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08" r:id="rId2"/>
    <p:sldId id="281" r:id="rId3"/>
    <p:sldId id="282" r:id="rId4"/>
    <p:sldId id="292" r:id="rId5"/>
    <p:sldId id="293" r:id="rId6"/>
    <p:sldId id="301" r:id="rId7"/>
    <p:sldId id="289" r:id="rId8"/>
    <p:sldId id="299" r:id="rId9"/>
    <p:sldId id="287" r:id="rId10"/>
    <p:sldId id="303" r:id="rId11"/>
    <p:sldId id="291" r:id="rId12"/>
    <p:sldId id="300" r:id="rId13"/>
    <p:sldId id="298" r:id="rId14"/>
    <p:sldId id="296" r:id="rId15"/>
    <p:sldId id="286" r:id="rId16"/>
    <p:sldId id="290" r:id="rId17"/>
    <p:sldId id="304" r:id="rId18"/>
    <p:sldId id="305" r:id="rId19"/>
    <p:sldId id="307" r:id="rId20"/>
    <p:sldId id="285" r:id="rId21"/>
    <p:sldId id="294" r:id="rId22"/>
    <p:sldId id="297" r:id="rId23"/>
    <p:sldId id="306" r:id="rId24"/>
    <p:sldId id="295" r:id="rId25"/>
    <p:sldId id="28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000"/>
    <a:srgbClr val="F9F9F9"/>
    <a:srgbClr val="FDFDFD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0826B-D42A-9844-8E6E-DB15A56B18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C6A9B-126A-4E6D-AAF1-1109D09681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40C54F18-287D-4D0A-AC97-80AE977C1D1D}" type="slidenum">
              <a:rPr lang="zh-CN" altLang="en-US" smtClean="0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C6A9B-126A-4E6D-AAF1-1109D09681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40826B-D42A-9844-8E6E-DB15A56B18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49CE-362A-4DF5-9005-5EB7F0BB0C4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49CE-362A-4DF5-9005-5EB7F0BB0C4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866F-7645-4B2C-AA4F-7F01F792FFB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49CE-362A-4DF5-9005-5EB7F0BB0C4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1499-C8D1-4AB0-883C-35397D49C44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866F-7645-4B2C-AA4F-7F01F792FFB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866F-7645-4B2C-AA4F-7F01F792FFB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5A406BC-D7D8-4BC7-9764-9CCB5A963F1C}" type="slidenum">
              <a:rPr lang="zh-CN" altLang="en-US" smtClean="0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C6A9B-126A-4E6D-AAF1-1109D096819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6CD0-2F6D-4B3F-988D-5374640876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313009" y="3002508"/>
            <a:ext cx="1565982" cy="1565982"/>
          </a:xfrm>
          <a:custGeom>
            <a:avLst/>
            <a:gdLst>
              <a:gd name="connsiteX0" fmla="*/ 782991 w 1565982"/>
              <a:gd name="connsiteY0" fmla="*/ 0 h 1565982"/>
              <a:gd name="connsiteX1" fmla="*/ 1565982 w 1565982"/>
              <a:gd name="connsiteY1" fmla="*/ 782991 h 1565982"/>
              <a:gd name="connsiteX2" fmla="*/ 782991 w 1565982"/>
              <a:gd name="connsiteY2" fmla="*/ 1565982 h 1565982"/>
              <a:gd name="connsiteX3" fmla="*/ 0 w 1565982"/>
              <a:gd name="connsiteY3" fmla="*/ 782991 h 1565982"/>
              <a:gd name="connsiteX4" fmla="*/ 782991 w 1565982"/>
              <a:gd name="connsiteY4" fmla="*/ 0 h 156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982" h="1565982">
                <a:moveTo>
                  <a:pt x="782991" y="0"/>
                </a:moveTo>
                <a:cubicBezTo>
                  <a:pt x="1215425" y="0"/>
                  <a:pt x="1565982" y="350557"/>
                  <a:pt x="1565982" y="782991"/>
                </a:cubicBezTo>
                <a:cubicBezTo>
                  <a:pt x="1565982" y="1215425"/>
                  <a:pt x="1215425" y="1565982"/>
                  <a:pt x="782991" y="1565982"/>
                </a:cubicBezTo>
                <a:cubicBezTo>
                  <a:pt x="350557" y="1565982"/>
                  <a:pt x="0" y="1215425"/>
                  <a:pt x="0" y="782991"/>
                </a:cubicBezTo>
                <a:cubicBezTo>
                  <a:pt x="0" y="350557"/>
                  <a:pt x="350557" y="0"/>
                  <a:pt x="7829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23917" y="2702242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2620" y="3299125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412389" y="2702242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642477" y="3299125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74713" y="1800665"/>
            <a:ext cx="4628270" cy="3981156"/>
          </a:xfrm>
          <a:custGeom>
            <a:avLst/>
            <a:gdLst>
              <a:gd name="connsiteX0" fmla="*/ 0 w 4628270"/>
              <a:gd name="connsiteY0" fmla="*/ 0 h 3981156"/>
              <a:gd name="connsiteX1" fmla="*/ 4628270 w 4628270"/>
              <a:gd name="connsiteY1" fmla="*/ 0 h 3981156"/>
              <a:gd name="connsiteX2" fmla="*/ 4628270 w 4628270"/>
              <a:gd name="connsiteY2" fmla="*/ 3981156 h 3981156"/>
              <a:gd name="connsiteX3" fmla="*/ 0 w 4628270"/>
              <a:gd name="connsiteY3" fmla="*/ 3981156 h 39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8270" h="3981156">
                <a:moveTo>
                  <a:pt x="0" y="0"/>
                </a:moveTo>
                <a:lnTo>
                  <a:pt x="4628270" y="0"/>
                </a:lnTo>
                <a:lnTo>
                  <a:pt x="4628270" y="3981156"/>
                </a:lnTo>
                <a:lnTo>
                  <a:pt x="0" y="39811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900894" y="1883657"/>
            <a:ext cx="2480606" cy="2138453"/>
          </a:xfrm>
          <a:custGeom>
            <a:avLst/>
            <a:gdLst>
              <a:gd name="connsiteX0" fmla="*/ 534613 w 2480606"/>
              <a:gd name="connsiteY0" fmla="*/ 0 h 2138453"/>
              <a:gd name="connsiteX1" fmla="*/ 1945993 w 2480606"/>
              <a:gd name="connsiteY1" fmla="*/ 0 h 2138453"/>
              <a:gd name="connsiteX2" fmla="*/ 2480606 w 2480606"/>
              <a:gd name="connsiteY2" fmla="*/ 1069227 h 2138453"/>
              <a:gd name="connsiteX3" fmla="*/ 1945993 w 2480606"/>
              <a:gd name="connsiteY3" fmla="*/ 2138453 h 2138453"/>
              <a:gd name="connsiteX4" fmla="*/ 534613 w 2480606"/>
              <a:gd name="connsiteY4" fmla="*/ 2138453 h 2138453"/>
              <a:gd name="connsiteX5" fmla="*/ 0 w 2480606"/>
              <a:gd name="connsiteY5" fmla="*/ 1069227 h 21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606" h="2138453">
                <a:moveTo>
                  <a:pt x="534613" y="0"/>
                </a:moveTo>
                <a:lnTo>
                  <a:pt x="1945993" y="0"/>
                </a:lnTo>
                <a:lnTo>
                  <a:pt x="2480606" y="1069227"/>
                </a:lnTo>
                <a:lnTo>
                  <a:pt x="1945993" y="2138453"/>
                </a:lnTo>
                <a:lnTo>
                  <a:pt x="534613" y="2138453"/>
                </a:lnTo>
                <a:lnTo>
                  <a:pt x="0" y="10692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858407" y="1883657"/>
            <a:ext cx="2480606" cy="2138453"/>
          </a:xfrm>
          <a:custGeom>
            <a:avLst/>
            <a:gdLst>
              <a:gd name="connsiteX0" fmla="*/ 534613 w 2480606"/>
              <a:gd name="connsiteY0" fmla="*/ 0 h 2138453"/>
              <a:gd name="connsiteX1" fmla="*/ 1945993 w 2480606"/>
              <a:gd name="connsiteY1" fmla="*/ 0 h 2138453"/>
              <a:gd name="connsiteX2" fmla="*/ 2480606 w 2480606"/>
              <a:gd name="connsiteY2" fmla="*/ 1069227 h 2138453"/>
              <a:gd name="connsiteX3" fmla="*/ 1945993 w 2480606"/>
              <a:gd name="connsiteY3" fmla="*/ 2138453 h 2138453"/>
              <a:gd name="connsiteX4" fmla="*/ 534613 w 2480606"/>
              <a:gd name="connsiteY4" fmla="*/ 2138453 h 2138453"/>
              <a:gd name="connsiteX5" fmla="*/ 0 w 2480606"/>
              <a:gd name="connsiteY5" fmla="*/ 1069227 h 21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606" h="2138453">
                <a:moveTo>
                  <a:pt x="534613" y="0"/>
                </a:moveTo>
                <a:lnTo>
                  <a:pt x="1945993" y="0"/>
                </a:lnTo>
                <a:lnTo>
                  <a:pt x="2480606" y="1069227"/>
                </a:lnTo>
                <a:lnTo>
                  <a:pt x="1945993" y="2138453"/>
                </a:lnTo>
                <a:lnTo>
                  <a:pt x="534613" y="2138453"/>
                </a:lnTo>
                <a:lnTo>
                  <a:pt x="0" y="10692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7815919" y="1883657"/>
            <a:ext cx="2480606" cy="2138453"/>
          </a:xfrm>
          <a:custGeom>
            <a:avLst/>
            <a:gdLst>
              <a:gd name="connsiteX0" fmla="*/ 534613 w 2480606"/>
              <a:gd name="connsiteY0" fmla="*/ 0 h 2138453"/>
              <a:gd name="connsiteX1" fmla="*/ 1945993 w 2480606"/>
              <a:gd name="connsiteY1" fmla="*/ 0 h 2138453"/>
              <a:gd name="connsiteX2" fmla="*/ 2480606 w 2480606"/>
              <a:gd name="connsiteY2" fmla="*/ 1069227 h 2138453"/>
              <a:gd name="connsiteX3" fmla="*/ 1945993 w 2480606"/>
              <a:gd name="connsiteY3" fmla="*/ 2138453 h 2138453"/>
              <a:gd name="connsiteX4" fmla="*/ 534613 w 2480606"/>
              <a:gd name="connsiteY4" fmla="*/ 2138453 h 2138453"/>
              <a:gd name="connsiteX5" fmla="*/ 0 w 2480606"/>
              <a:gd name="connsiteY5" fmla="*/ 1069227 h 213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0606" h="2138453">
                <a:moveTo>
                  <a:pt x="534613" y="0"/>
                </a:moveTo>
                <a:lnTo>
                  <a:pt x="1945993" y="0"/>
                </a:lnTo>
                <a:lnTo>
                  <a:pt x="2480606" y="1069227"/>
                </a:lnTo>
                <a:lnTo>
                  <a:pt x="1945993" y="2138453"/>
                </a:lnTo>
                <a:lnTo>
                  <a:pt x="534613" y="2138453"/>
                </a:lnTo>
                <a:lnTo>
                  <a:pt x="0" y="10692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jpeg"/><Relationship Id="rId5" Type="http://schemas.openxmlformats.org/officeDocument/2006/relationships/tags" Target="../tags/tag6.xml"/><Relationship Id="rId10" Type="http://schemas.openxmlformats.org/officeDocument/2006/relationships/image" Target="../media/image7.jpeg"/><Relationship Id="rId4" Type="http://schemas.openxmlformats.org/officeDocument/2006/relationships/tags" Target="../tags/tag5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1176338" y="1066800"/>
            <a:ext cx="1223962" cy="1076325"/>
          </a:xfrm>
          <a:custGeom>
            <a:avLst/>
            <a:gdLst>
              <a:gd name="connsiteX0" fmla="*/ 547687 w 1223962"/>
              <a:gd name="connsiteY0" fmla="*/ 0 h 1076325"/>
              <a:gd name="connsiteX1" fmla="*/ 1223962 w 1223962"/>
              <a:gd name="connsiteY1" fmla="*/ 671513 h 1076325"/>
              <a:gd name="connsiteX2" fmla="*/ 557212 w 1223962"/>
              <a:gd name="connsiteY2" fmla="*/ 1076325 h 1076325"/>
              <a:gd name="connsiteX3" fmla="*/ 0 w 1223962"/>
              <a:gd name="connsiteY3" fmla="*/ 509588 h 1076325"/>
              <a:gd name="connsiteX4" fmla="*/ 547687 w 1223962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962" h="1076325">
                <a:moveTo>
                  <a:pt x="547687" y="0"/>
                </a:moveTo>
                <a:lnTo>
                  <a:pt x="1223962" y="671513"/>
                </a:lnTo>
                <a:lnTo>
                  <a:pt x="557212" y="1076325"/>
                </a:lnTo>
                <a:lnTo>
                  <a:pt x="0" y="509588"/>
                </a:lnTo>
                <a:lnTo>
                  <a:pt x="547687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24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356360" y="2804160"/>
            <a:ext cx="5151120" cy="4099560"/>
          </a:xfrm>
          <a:custGeom>
            <a:avLst/>
            <a:gdLst>
              <a:gd name="connsiteX0" fmla="*/ 2918460 w 5151120"/>
              <a:gd name="connsiteY0" fmla="*/ 0 h 3459480"/>
              <a:gd name="connsiteX1" fmla="*/ 4930140 w 5151120"/>
              <a:gd name="connsiteY1" fmla="*/ 2026920 h 3459480"/>
              <a:gd name="connsiteX2" fmla="*/ 5151120 w 5151120"/>
              <a:gd name="connsiteY2" fmla="*/ 3436620 h 3459480"/>
              <a:gd name="connsiteX3" fmla="*/ 2476500 w 5151120"/>
              <a:gd name="connsiteY3" fmla="*/ 3459480 h 3459480"/>
              <a:gd name="connsiteX4" fmla="*/ 579120 w 5151120"/>
              <a:gd name="connsiteY4" fmla="*/ 3375660 h 3459480"/>
              <a:gd name="connsiteX5" fmla="*/ 0 w 5151120"/>
              <a:gd name="connsiteY5" fmla="*/ 2796540 h 3459480"/>
              <a:gd name="connsiteX6" fmla="*/ 2918460 w 5151120"/>
              <a:gd name="connsiteY6" fmla="*/ 0 h 3459480"/>
              <a:gd name="connsiteX0-1" fmla="*/ 2918460 w 5151120"/>
              <a:gd name="connsiteY0-2" fmla="*/ 0 h 4099560"/>
              <a:gd name="connsiteX1-3" fmla="*/ 4930140 w 5151120"/>
              <a:gd name="connsiteY1-4" fmla="*/ 2026920 h 4099560"/>
              <a:gd name="connsiteX2-5" fmla="*/ 5151120 w 5151120"/>
              <a:gd name="connsiteY2-6" fmla="*/ 3436620 h 4099560"/>
              <a:gd name="connsiteX3-7" fmla="*/ 2476500 w 5151120"/>
              <a:gd name="connsiteY3-8" fmla="*/ 3459480 h 4099560"/>
              <a:gd name="connsiteX4-9" fmla="*/ 1303020 w 5151120"/>
              <a:gd name="connsiteY4-10" fmla="*/ 4099560 h 4099560"/>
              <a:gd name="connsiteX5-11" fmla="*/ 0 w 5151120"/>
              <a:gd name="connsiteY5-12" fmla="*/ 2796540 h 4099560"/>
              <a:gd name="connsiteX6-13" fmla="*/ 2918460 w 5151120"/>
              <a:gd name="connsiteY6-14" fmla="*/ 0 h 4099560"/>
              <a:gd name="connsiteX0-15" fmla="*/ 2918460 w 5151120"/>
              <a:gd name="connsiteY0-16" fmla="*/ 0 h 4099560"/>
              <a:gd name="connsiteX1-17" fmla="*/ 4930140 w 5151120"/>
              <a:gd name="connsiteY1-18" fmla="*/ 2026920 h 4099560"/>
              <a:gd name="connsiteX2-19" fmla="*/ 5151120 w 5151120"/>
              <a:gd name="connsiteY2-20" fmla="*/ 3436620 h 4099560"/>
              <a:gd name="connsiteX3-21" fmla="*/ 2781300 w 5151120"/>
              <a:gd name="connsiteY3-22" fmla="*/ 4056380 h 4099560"/>
              <a:gd name="connsiteX4-23" fmla="*/ 1303020 w 5151120"/>
              <a:gd name="connsiteY4-24" fmla="*/ 4099560 h 4099560"/>
              <a:gd name="connsiteX5-25" fmla="*/ 0 w 5151120"/>
              <a:gd name="connsiteY5-26" fmla="*/ 2796540 h 4099560"/>
              <a:gd name="connsiteX6-27" fmla="*/ 2918460 w 5151120"/>
              <a:gd name="connsiteY6-28" fmla="*/ 0 h 40995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151120" h="4099560">
                <a:moveTo>
                  <a:pt x="2918460" y="0"/>
                </a:moveTo>
                <a:lnTo>
                  <a:pt x="4930140" y="2026920"/>
                </a:lnTo>
                <a:lnTo>
                  <a:pt x="5151120" y="3436620"/>
                </a:lnTo>
                <a:lnTo>
                  <a:pt x="2781300" y="4056380"/>
                </a:lnTo>
                <a:lnTo>
                  <a:pt x="1303020" y="4099560"/>
                </a:lnTo>
                <a:lnTo>
                  <a:pt x="0" y="2796540"/>
                </a:lnTo>
                <a:lnTo>
                  <a:pt x="291846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995863" y="5081588"/>
            <a:ext cx="1362075" cy="1395412"/>
          </a:xfrm>
          <a:custGeom>
            <a:avLst/>
            <a:gdLst>
              <a:gd name="connsiteX0" fmla="*/ 1362075 w 1362075"/>
              <a:gd name="connsiteY0" fmla="*/ 676275 h 1395412"/>
              <a:gd name="connsiteX1" fmla="*/ 685800 w 1362075"/>
              <a:gd name="connsiteY1" fmla="*/ 1395412 h 1395412"/>
              <a:gd name="connsiteX2" fmla="*/ 0 w 1362075"/>
              <a:gd name="connsiteY2" fmla="*/ 695325 h 1395412"/>
              <a:gd name="connsiteX3" fmla="*/ 690562 w 1362075"/>
              <a:gd name="connsiteY3" fmla="*/ 0 h 1395412"/>
              <a:gd name="connsiteX4" fmla="*/ 1362075 w 1362075"/>
              <a:gd name="connsiteY4" fmla="*/ 676275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1395412">
                <a:moveTo>
                  <a:pt x="1362075" y="676275"/>
                </a:moveTo>
                <a:lnTo>
                  <a:pt x="685800" y="1395412"/>
                </a:lnTo>
                <a:lnTo>
                  <a:pt x="0" y="695325"/>
                </a:lnTo>
                <a:lnTo>
                  <a:pt x="690562" y="0"/>
                </a:lnTo>
                <a:lnTo>
                  <a:pt x="1362075" y="676275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64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12778739">
            <a:off x="533042" y="2022652"/>
            <a:ext cx="4108564" cy="404284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rgbClr val="D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0002226" flipH="1">
            <a:off x="4809485" y="5021655"/>
            <a:ext cx="994095" cy="978195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rgbClr val="D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2270262" flipH="1">
            <a:off x="996092" y="900621"/>
            <a:ext cx="763257" cy="751049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577454" flipH="1">
            <a:off x="11038552" y="5690757"/>
            <a:ext cx="833931" cy="8205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16788013" flipH="1">
            <a:off x="5091085" y="-1449151"/>
            <a:ext cx="9171742" cy="9025046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-24141" r="-240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14944" y="6370319"/>
            <a:ext cx="259769" cy="141605"/>
            <a:chOff x="3162619" y="-787400"/>
            <a:chExt cx="367981" cy="2032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162619" y="-787400"/>
              <a:ext cx="367981" cy="0"/>
            </a:xfrm>
            <a:prstGeom prst="line">
              <a:avLst/>
            </a:prstGeom>
            <a:ln w="19050" cap="rnd">
              <a:solidFill>
                <a:srgbClr val="DE5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162619" y="-685800"/>
              <a:ext cx="367981" cy="0"/>
            </a:xfrm>
            <a:prstGeom prst="line">
              <a:avLst/>
            </a:prstGeom>
            <a:ln w="19050" cap="rnd">
              <a:solidFill>
                <a:srgbClr val="DE5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162619" y="-584200"/>
              <a:ext cx="367981" cy="0"/>
            </a:xfrm>
            <a:prstGeom prst="line">
              <a:avLst/>
            </a:prstGeom>
            <a:ln w="19050" cap="rnd">
              <a:solidFill>
                <a:srgbClr val="DE5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539982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工作总结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14944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58360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商务汇报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733321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776737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述职报告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851699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95115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商务规划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970077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88455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197462" y="3402700"/>
            <a:ext cx="351286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工作总结汇报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16512" y="4059786"/>
            <a:ext cx="3252465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300649" y="4786709"/>
            <a:ext cx="1197870" cy="291493"/>
            <a:chOff x="5305424" y="5593636"/>
            <a:chExt cx="1581152" cy="384761"/>
          </a:xfrm>
        </p:grpSpPr>
        <p:sp>
          <p:nvSpPr>
            <p:cNvPr id="36" name="圆角矩形 35"/>
            <p:cNvSpPr/>
            <p:nvPr/>
          </p:nvSpPr>
          <p:spPr>
            <a:xfrm>
              <a:off x="5305424" y="5593636"/>
              <a:ext cx="1581152" cy="3847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305424" y="5627405"/>
              <a:ext cx="1581152" cy="3235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000">
                  <a:solidFill>
                    <a:schemeClr val="accent1"/>
                  </a:solidFill>
                  <a:latin typeface="+mn-ea"/>
                  <a:cs typeface="经典综艺体简" panose="02010609000101010101" pitchFamily="49" charset="-122"/>
                </a:rPr>
                <a:t>汇报人：</a:t>
              </a:r>
              <a:r>
                <a:rPr lang="en-US" altLang="zh-CN" sz="1000">
                  <a:solidFill>
                    <a:schemeClr val="accent1"/>
                  </a:solidFill>
                  <a:latin typeface="+mn-ea"/>
                  <a:cs typeface="经典综艺体简" panose="02010609000101010101" pitchFamily="49" charset="-122"/>
                </a:rPr>
                <a:t>xiazaii</a:t>
              </a:r>
              <a:endParaRPr lang="zh-CN" altLang="en-US" sz="1000" dirty="0">
                <a:solidFill>
                  <a:schemeClr val="accent1"/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197462" y="2437276"/>
            <a:ext cx="3512861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2020</a:t>
            </a:r>
            <a:endParaRPr lang="zh-CN" altLang="en-US" sz="60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1" grpId="0" animBg="1"/>
      <p:bldP spid="12" grpId="0" animBg="1"/>
      <p:bldP spid="13" grpId="0" animBg="1"/>
      <p:bldP spid="14" grpId="0" animBg="1"/>
      <p:bldP spid="6" grpId="0" animBg="1"/>
      <p:bldP spid="16" grpId="0"/>
      <p:bldP spid="18" grpId="0"/>
      <p:bldP spid="20" grpId="0"/>
      <p:bldP spid="22" grpId="0"/>
      <p:bldP spid="33" grpId="0"/>
      <p:bldP spid="34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9"/>
          <p:cNvSpPr/>
          <p:nvPr/>
        </p:nvSpPr>
        <p:spPr>
          <a:xfrm rot="1800000">
            <a:off x="2328786" y="334493"/>
            <a:ext cx="10433128" cy="8964272"/>
          </a:xfrm>
          <a:custGeom>
            <a:avLst/>
            <a:gdLst>
              <a:gd name="connsiteX0" fmla="*/ 6983471 w 10313732"/>
              <a:gd name="connsiteY0" fmla="*/ 0 h 8471441"/>
              <a:gd name="connsiteX1" fmla="*/ 8110795 w 10313732"/>
              <a:gd name="connsiteY1" fmla="*/ 1855 h 8471441"/>
              <a:gd name="connsiteX2" fmla="*/ 10313732 w 10313732"/>
              <a:gd name="connsiteY2" fmla="*/ 3817454 h 8471441"/>
              <a:gd name="connsiteX3" fmla="*/ 2252789 w 10313732"/>
              <a:gd name="connsiteY3" fmla="*/ 8471441 h 8471441"/>
              <a:gd name="connsiteX4" fmla="*/ 0 w 10313732"/>
              <a:gd name="connsiteY4" fmla="*/ 8471441 h 8471441"/>
              <a:gd name="connsiteX0-1" fmla="*/ 7019107 w 10313732"/>
              <a:gd name="connsiteY0-2" fmla="*/ 0 h 8861685"/>
              <a:gd name="connsiteX1-3" fmla="*/ 8110795 w 10313732"/>
              <a:gd name="connsiteY1-4" fmla="*/ 392099 h 8861685"/>
              <a:gd name="connsiteX2-5" fmla="*/ 10313732 w 10313732"/>
              <a:gd name="connsiteY2-6" fmla="*/ 4207698 h 8861685"/>
              <a:gd name="connsiteX3-7" fmla="*/ 2252789 w 10313732"/>
              <a:gd name="connsiteY3-8" fmla="*/ 8861685 h 8861685"/>
              <a:gd name="connsiteX4-9" fmla="*/ 0 w 10313732"/>
              <a:gd name="connsiteY4-10" fmla="*/ 8861685 h 8861685"/>
              <a:gd name="connsiteX5" fmla="*/ 7019107 w 10313732"/>
              <a:gd name="connsiteY5" fmla="*/ 0 h 8861685"/>
              <a:gd name="connsiteX0-11" fmla="*/ 7019107 w 10313732"/>
              <a:gd name="connsiteY0-12" fmla="*/ 0 h 8861685"/>
              <a:gd name="connsiteX1-13" fmla="*/ 7950723 w 10313732"/>
              <a:gd name="connsiteY1-14" fmla="*/ 114847 h 8861685"/>
              <a:gd name="connsiteX2-15" fmla="*/ 10313732 w 10313732"/>
              <a:gd name="connsiteY2-16" fmla="*/ 4207698 h 8861685"/>
              <a:gd name="connsiteX3-17" fmla="*/ 2252789 w 10313732"/>
              <a:gd name="connsiteY3-18" fmla="*/ 8861685 h 8861685"/>
              <a:gd name="connsiteX4-19" fmla="*/ 0 w 10313732"/>
              <a:gd name="connsiteY4-20" fmla="*/ 8861685 h 8861685"/>
              <a:gd name="connsiteX5-21" fmla="*/ 7019107 w 10313732"/>
              <a:gd name="connsiteY5-22" fmla="*/ 0 h 88616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0313732" h="8861685">
                <a:moveTo>
                  <a:pt x="7019107" y="0"/>
                </a:moveTo>
                <a:lnTo>
                  <a:pt x="7950723" y="114847"/>
                </a:lnTo>
                <a:lnTo>
                  <a:pt x="10313732" y="4207698"/>
                </a:lnTo>
                <a:lnTo>
                  <a:pt x="2252789" y="8861685"/>
                </a:lnTo>
                <a:lnTo>
                  <a:pt x="0" y="8861685"/>
                </a:lnTo>
                <a:cubicBezTo>
                  <a:pt x="2327824" y="6037871"/>
                  <a:pt x="4691283" y="2823814"/>
                  <a:pt x="7019107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75000">
                <a:schemeClr val="bg1">
                  <a:alpha val="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9" name="图片占位符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>
          <a:xfrm>
            <a:off x="5035550" y="1837967"/>
            <a:ext cx="6389688" cy="4254858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3" name="组合 2"/>
          <p:cNvGrpSpPr/>
          <p:nvPr/>
        </p:nvGrpSpPr>
        <p:grpSpPr>
          <a:xfrm>
            <a:off x="767557" y="1837967"/>
            <a:ext cx="4267828" cy="2138586"/>
            <a:chOff x="767557" y="1837967"/>
            <a:chExt cx="4267828" cy="2138586"/>
          </a:xfrm>
        </p:grpSpPr>
        <p:sp>
          <p:nvSpPr>
            <p:cNvPr id="18" name="任意多边形 17"/>
            <p:cNvSpPr/>
            <p:nvPr/>
          </p:nvSpPr>
          <p:spPr>
            <a:xfrm>
              <a:off x="767557" y="1837967"/>
              <a:ext cx="4267828" cy="2138586"/>
            </a:xfrm>
            <a:custGeom>
              <a:avLst/>
              <a:gdLst>
                <a:gd name="connsiteX0" fmla="*/ 0 w 4267828"/>
                <a:gd name="connsiteY0" fmla="*/ 4986 h 2138586"/>
                <a:gd name="connsiteX1" fmla="*/ 2133600 w 4267828"/>
                <a:gd name="connsiteY1" fmla="*/ 4986 h 2138586"/>
                <a:gd name="connsiteX2" fmla="*/ 2133600 w 4267828"/>
                <a:gd name="connsiteY2" fmla="*/ 2138586 h 2138586"/>
                <a:gd name="connsiteX3" fmla="*/ 0 w 4267828"/>
                <a:gd name="connsiteY3" fmla="*/ 2138586 h 2138586"/>
                <a:gd name="connsiteX4" fmla="*/ 2134228 w 4267828"/>
                <a:gd name="connsiteY4" fmla="*/ 0 h 2138586"/>
                <a:gd name="connsiteX5" fmla="*/ 4267828 w 4267828"/>
                <a:gd name="connsiteY5" fmla="*/ 0 h 2138586"/>
                <a:gd name="connsiteX6" fmla="*/ 4267828 w 4267828"/>
                <a:gd name="connsiteY6" fmla="*/ 2133600 h 2138586"/>
                <a:gd name="connsiteX7" fmla="*/ 2134228 w 4267828"/>
                <a:gd name="connsiteY7" fmla="*/ 2133600 h 21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828" h="2138586">
                  <a:moveTo>
                    <a:pt x="0" y="4986"/>
                  </a:moveTo>
                  <a:lnTo>
                    <a:pt x="2133600" y="4986"/>
                  </a:lnTo>
                  <a:lnTo>
                    <a:pt x="2133600" y="2138586"/>
                  </a:lnTo>
                  <a:lnTo>
                    <a:pt x="0" y="2138586"/>
                  </a:lnTo>
                  <a:close/>
                  <a:moveTo>
                    <a:pt x="2134228" y="0"/>
                  </a:moveTo>
                  <a:lnTo>
                    <a:pt x="4267828" y="0"/>
                  </a:lnTo>
                  <a:lnTo>
                    <a:pt x="4267828" y="2133600"/>
                  </a:lnTo>
                  <a:lnTo>
                    <a:pt x="2134228" y="2133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>
                <a:solidFill>
                  <a:srgbClr val="FEFFFF"/>
                </a:solidFill>
                <a:latin typeface="Calibri" panose="020F0502020204030204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581" y="2762360"/>
              <a:ext cx="3522993" cy="682841"/>
              <a:chOff x="7523107" y="3331677"/>
              <a:chExt cx="3522993" cy="68284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523108" y="3331677"/>
                <a:ext cx="2241974" cy="36234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523107" y="3641467"/>
                <a:ext cx="3522993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field.</a:t>
                </a:r>
              </a:p>
            </p:txBody>
          </p:sp>
        </p:grpSp>
        <p:sp>
          <p:nvSpPr>
            <p:cNvPr id="14" name="椭圆 1"/>
            <p:cNvSpPr/>
            <p:nvPr/>
          </p:nvSpPr>
          <p:spPr>
            <a:xfrm>
              <a:off x="3988086" y="2139519"/>
              <a:ext cx="684488" cy="631081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7557" y="3958867"/>
            <a:ext cx="4267828" cy="2133600"/>
            <a:chOff x="767557" y="3958867"/>
            <a:chExt cx="4267828" cy="2133600"/>
          </a:xfrm>
        </p:grpSpPr>
        <p:sp>
          <p:nvSpPr>
            <p:cNvPr id="17" name="任意多边形 16"/>
            <p:cNvSpPr/>
            <p:nvPr/>
          </p:nvSpPr>
          <p:spPr>
            <a:xfrm>
              <a:off x="767557" y="3958867"/>
              <a:ext cx="4267828" cy="2133600"/>
            </a:xfrm>
            <a:custGeom>
              <a:avLst/>
              <a:gdLst>
                <a:gd name="connsiteX0" fmla="*/ 2134228 w 4267828"/>
                <a:gd name="connsiteY0" fmla="*/ 0 h 2133600"/>
                <a:gd name="connsiteX1" fmla="*/ 4267828 w 4267828"/>
                <a:gd name="connsiteY1" fmla="*/ 0 h 2133600"/>
                <a:gd name="connsiteX2" fmla="*/ 4267828 w 4267828"/>
                <a:gd name="connsiteY2" fmla="*/ 2133600 h 2133600"/>
                <a:gd name="connsiteX3" fmla="*/ 2134228 w 4267828"/>
                <a:gd name="connsiteY3" fmla="*/ 2133600 h 2133600"/>
                <a:gd name="connsiteX4" fmla="*/ 0 w 4267828"/>
                <a:gd name="connsiteY4" fmla="*/ 0 h 2133600"/>
                <a:gd name="connsiteX5" fmla="*/ 2133600 w 4267828"/>
                <a:gd name="connsiteY5" fmla="*/ 0 h 2133600"/>
                <a:gd name="connsiteX6" fmla="*/ 2133600 w 4267828"/>
                <a:gd name="connsiteY6" fmla="*/ 2133600 h 2133600"/>
                <a:gd name="connsiteX7" fmla="*/ 0 w 4267828"/>
                <a:gd name="connsiteY7" fmla="*/ 213360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7828" h="2133600">
                  <a:moveTo>
                    <a:pt x="2134228" y="0"/>
                  </a:moveTo>
                  <a:lnTo>
                    <a:pt x="4267828" y="0"/>
                  </a:lnTo>
                  <a:lnTo>
                    <a:pt x="4267828" y="2133600"/>
                  </a:lnTo>
                  <a:lnTo>
                    <a:pt x="2134228" y="2133600"/>
                  </a:lnTo>
                  <a:close/>
                  <a:moveTo>
                    <a:pt x="0" y="0"/>
                  </a:moveTo>
                  <a:lnTo>
                    <a:pt x="2133600" y="0"/>
                  </a:lnTo>
                  <a:lnTo>
                    <a:pt x="2133600" y="2133600"/>
                  </a:lnTo>
                  <a:lnTo>
                    <a:pt x="0" y="2133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>
                <a:solidFill>
                  <a:srgbClr val="FEFFFF"/>
                </a:solidFill>
                <a:latin typeface="Calibri" panose="020F0502020204030204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49581" y="5025667"/>
              <a:ext cx="3522993" cy="682841"/>
              <a:chOff x="7523107" y="3331677"/>
              <a:chExt cx="3522993" cy="682841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7523108" y="3331677"/>
                <a:ext cx="2241974" cy="36234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1" dirty="0">
                    <a:solidFill>
                      <a:schemeClr val="bg1"/>
                    </a:solidFill>
                  </a:rPr>
                  <a:t>标题文字添加</a:t>
                </a: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7523107" y="3641467"/>
                <a:ext cx="3522993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make it into a film to be used in a wider field.</a:t>
                </a:r>
              </a:p>
            </p:txBody>
          </p:sp>
        </p:grpSp>
        <p:sp>
          <p:nvSpPr>
            <p:cNvPr id="15" name="椭圆 12"/>
            <p:cNvSpPr/>
            <p:nvPr/>
          </p:nvSpPr>
          <p:spPr>
            <a:xfrm>
              <a:off x="3988086" y="4395312"/>
              <a:ext cx="684488" cy="427885"/>
            </a:xfrm>
            <a:custGeom>
              <a:avLst/>
              <a:gdLst>
                <a:gd name="connsiteX0" fmla="*/ 218748 w 607427"/>
                <a:gd name="connsiteY0" fmla="*/ 211767 h 379713"/>
                <a:gd name="connsiteX1" fmla="*/ 303678 w 607427"/>
                <a:gd name="connsiteY1" fmla="*/ 286283 h 379713"/>
                <a:gd name="connsiteX2" fmla="*/ 388608 w 607427"/>
                <a:gd name="connsiteY2" fmla="*/ 211767 h 379713"/>
                <a:gd name="connsiteX3" fmla="*/ 580118 w 607427"/>
                <a:gd name="connsiteY3" fmla="*/ 379713 h 379713"/>
                <a:gd name="connsiteX4" fmla="*/ 27238 w 607427"/>
                <a:gd name="connsiteY4" fmla="*/ 379713 h 379713"/>
                <a:gd name="connsiteX5" fmla="*/ 607427 w 607427"/>
                <a:gd name="connsiteY5" fmla="*/ 19970 h 379713"/>
                <a:gd name="connsiteX6" fmla="*/ 607427 w 607427"/>
                <a:gd name="connsiteY6" fmla="*/ 359531 h 379713"/>
                <a:gd name="connsiteX7" fmla="*/ 413725 w 607427"/>
                <a:gd name="connsiteY7" fmla="*/ 189751 h 379713"/>
                <a:gd name="connsiteX8" fmla="*/ 0 w 607427"/>
                <a:gd name="connsiteY8" fmla="*/ 19970 h 379713"/>
                <a:gd name="connsiteX9" fmla="*/ 193561 w 607427"/>
                <a:gd name="connsiteY9" fmla="*/ 189751 h 379713"/>
                <a:gd name="connsiteX10" fmla="*/ 0 w 607427"/>
                <a:gd name="connsiteY10" fmla="*/ 359531 h 379713"/>
                <a:gd name="connsiteX11" fmla="*/ 27379 w 607427"/>
                <a:gd name="connsiteY11" fmla="*/ 0 h 379713"/>
                <a:gd name="connsiteX12" fmla="*/ 579906 w 607427"/>
                <a:gd name="connsiteY12" fmla="*/ 0 h 379713"/>
                <a:gd name="connsiteX13" fmla="*/ 303694 w 607427"/>
                <a:gd name="connsiteY13" fmla="*/ 242251 h 37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7427" h="379713">
                  <a:moveTo>
                    <a:pt x="218748" y="211767"/>
                  </a:moveTo>
                  <a:lnTo>
                    <a:pt x="303678" y="286283"/>
                  </a:lnTo>
                  <a:lnTo>
                    <a:pt x="388608" y="211767"/>
                  </a:lnTo>
                  <a:lnTo>
                    <a:pt x="580118" y="379713"/>
                  </a:lnTo>
                  <a:lnTo>
                    <a:pt x="27238" y="379713"/>
                  </a:lnTo>
                  <a:close/>
                  <a:moveTo>
                    <a:pt x="607427" y="19970"/>
                  </a:moveTo>
                  <a:lnTo>
                    <a:pt x="607427" y="359531"/>
                  </a:lnTo>
                  <a:lnTo>
                    <a:pt x="413725" y="189751"/>
                  </a:lnTo>
                  <a:close/>
                  <a:moveTo>
                    <a:pt x="0" y="19970"/>
                  </a:moveTo>
                  <a:lnTo>
                    <a:pt x="193561" y="189751"/>
                  </a:lnTo>
                  <a:lnTo>
                    <a:pt x="0" y="359531"/>
                  </a:lnTo>
                  <a:close/>
                  <a:moveTo>
                    <a:pt x="27379" y="0"/>
                  </a:moveTo>
                  <a:lnTo>
                    <a:pt x="579906" y="0"/>
                  </a:lnTo>
                  <a:lnTo>
                    <a:pt x="303694" y="2422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24" name="文本框 23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27" name="文本框 26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36315" y="1795463"/>
            <a:ext cx="3701476" cy="3360737"/>
            <a:chOff x="1401414" y="1184965"/>
            <a:chExt cx="6114349" cy="5551494"/>
          </a:xfrm>
        </p:grpSpPr>
        <p:sp>
          <p:nvSpPr>
            <p:cNvPr id="11" name="任意多边形 10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24208" r="-2397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66986" y="1795463"/>
            <a:ext cx="3701476" cy="3360737"/>
            <a:chOff x="1401414" y="1184965"/>
            <a:chExt cx="6114349" cy="5551494"/>
          </a:xfrm>
        </p:grpSpPr>
        <p:sp>
          <p:nvSpPr>
            <p:cNvPr id="15" name="任意多边形 14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 l="-24208" r="-2397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01651" y="1795463"/>
            <a:ext cx="3701476" cy="3360737"/>
            <a:chOff x="1401414" y="1184965"/>
            <a:chExt cx="6114349" cy="5551494"/>
          </a:xfrm>
        </p:grpSpPr>
        <p:sp>
          <p:nvSpPr>
            <p:cNvPr id="18" name="任意多边形 17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 l="-24208" r="-2397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324873" y="4846461"/>
            <a:ext cx="2422746" cy="823200"/>
            <a:chOff x="7523108" y="3331677"/>
            <a:chExt cx="2422746" cy="823200"/>
          </a:xfrm>
        </p:grpSpPr>
        <p:sp>
          <p:nvSpPr>
            <p:cNvPr id="21" name="矩形 20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0209" y="4846461"/>
            <a:ext cx="2422746" cy="823200"/>
            <a:chOff x="7523108" y="3331677"/>
            <a:chExt cx="2422746" cy="823200"/>
          </a:xfrm>
        </p:grpSpPr>
        <p:sp>
          <p:nvSpPr>
            <p:cNvPr id="24" name="矩形 23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55544" y="4846461"/>
            <a:ext cx="2422746" cy="823200"/>
            <a:chOff x="7523108" y="3331677"/>
            <a:chExt cx="2422746" cy="823200"/>
          </a:xfrm>
        </p:grpSpPr>
        <p:sp>
          <p:nvSpPr>
            <p:cNvPr id="27" name="矩形 26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38" name="文本框 37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41" name="文本框 40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46" name="直接连接符 45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3821" y="1928826"/>
            <a:ext cx="7047587" cy="466994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53821" y="1947182"/>
            <a:ext cx="3684360" cy="3684362"/>
            <a:chOff x="4733926" y="2379663"/>
            <a:chExt cx="2724149" cy="2724151"/>
          </a:xfrm>
        </p:grpSpPr>
        <p:sp>
          <p:nvSpPr>
            <p:cNvPr id="3" name="MH_Other_1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6118225" y="2379663"/>
              <a:ext cx="1339850" cy="1543050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US" sz="2100">
                <a:solidFill>
                  <a:schemeClr val="bg1"/>
                </a:solidFill>
              </a:endParaRPr>
            </a:p>
          </p:txBody>
        </p:sp>
        <p:sp>
          <p:nvSpPr>
            <p:cNvPr id="4" name="MH_Other_2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4733926" y="2381251"/>
              <a:ext cx="1520825" cy="1408113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900">
                <a:solidFill>
                  <a:srgbClr val="4D4D4D"/>
                </a:solidFill>
              </a:endParaRPr>
            </a:p>
          </p:txBody>
        </p:sp>
        <p:sp>
          <p:nvSpPr>
            <p:cNvPr id="5" name="MH_Other_3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4738688" y="3652839"/>
              <a:ext cx="1377950" cy="1450975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  <a:defRPr/>
              </a:pPr>
              <a:endParaRPr lang="en-US" sz="900">
                <a:solidFill>
                  <a:srgbClr val="4D4D4D"/>
                </a:solidFill>
              </a:endParaRPr>
            </a:p>
          </p:txBody>
        </p:sp>
        <p:sp>
          <p:nvSpPr>
            <p:cNvPr id="6" name="MH_Other_4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5983288" y="3789364"/>
              <a:ext cx="1473200" cy="1311275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3605" rIns="0" bIns="33605" anchor="ctr"/>
            <a:lstStyle/>
            <a:p>
              <a:pPr marL="137160" indent="-137160">
                <a:lnSpc>
                  <a:spcPct val="120000"/>
                </a:lnSpc>
                <a:spcBef>
                  <a:spcPts val="450"/>
                </a:spcBef>
                <a:spcAft>
                  <a:spcPts val="450"/>
                </a:spcAft>
                <a:buFont typeface="Arial" panose="020B0604020202020204" pitchFamily="34" charset="0"/>
                <a:buChar char="•"/>
                <a:defRPr/>
              </a:pPr>
              <a:endParaRPr lang="en-US" sz="1050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 rot="19000814">
            <a:off x="4530654" y="2732162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标题文字添加</a:t>
            </a:r>
          </a:p>
        </p:txBody>
      </p:sp>
      <p:sp>
        <p:nvSpPr>
          <p:cNvPr id="21" name="矩形 20"/>
          <p:cNvSpPr/>
          <p:nvPr/>
        </p:nvSpPr>
        <p:spPr>
          <a:xfrm rot="3366836">
            <a:off x="6209275" y="2931288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标题文字添加</a:t>
            </a:r>
          </a:p>
        </p:txBody>
      </p:sp>
      <p:sp>
        <p:nvSpPr>
          <p:cNvPr id="22" name="矩形 21"/>
          <p:cNvSpPr/>
          <p:nvPr/>
        </p:nvSpPr>
        <p:spPr>
          <a:xfrm rot="8309602">
            <a:off x="6038120" y="4597064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标题文字添加</a:t>
            </a:r>
          </a:p>
        </p:txBody>
      </p:sp>
      <p:sp>
        <p:nvSpPr>
          <p:cNvPr id="23" name="矩形 22"/>
          <p:cNvSpPr/>
          <p:nvPr/>
        </p:nvSpPr>
        <p:spPr>
          <a:xfrm rot="13862020">
            <a:off x="4401967" y="4348539"/>
            <a:ext cx="1571656" cy="336633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n-ea"/>
              </a:rPr>
              <a:t>标题文字添加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r="16663"/>
          <a:stretch>
            <a:fillRect/>
          </a:stretch>
        </p:blipFill>
        <p:spPr/>
      </p:pic>
      <p:grpSp>
        <p:nvGrpSpPr>
          <p:cNvPr id="16" name="组合 15"/>
          <p:cNvGrpSpPr/>
          <p:nvPr/>
        </p:nvGrpSpPr>
        <p:grpSpPr>
          <a:xfrm>
            <a:off x="8384636" y="2026799"/>
            <a:ext cx="2422746" cy="823200"/>
            <a:chOff x="7523108" y="3331677"/>
            <a:chExt cx="2422746" cy="823200"/>
          </a:xfrm>
        </p:grpSpPr>
        <p:sp>
          <p:nvSpPr>
            <p:cNvPr id="17" name="矩形 16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84636" y="4386592"/>
            <a:ext cx="2422746" cy="823200"/>
            <a:chOff x="7523108" y="3331677"/>
            <a:chExt cx="2422746" cy="823200"/>
          </a:xfrm>
        </p:grpSpPr>
        <p:sp>
          <p:nvSpPr>
            <p:cNvPr id="24" name="矩形 23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16097" y="2026799"/>
            <a:ext cx="2422746" cy="823200"/>
            <a:chOff x="7523108" y="3331677"/>
            <a:chExt cx="2422746" cy="823200"/>
          </a:xfrm>
        </p:grpSpPr>
        <p:sp>
          <p:nvSpPr>
            <p:cNvPr id="27" name="矩形 26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16097" y="4386592"/>
            <a:ext cx="2422746" cy="823200"/>
            <a:chOff x="7523108" y="3331677"/>
            <a:chExt cx="2422746" cy="823200"/>
          </a:xfrm>
        </p:grpSpPr>
        <p:sp>
          <p:nvSpPr>
            <p:cNvPr id="30" name="矩形 29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35" name="文本框 34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38" name="文本框 37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 rot="1800000">
            <a:off x="1853997" y="2553077"/>
            <a:ext cx="3335844" cy="3971164"/>
          </a:xfrm>
          <a:custGeom>
            <a:avLst/>
            <a:gdLst>
              <a:gd name="connsiteX0" fmla="*/ 0 w 3335844"/>
              <a:gd name="connsiteY0" fmla="*/ 0 h 3945497"/>
              <a:gd name="connsiteX1" fmla="*/ 3335844 w 3335844"/>
              <a:gd name="connsiteY1" fmla="*/ 0 h 3945497"/>
              <a:gd name="connsiteX2" fmla="*/ 3335844 w 3335844"/>
              <a:gd name="connsiteY2" fmla="*/ 3945497 h 3945497"/>
              <a:gd name="connsiteX3" fmla="*/ 0 w 3335844"/>
              <a:gd name="connsiteY3" fmla="*/ 3945497 h 3945497"/>
              <a:gd name="connsiteX4" fmla="*/ 0 w 3335844"/>
              <a:gd name="connsiteY4" fmla="*/ 0 h 3945497"/>
              <a:gd name="connsiteX0-1" fmla="*/ 0 w 3335844"/>
              <a:gd name="connsiteY0-2" fmla="*/ 25667 h 3971164"/>
              <a:gd name="connsiteX1-3" fmla="*/ 296935 w 3335844"/>
              <a:gd name="connsiteY1-4" fmla="*/ 0 h 3971164"/>
              <a:gd name="connsiteX2-5" fmla="*/ 3335844 w 3335844"/>
              <a:gd name="connsiteY2-6" fmla="*/ 25667 h 3971164"/>
              <a:gd name="connsiteX3-7" fmla="*/ 3335844 w 3335844"/>
              <a:gd name="connsiteY3-8" fmla="*/ 3971164 h 3971164"/>
              <a:gd name="connsiteX4-9" fmla="*/ 0 w 3335844"/>
              <a:gd name="connsiteY4-10" fmla="*/ 3971164 h 3971164"/>
              <a:gd name="connsiteX5" fmla="*/ 0 w 3335844"/>
              <a:gd name="connsiteY5" fmla="*/ 25667 h 3971164"/>
              <a:gd name="connsiteX0-11" fmla="*/ 0 w 3335844"/>
              <a:gd name="connsiteY0-12" fmla="*/ 3971164 h 3971164"/>
              <a:gd name="connsiteX1-13" fmla="*/ 296935 w 3335844"/>
              <a:gd name="connsiteY1-14" fmla="*/ 0 h 3971164"/>
              <a:gd name="connsiteX2-15" fmla="*/ 3335844 w 3335844"/>
              <a:gd name="connsiteY2-16" fmla="*/ 25667 h 3971164"/>
              <a:gd name="connsiteX3-17" fmla="*/ 3335844 w 3335844"/>
              <a:gd name="connsiteY3-18" fmla="*/ 3971164 h 3971164"/>
              <a:gd name="connsiteX4-19" fmla="*/ 0 w 3335844"/>
              <a:gd name="connsiteY4-20" fmla="*/ 3971164 h 3971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35844" h="3971164">
                <a:moveTo>
                  <a:pt x="0" y="3971164"/>
                </a:moveTo>
                <a:lnTo>
                  <a:pt x="296935" y="0"/>
                </a:lnTo>
                <a:lnTo>
                  <a:pt x="3335844" y="25667"/>
                </a:lnTo>
                <a:lnTo>
                  <a:pt x="3335844" y="3971164"/>
                </a:lnTo>
                <a:lnTo>
                  <a:pt x="0" y="3971164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矩形 28"/>
          <p:cNvSpPr/>
          <p:nvPr/>
        </p:nvSpPr>
        <p:spPr>
          <a:xfrm rot="1800000">
            <a:off x="4445075" y="2565777"/>
            <a:ext cx="3335844" cy="3971164"/>
          </a:xfrm>
          <a:custGeom>
            <a:avLst/>
            <a:gdLst>
              <a:gd name="connsiteX0" fmla="*/ 0 w 3335844"/>
              <a:gd name="connsiteY0" fmla="*/ 0 h 3945497"/>
              <a:gd name="connsiteX1" fmla="*/ 3335844 w 3335844"/>
              <a:gd name="connsiteY1" fmla="*/ 0 h 3945497"/>
              <a:gd name="connsiteX2" fmla="*/ 3335844 w 3335844"/>
              <a:gd name="connsiteY2" fmla="*/ 3945497 h 3945497"/>
              <a:gd name="connsiteX3" fmla="*/ 0 w 3335844"/>
              <a:gd name="connsiteY3" fmla="*/ 3945497 h 3945497"/>
              <a:gd name="connsiteX4" fmla="*/ 0 w 3335844"/>
              <a:gd name="connsiteY4" fmla="*/ 0 h 3945497"/>
              <a:gd name="connsiteX0-1" fmla="*/ 0 w 3335844"/>
              <a:gd name="connsiteY0-2" fmla="*/ 25667 h 3971164"/>
              <a:gd name="connsiteX1-3" fmla="*/ 296935 w 3335844"/>
              <a:gd name="connsiteY1-4" fmla="*/ 0 h 3971164"/>
              <a:gd name="connsiteX2-5" fmla="*/ 3335844 w 3335844"/>
              <a:gd name="connsiteY2-6" fmla="*/ 25667 h 3971164"/>
              <a:gd name="connsiteX3-7" fmla="*/ 3335844 w 3335844"/>
              <a:gd name="connsiteY3-8" fmla="*/ 3971164 h 3971164"/>
              <a:gd name="connsiteX4-9" fmla="*/ 0 w 3335844"/>
              <a:gd name="connsiteY4-10" fmla="*/ 3971164 h 3971164"/>
              <a:gd name="connsiteX5" fmla="*/ 0 w 3335844"/>
              <a:gd name="connsiteY5" fmla="*/ 25667 h 3971164"/>
              <a:gd name="connsiteX0-11" fmla="*/ 0 w 3335844"/>
              <a:gd name="connsiteY0-12" fmla="*/ 3971164 h 3971164"/>
              <a:gd name="connsiteX1-13" fmla="*/ 296935 w 3335844"/>
              <a:gd name="connsiteY1-14" fmla="*/ 0 h 3971164"/>
              <a:gd name="connsiteX2-15" fmla="*/ 3335844 w 3335844"/>
              <a:gd name="connsiteY2-16" fmla="*/ 25667 h 3971164"/>
              <a:gd name="connsiteX3-17" fmla="*/ 3335844 w 3335844"/>
              <a:gd name="connsiteY3-18" fmla="*/ 3971164 h 3971164"/>
              <a:gd name="connsiteX4-19" fmla="*/ 0 w 3335844"/>
              <a:gd name="connsiteY4-20" fmla="*/ 3971164 h 3971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35844" h="3971164">
                <a:moveTo>
                  <a:pt x="0" y="3971164"/>
                </a:moveTo>
                <a:lnTo>
                  <a:pt x="296935" y="0"/>
                </a:lnTo>
                <a:lnTo>
                  <a:pt x="3335844" y="25667"/>
                </a:lnTo>
                <a:lnTo>
                  <a:pt x="3335844" y="3971164"/>
                </a:lnTo>
                <a:lnTo>
                  <a:pt x="0" y="3971164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矩形 28"/>
          <p:cNvSpPr/>
          <p:nvPr/>
        </p:nvSpPr>
        <p:spPr>
          <a:xfrm rot="1800000">
            <a:off x="7054525" y="2565777"/>
            <a:ext cx="3335844" cy="3971164"/>
          </a:xfrm>
          <a:custGeom>
            <a:avLst/>
            <a:gdLst>
              <a:gd name="connsiteX0" fmla="*/ 0 w 3335844"/>
              <a:gd name="connsiteY0" fmla="*/ 0 h 3945497"/>
              <a:gd name="connsiteX1" fmla="*/ 3335844 w 3335844"/>
              <a:gd name="connsiteY1" fmla="*/ 0 h 3945497"/>
              <a:gd name="connsiteX2" fmla="*/ 3335844 w 3335844"/>
              <a:gd name="connsiteY2" fmla="*/ 3945497 h 3945497"/>
              <a:gd name="connsiteX3" fmla="*/ 0 w 3335844"/>
              <a:gd name="connsiteY3" fmla="*/ 3945497 h 3945497"/>
              <a:gd name="connsiteX4" fmla="*/ 0 w 3335844"/>
              <a:gd name="connsiteY4" fmla="*/ 0 h 3945497"/>
              <a:gd name="connsiteX0-1" fmla="*/ 0 w 3335844"/>
              <a:gd name="connsiteY0-2" fmla="*/ 25667 h 3971164"/>
              <a:gd name="connsiteX1-3" fmla="*/ 296935 w 3335844"/>
              <a:gd name="connsiteY1-4" fmla="*/ 0 h 3971164"/>
              <a:gd name="connsiteX2-5" fmla="*/ 3335844 w 3335844"/>
              <a:gd name="connsiteY2-6" fmla="*/ 25667 h 3971164"/>
              <a:gd name="connsiteX3-7" fmla="*/ 3335844 w 3335844"/>
              <a:gd name="connsiteY3-8" fmla="*/ 3971164 h 3971164"/>
              <a:gd name="connsiteX4-9" fmla="*/ 0 w 3335844"/>
              <a:gd name="connsiteY4-10" fmla="*/ 3971164 h 3971164"/>
              <a:gd name="connsiteX5" fmla="*/ 0 w 3335844"/>
              <a:gd name="connsiteY5" fmla="*/ 25667 h 3971164"/>
              <a:gd name="connsiteX0-11" fmla="*/ 0 w 3335844"/>
              <a:gd name="connsiteY0-12" fmla="*/ 3971164 h 3971164"/>
              <a:gd name="connsiteX1-13" fmla="*/ 296935 w 3335844"/>
              <a:gd name="connsiteY1-14" fmla="*/ 0 h 3971164"/>
              <a:gd name="connsiteX2-15" fmla="*/ 3335844 w 3335844"/>
              <a:gd name="connsiteY2-16" fmla="*/ 25667 h 3971164"/>
              <a:gd name="connsiteX3-17" fmla="*/ 3335844 w 3335844"/>
              <a:gd name="connsiteY3-18" fmla="*/ 3971164 h 3971164"/>
              <a:gd name="connsiteX4-19" fmla="*/ 0 w 3335844"/>
              <a:gd name="connsiteY4-20" fmla="*/ 3971164 h 3971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35844" h="3971164">
                <a:moveTo>
                  <a:pt x="0" y="3971164"/>
                </a:moveTo>
                <a:lnTo>
                  <a:pt x="296935" y="0"/>
                </a:lnTo>
                <a:lnTo>
                  <a:pt x="3335844" y="25667"/>
                </a:lnTo>
                <a:lnTo>
                  <a:pt x="3335844" y="3971164"/>
                </a:lnTo>
                <a:lnTo>
                  <a:pt x="0" y="3971164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矩形 28"/>
          <p:cNvSpPr/>
          <p:nvPr/>
        </p:nvSpPr>
        <p:spPr>
          <a:xfrm rot="1800000">
            <a:off x="9645602" y="2565778"/>
            <a:ext cx="3335844" cy="3971164"/>
          </a:xfrm>
          <a:custGeom>
            <a:avLst/>
            <a:gdLst>
              <a:gd name="connsiteX0" fmla="*/ 0 w 3335844"/>
              <a:gd name="connsiteY0" fmla="*/ 0 h 3945497"/>
              <a:gd name="connsiteX1" fmla="*/ 3335844 w 3335844"/>
              <a:gd name="connsiteY1" fmla="*/ 0 h 3945497"/>
              <a:gd name="connsiteX2" fmla="*/ 3335844 w 3335844"/>
              <a:gd name="connsiteY2" fmla="*/ 3945497 h 3945497"/>
              <a:gd name="connsiteX3" fmla="*/ 0 w 3335844"/>
              <a:gd name="connsiteY3" fmla="*/ 3945497 h 3945497"/>
              <a:gd name="connsiteX4" fmla="*/ 0 w 3335844"/>
              <a:gd name="connsiteY4" fmla="*/ 0 h 3945497"/>
              <a:gd name="connsiteX0-1" fmla="*/ 0 w 3335844"/>
              <a:gd name="connsiteY0-2" fmla="*/ 25667 h 3971164"/>
              <a:gd name="connsiteX1-3" fmla="*/ 296935 w 3335844"/>
              <a:gd name="connsiteY1-4" fmla="*/ 0 h 3971164"/>
              <a:gd name="connsiteX2-5" fmla="*/ 3335844 w 3335844"/>
              <a:gd name="connsiteY2-6" fmla="*/ 25667 h 3971164"/>
              <a:gd name="connsiteX3-7" fmla="*/ 3335844 w 3335844"/>
              <a:gd name="connsiteY3-8" fmla="*/ 3971164 h 3971164"/>
              <a:gd name="connsiteX4-9" fmla="*/ 0 w 3335844"/>
              <a:gd name="connsiteY4-10" fmla="*/ 3971164 h 3971164"/>
              <a:gd name="connsiteX5" fmla="*/ 0 w 3335844"/>
              <a:gd name="connsiteY5" fmla="*/ 25667 h 3971164"/>
              <a:gd name="connsiteX0-11" fmla="*/ 0 w 3335844"/>
              <a:gd name="connsiteY0-12" fmla="*/ 3971164 h 3971164"/>
              <a:gd name="connsiteX1-13" fmla="*/ 296935 w 3335844"/>
              <a:gd name="connsiteY1-14" fmla="*/ 0 h 3971164"/>
              <a:gd name="connsiteX2-15" fmla="*/ 3335844 w 3335844"/>
              <a:gd name="connsiteY2-16" fmla="*/ 25667 h 3971164"/>
              <a:gd name="connsiteX3-17" fmla="*/ 3335844 w 3335844"/>
              <a:gd name="connsiteY3-18" fmla="*/ 3971164 h 3971164"/>
              <a:gd name="connsiteX4-19" fmla="*/ 0 w 3335844"/>
              <a:gd name="connsiteY4-20" fmla="*/ 3971164 h 39711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35844" h="3971164">
                <a:moveTo>
                  <a:pt x="0" y="3971164"/>
                </a:moveTo>
                <a:lnTo>
                  <a:pt x="296935" y="0"/>
                </a:lnTo>
                <a:lnTo>
                  <a:pt x="3335844" y="25667"/>
                </a:lnTo>
                <a:lnTo>
                  <a:pt x="3335844" y="3971164"/>
                </a:lnTo>
                <a:lnTo>
                  <a:pt x="0" y="3971164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" name="Rectangle: Rounded Corners 4"/>
          <p:cNvSpPr/>
          <p:nvPr/>
        </p:nvSpPr>
        <p:spPr>
          <a:xfrm>
            <a:off x="1066291" y="2151506"/>
            <a:ext cx="2269165" cy="32757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62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066291" y="4779859"/>
            <a:ext cx="226916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/>
              <a:t>标题文本预设</a:t>
            </a:r>
          </a:p>
        </p:txBody>
      </p:sp>
      <p:sp>
        <p:nvSpPr>
          <p:cNvPr id="7" name="Freeform: Shape 9"/>
          <p:cNvSpPr/>
          <p:nvPr/>
        </p:nvSpPr>
        <p:spPr>
          <a:xfrm>
            <a:off x="1839250" y="2552968"/>
            <a:ext cx="723246" cy="716984"/>
          </a:xfrm>
          <a:custGeom>
            <a:avLst/>
            <a:gdLst/>
            <a:ahLst/>
            <a:cxnLst/>
            <a:rect l="l" t="t" r="r" b="b"/>
            <a:pathLst>
              <a:path w="206276" h="204490">
                <a:moveTo>
                  <a:pt x="97334" y="133052"/>
                </a:moveTo>
                <a:lnTo>
                  <a:pt x="119212" y="133052"/>
                </a:lnTo>
                <a:cubicBezTo>
                  <a:pt x="121593" y="133052"/>
                  <a:pt x="122783" y="134094"/>
                  <a:pt x="122783" y="136178"/>
                </a:cubicBezTo>
                <a:cubicBezTo>
                  <a:pt x="122783" y="138559"/>
                  <a:pt x="121593" y="139750"/>
                  <a:pt x="119212" y="139750"/>
                </a:cubicBezTo>
                <a:lnTo>
                  <a:pt x="97334" y="139750"/>
                </a:lnTo>
                <a:cubicBezTo>
                  <a:pt x="95250" y="139750"/>
                  <a:pt x="94208" y="138559"/>
                  <a:pt x="94208" y="136178"/>
                </a:cubicBezTo>
                <a:cubicBezTo>
                  <a:pt x="94208" y="134094"/>
                  <a:pt x="95250" y="133052"/>
                  <a:pt x="97334" y="133052"/>
                </a:cubicBezTo>
                <a:close/>
                <a:moveTo>
                  <a:pt x="71884" y="133052"/>
                </a:moveTo>
                <a:lnTo>
                  <a:pt x="84386" y="133052"/>
                </a:lnTo>
                <a:cubicBezTo>
                  <a:pt x="86469" y="133052"/>
                  <a:pt x="87511" y="134094"/>
                  <a:pt x="87511" y="136178"/>
                </a:cubicBezTo>
                <a:cubicBezTo>
                  <a:pt x="87511" y="138559"/>
                  <a:pt x="86469" y="139750"/>
                  <a:pt x="84386" y="139750"/>
                </a:cubicBezTo>
                <a:lnTo>
                  <a:pt x="71884" y="139750"/>
                </a:lnTo>
                <a:cubicBezTo>
                  <a:pt x="69801" y="139750"/>
                  <a:pt x="68759" y="138559"/>
                  <a:pt x="68759" y="136178"/>
                </a:cubicBezTo>
                <a:cubicBezTo>
                  <a:pt x="68759" y="134094"/>
                  <a:pt x="69801" y="133052"/>
                  <a:pt x="71884" y="133052"/>
                </a:cubicBezTo>
                <a:close/>
                <a:moveTo>
                  <a:pt x="160735" y="117426"/>
                </a:moveTo>
                <a:lnTo>
                  <a:pt x="166985" y="117426"/>
                </a:lnTo>
                <a:cubicBezTo>
                  <a:pt x="169069" y="117426"/>
                  <a:pt x="170111" y="118467"/>
                  <a:pt x="170111" y="120551"/>
                </a:cubicBezTo>
                <a:cubicBezTo>
                  <a:pt x="170111" y="122634"/>
                  <a:pt x="169069" y="123676"/>
                  <a:pt x="166985" y="123676"/>
                </a:cubicBezTo>
                <a:lnTo>
                  <a:pt x="160735" y="123676"/>
                </a:lnTo>
                <a:cubicBezTo>
                  <a:pt x="158651" y="123676"/>
                  <a:pt x="157609" y="122634"/>
                  <a:pt x="157609" y="120551"/>
                </a:cubicBezTo>
                <a:cubicBezTo>
                  <a:pt x="157609" y="118467"/>
                  <a:pt x="158651" y="117426"/>
                  <a:pt x="160735" y="117426"/>
                </a:cubicBezTo>
                <a:close/>
                <a:moveTo>
                  <a:pt x="116086" y="117426"/>
                </a:moveTo>
                <a:lnTo>
                  <a:pt x="147787" y="117426"/>
                </a:lnTo>
                <a:cubicBezTo>
                  <a:pt x="150168" y="117426"/>
                  <a:pt x="151358" y="118467"/>
                  <a:pt x="151358" y="120551"/>
                </a:cubicBezTo>
                <a:cubicBezTo>
                  <a:pt x="151358" y="122634"/>
                  <a:pt x="150168" y="123676"/>
                  <a:pt x="147787" y="123676"/>
                </a:cubicBezTo>
                <a:lnTo>
                  <a:pt x="116086" y="123676"/>
                </a:lnTo>
                <a:cubicBezTo>
                  <a:pt x="114003" y="123676"/>
                  <a:pt x="112961" y="122634"/>
                  <a:pt x="112961" y="120551"/>
                </a:cubicBezTo>
                <a:cubicBezTo>
                  <a:pt x="112961" y="118467"/>
                  <a:pt x="114003" y="117426"/>
                  <a:pt x="116086" y="117426"/>
                </a:cubicBezTo>
                <a:close/>
                <a:moveTo>
                  <a:pt x="71884" y="117426"/>
                </a:moveTo>
                <a:lnTo>
                  <a:pt x="103585" y="117426"/>
                </a:lnTo>
                <a:cubicBezTo>
                  <a:pt x="105668" y="117426"/>
                  <a:pt x="106710" y="118467"/>
                  <a:pt x="106710" y="120551"/>
                </a:cubicBezTo>
                <a:cubicBezTo>
                  <a:pt x="106710" y="122634"/>
                  <a:pt x="105668" y="123676"/>
                  <a:pt x="103585" y="123676"/>
                </a:cubicBezTo>
                <a:lnTo>
                  <a:pt x="71884" y="123676"/>
                </a:lnTo>
                <a:cubicBezTo>
                  <a:pt x="69801" y="123676"/>
                  <a:pt x="68759" y="122634"/>
                  <a:pt x="68759" y="120551"/>
                </a:cubicBezTo>
                <a:cubicBezTo>
                  <a:pt x="68759" y="118467"/>
                  <a:pt x="69801" y="117426"/>
                  <a:pt x="71884" y="117426"/>
                </a:cubicBezTo>
                <a:close/>
                <a:moveTo>
                  <a:pt x="135285" y="98227"/>
                </a:moveTo>
                <a:lnTo>
                  <a:pt x="166985" y="98227"/>
                </a:lnTo>
                <a:cubicBezTo>
                  <a:pt x="169069" y="98227"/>
                  <a:pt x="170111" y="99268"/>
                  <a:pt x="170111" y="101352"/>
                </a:cubicBezTo>
                <a:cubicBezTo>
                  <a:pt x="170111" y="103436"/>
                  <a:pt x="169069" y="104477"/>
                  <a:pt x="166985" y="104477"/>
                </a:cubicBezTo>
                <a:lnTo>
                  <a:pt x="135285" y="104477"/>
                </a:lnTo>
                <a:cubicBezTo>
                  <a:pt x="133201" y="104477"/>
                  <a:pt x="132160" y="103436"/>
                  <a:pt x="132160" y="101352"/>
                </a:cubicBezTo>
                <a:cubicBezTo>
                  <a:pt x="132160" y="99268"/>
                  <a:pt x="133201" y="98227"/>
                  <a:pt x="135285" y="98227"/>
                </a:cubicBezTo>
                <a:close/>
                <a:moveTo>
                  <a:pt x="97334" y="98227"/>
                </a:moveTo>
                <a:lnTo>
                  <a:pt x="122783" y="98227"/>
                </a:lnTo>
                <a:cubicBezTo>
                  <a:pt x="124867" y="98227"/>
                  <a:pt x="125909" y="99268"/>
                  <a:pt x="125909" y="101352"/>
                </a:cubicBezTo>
                <a:cubicBezTo>
                  <a:pt x="125909" y="103436"/>
                  <a:pt x="124867" y="104477"/>
                  <a:pt x="122783" y="104477"/>
                </a:cubicBezTo>
                <a:lnTo>
                  <a:pt x="97334" y="104477"/>
                </a:lnTo>
                <a:cubicBezTo>
                  <a:pt x="95250" y="104477"/>
                  <a:pt x="94208" y="103436"/>
                  <a:pt x="94208" y="101352"/>
                </a:cubicBezTo>
                <a:cubicBezTo>
                  <a:pt x="94208" y="99268"/>
                  <a:pt x="95250" y="98227"/>
                  <a:pt x="97334" y="98227"/>
                </a:cubicBezTo>
                <a:close/>
                <a:moveTo>
                  <a:pt x="71884" y="98227"/>
                </a:moveTo>
                <a:lnTo>
                  <a:pt x="84386" y="98227"/>
                </a:lnTo>
                <a:cubicBezTo>
                  <a:pt x="86469" y="98227"/>
                  <a:pt x="87511" y="99268"/>
                  <a:pt x="87511" y="101352"/>
                </a:cubicBezTo>
                <a:cubicBezTo>
                  <a:pt x="87511" y="103436"/>
                  <a:pt x="86469" y="104477"/>
                  <a:pt x="84386" y="104477"/>
                </a:cubicBezTo>
                <a:lnTo>
                  <a:pt x="71884" y="104477"/>
                </a:lnTo>
                <a:cubicBezTo>
                  <a:pt x="69801" y="104477"/>
                  <a:pt x="68759" y="103436"/>
                  <a:pt x="68759" y="101352"/>
                </a:cubicBezTo>
                <a:cubicBezTo>
                  <a:pt x="68759" y="99268"/>
                  <a:pt x="69801" y="98227"/>
                  <a:pt x="71884" y="98227"/>
                </a:cubicBezTo>
                <a:close/>
                <a:moveTo>
                  <a:pt x="154484" y="82600"/>
                </a:moveTo>
                <a:lnTo>
                  <a:pt x="166985" y="82600"/>
                </a:lnTo>
                <a:cubicBezTo>
                  <a:pt x="169069" y="82600"/>
                  <a:pt x="170111" y="83642"/>
                  <a:pt x="170111" y="85725"/>
                </a:cubicBezTo>
                <a:cubicBezTo>
                  <a:pt x="170111" y="87809"/>
                  <a:pt x="169069" y="88851"/>
                  <a:pt x="166985" y="88851"/>
                </a:cubicBezTo>
                <a:lnTo>
                  <a:pt x="154484" y="88851"/>
                </a:lnTo>
                <a:cubicBezTo>
                  <a:pt x="152400" y="88851"/>
                  <a:pt x="151358" y="87809"/>
                  <a:pt x="151358" y="85725"/>
                </a:cubicBezTo>
                <a:cubicBezTo>
                  <a:pt x="151358" y="83642"/>
                  <a:pt x="152400" y="82600"/>
                  <a:pt x="154484" y="82600"/>
                </a:cubicBezTo>
                <a:close/>
                <a:moveTo>
                  <a:pt x="109835" y="82600"/>
                </a:moveTo>
                <a:lnTo>
                  <a:pt x="141536" y="82600"/>
                </a:lnTo>
                <a:cubicBezTo>
                  <a:pt x="143619" y="82600"/>
                  <a:pt x="144661" y="83642"/>
                  <a:pt x="144661" y="85725"/>
                </a:cubicBezTo>
                <a:cubicBezTo>
                  <a:pt x="144661" y="87809"/>
                  <a:pt x="143619" y="88851"/>
                  <a:pt x="141536" y="88851"/>
                </a:cubicBezTo>
                <a:lnTo>
                  <a:pt x="109835" y="88851"/>
                </a:lnTo>
                <a:cubicBezTo>
                  <a:pt x="107752" y="88851"/>
                  <a:pt x="106710" y="87809"/>
                  <a:pt x="106710" y="85725"/>
                </a:cubicBezTo>
                <a:cubicBezTo>
                  <a:pt x="106710" y="83642"/>
                  <a:pt x="107752" y="82600"/>
                  <a:pt x="109835" y="82600"/>
                </a:cubicBezTo>
                <a:close/>
                <a:moveTo>
                  <a:pt x="71884" y="82600"/>
                </a:moveTo>
                <a:lnTo>
                  <a:pt x="97334" y="82600"/>
                </a:lnTo>
                <a:cubicBezTo>
                  <a:pt x="99417" y="82600"/>
                  <a:pt x="100459" y="83642"/>
                  <a:pt x="100459" y="85725"/>
                </a:cubicBezTo>
                <a:cubicBezTo>
                  <a:pt x="100459" y="87809"/>
                  <a:pt x="99417" y="88851"/>
                  <a:pt x="97334" y="88851"/>
                </a:cubicBezTo>
                <a:lnTo>
                  <a:pt x="71884" y="88851"/>
                </a:lnTo>
                <a:cubicBezTo>
                  <a:pt x="69801" y="88851"/>
                  <a:pt x="68759" y="87809"/>
                  <a:pt x="68759" y="85725"/>
                </a:cubicBezTo>
                <a:cubicBezTo>
                  <a:pt x="68759" y="83642"/>
                  <a:pt x="69801" y="82600"/>
                  <a:pt x="71884" y="82600"/>
                </a:cubicBezTo>
                <a:close/>
                <a:moveTo>
                  <a:pt x="55811" y="60276"/>
                </a:moveTo>
                <a:cubicBezTo>
                  <a:pt x="50453" y="60276"/>
                  <a:pt x="47774" y="63252"/>
                  <a:pt x="47774" y="69205"/>
                </a:cubicBezTo>
                <a:lnTo>
                  <a:pt x="47774" y="152251"/>
                </a:lnTo>
                <a:cubicBezTo>
                  <a:pt x="47774" y="158502"/>
                  <a:pt x="50453" y="161627"/>
                  <a:pt x="55811" y="161627"/>
                </a:cubicBezTo>
                <a:lnTo>
                  <a:pt x="78135" y="161627"/>
                </a:lnTo>
                <a:cubicBezTo>
                  <a:pt x="79623" y="161627"/>
                  <a:pt x="81112" y="162372"/>
                  <a:pt x="82600" y="163860"/>
                </a:cubicBezTo>
                <a:cubicBezTo>
                  <a:pt x="83790" y="164753"/>
                  <a:pt x="84386" y="166241"/>
                  <a:pt x="84386" y="168325"/>
                </a:cubicBezTo>
                <a:lnTo>
                  <a:pt x="83939" y="185738"/>
                </a:lnTo>
                <a:lnTo>
                  <a:pt x="115640" y="162967"/>
                </a:lnTo>
                <a:cubicBezTo>
                  <a:pt x="116830" y="162074"/>
                  <a:pt x="118021" y="161627"/>
                  <a:pt x="119212" y="161627"/>
                </a:cubicBezTo>
                <a:lnTo>
                  <a:pt x="183059" y="161627"/>
                </a:lnTo>
                <a:cubicBezTo>
                  <a:pt x="185738" y="161627"/>
                  <a:pt x="188193" y="160734"/>
                  <a:pt x="190426" y="158949"/>
                </a:cubicBezTo>
                <a:cubicBezTo>
                  <a:pt x="192658" y="157163"/>
                  <a:pt x="193774" y="154930"/>
                  <a:pt x="193774" y="152251"/>
                </a:cubicBezTo>
                <a:lnTo>
                  <a:pt x="193774" y="69205"/>
                </a:lnTo>
                <a:cubicBezTo>
                  <a:pt x="193774" y="66824"/>
                  <a:pt x="192658" y="64740"/>
                  <a:pt x="190426" y="62954"/>
                </a:cubicBezTo>
                <a:cubicBezTo>
                  <a:pt x="188193" y="61168"/>
                  <a:pt x="185738" y="60276"/>
                  <a:pt x="183059" y="60276"/>
                </a:cubicBezTo>
                <a:close/>
                <a:moveTo>
                  <a:pt x="55811" y="47327"/>
                </a:moveTo>
                <a:lnTo>
                  <a:pt x="183059" y="47327"/>
                </a:lnTo>
                <a:cubicBezTo>
                  <a:pt x="189310" y="47327"/>
                  <a:pt x="194742" y="49485"/>
                  <a:pt x="199355" y="53801"/>
                </a:cubicBezTo>
                <a:cubicBezTo>
                  <a:pt x="203969" y="58117"/>
                  <a:pt x="206276" y="63252"/>
                  <a:pt x="206276" y="69205"/>
                </a:cubicBezTo>
                <a:lnTo>
                  <a:pt x="206276" y="152251"/>
                </a:lnTo>
                <a:cubicBezTo>
                  <a:pt x="206276" y="158204"/>
                  <a:pt x="203895" y="163413"/>
                  <a:pt x="199132" y="167878"/>
                </a:cubicBezTo>
                <a:cubicBezTo>
                  <a:pt x="194370" y="172343"/>
                  <a:pt x="189012" y="174576"/>
                  <a:pt x="183059" y="174576"/>
                </a:cubicBezTo>
                <a:lnTo>
                  <a:pt x="121444" y="174576"/>
                </a:lnTo>
                <a:lnTo>
                  <a:pt x="80814" y="203597"/>
                </a:lnTo>
                <a:cubicBezTo>
                  <a:pt x="79623" y="204192"/>
                  <a:pt x="78433" y="204490"/>
                  <a:pt x="77242" y="204490"/>
                </a:cubicBezTo>
                <a:cubicBezTo>
                  <a:pt x="76051" y="204490"/>
                  <a:pt x="75158" y="204341"/>
                  <a:pt x="74563" y="204044"/>
                </a:cubicBezTo>
                <a:cubicBezTo>
                  <a:pt x="72182" y="202555"/>
                  <a:pt x="70991" y="200620"/>
                  <a:pt x="70991" y="198239"/>
                </a:cubicBezTo>
                <a:lnTo>
                  <a:pt x="71438" y="174576"/>
                </a:lnTo>
                <a:lnTo>
                  <a:pt x="55811" y="174576"/>
                </a:lnTo>
                <a:cubicBezTo>
                  <a:pt x="49858" y="174576"/>
                  <a:pt x="44872" y="172418"/>
                  <a:pt x="40854" y="168102"/>
                </a:cubicBezTo>
                <a:cubicBezTo>
                  <a:pt x="36835" y="163785"/>
                  <a:pt x="34826" y="158502"/>
                  <a:pt x="34826" y="152251"/>
                </a:cubicBezTo>
                <a:lnTo>
                  <a:pt x="34826" y="69205"/>
                </a:lnTo>
                <a:cubicBezTo>
                  <a:pt x="34826" y="63252"/>
                  <a:pt x="36835" y="58117"/>
                  <a:pt x="40854" y="53801"/>
                </a:cubicBezTo>
                <a:cubicBezTo>
                  <a:pt x="44872" y="49485"/>
                  <a:pt x="49858" y="47327"/>
                  <a:pt x="55811" y="47327"/>
                </a:cubicBezTo>
                <a:close/>
                <a:moveTo>
                  <a:pt x="20538" y="0"/>
                </a:moveTo>
                <a:lnTo>
                  <a:pt x="148233" y="0"/>
                </a:lnTo>
                <a:cubicBezTo>
                  <a:pt x="154484" y="0"/>
                  <a:pt x="159916" y="2084"/>
                  <a:pt x="164530" y="6251"/>
                </a:cubicBezTo>
                <a:cubicBezTo>
                  <a:pt x="169143" y="10418"/>
                  <a:pt x="171450" y="15478"/>
                  <a:pt x="171450" y="21431"/>
                </a:cubicBezTo>
                <a:lnTo>
                  <a:pt x="171450" y="25450"/>
                </a:lnTo>
                <a:cubicBezTo>
                  <a:pt x="171450" y="26938"/>
                  <a:pt x="170855" y="28352"/>
                  <a:pt x="169664" y="29691"/>
                </a:cubicBezTo>
                <a:cubicBezTo>
                  <a:pt x="168474" y="31031"/>
                  <a:pt x="166985" y="31701"/>
                  <a:pt x="165199" y="31701"/>
                </a:cubicBezTo>
                <a:cubicBezTo>
                  <a:pt x="163413" y="31701"/>
                  <a:pt x="161851" y="31031"/>
                  <a:pt x="160511" y="29691"/>
                </a:cubicBezTo>
                <a:cubicBezTo>
                  <a:pt x="159172" y="28352"/>
                  <a:pt x="158502" y="26938"/>
                  <a:pt x="158502" y="25450"/>
                </a:cubicBezTo>
                <a:lnTo>
                  <a:pt x="158502" y="21431"/>
                </a:lnTo>
                <a:cubicBezTo>
                  <a:pt x="158502" y="19050"/>
                  <a:pt x="157460" y="16967"/>
                  <a:pt x="155377" y="15181"/>
                </a:cubicBezTo>
                <a:cubicBezTo>
                  <a:pt x="153293" y="13395"/>
                  <a:pt x="150912" y="12502"/>
                  <a:pt x="148233" y="12502"/>
                </a:cubicBezTo>
                <a:lnTo>
                  <a:pt x="20538" y="12502"/>
                </a:lnTo>
                <a:cubicBezTo>
                  <a:pt x="15181" y="12502"/>
                  <a:pt x="12502" y="15478"/>
                  <a:pt x="12502" y="21431"/>
                </a:cubicBezTo>
                <a:lnTo>
                  <a:pt x="12502" y="104477"/>
                </a:lnTo>
                <a:cubicBezTo>
                  <a:pt x="12502" y="107156"/>
                  <a:pt x="13246" y="109240"/>
                  <a:pt x="14734" y="110728"/>
                </a:cubicBezTo>
                <a:cubicBezTo>
                  <a:pt x="17711" y="113407"/>
                  <a:pt x="17860" y="116384"/>
                  <a:pt x="15181" y="119658"/>
                </a:cubicBezTo>
                <a:cubicBezTo>
                  <a:pt x="13692" y="121146"/>
                  <a:pt x="12055" y="121890"/>
                  <a:pt x="10269" y="121890"/>
                </a:cubicBezTo>
                <a:cubicBezTo>
                  <a:pt x="8781" y="121890"/>
                  <a:pt x="7442" y="121295"/>
                  <a:pt x="6251" y="120104"/>
                </a:cubicBezTo>
                <a:cubicBezTo>
                  <a:pt x="2084" y="116235"/>
                  <a:pt x="0" y="111026"/>
                  <a:pt x="0" y="104477"/>
                </a:cubicBezTo>
                <a:lnTo>
                  <a:pt x="0" y="21431"/>
                </a:lnTo>
                <a:cubicBezTo>
                  <a:pt x="0" y="15478"/>
                  <a:pt x="1935" y="10418"/>
                  <a:pt x="5804" y="6251"/>
                </a:cubicBezTo>
                <a:cubicBezTo>
                  <a:pt x="9674" y="2084"/>
                  <a:pt x="14585" y="0"/>
                  <a:pt x="20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Rectangle: Rounded Corners 11"/>
          <p:cNvSpPr/>
          <p:nvPr/>
        </p:nvSpPr>
        <p:spPr>
          <a:xfrm>
            <a:off x="3663042" y="2151506"/>
            <a:ext cx="2269165" cy="32757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62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3663042" y="4779859"/>
            <a:ext cx="2269165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/>
              <a:t>标题文本预设</a:t>
            </a:r>
          </a:p>
        </p:txBody>
      </p:sp>
      <p:sp>
        <p:nvSpPr>
          <p:cNvPr id="11" name="Freeform: Shape 16"/>
          <p:cNvSpPr/>
          <p:nvPr/>
        </p:nvSpPr>
        <p:spPr>
          <a:xfrm>
            <a:off x="4438119" y="2550942"/>
            <a:ext cx="719010" cy="719010"/>
          </a:xfrm>
          <a:custGeom>
            <a:avLst/>
            <a:gdLst/>
            <a:ahLst/>
            <a:cxnLst/>
            <a:rect l="l" t="t" r="r" b="b"/>
            <a:pathLst>
              <a:path w="203597" h="203597">
                <a:moveTo>
                  <a:pt x="30249" y="120104"/>
                </a:moveTo>
                <a:cubicBezTo>
                  <a:pt x="30919" y="120402"/>
                  <a:pt x="31402" y="121146"/>
                  <a:pt x="31700" y="122336"/>
                </a:cubicBezTo>
                <a:cubicBezTo>
                  <a:pt x="36165" y="136029"/>
                  <a:pt x="44202" y="147339"/>
                  <a:pt x="55810" y="156269"/>
                </a:cubicBezTo>
                <a:cubicBezTo>
                  <a:pt x="57596" y="157460"/>
                  <a:pt x="57894" y="158948"/>
                  <a:pt x="56703" y="160734"/>
                </a:cubicBezTo>
                <a:cubicBezTo>
                  <a:pt x="55810" y="161627"/>
                  <a:pt x="54917" y="162073"/>
                  <a:pt x="54024" y="162073"/>
                </a:cubicBezTo>
                <a:cubicBezTo>
                  <a:pt x="53429" y="162073"/>
                  <a:pt x="52834" y="161776"/>
                  <a:pt x="52238" y="161180"/>
                </a:cubicBezTo>
                <a:cubicBezTo>
                  <a:pt x="39141" y="151358"/>
                  <a:pt x="30361" y="139005"/>
                  <a:pt x="25896" y="124122"/>
                </a:cubicBezTo>
                <a:cubicBezTo>
                  <a:pt x="24705" y="122336"/>
                  <a:pt x="25300" y="121146"/>
                  <a:pt x="27682" y="120550"/>
                </a:cubicBezTo>
                <a:cubicBezTo>
                  <a:pt x="28724" y="119955"/>
                  <a:pt x="29579" y="119806"/>
                  <a:pt x="30249" y="120104"/>
                </a:cubicBezTo>
                <a:close/>
                <a:moveTo>
                  <a:pt x="25449" y="98673"/>
                </a:moveTo>
                <a:cubicBezTo>
                  <a:pt x="27533" y="98673"/>
                  <a:pt x="28575" y="99714"/>
                  <a:pt x="28575" y="101798"/>
                </a:cubicBezTo>
                <a:cubicBezTo>
                  <a:pt x="28575" y="104179"/>
                  <a:pt x="28724" y="106114"/>
                  <a:pt x="29021" y="107602"/>
                </a:cubicBezTo>
                <a:cubicBezTo>
                  <a:pt x="29021" y="109686"/>
                  <a:pt x="27979" y="110728"/>
                  <a:pt x="25896" y="110728"/>
                </a:cubicBezTo>
                <a:lnTo>
                  <a:pt x="25449" y="110728"/>
                </a:lnTo>
                <a:cubicBezTo>
                  <a:pt x="23961" y="110728"/>
                  <a:pt x="22919" y="109835"/>
                  <a:pt x="22324" y="108049"/>
                </a:cubicBezTo>
                <a:lnTo>
                  <a:pt x="22324" y="101798"/>
                </a:lnTo>
                <a:cubicBezTo>
                  <a:pt x="22324" y="99714"/>
                  <a:pt x="23366" y="98673"/>
                  <a:pt x="25449" y="98673"/>
                </a:cubicBezTo>
                <a:close/>
                <a:moveTo>
                  <a:pt x="36611" y="41076"/>
                </a:moveTo>
                <a:cubicBezTo>
                  <a:pt x="20538" y="58043"/>
                  <a:pt x="12501" y="78283"/>
                  <a:pt x="12501" y="101798"/>
                </a:cubicBezTo>
                <a:cubicBezTo>
                  <a:pt x="12501" y="126206"/>
                  <a:pt x="21282" y="147191"/>
                  <a:pt x="38844" y="164752"/>
                </a:cubicBezTo>
                <a:cubicBezTo>
                  <a:pt x="56406" y="182314"/>
                  <a:pt x="77390" y="191095"/>
                  <a:pt x="101798" y="191095"/>
                </a:cubicBezTo>
                <a:cubicBezTo>
                  <a:pt x="125313" y="191095"/>
                  <a:pt x="145628" y="183058"/>
                  <a:pt x="162743" y="166985"/>
                </a:cubicBezTo>
                <a:cubicBezTo>
                  <a:pt x="179858" y="150911"/>
                  <a:pt x="189160" y="131117"/>
                  <a:pt x="190649" y="107602"/>
                </a:cubicBezTo>
                <a:cubicBezTo>
                  <a:pt x="190946" y="106709"/>
                  <a:pt x="191095" y="104923"/>
                  <a:pt x="191095" y="102245"/>
                </a:cubicBezTo>
                <a:lnTo>
                  <a:pt x="101798" y="104923"/>
                </a:lnTo>
                <a:lnTo>
                  <a:pt x="100459" y="104923"/>
                </a:lnTo>
                <a:lnTo>
                  <a:pt x="100459" y="104477"/>
                </a:lnTo>
                <a:cubicBezTo>
                  <a:pt x="100161" y="104477"/>
                  <a:pt x="99863" y="104328"/>
                  <a:pt x="99566" y="104030"/>
                </a:cubicBezTo>
                <a:close/>
                <a:moveTo>
                  <a:pt x="165199" y="39290"/>
                </a:moveTo>
                <a:lnTo>
                  <a:pt x="109388" y="98226"/>
                </a:lnTo>
                <a:lnTo>
                  <a:pt x="190649" y="95994"/>
                </a:lnTo>
                <a:cubicBezTo>
                  <a:pt x="189160" y="73670"/>
                  <a:pt x="180677" y="54768"/>
                  <a:pt x="165199" y="39290"/>
                </a:cubicBezTo>
                <a:close/>
                <a:moveTo>
                  <a:pt x="101798" y="12501"/>
                </a:moveTo>
                <a:cubicBezTo>
                  <a:pt x="78283" y="12501"/>
                  <a:pt x="58043" y="20538"/>
                  <a:pt x="41076" y="36611"/>
                </a:cubicBezTo>
                <a:lnTo>
                  <a:pt x="101798" y="97333"/>
                </a:lnTo>
                <a:lnTo>
                  <a:pt x="160734" y="34825"/>
                </a:lnTo>
                <a:cubicBezTo>
                  <a:pt x="156567" y="31551"/>
                  <a:pt x="153590" y="29319"/>
                  <a:pt x="151804" y="28128"/>
                </a:cubicBezTo>
                <a:cubicBezTo>
                  <a:pt x="136922" y="17710"/>
                  <a:pt x="120253" y="12501"/>
                  <a:pt x="101798" y="12501"/>
                </a:cubicBezTo>
                <a:close/>
                <a:moveTo>
                  <a:pt x="101798" y="0"/>
                </a:moveTo>
                <a:cubicBezTo>
                  <a:pt x="122932" y="0"/>
                  <a:pt x="141982" y="5804"/>
                  <a:pt x="158948" y="17412"/>
                </a:cubicBezTo>
                <a:cubicBezTo>
                  <a:pt x="172938" y="26937"/>
                  <a:pt x="183877" y="39141"/>
                  <a:pt x="191765" y="54024"/>
                </a:cubicBezTo>
                <a:cubicBezTo>
                  <a:pt x="199653" y="68907"/>
                  <a:pt x="203597" y="84832"/>
                  <a:pt x="203597" y="101798"/>
                </a:cubicBezTo>
                <a:lnTo>
                  <a:pt x="203597" y="108942"/>
                </a:lnTo>
                <a:cubicBezTo>
                  <a:pt x="201811" y="135433"/>
                  <a:pt x="191095" y="157832"/>
                  <a:pt x="171450" y="176138"/>
                </a:cubicBezTo>
                <a:cubicBezTo>
                  <a:pt x="151804" y="194444"/>
                  <a:pt x="128587" y="203597"/>
                  <a:pt x="101798" y="203597"/>
                </a:cubicBezTo>
                <a:cubicBezTo>
                  <a:pt x="73818" y="203597"/>
                  <a:pt x="49857" y="193625"/>
                  <a:pt x="29914" y="173682"/>
                </a:cubicBezTo>
                <a:cubicBezTo>
                  <a:pt x="9971" y="153739"/>
                  <a:pt x="0" y="129778"/>
                  <a:pt x="0" y="101798"/>
                </a:cubicBezTo>
                <a:cubicBezTo>
                  <a:pt x="0" y="73818"/>
                  <a:pt x="9971" y="49857"/>
                  <a:pt x="29914" y="29914"/>
                </a:cubicBezTo>
                <a:cubicBezTo>
                  <a:pt x="49857" y="9971"/>
                  <a:pt x="73818" y="0"/>
                  <a:pt x="101798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Rectangle: Rounded Corners 18"/>
          <p:cNvSpPr/>
          <p:nvPr/>
        </p:nvSpPr>
        <p:spPr>
          <a:xfrm>
            <a:off x="6259793" y="2151506"/>
            <a:ext cx="2269165" cy="32757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62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9"/>
          <p:cNvSpPr/>
          <p:nvPr/>
        </p:nvSpPr>
        <p:spPr>
          <a:xfrm>
            <a:off x="6259793" y="4779859"/>
            <a:ext cx="226916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/>
              <a:t>标题文本预设</a:t>
            </a:r>
          </a:p>
        </p:txBody>
      </p:sp>
      <p:sp>
        <p:nvSpPr>
          <p:cNvPr id="15" name="Freeform: Shape 23"/>
          <p:cNvSpPr/>
          <p:nvPr/>
        </p:nvSpPr>
        <p:spPr>
          <a:xfrm>
            <a:off x="7036225" y="2543083"/>
            <a:ext cx="716300" cy="719010"/>
          </a:xfrm>
          <a:custGeom>
            <a:avLst/>
            <a:gdLst/>
            <a:ahLst/>
            <a:cxnLst/>
            <a:rect l="l" t="t" r="r" b="b"/>
            <a:pathLst>
              <a:path w="204608" h="205382">
                <a:moveTo>
                  <a:pt x="46881" y="32147"/>
                </a:moveTo>
                <a:cubicBezTo>
                  <a:pt x="48667" y="31254"/>
                  <a:pt x="50155" y="31551"/>
                  <a:pt x="51346" y="33039"/>
                </a:cubicBezTo>
                <a:cubicBezTo>
                  <a:pt x="52536" y="34825"/>
                  <a:pt x="52239" y="36314"/>
                  <a:pt x="50453" y="37504"/>
                </a:cubicBezTo>
                <a:cubicBezTo>
                  <a:pt x="37356" y="45541"/>
                  <a:pt x="30807" y="57298"/>
                  <a:pt x="30807" y="72777"/>
                </a:cubicBezTo>
                <a:cubicBezTo>
                  <a:pt x="30807" y="74860"/>
                  <a:pt x="29766" y="75902"/>
                  <a:pt x="27682" y="75902"/>
                </a:cubicBezTo>
                <a:cubicBezTo>
                  <a:pt x="25599" y="75902"/>
                  <a:pt x="24557" y="74860"/>
                  <a:pt x="24557" y="72777"/>
                </a:cubicBezTo>
                <a:cubicBezTo>
                  <a:pt x="24557" y="54917"/>
                  <a:pt x="31998" y="41374"/>
                  <a:pt x="46881" y="32147"/>
                </a:cubicBezTo>
                <a:close/>
                <a:moveTo>
                  <a:pt x="61168" y="25896"/>
                </a:moveTo>
                <a:cubicBezTo>
                  <a:pt x="63252" y="25300"/>
                  <a:pt x="64591" y="26045"/>
                  <a:pt x="65187" y="28128"/>
                </a:cubicBezTo>
                <a:cubicBezTo>
                  <a:pt x="65782" y="30212"/>
                  <a:pt x="65038" y="31551"/>
                  <a:pt x="62954" y="32147"/>
                </a:cubicBezTo>
                <a:cubicBezTo>
                  <a:pt x="62657" y="32147"/>
                  <a:pt x="62136" y="32221"/>
                  <a:pt x="61392" y="32370"/>
                </a:cubicBezTo>
                <a:cubicBezTo>
                  <a:pt x="60648" y="32519"/>
                  <a:pt x="60127" y="32742"/>
                  <a:pt x="59829" y="33039"/>
                </a:cubicBezTo>
                <a:lnTo>
                  <a:pt x="58936" y="33039"/>
                </a:lnTo>
                <a:cubicBezTo>
                  <a:pt x="57448" y="33039"/>
                  <a:pt x="56406" y="32295"/>
                  <a:pt x="55811" y="30807"/>
                </a:cubicBezTo>
                <a:cubicBezTo>
                  <a:pt x="55215" y="29319"/>
                  <a:pt x="55811" y="27979"/>
                  <a:pt x="57597" y="26789"/>
                </a:cubicBezTo>
                <a:cubicBezTo>
                  <a:pt x="58787" y="26789"/>
                  <a:pt x="59978" y="26491"/>
                  <a:pt x="61168" y="25896"/>
                </a:cubicBezTo>
                <a:close/>
                <a:moveTo>
                  <a:pt x="72331" y="12948"/>
                </a:moveTo>
                <a:cubicBezTo>
                  <a:pt x="55959" y="12948"/>
                  <a:pt x="41895" y="18752"/>
                  <a:pt x="30138" y="30361"/>
                </a:cubicBezTo>
                <a:cubicBezTo>
                  <a:pt x="18380" y="41969"/>
                  <a:pt x="12502" y="55959"/>
                  <a:pt x="12502" y="72330"/>
                </a:cubicBezTo>
                <a:cubicBezTo>
                  <a:pt x="12502" y="88999"/>
                  <a:pt x="18380" y="103138"/>
                  <a:pt x="30138" y="114746"/>
                </a:cubicBezTo>
                <a:cubicBezTo>
                  <a:pt x="41895" y="126355"/>
                  <a:pt x="55959" y="132159"/>
                  <a:pt x="72331" y="132159"/>
                </a:cubicBezTo>
                <a:cubicBezTo>
                  <a:pt x="82451" y="132159"/>
                  <a:pt x="91678" y="129778"/>
                  <a:pt x="100013" y="125015"/>
                </a:cubicBezTo>
                <a:cubicBezTo>
                  <a:pt x="102691" y="123527"/>
                  <a:pt x="105222" y="123973"/>
                  <a:pt x="107603" y="126355"/>
                </a:cubicBezTo>
                <a:lnTo>
                  <a:pt x="132606" y="151358"/>
                </a:lnTo>
                <a:lnTo>
                  <a:pt x="134838" y="149572"/>
                </a:lnTo>
                <a:cubicBezTo>
                  <a:pt x="137517" y="148084"/>
                  <a:pt x="140047" y="148232"/>
                  <a:pt x="142429" y="150018"/>
                </a:cubicBezTo>
                <a:lnTo>
                  <a:pt x="150912" y="157162"/>
                </a:lnTo>
                <a:cubicBezTo>
                  <a:pt x="153293" y="159543"/>
                  <a:pt x="153740" y="161925"/>
                  <a:pt x="152251" y="164306"/>
                </a:cubicBezTo>
                <a:lnTo>
                  <a:pt x="150465" y="169217"/>
                </a:lnTo>
                <a:lnTo>
                  <a:pt x="157609" y="176361"/>
                </a:lnTo>
                <a:lnTo>
                  <a:pt x="167878" y="177254"/>
                </a:lnTo>
                <a:cubicBezTo>
                  <a:pt x="170259" y="177254"/>
                  <a:pt x="172045" y="178593"/>
                  <a:pt x="173236" y="181272"/>
                </a:cubicBezTo>
                <a:lnTo>
                  <a:pt x="176808" y="191541"/>
                </a:lnTo>
                <a:lnTo>
                  <a:pt x="191542" y="187970"/>
                </a:lnTo>
                <a:lnTo>
                  <a:pt x="189309" y="169217"/>
                </a:lnTo>
                <a:lnTo>
                  <a:pt x="126802" y="106263"/>
                </a:lnTo>
                <a:cubicBezTo>
                  <a:pt x="124420" y="103882"/>
                  <a:pt x="123974" y="101500"/>
                  <a:pt x="125462" y="99119"/>
                </a:cubicBezTo>
                <a:cubicBezTo>
                  <a:pt x="129629" y="91082"/>
                  <a:pt x="131713" y="82153"/>
                  <a:pt x="131713" y="72330"/>
                </a:cubicBezTo>
                <a:cubicBezTo>
                  <a:pt x="131713" y="55959"/>
                  <a:pt x="125909" y="41969"/>
                  <a:pt x="114300" y="30361"/>
                </a:cubicBezTo>
                <a:cubicBezTo>
                  <a:pt x="102691" y="18752"/>
                  <a:pt x="88702" y="12948"/>
                  <a:pt x="72331" y="12948"/>
                </a:cubicBezTo>
                <a:close/>
                <a:moveTo>
                  <a:pt x="72331" y="0"/>
                </a:moveTo>
                <a:cubicBezTo>
                  <a:pt x="92274" y="0"/>
                  <a:pt x="109314" y="7069"/>
                  <a:pt x="123453" y="21208"/>
                </a:cubicBezTo>
                <a:cubicBezTo>
                  <a:pt x="137592" y="35346"/>
                  <a:pt x="144661" y="52387"/>
                  <a:pt x="144661" y="72330"/>
                </a:cubicBezTo>
                <a:cubicBezTo>
                  <a:pt x="144661" y="81260"/>
                  <a:pt x="142726" y="90636"/>
                  <a:pt x="138857" y="100459"/>
                </a:cubicBezTo>
                <a:lnTo>
                  <a:pt x="200025" y="161627"/>
                </a:lnTo>
                <a:cubicBezTo>
                  <a:pt x="201216" y="162818"/>
                  <a:pt x="201811" y="164157"/>
                  <a:pt x="201811" y="165645"/>
                </a:cubicBezTo>
                <a:lnTo>
                  <a:pt x="204490" y="192434"/>
                </a:lnTo>
                <a:cubicBezTo>
                  <a:pt x="205085" y="196304"/>
                  <a:pt x="203448" y="198536"/>
                  <a:pt x="199579" y="199132"/>
                </a:cubicBezTo>
                <a:lnTo>
                  <a:pt x="174129" y="204936"/>
                </a:lnTo>
                <a:cubicBezTo>
                  <a:pt x="173831" y="205234"/>
                  <a:pt x="173385" y="205382"/>
                  <a:pt x="172790" y="205382"/>
                </a:cubicBezTo>
                <a:cubicBezTo>
                  <a:pt x="169515" y="205382"/>
                  <a:pt x="167432" y="203894"/>
                  <a:pt x="166539" y="200918"/>
                </a:cubicBezTo>
                <a:lnTo>
                  <a:pt x="162967" y="189309"/>
                </a:lnTo>
                <a:lnTo>
                  <a:pt x="154484" y="188863"/>
                </a:lnTo>
                <a:cubicBezTo>
                  <a:pt x="152698" y="188863"/>
                  <a:pt x="151358" y="188267"/>
                  <a:pt x="150465" y="187077"/>
                </a:cubicBezTo>
                <a:lnTo>
                  <a:pt x="138410" y="175022"/>
                </a:lnTo>
                <a:cubicBezTo>
                  <a:pt x="136624" y="173236"/>
                  <a:pt x="136178" y="170854"/>
                  <a:pt x="137071" y="167878"/>
                </a:cubicBezTo>
                <a:lnTo>
                  <a:pt x="138857" y="163859"/>
                </a:lnTo>
                <a:lnTo>
                  <a:pt x="137964" y="162966"/>
                </a:lnTo>
                <a:lnTo>
                  <a:pt x="135731" y="164752"/>
                </a:lnTo>
                <a:cubicBezTo>
                  <a:pt x="132755" y="166538"/>
                  <a:pt x="129927" y="166390"/>
                  <a:pt x="127248" y="164306"/>
                </a:cubicBezTo>
                <a:lnTo>
                  <a:pt x="101799" y="138410"/>
                </a:lnTo>
                <a:cubicBezTo>
                  <a:pt x="91976" y="142577"/>
                  <a:pt x="82153" y="144661"/>
                  <a:pt x="72331" y="144661"/>
                </a:cubicBezTo>
                <a:cubicBezTo>
                  <a:pt x="52388" y="144661"/>
                  <a:pt x="35347" y="137666"/>
                  <a:pt x="21208" y="123676"/>
                </a:cubicBezTo>
                <a:cubicBezTo>
                  <a:pt x="7069" y="109686"/>
                  <a:pt x="0" y="92571"/>
                  <a:pt x="0" y="72330"/>
                </a:cubicBezTo>
                <a:cubicBezTo>
                  <a:pt x="0" y="52387"/>
                  <a:pt x="7069" y="35346"/>
                  <a:pt x="21208" y="21208"/>
                </a:cubicBezTo>
                <a:cubicBezTo>
                  <a:pt x="35347" y="7069"/>
                  <a:pt x="52388" y="0"/>
                  <a:pt x="72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Rectangle: Rounded Corners 25"/>
          <p:cNvSpPr/>
          <p:nvPr/>
        </p:nvSpPr>
        <p:spPr>
          <a:xfrm>
            <a:off x="8856544" y="2151506"/>
            <a:ext cx="2269165" cy="327571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62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8856544" y="4779859"/>
            <a:ext cx="2269165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/>
              <a:t>标题文本预设</a:t>
            </a:r>
          </a:p>
        </p:txBody>
      </p:sp>
      <p:sp>
        <p:nvSpPr>
          <p:cNvPr id="19" name="Freeform: Shape 30"/>
          <p:cNvSpPr/>
          <p:nvPr/>
        </p:nvSpPr>
        <p:spPr>
          <a:xfrm>
            <a:off x="9630698" y="2543083"/>
            <a:ext cx="714360" cy="705079"/>
          </a:xfrm>
          <a:custGeom>
            <a:avLst/>
            <a:gdLst/>
            <a:ahLst/>
            <a:cxnLst/>
            <a:rect l="l" t="t" r="r" b="b"/>
            <a:pathLst>
              <a:path w="206276" h="203596">
                <a:moveTo>
                  <a:pt x="95548" y="108049"/>
                </a:moveTo>
                <a:cubicBezTo>
                  <a:pt x="93762" y="108049"/>
                  <a:pt x="92199" y="108719"/>
                  <a:pt x="90860" y="110058"/>
                </a:cubicBezTo>
                <a:cubicBezTo>
                  <a:pt x="89520" y="111397"/>
                  <a:pt x="88850" y="112960"/>
                  <a:pt x="88850" y="114746"/>
                </a:cubicBezTo>
                <a:lnTo>
                  <a:pt x="88850" y="129927"/>
                </a:lnTo>
                <a:cubicBezTo>
                  <a:pt x="88850" y="134391"/>
                  <a:pt x="91083" y="136624"/>
                  <a:pt x="95548" y="136624"/>
                </a:cubicBezTo>
                <a:lnTo>
                  <a:pt x="110728" y="136624"/>
                </a:lnTo>
                <a:cubicBezTo>
                  <a:pt x="115193" y="136624"/>
                  <a:pt x="117426" y="134391"/>
                  <a:pt x="117426" y="129927"/>
                </a:cubicBezTo>
                <a:lnTo>
                  <a:pt x="117426" y="114746"/>
                </a:lnTo>
                <a:cubicBezTo>
                  <a:pt x="117426" y="112960"/>
                  <a:pt x="116756" y="111397"/>
                  <a:pt x="115416" y="110058"/>
                </a:cubicBezTo>
                <a:cubicBezTo>
                  <a:pt x="114077" y="108719"/>
                  <a:pt x="112514" y="108049"/>
                  <a:pt x="110728" y="108049"/>
                </a:cubicBezTo>
                <a:close/>
                <a:moveTo>
                  <a:pt x="21878" y="54024"/>
                </a:moveTo>
                <a:cubicBezTo>
                  <a:pt x="19497" y="54024"/>
                  <a:pt x="17339" y="54992"/>
                  <a:pt x="15404" y="56926"/>
                </a:cubicBezTo>
                <a:cubicBezTo>
                  <a:pt x="13469" y="58861"/>
                  <a:pt x="12502" y="61019"/>
                  <a:pt x="12502" y="63400"/>
                </a:cubicBezTo>
                <a:lnTo>
                  <a:pt x="12502" y="117871"/>
                </a:lnTo>
                <a:lnTo>
                  <a:pt x="22771" y="117871"/>
                </a:lnTo>
                <a:cubicBezTo>
                  <a:pt x="24854" y="117871"/>
                  <a:pt x="25896" y="118913"/>
                  <a:pt x="25896" y="120997"/>
                </a:cubicBezTo>
                <a:cubicBezTo>
                  <a:pt x="25896" y="123080"/>
                  <a:pt x="24854" y="124122"/>
                  <a:pt x="22771" y="124122"/>
                </a:cubicBezTo>
                <a:lnTo>
                  <a:pt x="12502" y="124122"/>
                </a:lnTo>
                <a:lnTo>
                  <a:pt x="12502" y="181272"/>
                </a:lnTo>
                <a:cubicBezTo>
                  <a:pt x="12502" y="183951"/>
                  <a:pt x="13469" y="186184"/>
                  <a:pt x="15404" y="187970"/>
                </a:cubicBezTo>
                <a:cubicBezTo>
                  <a:pt x="17339" y="189755"/>
                  <a:pt x="19497" y="190648"/>
                  <a:pt x="21878" y="190648"/>
                </a:cubicBezTo>
                <a:lnTo>
                  <a:pt x="184398" y="190648"/>
                </a:lnTo>
                <a:cubicBezTo>
                  <a:pt x="186779" y="190648"/>
                  <a:pt x="188937" y="189755"/>
                  <a:pt x="190872" y="187970"/>
                </a:cubicBezTo>
                <a:cubicBezTo>
                  <a:pt x="192807" y="186184"/>
                  <a:pt x="193774" y="183951"/>
                  <a:pt x="193774" y="181272"/>
                </a:cubicBezTo>
                <a:lnTo>
                  <a:pt x="193774" y="124122"/>
                </a:lnTo>
                <a:lnTo>
                  <a:pt x="123676" y="124122"/>
                </a:lnTo>
                <a:lnTo>
                  <a:pt x="123676" y="130373"/>
                </a:lnTo>
                <a:cubicBezTo>
                  <a:pt x="123676" y="133647"/>
                  <a:pt x="122411" y="136549"/>
                  <a:pt x="119881" y="139079"/>
                </a:cubicBezTo>
                <a:cubicBezTo>
                  <a:pt x="117351" y="141610"/>
                  <a:pt x="114300" y="142875"/>
                  <a:pt x="110728" y="142875"/>
                </a:cubicBezTo>
                <a:lnTo>
                  <a:pt x="95548" y="142875"/>
                </a:lnTo>
                <a:cubicBezTo>
                  <a:pt x="91976" y="142875"/>
                  <a:pt x="88925" y="141610"/>
                  <a:pt x="86395" y="139079"/>
                </a:cubicBezTo>
                <a:cubicBezTo>
                  <a:pt x="83865" y="136549"/>
                  <a:pt x="82600" y="133647"/>
                  <a:pt x="82600" y="130373"/>
                </a:cubicBezTo>
                <a:lnTo>
                  <a:pt x="82600" y="124122"/>
                </a:lnTo>
                <a:lnTo>
                  <a:pt x="41523" y="124122"/>
                </a:lnTo>
                <a:cubicBezTo>
                  <a:pt x="39440" y="124122"/>
                  <a:pt x="38398" y="123080"/>
                  <a:pt x="38398" y="120997"/>
                </a:cubicBezTo>
                <a:cubicBezTo>
                  <a:pt x="38398" y="118913"/>
                  <a:pt x="39440" y="117871"/>
                  <a:pt x="41523" y="117871"/>
                </a:cubicBezTo>
                <a:lnTo>
                  <a:pt x="82600" y="117871"/>
                </a:lnTo>
                <a:lnTo>
                  <a:pt x="82600" y="114746"/>
                </a:lnTo>
                <a:cubicBezTo>
                  <a:pt x="82600" y="111174"/>
                  <a:pt x="83865" y="108123"/>
                  <a:pt x="86395" y="105593"/>
                </a:cubicBezTo>
                <a:cubicBezTo>
                  <a:pt x="88925" y="103063"/>
                  <a:pt x="91976" y="101798"/>
                  <a:pt x="95548" y="101798"/>
                </a:cubicBezTo>
                <a:lnTo>
                  <a:pt x="110728" y="101798"/>
                </a:lnTo>
                <a:cubicBezTo>
                  <a:pt x="114300" y="101798"/>
                  <a:pt x="117351" y="103063"/>
                  <a:pt x="119881" y="105593"/>
                </a:cubicBezTo>
                <a:cubicBezTo>
                  <a:pt x="122411" y="108123"/>
                  <a:pt x="123676" y="111174"/>
                  <a:pt x="123676" y="114746"/>
                </a:cubicBezTo>
                <a:lnTo>
                  <a:pt x="123676" y="117871"/>
                </a:lnTo>
                <a:lnTo>
                  <a:pt x="193774" y="117871"/>
                </a:lnTo>
                <a:lnTo>
                  <a:pt x="193774" y="63400"/>
                </a:lnTo>
                <a:cubicBezTo>
                  <a:pt x="193774" y="61019"/>
                  <a:pt x="192807" y="58861"/>
                  <a:pt x="190872" y="56926"/>
                </a:cubicBezTo>
                <a:cubicBezTo>
                  <a:pt x="188937" y="54992"/>
                  <a:pt x="186779" y="54024"/>
                  <a:pt x="184398" y="54024"/>
                </a:cubicBezTo>
                <a:close/>
                <a:moveTo>
                  <a:pt x="89743" y="12948"/>
                </a:moveTo>
                <a:cubicBezTo>
                  <a:pt x="84981" y="12948"/>
                  <a:pt x="82600" y="15329"/>
                  <a:pt x="82600" y="20091"/>
                </a:cubicBezTo>
                <a:lnTo>
                  <a:pt x="82600" y="41523"/>
                </a:lnTo>
                <a:lnTo>
                  <a:pt x="123676" y="41523"/>
                </a:lnTo>
                <a:lnTo>
                  <a:pt x="123676" y="20091"/>
                </a:lnTo>
                <a:cubicBezTo>
                  <a:pt x="123676" y="15329"/>
                  <a:pt x="119807" y="12948"/>
                  <a:pt x="112068" y="12948"/>
                </a:cubicBezTo>
                <a:close/>
                <a:moveTo>
                  <a:pt x="89743" y="0"/>
                </a:moveTo>
                <a:lnTo>
                  <a:pt x="115193" y="0"/>
                </a:lnTo>
                <a:cubicBezTo>
                  <a:pt x="121742" y="0"/>
                  <a:pt x="126950" y="1860"/>
                  <a:pt x="130820" y="5581"/>
                </a:cubicBezTo>
                <a:cubicBezTo>
                  <a:pt x="134690" y="9301"/>
                  <a:pt x="136624" y="14138"/>
                  <a:pt x="136624" y="20091"/>
                </a:cubicBezTo>
                <a:lnTo>
                  <a:pt x="136624" y="41523"/>
                </a:lnTo>
                <a:lnTo>
                  <a:pt x="184398" y="41523"/>
                </a:lnTo>
                <a:cubicBezTo>
                  <a:pt x="190351" y="41523"/>
                  <a:pt x="195486" y="43681"/>
                  <a:pt x="199802" y="47997"/>
                </a:cubicBezTo>
                <a:cubicBezTo>
                  <a:pt x="204118" y="52313"/>
                  <a:pt x="206276" y="57447"/>
                  <a:pt x="206276" y="63400"/>
                </a:cubicBezTo>
                <a:lnTo>
                  <a:pt x="206276" y="181272"/>
                </a:lnTo>
                <a:cubicBezTo>
                  <a:pt x="206276" y="187225"/>
                  <a:pt x="204118" y="192434"/>
                  <a:pt x="199802" y="196899"/>
                </a:cubicBezTo>
                <a:cubicBezTo>
                  <a:pt x="195486" y="201364"/>
                  <a:pt x="190351" y="203596"/>
                  <a:pt x="184398" y="203596"/>
                </a:cubicBezTo>
                <a:lnTo>
                  <a:pt x="21878" y="203596"/>
                </a:lnTo>
                <a:cubicBezTo>
                  <a:pt x="15925" y="203596"/>
                  <a:pt x="10790" y="201364"/>
                  <a:pt x="6474" y="196899"/>
                </a:cubicBezTo>
                <a:cubicBezTo>
                  <a:pt x="2158" y="192434"/>
                  <a:pt x="0" y="187225"/>
                  <a:pt x="0" y="181272"/>
                </a:cubicBezTo>
                <a:lnTo>
                  <a:pt x="0" y="63400"/>
                </a:lnTo>
                <a:cubicBezTo>
                  <a:pt x="0" y="57447"/>
                  <a:pt x="2158" y="52313"/>
                  <a:pt x="6474" y="47997"/>
                </a:cubicBezTo>
                <a:cubicBezTo>
                  <a:pt x="10790" y="43681"/>
                  <a:pt x="15925" y="41523"/>
                  <a:pt x="21878" y="41523"/>
                </a:cubicBezTo>
                <a:lnTo>
                  <a:pt x="69652" y="41523"/>
                </a:lnTo>
                <a:lnTo>
                  <a:pt x="69652" y="20091"/>
                </a:lnTo>
                <a:cubicBezTo>
                  <a:pt x="69652" y="14138"/>
                  <a:pt x="71363" y="9301"/>
                  <a:pt x="74786" y="5581"/>
                </a:cubicBezTo>
                <a:cubicBezTo>
                  <a:pt x="78209" y="1860"/>
                  <a:pt x="83195" y="0"/>
                  <a:pt x="89743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文本框 20"/>
          <p:cNvSpPr txBox="1"/>
          <p:nvPr/>
        </p:nvSpPr>
        <p:spPr>
          <a:xfrm>
            <a:off x="1284321" y="3627841"/>
            <a:ext cx="1833104" cy="794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875398" y="3627841"/>
            <a:ext cx="1833104" cy="794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77823" y="3627841"/>
            <a:ext cx="1833104" cy="794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68900" y="3627841"/>
            <a:ext cx="1833104" cy="7941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28" name="文本框 27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35" name="文本框 34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 rot="2700000">
            <a:off x="3964785" y="4714711"/>
            <a:ext cx="984310" cy="6889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 rot="2700000">
            <a:off x="4912391" y="5855322"/>
            <a:ext cx="984310" cy="6889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 rot="2700000">
            <a:off x="6992157" y="5855322"/>
            <a:ext cx="984310" cy="6889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 rot="2700000">
            <a:off x="7928706" y="4714711"/>
            <a:ext cx="984310" cy="68890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 rot="2700000">
            <a:off x="5066534" y="2266751"/>
            <a:ext cx="3097048" cy="1630893"/>
          </a:xfrm>
          <a:custGeom>
            <a:avLst/>
            <a:gdLst>
              <a:gd name="connsiteX0" fmla="*/ 0 w 5036457"/>
              <a:gd name="connsiteY0" fmla="*/ 0 h 1617697"/>
              <a:gd name="connsiteX1" fmla="*/ 5036457 w 5036457"/>
              <a:gd name="connsiteY1" fmla="*/ 0 h 1617697"/>
              <a:gd name="connsiteX2" fmla="*/ 5036457 w 5036457"/>
              <a:gd name="connsiteY2" fmla="*/ 1617697 h 1617697"/>
              <a:gd name="connsiteX3" fmla="*/ 0 w 5036457"/>
              <a:gd name="connsiteY3" fmla="*/ 1617697 h 1617697"/>
              <a:gd name="connsiteX4" fmla="*/ 0 w 5036457"/>
              <a:gd name="connsiteY4" fmla="*/ 0 h 1617697"/>
              <a:gd name="connsiteX0-1" fmla="*/ 0 w 5036457"/>
              <a:gd name="connsiteY0-2" fmla="*/ 0 h 1617697"/>
              <a:gd name="connsiteX1-3" fmla="*/ 5036457 w 5036457"/>
              <a:gd name="connsiteY1-4" fmla="*/ 0 h 1617697"/>
              <a:gd name="connsiteX2-5" fmla="*/ 5036457 w 5036457"/>
              <a:gd name="connsiteY2-6" fmla="*/ 1617697 h 1617697"/>
              <a:gd name="connsiteX3-7" fmla="*/ 923610 w 5036457"/>
              <a:gd name="connsiteY3-8" fmla="*/ 1615312 h 1617697"/>
              <a:gd name="connsiteX4-9" fmla="*/ 0 w 5036457"/>
              <a:gd name="connsiteY4-10" fmla="*/ 1617697 h 1617697"/>
              <a:gd name="connsiteX5" fmla="*/ 0 w 5036457"/>
              <a:gd name="connsiteY5" fmla="*/ 0 h 1617697"/>
              <a:gd name="connsiteX0-11" fmla="*/ 0 w 5036457"/>
              <a:gd name="connsiteY0-12" fmla="*/ 0 h 1617697"/>
              <a:gd name="connsiteX1-13" fmla="*/ 5036457 w 5036457"/>
              <a:gd name="connsiteY1-14" fmla="*/ 0 h 1617697"/>
              <a:gd name="connsiteX2-15" fmla="*/ 5036457 w 5036457"/>
              <a:gd name="connsiteY2-16" fmla="*/ 1617697 h 1617697"/>
              <a:gd name="connsiteX3-17" fmla="*/ 923610 w 5036457"/>
              <a:gd name="connsiteY3-18" fmla="*/ 1615312 h 1617697"/>
              <a:gd name="connsiteX4-19" fmla="*/ 0 w 5036457"/>
              <a:gd name="connsiteY4-20" fmla="*/ 0 h 1617697"/>
              <a:gd name="connsiteX0-21" fmla="*/ 0 w 5036457"/>
              <a:gd name="connsiteY0-22" fmla="*/ 0 h 1617697"/>
              <a:gd name="connsiteX1-23" fmla="*/ 3097048 w 5036457"/>
              <a:gd name="connsiteY1-24" fmla="*/ 2762 h 1617697"/>
              <a:gd name="connsiteX2-25" fmla="*/ 5036457 w 5036457"/>
              <a:gd name="connsiteY2-26" fmla="*/ 0 h 1617697"/>
              <a:gd name="connsiteX3-27" fmla="*/ 5036457 w 5036457"/>
              <a:gd name="connsiteY3-28" fmla="*/ 1617697 h 1617697"/>
              <a:gd name="connsiteX4-29" fmla="*/ 923610 w 5036457"/>
              <a:gd name="connsiteY4-30" fmla="*/ 1615312 h 1617697"/>
              <a:gd name="connsiteX5-31" fmla="*/ 0 w 5036457"/>
              <a:gd name="connsiteY5-32" fmla="*/ 0 h 1617697"/>
              <a:gd name="connsiteX0-33" fmla="*/ 0 w 5036457"/>
              <a:gd name="connsiteY0-34" fmla="*/ 0 h 1630893"/>
              <a:gd name="connsiteX1-35" fmla="*/ 3097048 w 5036457"/>
              <a:gd name="connsiteY1-36" fmla="*/ 2762 h 1630893"/>
              <a:gd name="connsiteX2-37" fmla="*/ 5036457 w 5036457"/>
              <a:gd name="connsiteY2-38" fmla="*/ 0 h 1630893"/>
              <a:gd name="connsiteX3-39" fmla="*/ 5036457 w 5036457"/>
              <a:gd name="connsiteY3-40" fmla="*/ 1617697 h 1630893"/>
              <a:gd name="connsiteX4-41" fmla="*/ 2902296 w 5036457"/>
              <a:gd name="connsiteY4-42" fmla="*/ 1630893 h 1630893"/>
              <a:gd name="connsiteX5-43" fmla="*/ 923610 w 5036457"/>
              <a:gd name="connsiteY5-44" fmla="*/ 1615312 h 1630893"/>
              <a:gd name="connsiteX6" fmla="*/ 0 w 5036457"/>
              <a:gd name="connsiteY6" fmla="*/ 0 h 1630893"/>
              <a:gd name="connsiteX0-45" fmla="*/ 0 w 5036457"/>
              <a:gd name="connsiteY0-46" fmla="*/ 0 h 1630893"/>
              <a:gd name="connsiteX1-47" fmla="*/ 3097048 w 5036457"/>
              <a:gd name="connsiteY1-48" fmla="*/ 2762 h 1630893"/>
              <a:gd name="connsiteX2-49" fmla="*/ 5036457 w 5036457"/>
              <a:gd name="connsiteY2-50" fmla="*/ 1617697 h 1630893"/>
              <a:gd name="connsiteX3-51" fmla="*/ 2902296 w 5036457"/>
              <a:gd name="connsiteY3-52" fmla="*/ 1630893 h 1630893"/>
              <a:gd name="connsiteX4-53" fmla="*/ 923610 w 5036457"/>
              <a:gd name="connsiteY4-54" fmla="*/ 1615312 h 1630893"/>
              <a:gd name="connsiteX5-55" fmla="*/ 0 w 5036457"/>
              <a:gd name="connsiteY5-56" fmla="*/ 0 h 1630893"/>
              <a:gd name="connsiteX0-57" fmla="*/ 0 w 3097048"/>
              <a:gd name="connsiteY0-58" fmla="*/ 0 h 1630893"/>
              <a:gd name="connsiteX1-59" fmla="*/ 3097048 w 3097048"/>
              <a:gd name="connsiteY1-60" fmla="*/ 2762 h 1630893"/>
              <a:gd name="connsiteX2-61" fmla="*/ 2902296 w 3097048"/>
              <a:gd name="connsiteY2-62" fmla="*/ 1630893 h 1630893"/>
              <a:gd name="connsiteX3-63" fmla="*/ 923610 w 3097048"/>
              <a:gd name="connsiteY3-64" fmla="*/ 1615312 h 1630893"/>
              <a:gd name="connsiteX4-65" fmla="*/ 0 w 3097048"/>
              <a:gd name="connsiteY4-66" fmla="*/ 0 h 16308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97048" h="1630893">
                <a:moveTo>
                  <a:pt x="0" y="0"/>
                </a:moveTo>
                <a:lnTo>
                  <a:pt x="3097048" y="2762"/>
                </a:lnTo>
                <a:lnTo>
                  <a:pt x="2902296" y="1630893"/>
                </a:lnTo>
                <a:lnTo>
                  <a:pt x="923610" y="161531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64347" y="1410618"/>
            <a:ext cx="4463307" cy="4694084"/>
            <a:chOff x="3864347" y="1410618"/>
            <a:chExt cx="4463307" cy="4694084"/>
          </a:xfrm>
        </p:grpSpPr>
        <p:grpSp>
          <p:nvGrpSpPr>
            <p:cNvPr id="7" name="组合 6"/>
            <p:cNvGrpSpPr/>
            <p:nvPr/>
          </p:nvGrpSpPr>
          <p:grpSpPr>
            <a:xfrm>
              <a:off x="4304382" y="3556918"/>
              <a:ext cx="3644900" cy="2319639"/>
              <a:chOff x="4304382" y="3556918"/>
              <a:chExt cx="3644900" cy="2319639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5307682" y="3645818"/>
                <a:ext cx="762000" cy="2209800"/>
              </a:xfrm>
              <a:custGeom>
                <a:avLst/>
                <a:gdLst>
                  <a:gd name="connsiteX0" fmla="*/ 762000 w 762000"/>
                  <a:gd name="connsiteY0" fmla="*/ 0 h 2209800"/>
                  <a:gd name="connsiteX1" fmla="*/ 711200 w 762000"/>
                  <a:gd name="connsiteY1" fmla="*/ 1066800 h 2209800"/>
                  <a:gd name="connsiteX2" fmla="*/ 533400 w 762000"/>
                  <a:gd name="connsiteY2" fmla="*/ 1841500 h 2209800"/>
                  <a:gd name="connsiteX3" fmla="*/ 0 w 762000"/>
                  <a:gd name="connsiteY3" fmla="*/ 220980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0" h="2209800">
                    <a:moveTo>
                      <a:pt x="762000" y="0"/>
                    </a:moveTo>
                    <a:cubicBezTo>
                      <a:pt x="755650" y="379942"/>
                      <a:pt x="749300" y="759884"/>
                      <a:pt x="711200" y="1066800"/>
                    </a:cubicBezTo>
                    <a:cubicBezTo>
                      <a:pt x="673100" y="1373716"/>
                      <a:pt x="651933" y="1651000"/>
                      <a:pt x="533400" y="1841500"/>
                    </a:cubicBezTo>
                    <a:cubicBezTo>
                      <a:pt x="414867" y="2032000"/>
                      <a:pt x="169333" y="2178050"/>
                      <a:pt x="0" y="22098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>
                <a:off x="6183982" y="3658518"/>
                <a:ext cx="876300" cy="2218039"/>
              </a:xfrm>
              <a:custGeom>
                <a:avLst/>
                <a:gdLst>
                  <a:gd name="connsiteX0" fmla="*/ 0 w 876300"/>
                  <a:gd name="connsiteY0" fmla="*/ 0 h 2218039"/>
                  <a:gd name="connsiteX1" fmla="*/ 50800 w 876300"/>
                  <a:gd name="connsiteY1" fmla="*/ 1320800 h 2218039"/>
                  <a:gd name="connsiteX2" fmla="*/ 228600 w 876300"/>
                  <a:gd name="connsiteY2" fmla="*/ 1854200 h 2218039"/>
                  <a:gd name="connsiteX3" fmla="*/ 558800 w 876300"/>
                  <a:gd name="connsiteY3" fmla="*/ 2171700 h 2218039"/>
                  <a:gd name="connsiteX4" fmla="*/ 876300 w 876300"/>
                  <a:gd name="connsiteY4" fmla="*/ 2209800 h 221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300" h="2218039">
                    <a:moveTo>
                      <a:pt x="0" y="0"/>
                    </a:moveTo>
                    <a:cubicBezTo>
                      <a:pt x="6350" y="505883"/>
                      <a:pt x="12700" y="1011767"/>
                      <a:pt x="50800" y="1320800"/>
                    </a:cubicBezTo>
                    <a:cubicBezTo>
                      <a:pt x="88900" y="1629833"/>
                      <a:pt x="143933" y="1712383"/>
                      <a:pt x="228600" y="1854200"/>
                    </a:cubicBezTo>
                    <a:cubicBezTo>
                      <a:pt x="313267" y="1996017"/>
                      <a:pt x="450850" y="2112433"/>
                      <a:pt x="558800" y="2171700"/>
                    </a:cubicBezTo>
                    <a:cubicBezTo>
                      <a:pt x="666750" y="2230967"/>
                      <a:pt x="771525" y="2220383"/>
                      <a:pt x="876300" y="22098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4304382" y="3556918"/>
                <a:ext cx="1587500" cy="1156493"/>
              </a:xfrm>
              <a:custGeom>
                <a:avLst/>
                <a:gdLst>
                  <a:gd name="connsiteX0" fmla="*/ 1587500 w 1587500"/>
                  <a:gd name="connsiteY0" fmla="*/ 0 h 1156493"/>
                  <a:gd name="connsiteX1" fmla="*/ 1346200 w 1587500"/>
                  <a:gd name="connsiteY1" fmla="*/ 698500 h 1156493"/>
                  <a:gd name="connsiteX2" fmla="*/ 901700 w 1587500"/>
                  <a:gd name="connsiteY2" fmla="*/ 1092200 h 1156493"/>
                  <a:gd name="connsiteX3" fmla="*/ 0 w 1587500"/>
                  <a:gd name="connsiteY3" fmla="*/ 1155700 h 115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00" h="1156493">
                    <a:moveTo>
                      <a:pt x="1587500" y="0"/>
                    </a:moveTo>
                    <a:cubicBezTo>
                      <a:pt x="1524000" y="258233"/>
                      <a:pt x="1460500" y="516467"/>
                      <a:pt x="1346200" y="698500"/>
                    </a:cubicBezTo>
                    <a:cubicBezTo>
                      <a:pt x="1231900" y="880533"/>
                      <a:pt x="1126067" y="1016000"/>
                      <a:pt x="901700" y="1092200"/>
                    </a:cubicBezTo>
                    <a:cubicBezTo>
                      <a:pt x="677333" y="1168400"/>
                      <a:pt x="0" y="1155700"/>
                      <a:pt x="0" y="11557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6374482" y="3582318"/>
                <a:ext cx="1574800" cy="1092200"/>
              </a:xfrm>
              <a:custGeom>
                <a:avLst/>
                <a:gdLst>
                  <a:gd name="connsiteX0" fmla="*/ 0 w 1574800"/>
                  <a:gd name="connsiteY0" fmla="*/ 0 h 1092200"/>
                  <a:gd name="connsiteX1" fmla="*/ 114300 w 1574800"/>
                  <a:gd name="connsiteY1" fmla="*/ 495300 h 1092200"/>
                  <a:gd name="connsiteX2" fmla="*/ 342900 w 1574800"/>
                  <a:gd name="connsiteY2" fmla="*/ 850900 h 1092200"/>
                  <a:gd name="connsiteX3" fmla="*/ 889000 w 1574800"/>
                  <a:gd name="connsiteY3" fmla="*/ 1028700 h 1092200"/>
                  <a:gd name="connsiteX4" fmla="*/ 1574800 w 1574800"/>
                  <a:gd name="connsiteY4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800" h="1092200">
                    <a:moveTo>
                      <a:pt x="0" y="0"/>
                    </a:moveTo>
                    <a:cubicBezTo>
                      <a:pt x="28575" y="176741"/>
                      <a:pt x="57150" y="353483"/>
                      <a:pt x="114300" y="495300"/>
                    </a:cubicBezTo>
                    <a:cubicBezTo>
                      <a:pt x="171450" y="637117"/>
                      <a:pt x="213783" y="762000"/>
                      <a:pt x="342900" y="850900"/>
                    </a:cubicBezTo>
                    <a:cubicBezTo>
                      <a:pt x="472017" y="939800"/>
                      <a:pt x="683683" y="988483"/>
                      <a:pt x="889000" y="1028700"/>
                    </a:cubicBezTo>
                    <a:cubicBezTo>
                      <a:pt x="1094317" y="1068917"/>
                      <a:pt x="1420283" y="1079500"/>
                      <a:pt x="1574800" y="10922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5571829" y="1410618"/>
              <a:ext cx="1056954" cy="2140059"/>
              <a:chOff x="5571829" y="1410618"/>
              <a:chExt cx="1056954" cy="2140059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5571829" y="1410618"/>
                <a:ext cx="1056954" cy="2140059"/>
                <a:chOff x="5553987" y="1268360"/>
                <a:chExt cx="1659914" cy="3360899"/>
              </a:xfrm>
              <a:solidFill>
                <a:srgbClr val="01D662"/>
              </a:solidFill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5553987" y="1268360"/>
                  <a:ext cx="1659914" cy="3360899"/>
                  <a:chOff x="4580392" y="-190953"/>
                  <a:chExt cx="3400425" cy="6884988"/>
                </a:xfrm>
                <a:grpFill/>
              </p:grpSpPr>
              <p:sp>
                <p:nvSpPr>
                  <p:cNvPr id="5" name="Freeform 5"/>
                  <p:cNvSpPr/>
                  <p:nvPr/>
                </p:nvSpPr>
                <p:spPr bwMode="auto">
                  <a:xfrm>
                    <a:off x="5780542" y="5008110"/>
                    <a:ext cx="244475" cy="941388"/>
                  </a:xfrm>
                  <a:custGeom>
                    <a:avLst/>
                    <a:gdLst>
                      <a:gd name="T0" fmla="*/ 32 w 65"/>
                      <a:gd name="T1" fmla="*/ 0 h 251"/>
                      <a:gd name="T2" fmla="*/ 0 w 65"/>
                      <a:gd name="T3" fmla="*/ 33 h 251"/>
                      <a:gd name="T4" fmla="*/ 32 w 65"/>
                      <a:gd name="T5" fmla="*/ 251 h 251"/>
                      <a:gd name="T6" fmla="*/ 65 w 65"/>
                      <a:gd name="T7" fmla="*/ 33 h 251"/>
                      <a:gd name="T8" fmla="*/ 32 w 65"/>
                      <a:gd name="T9" fmla="*/ 0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51">
                        <a:moveTo>
                          <a:pt x="32" y="0"/>
                        </a:moveTo>
                        <a:cubicBezTo>
                          <a:pt x="14" y="0"/>
                          <a:pt x="0" y="15"/>
                          <a:pt x="0" y="33"/>
                        </a:cubicBezTo>
                        <a:cubicBezTo>
                          <a:pt x="0" y="51"/>
                          <a:pt x="32" y="251"/>
                          <a:pt x="32" y="251"/>
                        </a:cubicBezTo>
                        <a:cubicBezTo>
                          <a:pt x="32" y="251"/>
                          <a:pt x="65" y="51"/>
                          <a:pt x="65" y="33"/>
                        </a:cubicBezTo>
                        <a:cubicBezTo>
                          <a:pt x="65" y="15"/>
                          <a:pt x="50" y="0"/>
                          <a:pt x="32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" name="Freeform 6"/>
                  <p:cNvSpPr/>
                  <p:nvPr/>
                </p:nvSpPr>
                <p:spPr bwMode="auto">
                  <a:xfrm>
                    <a:off x="6152017" y="5751060"/>
                    <a:ext cx="244475" cy="942975"/>
                  </a:xfrm>
                  <a:custGeom>
                    <a:avLst/>
                    <a:gdLst>
                      <a:gd name="T0" fmla="*/ 33 w 65"/>
                      <a:gd name="T1" fmla="*/ 0 h 251"/>
                      <a:gd name="T2" fmla="*/ 0 w 65"/>
                      <a:gd name="T3" fmla="*/ 33 h 251"/>
                      <a:gd name="T4" fmla="*/ 33 w 65"/>
                      <a:gd name="T5" fmla="*/ 251 h 251"/>
                      <a:gd name="T6" fmla="*/ 65 w 65"/>
                      <a:gd name="T7" fmla="*/ 33 h 251"/>
                      <a:gd name="T8" fmla="*/ 33 w 65"/>
                      <a:gd name="T9" fmla="*/ 0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51">
                        <a:moveTo>
                          <a:pt x="33" y="0"/>
                        </a:moveTo>
                        <a:cubicBezTo>
                          <a:pt x="15" y="0"/>
                          <a:pt x="0" y="15"/>
                          <a:pt x="0" y="33"/>
                        </a:cubicBezTo>
                        <a:cubicBezTo>
                          <a:pt x="0" y="51"/>
                          <a:pt x="33" y="251"/>
                          <a:pt x="33" y="251"/>
                        </a:cubicBezTo>
                        <a:cubicBezTo>
                          <a:pt x="33" y="251"/>
                          <a:pt x="65" y="51"/>
                          <a:pt x="65" y="33"/>
                        </a:cubicBezTo>
                        <a:cubicBezTo>
                          <a:pt x="65" y="15"/>
                          <a:pt x="51" y="0"/>
                          <a:pt x="33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" name="Freeform 7"/>
                  <p:cNvSpPr/>
                  <p:nvPr/>
                </p:nvSpPr>
                <p:spPr bwMode="auto">
                  <a:xfrm>
                    <a:off x="6544130" y="5131935"/>
                    <a:ext cx="244475" cy="938213"/>
                  </a:xfrm>
                  <a:custGeom>
                    <a:avLst/>
                    <a:gdLst>
                      <a:gd name="T0" fmla="*/ 33 w 65"/>
                      <a:gd name="T1" fmla="*/ 0 h 250"/>
                      <a:gd name="T2" fmla="*/ 0 w 65"/>
                      <a:gd name="T3" fmla="*/ 32 h 250"/>
                      <a:gd name="T4" fmla="*/ 33 w 65"/>
                      <a:gd name="T5" fmla="*/ 250 h 250"/>
                      <a:gd name="T6" fmla="*/ 65 w 65"/>
                      <a:gd name="T7" fmla="*/ 32 h 250"/>
                      <a:gd name="T8" fmla="*/ 33 w 65"/>
                      <a:gd name="T9" fmla="*/ 0 h 2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250">
                        <a:moveTo>
                          <a:pt x="33" y="0"/>
                        </a:moveTo>
                        <a:cubicBezTo>
                          <a:pt x="15" y="0"/>
                          <a:pt x="0" y="14"/>
                          <a:pt x="0" y="32"/>
                        </a:cubicBezTo>
                        <a:cubicBezTo>
                          <a:pt x="0" y="50"/>
                          <a:pt x="33" y="250"/>
                          <a:pt x="33" y="250"/>
                        </a:cubicBezTo>
                        <a:cubicBezTo>
                          <a:pt x="33" y="250"/>
                          <a:pt x="65" y="50"/>
                          <a:pt x="65" y="32"/>
                        </a:cubicBezTo>
                        <a:cubicBezTo>
                          <a:pt x="65" y="14"/>
                          <a:pt x="51" y="0"/>
                          <a:pt x="33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Freeform 10"/>
                  <p:cNvSpPr/>
                  <p:nvPr/>
                </p:nvSpPr>
                <p:spPr bwMode="auto">
                  <a:xfrm>
                    <a:off x="4580392" y="3268210"/>
                    <a:ext cx="3400425" cy="2314575"/>
                  </a:xfrm>
                  <a:custGeom>
                    <a:avLst/>
                    <a:gdLst>
                      <a:gd name="T0" fmla="*/ 452 w 904"/>
                      <a:gd name="T1" fmla="*/ 329 h 616"/>
                      <a:gd name="T2" fmla="*/ 873 w 904"/>
                      <a:gd name="T3" fmla="*/ 616 h 616"/>
                      <a:gd name="T4" fmla="*/ 904 w 904"/>
                      <a:gd name="T5" fmla="*/ 452 h 616"/>
                      <a:gd name="T6" fmla="*/ 452 w 904"/>
                      <a:gd name="T7" fmla="*/ 0 h 616"/>
                      <a:gd name="T8" fmla="*/ 0 w 904"/>
                      <a:gd name="T9" fmla="*/ 452 h 616"/>
                      <a:gd name="T10" fmla="*/ 31 w 904"/>
                      <a:gd name="T11" fmla="*/ 616 h 616"/>
                      <a:gd name="T12" fmla="*/ 452 w 904"/>
                      <a:gd name="T13" fmla="*/ 329 h 6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04" h="616">
                        <a:moveTo>
                          <a:pt x="452" y="329"/>
                        </a:moveTo>
                        <a:cubicBezTo>
                          <a:pt x="644" y="329"/>
                          <a:pt x="807" y="448"/>
                          <a:pt x="873" y="616"/>
                        </a:cubicBezTo>
                        <a:cubicBezTo>
                          <a:pt x="893" y="566"/>
                          <a:pt x="904" y="510"/>
                          <a:pt x="904" y="452"/>
                        </a:cubicBezTo>
                        <a:cubicBezTo>
                          <a:pt x="904" y="203"/>
                          <a:pt x="702" y="0"/>
                          <a:pt x="452" y="0"/>
                        </a:cubicBezTo>
                        <a:cubicBezTo>
                          <a:pt x="203" y="0"/>
                          <a:pt x="0" y="203"/>
                          <a:pt x="0" y="452"/>
                        </a:cubicBezTo>
                        <a:cubicBezTo>
                          <a:pt x="0" y="510"/>
                          <a:pt x="11" y="566"/>
                          <a:pt x="31" y="616"/>
                        </a:cubicBezTo>
                        <a:cubicBezTo>
                          <a:pt x="97" y="448"/>
                          <a:pt x="260" y="329"/>
                          <a:pt x="452" y="329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Freeform 12"/>
                  <p:cNvSpPr/>
                  <p:nvPr/>
                </p:nvSpPr>
                <p:spPr bwMode="auto">
                  <a:xfrm>
                    <a:off x="5231267" y="-190953"/>
                    <a:ext cx="2098675" cy="5006975"/>
                  </a:xfrm>
                  <a:custGeom>
                    <a:avLst/>
                    <a:gdLst>
                      <a:gd name="T0" fmla="*/ 279 w 558"/>
                      <a:gd name="T1" fmla="*/ 1309 h 1333"/>
                      <a:gd name="T2" fmla="*/ 438 w 558"/>
                      <a:gd name="T3" fmla="*/ 1333 h 1333"/>
                      <a:gd name="T4" fmla="*/ 558 w 558"/>
                      <a:gd name="T5" fmla="*/ 774 h 1333"/>
                      <a:gd name="T6" fmla="*/ 279 w 558"/>
                      <a:gd name="T7" fmla="*/ 0 h 1333"/>
                      <a:gd name="T8" fmla="*/ 0 w 558"/>
                      <a:gd name="T9" fmla="*/ 774 h 1333"/>
                      <a:gd name="T10" fmla="*/ 120 w 558"/>
                      <a:gd name="T11" fmla="*/ 1333 h 1333"/>
                      <a:gd name="T12" fmla="*/ 279 w 558"/>
                      <a:gd name="T13" fmla="*/ 1309 h 13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8" h="1333">
                        <a:moveTo>
                          <a:pt x="279" y="1309"/>
                        </a:moveTo>
                        <a:cubicBezTo>
                          <a:pt x="335" y="1309"/>
                          <a:pt x="388" y="1317"/>
                          <a:pt x="438" y="1333"/>
                        </a:cubicBezTo>
                        <a:cubicBezTo>
                          <a:pt x="513" y="1182"/>
                          <a:pt x="558" y="987"/>
                          <a:pt x="558" y="774"/>
                        </a:cubicBezTo>
                        <a:cubicBezTo>
                          <a:pt x="558" y="436"/>
                          <a:pt x="445" y="143"/>
                          <a:pt x="279" y="0"/>
                        </a:cubicBezTo>
                        <a:cubicBezTo>
                          <a:pt x="113" y="143"/>
                          <a:pt x="0" y="436"/>
                          <a:pt x="0" y="774"/>
                        </a:cubicBezTo>
                        <a:cubicBezTo>
                          <a:pt x="0" y="987"/>
                          <a:pt x="45" y="1182"/>
                          <a:pt x="120" y="1333"/>
                        </a:cubicBezTo>
                        <a:cubicBezTo>
                          <a:pt x="170" y="1317"/>
                          <a:pt x="223" y="1309"/>
                          <a:pt x="279" y="13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0" name="Freeform 12"/>
                <p:cNvSpPr/>
                <p:nvPr/>
              </p:nvSpPr>
              <p:spPr bwMode="auto">
                <a:xfrm>
                  <a:off x="5871711" y="1268360"/>
                  <a:ext cx="1024466" cy="2444149"/>
                </a:xfrm>
                <a:custGeom>
                  <a:avLst/>
                  <a:gdLst>
                    <a:gd name="T0" fmla="*/ 279 w 558"/>
                    <a:gd name="T1" fmla="*/ 1309 h 1333"/>
                    <a:gd name="T2" fmla="*/ 438 w 558"/>
                    <a:gd name="T3" fmla="*/ 1333 h 1333"/>
                    <a:gd name="T4" fmla="*/ 558 w 558"/>
                    <a:gd name="T5" fmla="*/ 774 h 1333"/>
                    <a:gd name="T6" fmla="*/ 279 w 558"/>
                    <a:gd name="T7" fmla="*/ 0 h 1333"/>
                    <a:gd name="T8" fmla="*/ 0 w 558"/>
                    <a:gd name="T9" fmla="*/ 774 h 1333"/>
                    <a:gd name="T10" fmla="*/ 120 w 558"/>
                    <a:gd name="T11" fmla="*/ 1333 h 1333"/>
                    <a:gd name="T12" fmla="*/ 279 w 558"/>
                    <a:gd name="T13" fmla="*/ 1309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8" h="1333">
                      <a:moveTo>
                        <a:pt x="279" y="1309"/>
                      </a:moveTo>
                      <a:cubicBezTo>
                        <a:pt x="335" y="1309"/>
                        <a:pt x="388" y="1317"/>
                        <a:pt x="438" y="1333"/>
                      </a:cubicBezTo>
                      <a:cubicBezTo>
                        <a:pt x="513" y="1182"/>
                        <a:pt x="558" y="987"/>
                        <a:pt x="558" y="774"/>
                      </a:cubicBezTo>
                      <a:cubicBezTo>
                        <a:pt x="558" y="436"/>
                        <a:pt x="445" y="143"/>
                        <a:pt x="279" y="0"/>
                      </a:cubicBezTo>
                      <a:cubicBezTo>
                        <a:pt x="113" y="143"/>
                        <a:pt x="0" y="436"/>
                        <a:pt x="0" y="774"/>
                      </a:cubicBezTo>
                      <a:cubicBezTo>
                        <a:pt x="0" y="987"/>
                        <a:pt x="45" y="1182"/>
                        <a:pt x="120" y="1333"/>
                      </a:cubicBezTo>
                      <a:cubicBezTo>
                        <a:pt x="170" y="1317"/>
                        <a:pt x="223" y="1309"/>
                        <a:pt x="279" y="13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" name="椭圆 1"/>
              <p:cNvSpPr/>
              <p:nvPr/>
            </p:nvSpPr>
            <p:spPr>
              <a:xfrm>
                <a:off x="5998706" y="1676979"/>
                <a:ext cx="203200" cy="203200"/>
              </a:xfrm>
              <a:prstGeom prst="ellipse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Oval 47"/>
            <p:cNvSpPr>
              <a:spLocks noChangeArrowheads="1"/>
            </p:cNvSpPr>
            <p:nvPr/>
          </p:nvSpPr>
          <p:spPr bwMode="auto">
            <a:xfrm>
              <a:off x="3864347" y="4464327"/>
              <a:ext cx="498650" cy="498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</a:endParaRPr>
            </a:p>
          </p:txBody>
        </p:sp>
        <p:sp>
          <p:nvSpPr>
            <p:cNvPr id="22" name="Freeform 122"/>
            <p:cNvSpPr/>
            <p:nvPr/>
          </p:nvSpPr>
          <p:spPr bwMode="auto">
            <a:xfrm>
              <a:off x="3976122" y="4575861"/>
              <a:ext cx="275100" cy="275100"/>
            </a:xfrm>
            <a:custGeom>
              <a:avLst/>
              <a:gdLst>
                <a:gd name="T0" fmla="*/ 526677 w 290"/>
                <a:gd name="T1" fmla="*/ 355704 h 290"/>
                <a:gd name="T2" fmla="*/ 426451 w 290"/>
                <a:gd name="T3" fmla="*/ 365530 h 290"/>
                <a:gd name="T4" fmla="*/ 312469 w 290"/>
                <a:gd name="T5" fmla="*/ 249583 h 290"/>
                <a:gd name="T6" fmla="*/ 564016 w 290"/>
                <a:gd name="T7" fmla="*/ 98261 h 290"/>
                <a:gd name="T8" fmla="*/ 520782 w 290"/>
                <a:gd name="T9" fmla="*/ 55026 h 290"/>
                <a:gd name="T10" fmla="*/ 198487 w 290"/>
                <a:gd name="T11" fmla="*/ 137565 h 290"/>
                <a:gd name="T12" fmla="*/ 80574 w 290"/>
                <a:gd name="T13" fmla="*/ 17687 h 290"/>
                <a:gd name="T14" fmla="*/ 17687 w 290"/>
                <a:gd name="T15" fmla="*/ 17687 h 290"/>
                <a:gd name="T16" fmla="*/ 17687 w 290"/>
                <a:gd name="T17" fmla="*/ 80574 h 290"/>
                <a:gd name="T18" fmla="*/ 137565 w 290"/>
                <a:gd name="T19" fmla="*/ 198487 h 290"/>
                <a:gd name="T20" fmla="*/ 55026 w 290"/>
                <a:gd name="T21" fmla="*/ 520783 h 290"/>
                <a:gd name="T22" fmla="*/ 98261 w 290"/>
                <a:gd name="T23" fmla="*/ 564017 h 290"/>
                <a:gd name="T24" fmla="*/ 249582 w 290"/>
                <a:gd name="T25" fmla="*/ 312470 h 290"/>
                <a:gd name="T26" fmla="*/ 363565 w 290"/>
                <a:gd name="T27" fmla="*/ 426452 h 290"/>
                <a:gd name="T28" fmla="*/ 355704 w 290"/>
                <a:gd name="T29" fmla="*/ 528643 h 290"/>
                <a:gd name="T30" fmla="*/ 398938 w 290"/>
                <a:gd name="T31" fmla="*/ 569913 h 290"/>
                <a:gd name="T32" fmla="*/ 459860 w 290"/>
                <a:gd name="T33" fmla="*/ 459861 h 290"/>
                <a:gd name="T34" fmla="*/ 569912 w 290"/>
                <a:gd name="T35" fmla="*/ 398939 h 290"/>
                <a:gd name="T36" fmla="*/ 526677 w 290"/>
                <a:gd name="T37" fmla="*/ 355704 h 2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29004" y="4464327"/>
              <a:ext cx="498650" cy="498168"/>
              <a:chOff x="5281342" y="2932112"/>
              <a:chExt cx="1643063" cy="1641475"/>
            </a:xfrm>
          </p:grpSpPr>
          <p:sp>
            <p:nvSpPr>
              <p:cNvPr id="26" name="Oval 47"/>
              <p:cNvSpPr>
                <a:spLocks noChangeArrowheads="1"/>
              </p:cNvSpPr>
              <p:nvPr/>
            </p:nvSpPr>
            <p:spPr bwMode="auto">
              <a:xfrm>
                <a:off x="5281342" y="2932112"/>
                <a:ext cx="1643063" cy="16414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122"/>
              <p:cNvSpPr/>
              <p:nvPr/>
            </p:nvSpPr>
            <p:spPr bwMode="auto">
              <a:xfrm>
                <a:off x="5649642" y="3299618"/>
                <a:ext cx="906462" cy="906462"/>
              </a:xfrm>
              <a:custGeom>
                <a:avLst/>
                <a:gdLst>
                  <a:gd name="T0" fmla="*/ 526677 w 290"/>
                  <a:gd name="T1" fmla="*/ 355704 h 290"/>
                  <a:gd name="T2" fmla="*/ 426451 w 290"/>
                  <a:gd name="T3" fmla="*/ 365530 h 290"/>
                  <a:gd name="T4" fmla="*/ 312469 w 290"/>
                  <a:gd name="T5" fmla="*/ 249583 h 290"/>
                  <a:gd name="T6" fmla="*/ 564016 w 290"/>
                  <a:gd name="T7" fmla="*/ 98261 h 290"/>
                  <a:gd name="T8" fmla="*/ 520782 w 290"/>
                  <a:gd name="T9" fmla="*/ 55026 h 290"/>
                  <a:gd name="T10" fmla="*/ 198487 w 290"/>
                  <a:gd name="T11" fmla="*/ 137565 h 290"/>
                  <a:gd name="T12" fmla="*/ 80574 w 290"/>
                  <a:gd name="T13" fmla="*/ 17687 h 290"/>
                  <a:gd name="T14" fmla="*/ 17687 w 290"/>
                  <a:gd name="T15" fmla="*/ 17687 h 290"/>
                  <a:gd name="T16" fmla="*/ 17687 w 290"/>
                  <a:gd name="T17" fmla="*/ 80574 h 290"/>
                  <a:gd name="T18" fmla="*/ 137565 w 290"/>
                  <a:gd name="T19" fmla="*/ 198487 h 290"/>
                  <a:gd name="T20" fmla="*/ 55026 w 290"/>
                  <a:gd name="T21" fmla="*/ 520783 h 290"/>
                  <a:gd name="T22" fmla="*/ 98261 w 290"/>
                  <a:gd name="T23" fmla="*/ 564017 h 290"/>
                  <a:gd name="T24" fmla="*/ 249582 w 290"/>
                  <a:gd name="T25" fmla="*/ 312470 h 290"/>
                  <a:gd name="T26" fmla="*/ 363565 w 290"/>
                  <a:gd name="T27" fmla="*/ 426452 h 290"/>
                  <a:gd name="T28" fmla="*/ 355704 w 290"/>
                  <a:gd name="T29" fmla="*/ 528643 h 290"/>
                  <a:gd name="T30" fmla="*/ 398938 w 290"/>
                  <a:gd name="T31" fmla="*/ 569913 h 290"/>
                  <a:gd name="T32" fmla="*/ 459860 w 290"/>
                  <a:gd name="T33" fmla="*/ 459861 h 290"/>
                  <a:gd name="T34" fmla="*/ 569912 w 290"/>
                  <a:gd name="T35" fmla="*/ 398939 h 290"/>
                  <a:gd name="T36" fmla="*/ 526677 w 290"/>
                  <a:gd name="T37" fmla="*/ 355704 h 2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0" h="290">
                    <a:moveTo>
                      <a:pt x="268" y="181"/>
                    </a:moveTo>
                    <a:cubicBezTo>
                      <a:pt x="217" y="186"/>
                      <a:pt x="217" y="186"/>
                      <a:pt x="217" y="18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287" y="50"/>
                      <a:pt x="287" y="50"/>
                      <a:pt x="287" y="5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2" y="0"/>
                      <a:pt x="18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50" y="287"/>
                      <a:pt x="50" y="287"/>
                      <a:pt x="50" y="28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1" y="269"/>
                      <a:pt x="181" y="269"/>
                      <a:pt x="181" y="269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90" y="203"/>
                      <a:pt x="290" y="203"/>
                      <a:pt x="290" y="203"/>
                    </a:cubicBezTo>
                    <a:lnTo>
                      <a:pt x="268" y="1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891436" y="5606534"/>
              <a:ext cx="498650" cy="498168"/>
              <a:chOff x="5281342" y="2932112"/>
              <a:chExt cx="1643063" cy="1641475"/>
            </a:xfrm>
          </p:grpSpPr>
          <p:sp>
            <p:nvSpPr>
              <p:cNvPr id="31" name="Oval 47"/>
              <p:cNvSpPr>
                <a:spLocks noChangeArrowheads="1"/>
              </p:cNvSpPr>
              <p:nvPr/>
            </p:nvSpPr>
            <p:spPr bwMode="auto">
              <a:xfrm>
                <a:off x="5281342" y="2932112"/>
                <a:ext cx="1643063" cy="16414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22"/>
              <p:cNvSpPr/>
              <p:nvPr/>
            </p:nvSpPr>
            <p:spPr bwMode="auto">
              <a:xfrm>
                <a:off x="5649642" y="3299618"/>
                <a:ext cx="906462" cy="906462"/>
              </a:xfrm>
              <a:custGeom>
                <a:avLst/>
                <a:gdLst>
                  <a:gd name="T0" fmla="*/ 526677 w 290"/>
                  <a:gd name="T1" fmla="*/ 355704 h 290"/>
                  <a:gd name="T2" fmla="*/ 426451 w 290"/>
                  <a:gd name="T3" fmla="*/ 365530 h 290"/>
                  <a:gd name="T4" fmla="*/ 312469 w 290"/>
                  <a:gd name="T5" fmla="*/ 249583 h 290"/>
                  <a:gd name="T6" fmla="*/ 564016 w 290"/>
                  <a:gd name="T7" fmla="*/ 98261 h 290"/>
                  <a:gd name="T8" fmla="*/ 520782 w 290"/>
                  <a:gd name="T9" fmla="*/ 55026 h 290"/>
                  <a:gd name="T10" fmla="*/ 198487 w 290"/>
                  <a:gd name="T11" fmla="*/ 137565 h 290"/>
                  <a:gd name="T12" fmla="*/ 80574 w 290"/>
                  <a:gd name="T13" fmla="*/ 17687 h 290"/>
                  <a:gd name="T14" fmla="*/ 17687 w 290"/>
                  <a:gd name="T15" fmla="*/ 17687 h 290"/>
                  <a:gd name="T16" fmla="*/ 17687 w 290"/>
                  <a:gd name="T17" fmla="*/ 80574 h 290"/>
                  <a:gd name="T18" fmla="*/ 137565 w 290"/>
                  <a:gd name="T19" fmla="*/ 198487 h 290"/>
                  <a:gd name="T20" fmla="*/ 55026 w 290"/>
                  <a:gd name="T21" fmla="*/ 520783 h 290"/>
                  <a:gd name="T22" fmla="*/ 98261 w 290"/>
                  <a:gd name="T23" fmla="*/ 564017 h 290"/>
                  <a:gd name="T24" fmla="*/ 249582 w 290"/>
                  <a:gd name="T25" fmla="*/ 312470 h 290"/>
                  <a:gd name="T26" fmla="*/ 363565 w 290"/>
                  <a:gd name="T27" fmla="*/ 426452 h 290"/>
                  <a:gd name="T28" fmla="*/ 355704 w 290"/>
                  <a:gd name="T29" fmla="*/ 528643 h 290"/>
                  <a:gd name="T30" fmla="*/ 398938 w 290"/>
                  <a:gd name="T31" fmla="*/ 569913 h 290"/>
                  <a:gd name="T32" fmla="*/ 459860 w 290"/>
                  <a:gd name="T33" fmla="*/ 459861 h 290"/>
                  <a:gd name="T34" fmla="*/ 569912 w 290"/>
                  <a:gd name="T35" fmla="*/ 398939 h 290"/>
                  <a:gd name="T36" fmla="*/ 526677 w 290"/>
                  <a:gd name="T37" fmla="*/ 355704 h 2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0" h="290">
                    <a:moveTo>
                      <a:pt x="268" y="181"/>
                    </a:moveTo>
                    <a:cubicBezTo>
                      <a:pt x="217" y="186"/>
                      <a:pt x="217" y="186"/>
                      <a:pt x="217" y="18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287" y="50"/>
                      <a:pt x="287" y="50"/>
                      <a:pt x="287" y="5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2" y="0"/>
                      <a:pt x="18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50" y="287"/>
                      <a:pt x="50" y="287"/>
                      <a:pt x="50" y="28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1" y="269"/>
                      <a:pt x="181" y="269"/>
                      <a:pt x="181" y="269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90" y="203"/>
                      <a:pt x="290" y="203"/>
                      <a:pt x="290" y="203"/>
                    </a:cubicBezTo>
                    <a:lnTo>
                      <a:pt x="268" y="1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4801914" y="5606534"/>
              <a:ext cx="498650" cy="498168"/>
              <a:chOff x="5281342" y="2932112"/>
              <a:chExt cx="1643063" cy="1641475"/>
            </a:xfrm>
          </p:grpSpPr>
          <p:sp>
            <p:nvSpPr>
              <p:cNvPr id="34" name="Oval 47"/>
              <p:cNvSpPr>
                <a:spLocks noChangeArrowheads="1"/>
              </p:cNvSpPr>
              <p:nvPr/>
            </p:nvSpPr>
            <p:spPr bwMode="auto">
              <a:xfrm>
                <a:off x="5281342" y="2932112"/>
                <a:ext cx="1643063" cy="164147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en-US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22"/>
              <p:cNvSpPr/>
              <p:nvPr/>
            </p:nvSpPr>
            <p:spPr bwMode="auto">
              <a:xfrm>
                <a:off x="5649642" y="3299618"/>
                <a:ext cx="906462" cy="906462"/>
              </a:xfrm>
              <a:custGeom>
                <a:avLst/>
                <a:gdLst>
                  <a:gd name="T0" fmla="*/ 526677 w 290"/>
                  <a:gd name="T1" fmla="*/ 355704 h 290"/>
                  <a:gd name="T2" fmla="*/ 426451 w 290"/>
                  <a:gd name="T3" fmla="*/ 365530 h 290"/>
                  <a:gd name="T4" fmla="*/ 312469 w 290"/>
                  <a:gd name="T5" fmla="*/ 249583 h 290"/>
                  <a:gd name="T6" fmla="*/ 564016 w 290"/>
                  <a:gd name="T7" fmla="*/ 98261 h 290"/>
                  <a:gd name="T8" fmla="*/ 520782 w 290"/>
                  <a:gd name="T9" fmla="*/ 55026 h 290"/>
                  <a:gd name="T10" fmla="*/ 198487 w 290"/>
                  <a:gd name="T11" fmla="*/ 137565 h 290"/>
                  <a:gd name="T12" fmla="*/ 80574 w 290"/>
                  <a:gd name="T13" fmla="*/ 17687 h 290"/>
                  <a:gd name="T14" fmla="*/ 17687 w 290"/>
                  <a:gd name="T15" fmla="*/ 17687 h 290"/>
                  <a:gd name="T16" fmla="*/ 17687 w 290"/>
                  <a:gd name="T17" fmla="*/ 80574 h 290"/>
                  <a:gd name="T18" fmla="*/ 137565 w 290"/>
                  <a:gd name="T19" fmla="*/ 198487 h 290"/>
                  <a:gd name="T20" fmla="*/ 55026 w 290"/>
                  <a:gd name="T21" fmla="*/ 520783 h 290"/>
                  <a:gd name="T22" fmla="*/ 98261 w 290"/>
                  <a:gd name="T23" fmla="*/ 564017 h 290"/>
                  <a:gd name="T24" fmla="*/ 249582 w 290"/>
                  <a:gd name="T25" fmla="*/ 312470 h 290"/>
                  <a:gd name="T26" fmla="*/ 363565 w 290"/>
                  <a:gd name="T27" fmla="*/ 426452 h 290"/>
                  <a:gd name="T28" fmla="*/ 355704 w 290"/>
                  <a:gd name="T29" fmla="*/ 528643 h 290"/>
                  <a:gd name="T30" fmla="*/ 398938 w 290"/>
                  <a:gd name="T31" fmla="*/ 569913 h 290"/>
                  <a:gd name="T32" fmla="*/ 459860 w 290"/>
                  <a:gd name="T33" fmla="*/ 459861 h 290"/>
                  <a:gd name="T34" fmla="*/ 569912 w 290"/>
                  <a:gd name="T35" fmla="*/ 398939 h 290"/>
                  <a:gd name="T36" fmla="*/ 526677 w 290"/>
                  <a:gd name="T37" fmla="*/ 355704 h 29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0" h="290">
                    <a:moveTo>
                      <a:pt x="268" y="181"/>
                    </a:moveTo>
                    <a:cubicBezTo>
                      <a:pt x="217" y="186"/>
                      <a:pt x="217" y="186"/>
                      <a:pt x="217" y="186"/>
                    </a:cubicBezTo>
                    <a:cubicBezTo>
                      <a:pt x="159" y="127"/>
                      <a:pt x="159" y="127"/>
                      <a:pt x="159" y="127"/>
                    </a:cubicBezTo>
                    <a:cubicBezTo>
                      <a:pt x="287" y="50"/>
                      <a:pt x="287" y="50"/>
                      <a:pt x="287" y="50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101" y="70"/>
                      <a:pt x="101" y="70"/>
                      <a:pt x="101" y="7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32" y="0"/>
                      <a:pt x="18" y="0"/>
                      <a:pt x="9" y="9"/>
                    </a:cubicBezTo>
                    <a:cubicBezTo>
                      <a:pt x="0" y="18"/>
                      <a:pt x="0" y="32"/>
                      <a:pt x="9" y="4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28" y="265"/>
                      <a:pt x="28" y="265"/>
                      <a:pt x="28" y="265"/>
                    </a:cubicBezTo>
                    <a:cubicBezTo>
                      <a:pt x="50" y="287"/>
                      <a:pt x="50" y="287"/>
                      <a:pt x="50" y="287"/>
                    </a:cubicBezTo>
                    <a:cubicBezTo>
                      <a:pt x="127" y="159"/>
                      <a:pt x="127" y="159"/>
                      <a:pt x="127" y="15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1" y="269"/>
                      <a:pt x="181" y="269"/>
                      <a:pt x="181" y="269"/>
                    </a:cubicBezTo>
                    <a:cubicBezTo>
                      <a:pt x="203" y="290"/>
                      <a:pt x="203" y="290"/>
                      <a:pt x="203" y="290"/>
                    </a:cubicBezTo>
                    <a:cubicBezTo>
                      <a:pt x="234" y="234"/>
                      <a:pt x="234" y="234"/>
                      <a:pt x="234" y="234"/>
                    </a:cubicBezTo>
                    <a:cubicBezTo>
                      <a:pt x="290" y="203"/>
                      <a:pt x="290" y="203"/>
                      <a:pt x="290" y="203"/>
                    </a:cubicBezTo>
                    <a:lnTo>
                      <a:pt x="268" y="18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1346351" y="4488445"/>
            <a:ext cx="2422746" cy="449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750279" y="2023927"/>
            <a:ext cx="2953646" cy="951914"/>
            <a:chOff x="7523108" y="3331677"/>
            <a:chExt cx="2953646" cy="951914"/>
          </a:xfrm>
        </p:grpSpPr>
        <p:sp>
          <p:nvSpPr>
            <p:cNvPr id="37" name="矩形 36"/>
            <p:cNvSpPr/>
            <p:nvPr/>
          </p:nvSpPr>
          <p:spPr>
            <a:xfrm>
              <a:off x="7523108" y="3331677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23108" y="3717667"/>
              <a:ext cx="2953646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509092" y="2023927"/>
            <a:ext cx="2953646" cy="951914"/>
            <a:chOff x="7523108" y="3331677"/>
            <a:chExt cx="2953646" cy="951914"/>
          </a:xfrm>
        </p:grpSpPr>
        <p:sp>
          <p:nvSpPr>
            <p:cNvPr id="48" name="矩形 47"/>
            <p:cNvSpPr/>
            <p:nvPr/>
          </p:nvSpPr>
          <p:spPr>
            <a:xfrm>
              <a:off x="8234780" y="3331677"/>
              <a:ext cx="2241974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523108" y="3717667"/>
              <a:ext cx="2953646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422242" y="4488445"/>
            <a:ext cx="2422746" cy="449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7509712" y="5630652"/>
            <a:ext cx="2422746" cy="449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286044" y="5630652"/>
            <a:ext cx="2422746" cy="449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6" name="任意多边形 55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58" name="文本框 57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61" name="文本框 60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文本框 69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65" grpId="0" animBg="1"/>
      <p:bldP spid="46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321300" y="1384300"/>
            <a:ext cx="4610100" cy="4483100"/>
          </a:xfrm>
          <a:custGeom>
            <a:avLst/>
            <a:gdLst>
              <a:gd name="connsiteX0" fmla="*/ 4610100 w 4610100"/>
              <a:gd name="connsiteY0" fmla="*/ 2349500 h 4483100"/>
              <a:gd name="connsiteX1" fmla="*/ 2082800 w 4610100"/>
              <a:gd name="connsiteY1" fmla="*/ 4483100 h 4483100"/>
              <a:gd name="connsiteX2" fmla="*/ 0 w 4610100"/>
              <a:gd name="connsiteY2" fmla="*/ 2336800 h 4483100"/>
              <a:gd name="connsiteX3" fmla="*/ 2260600 w 4610100"/>
              <a:gd name="connsiteY3" fmla="*/ 0 h 4483100"/>
              <a:gd name="connsiteX4" fmla="*/ 4610100 w 4610100"/>
              <a:gd name="connsiteY4" fmla="*/ 23495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483100">
                <a:moveTo>
                  <a:pt x="4610100" y="2349500"/>
                </a:moveTo>
                <a:lnTo>
                  <a:pt x="2082800" y="4483100"/>
                </a:lnTo>
                <a:lnTo>
                  <a:pt x="0" y="2336800"/>
                </a:lnTo>
                <a:lnTo>
                  <a:pt x="2260600" y="0"/>
                </a:lnTo>
                <a:lnTo>
                  <a:pt x="4610100" y="234950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7700" y="913829"/>
            <a:ext cx="3276600" cy="3224192"/>
            <a:chOff x="4521200" y="1268413"/>
            <a:chExt cx="3149600" cy="3099224"/>
          </a:xfrm>
        </p:grpSpPr>
        <p:sp>
          <p:nvSpPr>
            <p:cNvPr id="2" name="任意多边形 1"/>
            <p:cNvSpPr/>
            <p:nvPr/>
          </p:nvSpPr>
          <p:spPr>
            <a:xfrm rot="10800000" flipH="1">
              <a:off x="4521200" y="1268413"/>
              <a:ext cx="3149600" cy="3099224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0800000" flipH="1">
              <a:off x="5511800" y="2886288"/>
              <a:ext cx="1168400" cy="1149712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24342" r="-23838"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10895" y="451966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工作存在不足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25798" y="5330842"/>
            <a:ext cx="57404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39570" y="1457003"/>
            <a:ext cx="35128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03</a:t>
            </a:r>
            <a:endParaRPr lang="zh-CN" altLang="en-US" sz="40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 rot="2400000">
            <a:off x="1161015" y="2249485"/>
            <a:ext cx="1153043" cy="922962"/>
          </a:xfrm>
          <a:custGeom>
            <a:avLst/>
            <a:gdLst>
              <a:gd name="connsiteX0" fmla="*/ 0 w 2067421"/>
              <a:gd name="connsiteY0" fmla="*/ 0 h 916996"/>
              <a:gd name="connsiteX1" fmla="*/ 2067421 w 2067421"/>
              <a:gd name="connsiteY1" fmla="*/ 0 h 916996"/>
              <a:gd name="connsiteX2" fmla="*/ 2067421 w 2067421"/>
              <a:gd name="connsiteY2" fmla="*/ 916996 h 916996"/>
              <a:gd name="connsiteX3" fmla="*/ 0 w 2067421"/>
              <a:gd name="connsiteY3" fmla="*/ 916996 h 916996"/>
              <a:gd name="connsiteX4" fmla="*/ 0 w 2067421"/>
              <a:gd name="connsiteY4" fmla="*/ 0 h 916996"/>
              <a:gd name="connsiteX0-1" fmla="*/ 0 w 2067421"/>
              <a:gd name="connsiteY0-2" fmla="*/ 0 h 922962"/>
              <a:gd name="connsiteX1-3" fmla="*/ 2067421 w 2067421"/>
              <a:gd name="connsiteY1-4" fmla="*/ 0 h 922962"/>
              <a:gd name="connsiteX2-5" fmla="*/ 2067421 w 2067421"/>
              <a:gd name="connsiteY2-6" fmla="*/ 916996 h 922962"/>
              <a:gd name="connsiteX3-7" fmla="*/ 96456 w 2067421"/>
              <a:gd name="connsiteY3-8" fmla="*/ 922962 h 922962"/>
              <a:gd name="connsiteX4-9" fmla="*/ 0 w 2067421"/>
              <a:gd name="connsiteY4-10" fmla="*/ 916996 h 922962"/>
              <a:gd name="connsiteX5" fmla="*/ 0 w 2067421"/>
              <a:gd name="connsiteY5" fmla="*/ 0 h 922962"/>
              <a:gd name="connsiteX0-11" fmla="*/ 0 w 2067421"/>
              <a:gd name="connsiteY0-12" fmla="*/ 0 h 922962"/>
              <a:gd name="connsiteX1-13" fmla="*/ 2067421 w 2067421"/>
              <a:gd name="connsiteY1-14" fmla="*/ 0 h 922962"/>
              <a:gd name="connsiteX2-15" fmla="*/ 2067421 w 2067421"/>
              <a:gd name="connsiteY2-16" fmla="*/ 916996 h 922962"/>
              <a:gd name="connsiteX3-17" fmla="*/ 96456 w 2067421"/>
              <a:gd name="connsiteY3-18" fmla="*/ 922962 h 922962"/>
              <a:gd name="connsiteX4-19" fmla="*/ 0 w 2067421"/>
              <a:gd name="connsiteY4-20" fmla="*/ 0 h 922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7421" h="922962">
                <a:moveTo>
                  <a:pt x="0" y="0"/>
                </a:moveTo>
                <a:lnTo>
                  <a:pt x="2067421" y="0"/>
                </a:lnTo>
                <a:lnTo>
                  <a:pt x="2067421" y="916996"/>
                </a:lnTo>
                <a:lnTo>
                  <a:pt x="96456" y="922962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9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8" name="矩形 46"/>
          <p:cNvSpPr/>
          <p:nvPr/>
        </p:nvSpPr>
        <p:spPr>
          <a:xfrm rot="2400000">
            <a:off x="1161015" y="3706236"/>
            <a:ext cx="1153043" cy="922962"/>
          </a:xfrm>
          <a:custGeom>
            <a:avLst/>
            <a:gdLst>
              <a:gd name="connsiteX0" fmla="*/ 0 w 2067421"/>
              <a:gd name="connsiteY0" fmla="*/ 0 h 916996"/>
              <a:gd name="connsiteX1" fmla="*/ 2067421 w 2067421"/>
              <a:gd name="connsiteY1" fmla="*/ 0 h 916996"/>
              <a:gd name="connsiteX2" fmla="*/ 2067421 w 2067421"/>
              <a:gd name="connsiteY2" fmla="*/ 916996 h 916996"/>
              <a:gd name="connsiteX3" fmla="*/ 0 w 2067421"/>
              <a:gd name="connsiteY3" fmla="*/ 916996 h 916996"/>
              <a:gd name="connsiteX4" fmla="*/ 0 w 2067421"/>
              <a:gd name="connsiteY4" fmla="*/ 0 h 916996"/>
              <a:gd name="connsiteX0-1" fmla="*/ 0 w 2067421"/>
              <a:gd name="connsiteY0-2" fmla="*/ 0 h 922962"/>
              <a:gd name="connsiteX1-3" fmla="*/ 2067421 w 2067421"/>
              <a:gd name="connsiteY1-4" fmla="*/ 0 h 922962"/>
              <a:gd name="connsiteX2-5" fmla="*/ 2067421 w 2067421"/>
              <a:gd name="connsiteY2-6" fmla="*/ 916996 h 922962"/>
              <a:gd name="connsiteX3-7" fmla="*/ 96456 w 2067421"/>
              <a:gd name="connsiteY3-8" fmla="*/ 922962 h 922962"/>
              <a:gd name="connsiteX4-9" fmla="*/ 0 w 2067421"/>
              <a:gd name="connsiteY4-10" fmla="*/ 916996 h 922962"/>
              <a:gd name="connsiteX5" fmla="*/ 0 w 2067421"/>
              <a:gd name="connsiteY5" fmla="*/ 0 h 922962"/>
              <a:gd name="connsiteX0-11" fmla="*/ 0 w 2067421"/>
              <a:gd name="connsiteY0-12" fmla="*/ 0 h 922962"/>
              <a:gd name="connsiteX1-13" fmla="*/ 2067421 w 2067421"/>
              <a:gd name="connsiteY1-14" fmla="*/ 0 h 922962"/>
              <a:gd name="connsiteX2-15" fmla="*/ 2067421 w 2067421"/>
              <a:gd name="connsiteY2-16" fmla="*/ 916996 h 922962"/>
              <a:gd name="connsiteX3-17" fmla="*/ 96456 w 2067421"/>
              <a:gd name="connsiteY3-18" fmla="*/ 922962 h 922962"/>
              <a:gd name="connsiteX4-19" fmla="*/ 0 w 2067421"/>
              <a:gd name="connsiteY4-20" fmla="*/ 0 h 922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7421" h="922962">
                <a:moveTo>
                  <a:pt x="0" y="0"/>
                </a:moveTo>
                <a:lnTo>
                  <a:pt x="2067421" y="0"/>
                </a:lnTo>
                <a:lnTo>
                  <a:pt x="2067421" y="916996"/>
                </a:lnTo>
                <a:lnTo>
                  <a:pt x="96456" y="922962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9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9" name="矩形 46"/>
          <p:cNvSpPr/>
          <p:nvPr/>
        </p:nvSpPr>
        <p:spPr>
          <a:xfrm rot="2400000">
            <a:off x="1161016" y="5152072"/>
            <a:ext cx="1153043" cy="922962"/>
          </a:xfrm>
          <a:custGeom>
            <a:avLst/>
            <a:gdLst>
              <a:gd name="connsiteX0" fmla="*/ 0 w 2067421"/>
              <a:gd name="connsiteY0" fmla="*/ 0 h 916996"/>
              <a:gd name="connsiteX1" fmla="*/ 2067421 w 2067421"/>
              <a:gd name="connsiteY1" fmla="*/ 0 h 916996"/>
              <a:gd name="connsiteX2" fmla="*/ 2067421 w 2067421"/>
              <a:gd name="connsiteY2" fmla="*/ 916996 h 916996"/>
              <a:gd name="connsiteX3" fmla="*/ 0 w 2067421"/>
              <a:gd name="connsiteY3" fmla="*/ 916996 h 916996"/>
              <a:gd name="connsiteX4" fmla="*/ 0 w 2067421"/>
              <a:gd name="connsiteY4" fmla="*/ 0 h 916996"/>
              <a:gd name="connsiteX0-1" fmla="*/ 0 w 2067421"/>
              <a:gd name="connsiteY0-2" fmla="*/ 0 h 922962"/>
              <a:gd name="connsiteX1-3" fmla="*/ 2067421 w 2067421"/>
              <a:gd name="connsiteY1-4" fmla="*/ 0 h 922962"/>
              <a:gd name="connsiteX2-5" fmla="*/ 2067421 w 2067421"/>
              <a:gd name="connsiteY2-6" fmla="*/ 916996 h 922962"/>
              <a:gd name="connsiteX3-7" fmla="*/ 96456 w 2067421"/>
              <a:gd name="connsiteY3-8" fmla="*/ 922962 h 922962"/>
              <a:gd name="connsiteX4-9" fmla="*/ 0 w 2067421"/>
              <a:gd name="connsiteY4-10" fmla="*/ 916996 h 922962"/>
              <a:gd name="connsiteX5" fmla="*/ 0 w 2067421"/>
              <a:gd name="connsiteY5" fmla="*/ 0 h 922962"/>
              <a:gd name="connsiteX0-11" fmla="*/ 0 w 2067421"/>
              <a:gd name="connsiteY0-12" fmla="*/ 0 h 922962"/>
              <a:gd name="connsiteX1-13" fmla="*/ 2067421 w 2067421"/>
              <a:gd name="connsiteY1-14" fmla="*/ 0 h 922962"/>
              <a:gd name="connsiteX2-15" fmla="*/ 2067421 w 2067421"/>
              <a:gd name="connsiteY2-16" fmla="*/ 916996 h 922962"/>
              <a:gd name="connsiteX3-17" fmla="*/ 96456 w 2067421"/>
              <a:gd name="connsiteY3-18" fmla="*/ 922962 h 922962"/>
              <a:gd name="connsiteX4-19" fmla="*/ 0 w 2067421"/>
              <a:gd name="connsiteY4-20" fmla="*/ 0 h 922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7421" h="922962">
                <a:moveTo>
                  <a:pt x="0" y="0"/>
                </a:moveTo>
                <a:lnTo>
                  <a:pt x="2067421" y="0"/>
                </a:lnTo>
                <a:lnTo>
                  <a:pt x="2067421" y="916996"/>
                </a:lnTo>
                <a:lnTo>
                  <a:pt x="96456" y="922962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9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0" name="矩形 46"/>
          <p:cNvSpPr/>
          <p:nvPr/>
        </p:nvSpPr>
        <p:spPr>
          <a:xfrm rot="2400000">
            <a:off x="6378222" y="2249485"/>
            <a:ext cx="1153043" cy="922962"/>
          </a:xfrm>
          <a:custGeom>
            <a:avLst/>
            <a:gdLst>
              <a:gd name="connsiteX0" fmla="*/ 0 w 2067421"/>
              <a:gd name="connsiteY0" fmla="*/ 0 h 916996"/>
              <a:gd name="connsiteX1" fmla="*/ 2067421 w 2067421"/>
              <a:gd name="connsiteY1" fmla="*/ 0 h 916996"/>
              <a:gd name="connsiteX2" fmla="*/ 2067421 w 2067421"/>
              <a:gd name="connsiteY2" fmla="*/ 916996 h 916996"/>
              <a:gd name="connsiteX3" fmla="*/ 0 w 2067421"/>
              <a:gd name="connsiteY3" fmla="*/ 916996 h 916996"/>
              <a:gd name="connsiteX4" fmla="*/ 0 w 2067421"/>
              <a:gd name="connsiteY4" fmla="*/ 0 h 916996"/>
              <a:gd name="connsiteX0-1" fmla="*/ 0 w 2067421"/>
              <a:gd name="connsiteY0-2" fmla="*/ 0 h 922962"/>
              <a:gd name="connsiteX1-3" fmla="*/ 2067421 w 2067421"/>
              <a:gd name="connsiteY1-4" fmla="*/ 0 h 922962"/>
              <a:gd name="connsiteX2-5" fmla="*/ 2067421 w 2067421"/>
              <a:gd name="connsiteY2-6" fmla="*/ 916996 h 922962"/>
              <a:gd name="connsiteX3-7" fmla="*/ 96456 w 2067421"/>
              <a:gd name="connsiteY3-8" fmla="*/ 922962 h 922962"/>
              <a:gd name="connsiteX4-9" fmla="*/ 0 w 2067421"/>
              <a:gd name="connsiteY4-10" fmla="*/ 916996 h 922962"/>
              <a:gd name="connsiteX5" fmla="*/ 0 w 2067421"/>
              <a:gd name="connsiteY5" fmla="*/ 0 h 922962"/>
              <a:gd name="connsiteX0-11" fmla="*/ 0 w 2067421"/>
              <a:gd name="connsiteY0-12" fmla="*/ 0 h 922962"/>
              <a:gd name="connsiteX1-13" fmla="*/ 2067421 w 2067421"/>
              <a:gd name="connsiteY1-14" fmla="*/ 0 h 922962"/>
              <a:gd name="connsiteX2-15" fmla="*/ 2067421 w 2067421"/>
              <a:gd name="connsiteY2-16" fmla="*/ 916996 h 922962"/>
              <a:gd name="connsiteX3-17" fmla="*/ 96456 w 2067421"/>
              <a:gd name="connsiteY3-18" fmla="*/ 922962 h 922962"/>
              <a:gd name="connsiteX4-19" fmla="*/ 0 w 2067421"/>
              <a:gd name="connsiteY4-20" fmla="*/ 0 h 922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7421" h="922962">
                <a:moveTo>
                  <a:pt x="0" y="0"/>
                </a:moveTo>
                <a:lnTo>
                  <a:pt x="2067421" y="0"/>
                </a:lnTo>
                <a:lnTo>
                  <a:pt x="2067421" y="916996"/>
                </a:lnTo>
                <a:lnTo>
                  <a:pt x="96456" y="922962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9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1" name="矩形 46"/>
          <p:cNvSpPr/>
          <p:nvPr/>
        </p:nvSpPr>
        <p:spPr>
          <a:xfrm rot="2400000">
            <a:off x="6378222" y="3706236"/>
            <a:ext cx="1153043" cy="922962"/>
          </a:xfrm>
          <a:custGeom>
            <a:avLst/>
            <a:gdLst>
              <a:gd name="connsiteX0" fmla="*/ 0 w 2067421"/>
              <a:gd name="connsiteY0" fmla="*/ 0 h 916996"/>
              <a:gd name="connsiteX1" fmla="*/ 2067421 w 2067421"/>
              <a:gd name="connsiteY1" fmla="*/ 0 h 916996"/>
              <a:gd name="connsiteX2" fmla="*/ 2067421 w 2067421"/>
              <a:gd name="connsiteY2" fmla="*/ 916996 h 916996"/>
              <a:gd name="connsiteX3" fmla="*/ 0 w 2067421"/>
              <a:gd name="connsiteY3" fmla="*/ 916996 h 916996"/>
              <a:gd name="connsiteX4" fmla="*/ 0 w 2067421"/>
              <a:gd name="connsiteY4" fmla="*/ 0 h 916996"/>
              <a:gd name="connsiteX0-1" fmla="*/ 0 w 2067421"/>
              <a:gd name="connsiteY0-2" fmla="*/ 0 h 922962"/>
              <a:gd name="connsiteX1-3" fmla="*/ 2067421 w 2067421"/>
              <a:gd name="connsiteY1-4" fmla="*/ 0 h 922962"/>
              <a:gd name="connsiteX2-5" fmla="*/ 2067421 w 2067421"/>
              <a:gd name="connsiteY2-6" fmla="*/ 916996 h 922962"/>
              <a:gd name="connsiteX3-7" fmla="*/ 96456 w 2067421"/>
              <a:gd name="connsiteY3-8" fmla="*/ 922962 h 922962"/>
              <a:gd name="connsiteX4-9" fmla="*/ 0 w 2067421"/>
              <a:gd name="connsiteY4-10" fmla="*/ 916996 h 922962"/>
              <a:gd name="connsiteX5" fmla="*/ 0 w 2067421"/>
              <a:gd name="connsiteY5" fmla="*/ 0 h 922962"/>
              <a:gd name="connsiteX0-11" fmla="*/ 0 w 2067421"/>
              <a:gd name="connsiteY0-12" fmla="*/ 0 h 922962"/>
              <a:gd name="connsiteX1-13" fmla="*/ 2067421 w 2067421"/>
              <a:gd name="connsiteY1-14" fmla="*/ 0 h 922962"/>
              <a:gd name="connsiteX2-15" fmla="*/ 2067421 w 2067421"/>
              <a:gd name="connsiteY2-16" fmla="*/ 916996 h 922962"/>
              <a:gd name="connsiteX3-17" fmla="*/ 96456 w 2067421"/>
              <a:gd name="connsiteY3-18" fmla="*/ 922962 h 922962"/>
              <a:gd name="connsiteX4-19" fmla="*/ 0 w 2067421"/>
              <a:gd name="connsiteY4-20" fmla="*/ 0 h 922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7421" h="922962">
                <a:moveTo>
                  <a:pt x="0" y="0"/>
                </a:moveTo>
                <a:lnTo>
                  <a:pt x="2067421" y="0"/>
                </a:lnTo>
                <a:lnTo>
                  <a:pt x="2067421" y="916996"/>
                </a:lnTo>
                <a:lnTo>
                  <a:pt x="96456" y="922962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9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2" name="矩形 46"/>
          <p:cNvSpPr/>
          <p:nvPr/>
        </p:nvSpPr>
        <p:spPr>
          <a:xfrm rot="2400000">
            <a:off x="6378223" y="5152072"/>
            <a:ext cx="1153043" cy="922962"/>
          </a:xfrm>
          <a:custGeom>
            <a:avLst/>
            <a:gdLst>
              <a:gd name="connsiteX0" fmla="*/ 0 w 2067421"/>
              <a:gd name="connsiteY0" fmla="*/ 0 h 916996"/>
              <a:gd name="connsiteX1" fmla="*/ 2067421 w 2067421"/>
              <a:gd name="connsiteY1" fmla="*/ 0 h 916996"/>
              <a:gd name="connsiteX2" fmla="*/ 2067421 w 2067421"/>
              <a:gd name="connsiteY2" fmla="*/ 916996 h 916996"/>
              <a:gd name="connsiteX3" fmla="*/ 0 w 2067421"/>
              <a:gd name="connsiteY3" fmla="*/ 916996 h 916996"/>
              <a:gd name="connsiteX4" fmla="*/ 0 w 2067421"/>
              <a:gd name="connsiteY4" fmla="*/ 0 h 916996"/>
              <a:gd name="connsiteX0-1" fmla="*/ 0 w 2067421"/>
              <a:gd name="connsiteY0-2" fmla="*/ 0 h 922962"/>
              <a:gd name="connsiteX1-3" fmla="*/ 2067421 w 2067421"/>
              <a:gd name="connsiteY1-4" fmla="*/ 0 h 922962"/>
              <a:gd name="connsiteX2-5" fmla="*/ 2067421 w 2067421"/>
              <a:gd name="connsiteY2-6" fmla="*/ 916996 h 922962"/>
              <a:gd name="connsiteX3-7" fmla="*/ 96456 w 2067421"/>
              <a:gd name="connsiteY3-8" fmla="*/ 922962 h 922962"/>
              <a:gd name="connsiteX4-9" fmla="*/ 0 w 2067421"/>
              <a:gd name="connsiteY4-10" fmla="*/ 916996 h 922962"/>
              <a:gd name="connsiteX5" fmla="*/ 0 w 2067421"/>
              <a:gd name="connsiteY5" fmla="*/ 0 h 922962"/>
              <a:gd name="connsiteX0-11" fmla="*/ 0 w 2067421"/>
              <a:gd name="connsiteY0-12" fmla="*/ 0 h 922962"/>
              <a:gd name="connsiteX1-13" fmla="*/ 2067421 w 2067421"/>
              <a:gd name="connsiteY1-14" fmla="*/ 0 h 922962"/>
              <a:gd name="connsiteX2-15" fmla="*/ 2067421 w 2067421"/>
              <a:gd name="connsiteY2-16" fmla="*/ 916996 h 922962"/>
              <a:gd name="connsiteX3-17" fmla="*/ 96456 w 2067421"/>
              <a:gd name="connsiteY3-18" fmla="*/ 922962 h 922962"/>
              <a:gd name="connsiteX4-19" fmla="*/ 0 w 2067421"/>
              <a:gd name="connsiteY4-20" fmla="*/ 0 h 922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7421" h="922962">
                <a:moveTo>
                  <a:pt x="0" y="0"/>
                </a:moveTo>
                <a:lnTo>
                  <a:pt x="2067421" y="0"/>
                </a:lnTo>
                <a:lnTo>
                  <a:pt x="2067421" y="916996"/>
                </a:lnTo>
                <a:lnTo>
                  <a:pt x="96456" y="922962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9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六边形 1"/>
          <p:cNvSpPr/>
          <p:nvPr/>
        </p:nvSpPr>
        <p:spPr>
          <a:xfrm>
            <a:off x="874713" y="1974371"/>
            <a:ext cx="924817" cy="797255"/>
          </a:xfrm>
          <a:prstGeom prst="hexagon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六边形 2"/>
          <p:cNvSpPr/>
          <p:nvPr/>
        </p:nvSpPr>
        <p:spPr>
          <a:xfrm>
            <a:off x="1127117" y="2170373"/>
            <a:ext cx="420010" cy="385572"/>
          </a:xfrm>
          <a:custGeom>
            <a:avLst/>
            <a:gdLst>
              <a:gd name="connsiteX0" fmla="*/ 117399 w 337212"/>
              <a:gd name="connsiteY0" fmla="*/ 192088 h 309563"/>
              <a:gd name="connsiteX1" fmla="*/ 130099 w 337212"/>
              <a:gd name="connsiteY1" fmla="*/ 196036 h 309563"/>
              <a:gd name="connsiteX2" fmla="*/ 130099 w 337212"/>
              <a:gd name="connsiteY2" fmla="*/ 278941 h 309563"/>
              <a:gd name="connsiteX3" fmla="*/ 117399 w 337212"/>
              <a:gd name="connsiteY3" fmla="*/ 292101 h 309563"/>
              <a:gd name="connsiteX4" fmla="*/ 176137 w 337212"/>
              <a:gd name="connsiteY4" fmla="*/ 187325 h 309563"/>
              <a:gd name="connsiteX5" fmla="*/ 187250 w 337212"/>
              <a:gd name="connsiteY5" fmla="*/ 191271 h 309563"/>
              <a:gd name="connsiteX6" fmla="*/ 187250 w 337212"/>
              <a:gd name="connsiteY6" fmla="*/ 267562 h 309563"/>
              <a:gd name="connsiteX7" fmla="*/ 176137 w 337212"/>
              <a:gd name="connsiteY7" fmla="*/ 279400 h 309563"/>
              <a:gd name="connsiteX8" fmla="*/ 176137 w 337212"/>
              <a:gd name="connsiteY8" fmla="*/ 187325 h 309563"/>
              <a:gd name="connsiteX9" fmla="*/ 231699 w 337212"/>
              <a:gd name="connsiteY9" fmla="*/ 180975 h 309563"/>
              <a:gd name="connsiteX10" fmla="*/ 239637 w 337212"/>
              <a:gd name="connsiteY10" fmla="*/ 184982 h 309563"/>
              <a:gd name="connsiteX11" fmla="*/ 239637 w 337212"/>
              <a:gd name="connsiteY11" fmla="*/ 254429 h 309563"/>
              <a:gd name="connsiteX12" fmla="*/ 231699 w 337212"/>
              <a:gd name="connsiteY12" fmla="*/ 265113 h 309563"/>
              <a:gd name="connsiteX13" fmla="*/ 277737 w 337212"/>
              <a:gd name="connsiteY13" fmla="*/ 177800 h 309563"/>
              <a:gd name="connsiteX14" fmla="*/ 287262 w 337212"/>
              <a:gd name="connsiteY14" fmla="*/ 180398 h 309563"/>
              <a:gd name="connsiteX15" fmla="*/ 287262 w 337212"/>
              <a:gd name="connsiteY15" fmla="*/ 238847 h 309563"/>
              <a:gd name="connsiteX16" fmla="*/ 277737 w 337212"/>
              <a:gd name="connsiteY16" fmla="*/ 249238 h 309563"/>
              <a:gd name="connsiteX17" fmla="*/ 280912 w 337212"/>
              <a:gd name="connsiteY17" fmla="*/ 92075 h 309563"/>
              <a:gd name="connsiteX18" fmla="*/ 307493 w 337212"/>
              <a:gd name="connsiteY18" fmla="*/ 92075 h 309563"/>
              <a:gd name="connsiteX19" fmla="*/ 315468 w 337212"/>
              <a:gd name="connsiteY19" fmla="*/ 97314 h 309563"/>
              <a:gd name="connsiteX20" fmla="*/ 336733 w 337212"/>
              <a:gd name="connsiteY20" fmla="*/ 158869 h 309563"/>
              <a:gd name="connsiteX21" fmla="*/ 331417 w 337212"/>
              <a:gd name="connsiteY21" fmla="*/ 169347 h 309563"/>
              <a:gd name="connsiteX22" fmla="*/ 320784 w 337212"/>
              <a:gd name="connsiteY22" fmla="*/ 164108 h 309563"/>
              <a:gd name="connsiteX23" fmla="*/ 314139 w 337212"/>
              <a:gd name="connsiteY23" fmla="*/ 145772 h 309563"/>
              <a:gd name="connsiteX24" fmla="*/ 314139 w 337212"/>
              <a:gd name="connsiteY24" fmla="*/ 238761 h 309563"/>
              <a:gd name="connsiteX25" fmla="*/ 304835 w 337212"/>
              <a:gd name="connsiteY25" fmla="*/ 249238 h 309563"/>
              <a:gd name="connsiteX26" fmla="*/ 294203 w 337212"/>
              <a:gd name="connsiteY26" fmla="*/ 238761 h 309563"/>
              <a:gd name="connsiteX27" fmla="*/ 294203 w 337212"/>
              <a:gd name="connsiteY27" fmla="*/ 179824 h 309563"/>
              <a:gd name="connsiteX28" fmla="*/ 288886 w 337212"/>
              <a:gd name="connsiteY28" fmla="*/ 179824 h 309563"/>
              <a:gd name="connsiteX29" fmla="*/ 294203 w 337212"/>
              <a:gd name="connsiteY29" fmla="*/ 178515 h 309563"/>
              <a:gd name="connsiteX30" fmla="*/ 304835 w 337212"/>
              <a:gd name="connsiteY30" fmla="*/ 157560 h 309563"/>
              <a:gd name="connsiteX31" fmla="*/ 280912 w 337212"/>
              <a:gd name="connsiteY31" fmla="*/ 92075 h 309563"/>
              <a:gd name="connsiteX32" fmla="*/ 231699 w 337212"/>
              <a:gd name="connsiteY32" fmla="*/ 82550 h 309563"/>
              <a:gd name="connsiteX33" fmla="*/ 243745 w 337212"/>
              <a:gd name="connsiteY33" fmla="*/ 82550 h 309563"/>
              <a:gd name="connsiteX34" fmla="*/ 262484 w 337212"/>
              <a:gd name="connsiteY34" fmla="*/ 82550 h 309563"/>
              <a:gd name="connsiteX35" fmla="*/ 273192 w 337212"/>
              <a:gd name="connsiteY35" fmla="*/ 89117 h 309563"/>
              <a:gd name="connsiteX36" fmla="*/ 297285 w 337212"/>
              <a:gd name="connsiteY36" fmla="*/ 160041 h 309563"/>
              <a:gd name="connsiteX37" fmla="*/ 291931 w 337212"/>
              <a:gd name="connsiteY37" fmla="*/ 171861 h 309563"/>
              <a:gd name="connsiteX38" fmla="*/ 279885 w 337212"/>
              <a:gd name="connsiteY38" fmla="*/ 166608 h 309563"/>
              <a:gd name="connsiteX39" fmla="*/ 271854 w 337212"/>
              <a:gd name="connsiteY39" fmla="*/ 144280 h 309563"/>
              <a:gd name="connsiteX40" fmla="*/ 271854 w 337212"/>
              <a:gd name="connsiteY40" fmla="*/ 253292 h 309563"/>
              <a:gd name="connsiteX41" fmla="*/ 259807 w 337212"/>
              <a:gd name="connsiteY41" fmla="*/ 265113 h 309563"/>
              <a:gd name="connsiteX42" fmla="*/ 247761 w 337212"/>
              <a:gd name="connsiteY42" fmla="*/ 253292 h 309563"/>
              <a:gd name="connsiteX43" fmla="*/ 247761 w 337212"/>
              <a:gd name="connsiteY43" fmla="*/ 183682 h 309563"/>
              <a:gd name="connsiteX44" fmla="*/ 258469 w 337212"/>
              <a:gd name="connsiteY44" fmla="*/ 160041 h 309563"/>
              <a:gd name="connsiteX45" fmla="*/ 231699 w 337212"/>
              <a:gd name="connsiteY45" fmla="*/ 82550 h 309563"/>
              <a:gd name="connsiteX46" fmla="*/ 177724 w 337212"/>
              <a:gd name="connsiteY46" fmla="*/ 77788 h 309563"/>
              <a:gd name="connsiteX47" fmla="*/ 214510 w 337212"/>
              <a:gd name="connsiteY47" fmla="*/ 77788 h 309563"/>
              <a:gd name="connsiteX48" fmla="*/ 225021 w 337212"/>
              <a:gd name="connsiteY48" fmla="*/ 85643 h 309563"/>
              <a:gd name="connsiteX49" fmla="*/ 252610 w 337212"/>
              <a:gd name="connsiteY49" fmla="*/ 162884 h 309563"/>
              <a:gd name="connsiteX50" fmla="*/ 246041 w 337212"/>
              <a:gd name="connsiteY50" fmla="*/ 175976 h 309563"/>
              <a:gd name="connsiteX51" fmla="*/ 231590 w 337212"/>
              <a:gd name="connsiteY51" fmla="*/ 169430 h 309563"/>
              <a:gd name="connsiteX52" fmla="*/ 223707 w 337212"/>
              <a:gd name="connsiteY52" fmla="*/ 145865 h 309563"/>
              <a:gd name="connsiteX53" fmla="*/ 223707 w 337212"/>
              <a:gd name="connsiteY53" fmla="*/ 266309 h 309563"/>
              <a:gd name="connsiteX54" fmla="*/ 210569 w 337212"/>
              <a:gd name="connsiteY54" fmla="*/ 279401 h 309563"/>
              <a:gd name="connsiteX55" fmla="*/ 198745 w 337212"/>
              <a:gd name="connsiteY55" fmla="*/ 266309 h 309563"/>
              <a:gd name="connsiteX56" fmla="*/ 198745 w 337212"/>
              <a:gd name="connsiteY56" fmla="*/ 189068 h 309563"/>
              <a:gd name="connsiteX57" fmla="*/ 197759 w 337212"/>
              <a:gd name="connsiteY57" fmla="*/ 189068 h 309563"/>
              <a:gd name="connsiteX58" fmla="*/ 194803 w 337212"/>
              <a:gd name="connsiteY58" fmla="*/ 189068 h 309563"/>
              <a:gd name="connsiteX59" fmla="*/ 206628 w 337212"/>
              <a:gd name="connsiteY59" fmla="*/ 178595 h 309563"/>
              <a:gd name="connsiteX60" fmla="*/ 206628 w 337212"/>
              <a:gd name="connsiteY60" fmla="*/ 162884 h 309563"/>
              <a:gd name="connsiteX61" fmla="*/ 177724 w 337212"/>
              <a:gd name="connsiteY61" fmla="*/ 79097 h 309563"/>
              <a:gd name="connsiteX62" fmla="*/ 177724 w 337212"/>
              <a:gd name="connsiteY62" fmla="*/ 77788 h 309563"/>
              <a:gd name="connsiteX63" fmla="*/ 120574 w 337212"/>
              <a:gd name="connsiteY63" fmla="*/ 73025 h 309563"/>
              <a:gd name="connsiteX64" fmla="*/ 157008 w 337212"/>
              <a:gd name="connsiteY64" fmla="*/ 73025 h 309563"/>
              <a:gd name="connsiteX65" fmla="*/ 168720 w 337212"/>
              <a:gd name="connsiteY65" fmla="*/ 80953 h 309563"/>
              <a:gd name="connsiteX66" fmla="*/ 197347 w 337212"/>
              <a:gd name="connsiteY66" fmla="*/ 166840 h 309563"/>
              <a:gd name="connsiteX67" fmla="*/ 190840 w 337212"/>
              <a:gd name="connsiteY67" fmla="*/ 181375 h 309563"/>
              <a:gd name="connsiteX68" fmla="*/ 176527 w 337212"/>
              <a:gd name="connsiteY68" fmla="*/ 173447 h 309563"/>
              <a:gd name="connsiteX69" fmla="*/ 167418 w 337212"/>
              <a:gd name="connsiteY69" fmla="*/ 148341 h 309563"/>
              <a:gd name="connsiteX70" fmla="*/ 167418 w 337212"/>
              <a:gd name="connsiteY70" fmla="*/ 279153 h 309563"/>
              <a:gd name="connsiteX71" fmla="*/ 153105 w 337212"/>
              <a:gd name="connsiteY71" fmla="*/ 293688 h 309563"/>
              <a:gd name="connsiteX72" fmla="*/ 140093 w 337212"/>
              <a:gd name="connsiteY72" fmla="*/ 279153 h 309563"/>
              <a:gd name="connsiteX73" fmla="*/ 140093 w 337212"/>
              <a:gd name="connsiteY73" fmla="*/ 195909 h 309563"/>
              <a:gd name="connsiteX74" fmla="*/ 133586 w 337212"/>
              <a:gd name="connsiteY74" fmla="*/ 195909 h 309563"/>
              <a:gd name="connsiteX75" fmla="*/ 138791 w 337212"/>
              <a:gd name="connsiteY75" fmla="*/ 194588 h 309563"/>
              <a:gd name="connsiteX76" fmla="*/ 151804 w 337212"/>
              <a:gd name="connsiteY76" fmla="*/ 166840 h 309563"/>
              <a:gd name="connsiteX77" fmla="*/ 120574 w 337212"/>
              <a:gd name="connsiteY77" fmla="*/ 73025 h 309563"/>
              <a:gd name="connsiteX78" fmla="*/ 46220 w 337212"/>
              <a:gd name="connsiteY78" fmla="*/ 66675 h 309563"/>
              <a:gd name="connsiteX79" fmla="*/ 72821 w 337212"/>
              <a:gd name="connsiteY79" fmla="*/ 66675 h 309563"/>
              <a:gd name="connsiteX80" fmla="*/ 98092 w 337212"/>
              <a:gd name="connsiteY80" fmla="*/ 66675 h 309563"/>
              <a:gd name="connsiteX81" fmla="*/ 111393 w 337212"/>
              <a:gd name="connsiteY81" fmla="*/ 74595 h 309563"/>
              <a:gd name="connsiteX82" fmla="*/ 143315 w 337212"/>
              <a:gd name="connsiteY82" fmla="*/ 169638 h 309563"/>
              <a:gd name="connsiteX83" fmla="*/ 135334 w 337212"/>
              <a:gd name="connsiteY83" fmla="*/ 185479 h 309563"/>
              <a:gd name="connsiteX84" fmla="*/ 119374 w 337212"/>
              <a:gd name="connsiteY84" fmla="*/ 177559 h 309563"/>
              <a:gd name="connsiteX85" fmla="*/ 108733 w 337212"/>
              <a:gd name="connsiteY85" fmla="*/ 148518 h 309563"/>
              <a:gd name="connsiteX86" fmla="*/ 108733 w 337212"/>
              <a:gd name="connsiteY86" fmla="*/ 295043 h 309563"/>
              <a:gd name="connsiteX87" fmla="*/ 94102 w 337212"/>
              <a:gd name="connsiteY87" fmla="*/ 309563 h 309563"/>
              <a:gd name="connsiteX88" fmla="*/ 78141 w 337212"/>
              <a:gd name="connsiteY88" fmla="*/ 295043 h 309563"/>
              <a:gd name="connsiteX89" fmla="*/ 78141 w 337212"/>
              <a:gd name="connsiteY89" fmla="*/ 202640 h 309563"/>
              <a:gd name="connsiteX90" fmla="*/ 66171 w 337212"/>
              <a:gd name="connsiteY90" fmla="*/ 202640 h 309563"/>
              <a:gd name="connsiteX91" fmla="*/ 66171 w 337212"/>
              <a:gd name="connsiteY91" fmla="*/ 295043 h 309563"/>
              <a:gd name="connsiteX92" fmla="*/ 50210 w 337212"/>
              <a:gd name="connsiteY92" fmla="*/ 309563 h 309563"/>
              <a:gd name="connsiteX93" fmla="*/ 35579 w 337212"/>
              <a:gd name="connsiteY93" fmla="*/ 295043 h 309563"/>
              <a:gd name="connsiteX94" fmla="*/ 35579 w 337212"/>
              <a:gd name="connsiteY94" fmla="*/ 148518 h 309563"/>
              <a:gd name="connsiteX95" fmla="*/ 24938 w 337212"/>
              <a:gd name="connsiteY95" fmla="*/ 177559 h 309563"/>
              <a:gd name="connsiteX96" fmla="*/ 8978 w 337212"/>
              <a:gd name="connsiteY96" fmla="*/ 185479 h 309563"/>
              <a:gd name="connsiteX97" fmla="*/ 997 w 337212"/>
              <a:gd name="connsiteY97" fmla="*/ 169638 h 309563"/>
              <a:gd name="connsiteX98" fmla="*/ 32919 w 337212"/>
              <a:gd name="connsiteY98" fmla="*/ 74595 h 309563"/>
              <a:gd name="connsiteX99" fmla="*/ 46220 w 337212"/>
              <a:gd name="connsiteY99" fmla="*/ 66675 h 309563"/>
              <a:gd name="connsiteX100" fmla="*/ 289643 w 337212"/>
              <a:gd name="connsiteY100" fmla="*/ 49213 h 309563"/>
              <a:gd name="connsiteX101" fmla="*/ 309487 w 337212"/>
              <a:gd name="connsiteY101" fmla="*/ 68263 h 309563"/>
              <a:gd name="connsiteX102" fmla="*/ 289643 w 337212"/>
              <a:gd name="connsiteY102" fmla="*/ 87313 h 309563"/>
              <a:gd name="connsiteX103" fmla="*/ 269799 w 337212"/>
              <a:gd name="connsiteY103" fmla="*/ 68263 h 309563"/>
              <a:gd name="connsiteX104" fmla="*/ 271122 w 337212"/>
              <a:gd name="connsiteY104" fmla="*/ 68263 h 309563"/>
              <a:gd name="connsiteX105" fmla="*/ 272445 w 337212"/>
              <a:gd name="connsiteY105" fmla="*/ 59373 h 309563"/>
              <a:gd name="connsiteX106" fmla="*/ 289643 w 337212"/>
              <a:gd name="connsiteY106" fmla="*/ 49213 h 309563"/>
              <a:gd name="connsiteX107" fmla="*/ 244544 w 337212"/>
              <a:gd name="connsiteY107" fmla="*/ 33338 h 309563"/>
              <a:gd name="connsiteX108" fmla="*/ 266625 w 337212"/>
              <a:gd name="connsiteY108" fmla="*/ 55699 h 309563"/>
              <a:gd name="connsiteX109" fmla="*/ 244544 w 337212"/>
              <a:gd name="connsiteY109" fmla="*/ 79376 h 309563"/>
              <a:gd name="connsiteX110" fmla="*/ 223762 w 337212"/>
              <a:gd name="connsiteY110" fmla="*/ 63592 h 309563"/>
              <a:gd name="connsiteX111" fmla="*/ 226360 w 337212"/>
              <a:gd name="connsiteY111" fmla="*/ 49123 h 309563"/>
              <a:gd name="connsiteX112" fmla="*/ 226360 w 337212"/>
              <a:gd name="connsiteY112" fmla="*/ 43861 h 309563"/>
              <a:gd name="connsiteX113" fmla="*/ 244544 w 337212"/>
              <a:gd name="connsiteY113" fmla="*/ 33338 h 309563"/>
              <a:gd name="connsiteX114" fmla="*/ 192806 w 337212"/>
              <a:gd name="connsiteY114" fmla="*/ 23813 h 309563"/>
              <a:gd name="connsiteX115" fmla="*/ 217412 w 337212"/>
              <a:gd name="connsiteY115" fmla="*/ 48420 h 309563"/>
              <a:gd name="connsiteX116" fmla="*/ 192806 w 337212"/>
              <a:gd name="connsiteY116" fmla="*/ 73026 h 309563"/>
              <a:gd name="connsiteX117" fmla="*/ 168199 w 337212"/>
              <a:gd name="connsiteY117" fmla="*/ 51010 h 309563"/>
              <a:gd name="connsiteX118" fmla="*/ 170789 w 337212"/>
              <a:gd name="connsiteY118" fmla="*/ 39354 h 309563"/>
              <a:gd name="connsiteX119" fmla="*/ 170789 w 337212"/>
              <a:gd name="connsiteY119" fmla="*/ 38059 h 309563"/>
              <a:gd name="connsiteX120" fmla="*/ 192806 w 337212"/>
              <a:gd name="connsiteY120" fmla="*/ 23813 h 309563"/>
              <a:gd name="connsiteX121" fmla="*/ 133275 w 337212"/>
              <a:gd name="connsiteY121" fmla="*/ 12700 h 309563"/>
              <a:gd name="connsiteX122" fmla="*/ 160262 w 337212"/>
              <a:gd name="connsiteY122" fmla="*/ 39029 h 309563"/>
              <a:gd name="connsiteX123" fmla="*/ 133275 w 337212"/>
              <a:gd name="connsiteY123" fmla="*/ 66675 h 309563"/>
              <a:gd name="connsiteX124" fmla="*/ 106287 w 337212"/>
              <a:gd name="connsiteY124" fmla="*/ 48245 h 309563"/>
              <a:gd name="connsiteX125" fmla="*/ 111685 w 337212"/>
              <a:gd name="connsiteY125" fmla="*/ 29814 h 309563"/>
              <a:gd name="connsiteX126" fmla="*/ 110335 w 337212"/>
              <a:gd name="connsiteY126" fmla="*/ 23232 h 309563"/>
              <a:gd name="connsiteX127" fmla="*/ 133275 w 337212"/>
              <a:gd name="connsiteY127" fmla="*/ 12700 h 309563"/>
              <a:gd name="connsiteX128" fmla="*/ 72809 w 337212"/>
              <a:gd name="connsiteY128" fmla="*/ 0 h 309563"/>
              <a:gd name="connsiteX129" fmla="*/ 101525 w 337212"/>
              <a:gd name="connsiteY129" fmla="*/ 30163 h 309563"/>
              <a:gd name="connsiteX130" fmla="*/ 72809 w 337212"/>
              <a:gd name="connsiteY130" fmla="*/ 60325 h 309563"/>
              <a:gd name="connsiteX131" fmla="*/ 42787 w 337212"/>
              <a:gd name="connsiteY131" fmla="*/ 30163 h 309563"/>
              <a:gd name="connsiteX132" fmla="*/ 72809 w 337212"/>
              <a:gd name="connsiteY132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337212" h="309563">
                <a:moveTo>
                  <a:pt x="117399" y="192088"/>
                </a:moveTo>
                <a:cubicBezTo>
                  <a:pt x="121632" y="194720"/>
                  <a:pt x="125866" y="196036"/>
                  <a:pt x="130099" y="196036"/>
                </a:cubicBezTo>
                <a:cubicBezTo>
                  <a:pt x="130099" y="196036"/>
                  <a:pt x="130099" y="196036"/>
                  <a:pt x="130099" y="278941"/>
                </a:cubicBezTo>
                <a:cubicBezTo>
                  <a:pt x="130099" y="285521"/>
                  <a:pt x="124455" y="290785"/>
                  <a:pt x="117399" y="292101"/>
                </a:cubicBezTo>
                <a:close/>
                <a:moveTo>
                  <a:pt x="176137" y="187325"/>
                </a:moveTo>
                <a:cubicBezTo>
                  <a:pt x="179841" y="189956"/>
                  <a:pt x="183546" y="191271"/>
                  <a:pt x="187250" y="191271"/>
                </a:cubicBezTo>
                <a:cubicBezTo>
                  <a:pt x="187250" y="191271"/>
                  <a:pt x="187250" y="191271"/>
                  <a:pt x="187250" y="267562"/>
                </a:cubicBezTo>
                <a:cubicBezTo>
                  <a:pt x="187250" y="274139"/>
                  <a:pt x="182311" y="279400"/>
                  <a:pt x="176137" y="279400"/>
                </a:cubicBezTo>
                <a:cubicBezTo>
                  <a:pt x="176137" y="279400"/>
                  <a:pt x="176137" y="279400"/>
                  <a:pt x="176137" y="187325"/>
                </a:cubicBezTo>
                <a:close/>
                <a:moveTo>
                  <a:pt x="231699" y="180975"/>
                </a:moveTo>
                <a:cubicBezTo>
                  <a:pt x="233967" y="183646"/>
                  <a:pt x="236235" y="183646"/>
                  <a:pt x="239637" y="184982"/>
                </a:cubicBezTo>
                <a:cubicBezTo>
                  <a:pt x="239637" y="184982"/>
                  <a:pt x="239637" y="184982"/>
                  <a:pt x="239637" y="254429"/>
                </a:cubicBezTo>
                <a:cubicBezTo>
                  <a:pt x="239637" y="259771"/>
                  <a:pt x="236235" y="263778"/>
                  <a:pt x="231699" y="265113"/>
                </a:cubicBezTo>
                <a:close/>
                <a:moveTo>
                  <a:pt x="277737" y="177800"/>
                </a:moveTo>
                <a:cubicBezTo>
                  <a:pt x="280458" y="179099"/>
                  <a:pt x="283180" y="180398"/>
                  <a:pt x="287262" y="180398"/>
                </a:cubicBezTo>
                <a:cubicBezTo>
                  <a:pt x="287262" y="180398"/>
                  <a:pt x="287262" y="180398"/>
                  <a:pt x="287262" y="238847"/>
                </a:cubicBezTo>
                <a:cubicBezTo>
                  <a:pt x="287262" y="244043"/>
                  <a:pt x="283180" y="247939"/>
                  <a:pt x="277737" y="249238"/>
                </a:cubicBezTo>
                <a:close/>
                <a:moveTo>
                  <a:pt x="280912" y="92075"/>
                </a:moveTo>
                <a:cubicBezTo>
                  <a:pt x="282241" y="92075"/>
                  <a:pt x="306164" y="92075"/>
                  <a:pt x="307493" y="92075"/>
                </a:cubicBezTo>
                <a:cubicBezTo>
                  <a:pt x="311481" y="92075"/>
                  <a:pt x="314139" y="94694"/>
                  <a:pt x="315468" y="97314"/>
                </a:cubicBezTo>
                <a:cubicBezTo>
                  <a:pt x="315468" y="97314"/>
                  <a:pt x="315468" y="97314"/>
                  <a:pt x="336733" y="158869"/>
                </a:cubicBezTo>
                <a:cubicBezTo>
                  <a:pt x="338062" y="162798"/>
                  <a:pt x="336733" y="168037"/>
                  <a:pt x="331417" y="169347"/>
                </a:cubicBezTo>
                <a:cubicBezTo>
                  <a:pt x="327430" y="170657"/>
                  <a:pt x="322113" y="168037"/>
                  <a:pt x="320784" y="164108"/>
                </a:cubicBezTo>
                <a:cubicBezTo>
                  <a:pt x="320784" y="164108"/>
                  <a:pt x="320784" y="164108"/>
                  <a:pt x="314139" y="145772"/>
                </a:cubicBezTo>
                <a:cubicBezTo>
                  <a:pt x="314139" y="145772"/>
                  <a:pt x="314139" y="145772"/>
                  <a:pt x="314139" y="238761"/>
                </a:cubicBezTo>
                <a:cubicBezTo>
                  <a:pt x="314139" y="243999"/>
                  <a:pt x="310152" y="249238"/>
                  <a:pt x="304835" y="249238"/>
                </a:cubicBezTo>
                <a:cubicBezTo>
                  <a:pt x="299519" y="249238"/>
                  <a:pt x="294203" y="243999"/>
                  <a:pt x="294203" y="238761"/>
                </a:cubicBezTo>
                <a:cubicBezTo>
                  <a:pt x="294203" y="238761"/>
                  <a:pt x="294203" y="238761"/>
                  <a:pt x="294203" y="179824"/>
                </a:cubicBezTo>
                <a:cubicBezTo>
                  <a:pt x="294203" y="179824"/>
                  <a:pt x="294203" y="179824"/>
                  <a:pt x="288886" y="179824"/>
                </a:cubicBezTo>
                <a:cubicBezTo>
                  <a:pt x="291545" y="179824"/>
                  <a:pt x="292874" y="179824"/>
                  <a:pt x="294203" y="178515"/>
                </a:cubicBezTo>
                <a:cubicBezTo>
                  <a:pt x="302177" y="175895"/>
                  <a:pt x="307493" y="166727"/>
                  <a:pt x="304835" y="157560"/>
                </a:cubicBezTo>
                <a:cubicBezTo>
                  <a:pt x="304835" y="157560"/>
                  <a:pt x="304835" y="157560"/>
                  <a:pt x="280912" y="92075"/>
                </a:cubicBezTo>
                <a:close/>
                <a:moveTo>
                  <a:pt x="231699" y="82550"/>
                </a:moveTo>
                <a:cubicBezTo>
                  <a:pt x="235715" y="82550"/>
                  <a:pt x="239730" y="82550"/>
                  <a:pt x="243745" y="82550"/>
                </a:cubicBezTo>
                <a:cubicBezTo>
                  <a:pt x="253115" y="82550"/>
                  <a:pt x="262484" y="82550"/>
                  <a:pt x="262484" y="82550"/>
                </a:cubicBezTo>
                <a:cubicBezTo>
                  <a:pt x="267838" y="82550"/>
                  <a:pt x="271854" y="85177"/>
                  <a:pt x="273192" y="89117"/>
                </a:cubicBezTo>
                <a:cubicBezTo>
                  <a:pt x="273192" y="89117"/>
                  <a:pt x="273192" y="89117"/>
                  <a:pt x="297285" y="160041"/>
                </a:cubicBezTo>
                <a:cubicBezTo>
                  <a:pt x="299962" y="165294"/>
                  <a:pt x="297285" y="170548"/>
                  <a:pt x="291931" y="171861"/>
                </a:cubicBezTo>
                <a:cubicBezTo>
                  <a:pt x="286577" y="174488"/>
                  <a:pt x="281223" y="170548"/>
                  <a:pt x="279885" y="166608"/>
                </a:cubicBezTo>
                <a:cubicBezTo>
                  <a:pt x="279885" y="166608"/>
                  <a:pt x="279885" y="166608"/>
                  <a:pt x="271854" y="144280"/>
                </a:cubicBezTo>
                <a:cubicBezTo>
                  <a:pt x="271854" y="144280"/>
                  <a:pt x="271854" y="144280"/>
                  <a:pt x="271854" y="253292"/>
                </a:cubicBezTo>
                <a:cubicBezTo>
                  <a:pt x="271854" y="259859"/>
                  <a:pt x="266500" y="265113"/>
                  <a:pt x="259807" y="265113"/>
                </a:cubicBezTo>
                <a:cubicBezTo>
                  <a:pt x="253115" y="265113"/>
                  <a:pt x="247761" y="259859"/>
                  <a:pt x="247761" y="253292"/>
                </a:cubicBezTo>
                <a:cubicBezTo>
                  <a:pt x="247761" y="253292"/>
                  <a:pt x="247761" y="253292"/>
                  <a:pt x="247761" y="183682"/>
                </a:cubicBezTo>
                <a:cubicBezTo>
                  <a:pt x="257130" y="179742"/>
                  <a:pt x="262484" y="169235"/>
                  <a:pt x="258469" y="160041"/>
                </a:cubicBezTo>
                <a:cubicBezTo>
                  <a:pt x="258469" y="160041"/>
                  <a:pt x="258469" y="160041"/>
                  <a:pt x="231699" y="82550"/>
                </a:cubicBezTo>
                <a:close/>
                <a:moveTo>
                  <a:pt x="177724" y="77788"/>
                </a:moveTo>
                <a:cubicBezTo>
                  <a:pt x="177724" y="77788"/>
                  <a:pt x="213196" y="77788"/>
                  <a:pt x="214510" y="77788"/>
                </a:cubicBezTo>
                <a:cubicBezTo>
                  <a:pt x="219765" y="77788"/>
                  <a:pt x="223707" y="80406"/>
                  <a:pt x="225021" y="85643"/>
                </a:cubicBezTo>
                <a:cubicBezTo>
                  <a:pt x="225021" y="85643"/>
                  <a:pt x="225021" y="85643"/>
                  <a:pt x="252610" y="162884"/>
                </a:cubicBezTo>
                <a:cubicBezTo>
                  <a:pt x="253924" y="168121"/>
                  <a:pt x="251296" y="174667"/>
                  <a:pt x="246041" y="175976"/>
                </a:cubicBezTo>
                <a:cubicBezTo>
                  <a:pt x="239472" y="178595"/>
                  <a:pt x="234217" y="175976"/>
                  <a:pt x="231590" y="169430"/>
                </a:cubicBezTo>
                <a:cubicBezTo>
                  <a:pt x="231590" y="169430"/>
                  <a:pt x="231590" y="169430"/>
                  <a:pt x="223707" y="145865"/>
                </a:cubicBezTo>
                <a:cubicBezTo>
                  <a:pt x="223707" y="145865"/>
                  <a:pt x="223707" y="145865"/>
                  <a:pt x="223707" y="266309"/>
                </a:cubicBezTo>
                <a:cubicBezTo>
                  <a:pt x="223707" y="272855"/>
                  <a:pt x="218452" y="279401"/>
                  <a:pt x="210569" y="279401"/>
                </a:cubicBezTo>
                <a:cubicBezTo>
                  <a:pt x="204000" y="279401"/>
                  <a:pt x="198745" y="272855"/>
                  <a:pt x="198745" y="266309"/>
                </a:cubicBezTo>
                <a:cubicBezTo>
                  <a:pt x="198745" y="266309"/>
                  <a:pt x="198745" y="266309"/>
                  <a:pt x="198745" y="189068"/>
                </a:cubicBezTo>
                <a:cubicBezTo>
                  <a:pt x="198745" y="189068"/>
                  <a:pt x="198745" y="189068"/>
                  <a:pt x="197759" y="189068"/>
                </a:cubicBezTo>
                <a:lnTo>
                  <a:pt x="194803" y="189068"/>
                </a:lnTo>
                <a:cubicBezTo>
                  <a:pt x="200059" y="187759"/>
                  <a:pt x="204000" y="183831"/>
                  <a:pt x="206628" y="178595"/>
                </a:cubicBezTo>
                <a:cubicBezTo>
                  <a:pt x="209255" y="173358"/>
                  <a:pt x="209255" y="168121"/>
                  <a:pt x="206628" y="162884"/>
                </a:cubicBezTo>
                <a:cubicBezTo>
                  <a:pt x="206628" y="162884"/>
                  <a:pt x="206628" y="162884"/>
                  <a:pt x="177724" y="79097"/>
                </a:cubicBezTo>
                <a:cubicBezTo>
                  <a:pt x="177724" y="79097"/>
                  <a:pt x="177724" y="77788"/>
                  <a:pt x="177724" y="77788"/>
                </a:cubicBezTo>
                <a:close/>
                <a:moveTo>
                  <a:pt x="120574" y="73025"/>
                </a:moveTo>
                <a:cubicBezTo>
                  <a:pt x="120574" y="73025"/>
                  <a:pt x="157008" y="73025"/>
                  <a:pt x="157008" y="73025"/>
                </a:cubicBezTo>
                <a:cubicBezTo>
                  <a:pt x="162213" y="73025"/>
                  <a:pt x="167418" y="75668"/>
                  <a:pt x="168720" y="80953"/>
                </a:cubicBezTo>
                <a:cubicBezTo>
                  <a:pt x="168720" y="80953"/>
                  <a:pt x="168720" y="80953"/>
                  <a:pt x="197347" y="166840"/>
                </a:cubicBezTo>
                <a:cubicBezTo>
                  <a:pt x="199949" y="172125"/>
                  <a:pt x="197347" y="178732"/>
                  <a:pt x="190840" y="181375"/>
                </a:cubicBezTo>
                <a:cubicBezTo>
                  <a:pt x="184334" y="184017"/>
                  <a:pt x="177828" y="180053"/>
                  <a:pt x="176527" y="173447"/>
                </a:cubicBezTo>
                <a:lnTo>
                  <a:pt x="167418" y="148341"/>
                </a:lnTo>
                <a:cubicBezTo>
                  <a:pt x="167418" y="148341"/>
                  <a:pt x="167418" y="148341"/>
                  <a:pt x="167418" y="279153"/>
                </a:cubicBezTo>
                <a:cubicBezTo>
                  <a:pt x="167418" y="287081"/>
                  <a:pt x="160912" y="293688"/>
                  <a:pt x="153105" y="293688"/>
                </a:cubicBezTo>
                <a:cubicBezTo>
                  <a:pt x="145297" y="293688"/>
                  <a:pt x="140093" y="287081"/>
                  <a:pt x="140093" y="279153"/>
                </a:cubicBezTo>
                <a:cubicBezTo>
                  <a:pt x="140093" y="279153"/>
                  <a:pt x="140093" y="279153"/>
                  <a:pt x="140093" y="195909"/>
                </a:cubicBezTo>
                <a:cubicBezTo>
                  <a:pt x="140093" y="195909"/>
                  <a:pt x="140093" y="195909"/>
                  <a:pt x="133586" y="195909"/>
                </a:cubicBezTo>
                <a:cubicBezTo>
                  <a:pt x="134888" y="195909"/>
                  <a:pt x="136189" y="195909"/>
                  <a:pt x="138791" y="194588"/>
                </a:cubicBezTo>
                <a:cubicBezTo>
                  <a:pt x="150502" y="190624"/>
                  <a:pt x="155707" y="177411"/>
                  <a:pt x="151804" y="166840"/>
                </a:cubicBezTo>
                <a:cubicBezTo>
                  <a:pt x="151804" y="166840"/>
                  <a:pt x="151804" y="166840"/>
                  <a:pt x="120574" y="73025"/>
                </a:cubicBezTo>
                <a:close/>
                <a:moveTo>
                  <a:pt x="46220" y="66675"/>
                </a:moveTo>
                <a:cubicBezTo>
                  <a:pt x="47550" y="66675"/>
                  <a:pt x="59520" y="66675"/>
                  <a:pt x="72821" y="66675"/>
                </a:cubicBezTo>
                <a:cubicBezTo>
                  <a:pt x="84792" y="66675"/>
                  <a:pt x="96762" y="66675"/>
                  <a:pt x="98092" y="66675"/>
                </a:cubicBezTo>
                <a:cubicBezTo>
                  <a:pt x="103413" y="66675"/>
                  <a:pt x="108733" y="69315"/>
                  <a:pt x="111393" y="74595"/>
                </a:cubicBezTo>
                <a:cubicBezTo>
                  <a:pt x="111393" y="74595"/>
                  <a:pt x="111393" y="74595"/>
                  <a:pt x="143315" y="169638"/>
                </a:cubicBezTo>
                <a:cubicBezTo>
                  <a:pt x="145975" y="176239"/>
                  <a:pt x="143315" y="184159"/>
                  <a:pt x="135334" y="185479"/>
                </a:cubicBezTo>
                <a:cubicBezTo>
                  <a:pt x="128684" y="188119"/>
                  <a:pt x="122034" y="184159"/>
                  <a:pt x="119374" y="177559"/>
                </a:cubicBezTo>
                <a:cubicBezTo>
                  <a:pt x="119374" y="177559"/>
                  <a:pt x="119374" y="177559"/>
                  <a:pt x="108733" y="148518"/>
                </a:cubicBezTo>
                <a:cubicBezTo>
                  <a:pt x="108733" y="148518"/>
                  <a:pt x="108733" y="148518"/>
                  <a:pt x="108733" y="295043"/>
                </a:cubicBezTo>
                <a:cubicBezTo>
                  <a:pt x="108733" y="302963"/>
                  <a:pt x="102083" y="309563"/>
                  <a:pt x="94102" y="309563"/>
                </a:cubicBezTo>
                <a:cubicBezTo>
                  <a:pt x="84792" y="309563"/>
                  <a:pt x="78141" y="302963"/>
                  <a:pt x="78141" y="295043"/>
                </a:cubicBezTo>
                <a:cubicBezTo>
                  <a:pt x="78141" y="295043"/>
                  <a:pt x="78141" y="295043"/>
                  <a:pt x="78141" y="202640"/>
                </a:cubicBezTo>
                <a:cubicBezTo>
                  <a:pt x="78141" y="202640"/>
                  <a:pt x="78141" y="202640"/>
                  <a:pt x="66171" y="202640"/>
                </a:cubicBezTo>
                <a:cubicBezTo>
                  <a:pt x="66171" y="202640"/>
                  <a:pt x="66171" y="202640"/>
                  <a:pt x="66171" y="295043"/>
                </a:cubicBezTo>
                <a:cubicBezTo>
                  <a:pt x="66171" y="302963"/>
                  <a:pt x="59520" y="309563"/>
                  <a:pt x="50210" y="309563"/>
                </a:cubicBezTo>
                <a:cubicBezTo>
                  <a:pt x="42229" y="309563"/>
                  <a:pt x="35579" y="302963"/>
                  <a:pt x="35579" y="295043"/>
                </a:cubicBezTo>
                <a:cubicBezTo>
                  <a:pt x="35579" y="295043"/>
                  <a:pt x="35579" y="295043"/>
                  <a:pt x="35579" y="148518"/>
                </a:cubicBezTo>
                <a:cubicBezTo>
                  <a:pt x="35579" y="148518"/>
                  <a:pt x="35579" y="148518"/>
                  <a:pt x="24938" y="177559"/>
                </a:cubicBezTo>
                <a:cubicBezTo>
                  <a:pt x="22278" y="184159"/>
                  <a:pt x="15628" y="188119"/>
                  <a:pt x="8978" y="185479"/>
                </a:cubicBezTo>
                <a:cubicBezTo>
                  <a:pt x="997" y="184159"/>
                  <a:pt x="-1663" y="176239"/>
                  <a:pt x="997" y="169638"/>
                </a:cubicBezTo>
                <a:cubicBezTo>
                  <a:pt x="997" y="169638"/>
                  <a:pt x="997" y="169638"/>
                  <a:pt x="32919" y="74595"/>
                </a:cubicBezTo>
                <a:cubicBezTo>
                  <a:pt x="35579" y="69315"/>
                  <a:pt x="40899" y="66675"/>
                  <a:pt x="46220" y="66675"/>
                </a:cubicBezTo>
                <a:close/>
                <a:moveTo>
                  <a:pt x="289643" y="49213"/>
                </a:moveTo>
                <a:cubicBezTo>
                  <a:pt x="301549" y="49213"/>
                  <a:pt x="309487" y="58103"/>
                  <a:pt x="309487" y="68263"/>
                </a:cubicBezTo>
                <a:cubicBezTo>
                  <a:pt x="309487" y="79693"/>
                  <a:pt x="300227" y="87313"/>
                  <a:pt x="289643" y="87313"/>
                </a:cubicBezTo>
                <a:cubicBezTo>
                  <a:pt x="280383" y="87313"/>
                  <a:pt x="269799" y="79693"/>
                  <a:pt x="269799" y="68263"/>
                </a:cubicBezTo>
                <a:cubicBezTo>
                  <a:pt x="269799" y="68263"/>
                  <a:pt x="271122" y="68263"/>
                  <a:pt x="271122" y="68263"/>
                </a:cubicBezTo>
                <a:cubicBezTo>
                  <a:pt x="271122" y="65723"/>
                  <a:pt x="272445" y="63183"/>
                  <a:pt x="272445" y="59373"/>
                </a:cubicBezTo>
                <a:cubicBezTo>
                  <a:pt x="276414" y="54293"/>
                  <a:pt x="283028" y="49213"/>
                  <a:pt x="289643" y="49213"/>
                </a:cubicBezTo>
                <a:close/>
                <a:moveTo>
                  <a:pt x="244544" y="33338"/>
                </a:moveTo>
                <a:cubicBezTo>
                  <a:pt x="257533" y="33338"/>
                  <a:pt x="266625" y="43861"/>
                  <a:pt x="266625" y="55699"/>
                </a:cubicBezTo>
                <a:cubicBezTo>
                  <a:pt x="266625" y="68853"/>
                  <a:pt x="256234" y="79376"/>
                  <a:pt x="244544" y="79376"/>
                </a:cubicBezTo>
                <a:cubicBezTo>
                  <a:pt x="235452" y="79376"/>
                  <a:pt x="226360" y="72799"/>
                  <a:pt x="223762" y="63592"/>
                </a:cubicBezTo>
                <a:cubicBezTo>
                  <a:pt x="225061" y="59645"/>
                  <a:pt x="226360" y="54384"/>
                  <a:pt x="226360" y="49123"/>
                </a:cubicBezTo>
                <a:cubicBezTo>
                  <a:pt x="226360" y="47807"/>
                  <a:pt x="226360" y="46492"/>
                  <a:pt x="226360" y="43861"/>
                </a:cubicBezTo>
                <a:cubicBezTo>
                  <a:pt x="230256" y="37284"/>
                  <a:pt x="236751" y="33338"/>
                  <a:pt x="244544" y="33338"/>
                </a:cubicBezTo>
                <a:close/>
                <a:moveTo>
                  <a:pt x="192806" y="23813"/>
                </a:moveTo>
                <a:cubicBezTo>
                  <a:pt x="205756" y="23813"/>
                  <a:pt x="217412" y="35469"/>
                  <a:pt x="217412" y="48420"/>
                </a:cubicBezTo>
                <a:cubicBezTo>
                  <a:pt x="217412" y="62665"/>
                  <a:pt x="205756" y="73026"/>
                  <a:pt x="192806" y="73026"/>
                </a:cubicBezTo>
                <a:cubicBezTo>
                  <a:pt x="179855" y="73026"/>
                  <a:pt x="169494" y="63961"/>
                  <a:pt x="168199" y="51010"/>
                </a:cubicBezTo>
                <a:cubicBezTo>
                  <a:pt x="169494" y="48420"/>
                  <a:pt x="170789" y="44534"/>
                  <a:pt x="170789" y="39354"/>
                </a:cubicBezTo>
                <a:cubicBezTo>
                  <a:pt x="170789" y="39354"/>
                  <a:pt x="170789" y="39354"/>
                  <a:pt x="170789" y="38059"/>
                </a:cubicBezTo>
                <a:cubicBezTo>
                  <a:pt x="174674" y="30288"/>
                  <a:pt x="182445" y="23813"/>
                  <a:pt x="192806" y="23813"/>
                </a:cubicBezTo>
                <a:close/>
                <a:moveTo>
                  <a:pt x="133275" y="12700"/>
                </a:moveTo>
                <a:cubicBezTo>
                  <a:pt x="148118" y="12700"/>
                  <a:pt x="160262" y="24548"/>
                  <a:pt x="160262" y="39029"/>
                </a:cubicBezTo>
                <a:cubicBezTo>
                  <a:pt x="160262" y="54827"/>
                  <a:pt x="148118" y="66675"/>
                  <a:pt x="133275" y="66675"/>
                </a:cubicBezTo>
                <a:cubicBezTo>
                  <a:pt x="121130" y="66675"/>
                  <a:pt x="110335" y="60093"/>
                  <a:pt x="106287" y="48245"/>
                </a:cubicBezTo>
                <a:cubicBezTo>
                  <a:pt x="108986" y="42979"/>
                  <a:pt x="111685" y="36396"/>
                  <a:pt x="111685" y="29814"/>
                </a:cubicBezTo>
                <a:cubicBezTo>
                  <a:pt x="111685" y="27181"/>
                  <a:pt x="110335" y="25865"/>
                  <a:pt x="110335" y="23232"/>
                </a:cubicBezTo>
                <a:cubicBezTo>
                  <a:pt x="115733" y="16649"/>
                  <a:pt x="123829" y="12700"/>
                  <a:pt x="133275" y="12700"/>
                </a:cubicBezTo>
                <a:close/>
                <a:moveTo>
                  <a:pt x="72809" y="0"/>
                </a:moveTo>
                <a:cubicBezTo>
                  <a:pt x="88472" y="0"/>
                  <a:pt x="101525" y="14426"/>
                  <a:pt x="101525" y="30163"/>
                </a:cubicBezTo>
                <a:cubicBezTo>
                  <a:pt x="101525" y="47211"/>
                  <a:pt x="87167" y="60325"/>
                  <a:pt x="72809" y="60325"/>
                </a:cubicBezTo>
                <a:cubicBezTo>
                  <a:pt x="57145" y="60325"/>
                  <a:pt x="42787" y="47211"/>
                  <a:pt x="42787" y="30163"/>
                </a:cubicBezTo>
                <a:cubicBezTo>
                  <a:pt x="42787" y="14426"/>
                  <a:pt x="55840" y="0"/>
                  <a:pt x="72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874713" y="3425800"/>
            <a:ext cx="924817" cy="797255"/>
          </a:xfrm>
          <a:prstGeom prst="hexagon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六边形 6"/>
          <p:cNvSpPr/>
          <p:nvPr/>
        </p:nvSpPr>
        <p:spPr>
          <a:xfrm>
            <a:off x="1127117" y="3618387"/>
            <a:ext cx="420010" cy="392403"/>
          </a:xfrm>
          <a:custGeom>
            <a:avLst/>
            <a:gdLst>
              <a:gd name="connsiteX0" fmla="*/ 159472 w 338138"/>
              <a:gd name="connsiteY0" fmla="*/ 265112 h 315913"/>
              <a:gd name="connsiteX1" fmla="*/ 155575 w 338138"/>
              <a:gd name="connsiteY1" fmla="*/ 269194 h 315913"/>
              <a:gd name="connsiteX2" fmla="*/ 155575 w 338138"/>
              <a:gd name="connsiteY2" fmla="*/ 289605 h 315913"/>
              <a:gd name="connsiteX3" fmla="*/ 158173 w 338138"/>
              <a:gd name="connsiteY3" fmla="*/ 293687 h 315913"/>
              <a:gd name="connsiteX4" fmla="*/ 181553 w 338138"/>
              <a:gd name="connsiteY4" fmla="*/ 293687 h 315913"/>
              <a:gd name="connsiteX5" fmla="*/ 184150 w 338138"/>
              <a:gd name="connsiteY5" fmla="*/ 290966 h 315913"/>
              <a:gd name="connsiteX6" fmla="*/ 184150 w 338138"/>
              <a:gd name="connsiteY6" fmla="*/ 269194 h 315913"/>
              <a:gd name="connsiteX7" fmla="*/ 181553 w 338138"/>
              <a:gd name="connsiteY7" fmla="*/ 265112 h 315913"/>
              <a:gd name="connsiteX8" fmla="*/ 159472 w 338138"/>
              <a:gd name="connsiteY8" fmla="*/ 265112 h 315913"/>
              <a:gd name="connsiteX9" fmla="*/ 169069 w 338138"/>
              <a:gd name="connsiteY9" fmla="*/ 222250 h 315913"/>
              <a:gd name="connsiteX10" fmla="*/ 155575 w 338138"/>
              <a:gd name="connsiteY10" fmla="*/ 235744 h 315913"/>
              <a:gd name="connsiteX11" fmla="*/ 169069 w 338138"/>
              <a:gd name="connsiteY11" fmla="*/ 249238 h 315913"/>
              <a:gd name="connsiteX12" fmla="*/ 182563 w 338138"/>
              <a:gd name="connsiteY12" fmla="*/ 235744 h 315913"/>
              <a:gd name="connsiteX13" fmla="*/ 169069 w 338138"/>
              <a:gd name="connsiteY13" fmla="*/ 222250 h 315913"/>
              <a:gd name="connsiteX14" fmla="*/ 145852 w 338138"/>
              <a:gd name="connsiteY14" fmla="*/ 55033 h 315913"/>
              <a:gd name="connsiteX15" fmla="*/ 157704 w 338138"/>
              <a:gd name="connsiteY15" fmla="*/ 56356 h 315913"/>
              <a:gd name="connsiteX16" fmla="*/ 156388 w 338138"/>
              <a:gd name="connsiteY16" fmla="*/ 68262 h 315913"/>
              <a:gd name="connsiteX17" fmla="*/ 57619 w 338138"/>
              <a:gd name="connsiteY17" fmla="*/ 137054 h 315913"/>
              <a:gd name="connsiteX18" fmla="*/ 53669 w 338138"/>
              <a:gd name="connsiteY18" fmla="*/ 139700 h 315913"/>
              <a:gd name="connsiteX19" fmla="*/ 47084 w 338138"/>
              <a:gd name="connsiteY19" fmla="*/ 135731 h 315913"/>
              <a:gd name="connsiteX20" fmla="*/ 48401 w 338138"/>
              <a:gd name="connsiteY20" fmla="*/ 123825 h 315913"/>
              <a:gd name="connsiteX21" fmla="*/ 145852 w 338138"/>
              <a:gd name="connsiteY21" fmla="*/ 55033 h 315913"/>
              <a:gd name="connsiteX22" fmla="*/ 88577 w 338138"/>
              <a:gd name="connsiteY22" fmla="*/ 47055 h 315913"/>
              <a:gd name="connsiteX23" fmla="*/ 100532 w 338138"/>
              <a:gd name="connsiteY23" fmla="*/ 48358 h 315913"/>
              <a:gd name="connsiteX24" fmla="*/ 99203 w 338138"/>
              <a:gd name="connsiteY24" fmla="*/ 60081 h 315913"/>
              <a:gd name="connsiteX25" fmla="*/ 52712 w 338138"/>
              <a:gd name="connsiteY25" fmla="*/ 92645 h 315913"/>
              <a:gd name="connsiteX26" fmla="*/ 47399 w 338138"/>
              <a:gd name="connsiteY26" fmla="*/ 95250 h 315913"/>
              <a:gd name="connsiteX27" fmla="*/ 40757 w 338138"/>
              <a:gd name="connsiteY27" fmla="*/ 91342 h 315913"/>
              <a:gd name="connsiteX28" fmla="*/ 43414 w 338138"/>
              <a:gd name="connsiteY28" fmla="*/ 79619 h 315913"/>
              <a:gd name="connsiteX29" fmla="*/ 88577 w 338138"/>
              <a:gd name="connsiteY29" fmla="*/ 47055 h 315913"/>
              <a:gd name="connsiteX30" fmla="*/ 35086 w 338138"/>
              <a:gd name="connsiteY30" fmla="*/ 22225 h 315913"/>
              <a:gd name="connsiteX31" fmla="*/ 20637 w 338138"/>
              <a:gd name="connsiteY31" fmla="*/ 35344 h 315913"/>
              <a:gd name="connsiteX32" fmla="*/ 20637 w 338138"/>
              <a:gd name="connsiteY32" fmla="*/ 196707 h 315913"/>
              <a:gd name="connsiteX33" fmla="*/ 35086 w 338138"/>
              <a:gd name="connsiteY33" fmla="*/ 211138 h 315913"/>
              <a:gd name="connsiteX34" fmla="*/ 303051 w 338138"/>
              <a:gd name="connsiteY34" fmla="*/ 211138 h 315913"/>
              <a:gd name="connsiteX35" fmla="*/ 317500 w 338138"/>
              <a:gd name="connsiteY35" fmla="*/ 196707 h 315913"/>
              <a:gd name="connsiteX36" fmla="*/ 317500 w 338138"/>
              <a:gd name="connsiteY36" fmla="*/ 35344 h 315913"/>
              <a:gd name="connsiteX37" fmla="*/ 303051 w 338138"/>
              <a:gd name="connsiteY37" fmla="*/ 22225 h 315913"/>
              <a:gd name="connsiteX38" fmla="*/ 35086 w 338138"/>
              <a:gd name="connsiteY38" fmla="*/ 22225 h 315913"/>
              <a:gd name="connsiteX39" fmla="*/ 14529 w 338138"/>
              <a:gd name="connsiteY39" fmla="*/ 0 h 315913"/>
              <a:gd name="connsiteX40" fmla="*/ 323609 w 338138"/>
              <a:gd name="connsiteY40" fmla="*/ 0 h 315913"/>
              <a:gd name="connsiteX41" fmla="*/ 338138 w 338138"/>
              <a:gd name="connsiteY41" fmla="*/ 13163 h 315913"/>
              <a:gd name="connsiteX42" fmla="*/ 338138 w 338138"/>
              <a:gd name="connsiteY42" fmla="*/ 251414 h 315913"/>
              <a:gd name="connsiteX43" fmla="*/ 323609 w 338138"/>
              <a:gd name="connsiteY43" fmla="*/ 265893 h 315913"/>
              <a:gd name="connsiteX44" fmla="*/ 210016 w 338138"/>
              <a:gd name="connsiteY44" fmla="*/ 265893 h 315913"/>
              <a:gd name="connsiteX45" fmla="*/ 207374 w 338138"/>
              <a:gd name="connsiteY45" fmla="*/ 268526 h 315913"/>
              <a:gd name="connsiteX46" fmla="*/ 207374 w 338138"/>
              <a:gd name="connsiteY46" fmla="*/ 290903 h 315913"/>
              <a:gd name="connsiteX47" fmla="*/ 208695 w 338138"/>
              <a:gd name="connsiteY47" fmla="*/ 293536 h 315913"/>
              <a:gd name="connsiteX48" fmla="*/ 239074 w 338138"/>
              <a:gd name="connsiteY48" fmla="*/ 293536 h 315913"/>
              <a:gd name="connsiteX49" fmla="*/ 250962 w 338138"/>
              <a:gd name="connsiteY49" fmla="*/ 305383 h 315913"/>
              <a:gd name="connsiteX50" fmla="*/ 239074 w 338138"/>
              <a:gd name="connsiteY50" fmla="*/ 315913 h 315913"/>
              <a:gd name="connsiteX51" fmla="*/ 99064 w 338138"/>
              <a:gd name="connsiteY51" fmla="*/ 315913 h 315913"/>
              <a:gd name="connsiteX52" fmla="*/ 87176 w 338138"/>
              <a:gd name="connsiteY52" fmla="*/ 305383 h 315913"/>
              <a:gd name="connsiteX53" fmla="*/ 99064 w 338138"/>
              <a:gd name="connsiteY53" fmla="*/ 293536 h 315913"/>
              <a:gd name="connsiteX54" fmla="*/ 129444 w 338138"/>
              <a:gd name="connsiteY54" fmla="*/ 293536 h 315913"/>
              <a:gd name="connsiteX55" fmla="*/ 130765 w 338138"/>
              <a:gd name="connsiteY55" fmla="*/ 289587 h 315913"/>
              <a:gd name="connsiteX56" fmla="*/ 130765 w 338138"/>
              <a:gd name="connsiteY56" fmla="*/ 268526 h 315913"/>
              <a:gd name="connsiteX57" fmla="*/ 126802 w 338138"/>
              <a:gd name="connsiteY57" fmla="*/ 265893 h 315913"/>
              <a:gd name="connsiteX58" fmla="*/ 14529 w 338138"/>
              <a:gd name="connsiteY58" fmla="*/ 265893 h 315913"/>
              <a:gd name="connsiteX59" fmla="*/ 0 w 338138"/>
              <a:gd name="connsiteY59" fmla="*/ 251414 h 315913"/>
              <a:gd name="connsiteX60" fmla="*/ 0 w 338138"/>
              <a:gd name="connsiteY60" fmla="*/ 13163 h 315913"/>
              <a:gd name="connsiteX61" fmla="*/ 14529 w 338138"/>
              <a:gd name="connsiteY61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8138" h="315913">
                <a:moveTo>
                  <a:pt x="159472" y="265112"/>
                </a:moveTo>
                <a:cubicBezTo>
                  <a:pt x="159472" y="265112"/>
                  <a:pt x="155575" y="265112"/>
                  <a:pt x="155575" y="269194"/>
                </a:cubicBezTo>
                <a:cubicBezTo>
                  <a:pt x="155575" y="269194"/>
                  <a:pt x="155575" y="269194"/>
                  <a:pt x="155575" y="289605"/>
                </a:cubicBezTo>
                <a:cubicBezTo>
                  <a:pt x="155575" y="292326"/>
                  <a:pt x="155575" y="293687"/>
                  <a:pt x="158173" y="293687"/>
                </a:cubicBezTo>
                <a:cubicBezTo>
                  <a:pt x="158173" y="293687"/>
                  <a:pt x="158173" y="293687"/>
                  <a:pt x="181553" y="293687"/>
                </a:cubicBezTo>
                <a:cubicBezTo>
                  <a:pt x="182851" y="293687"/>
                  <a:pt x="184150" y="292326"/>
                  <a:pt x="184150" y="290966"/>
                </a:cubicBezTo>
                <a:cubicBezTo>
                  <a:pt x="184150" y="290966"/>
                  <a:pt x="184150" y="290966"/>
                  <a:pt x="184150" y="269194"/>
                </a:cubicBezTo>
                <a:cubicBezTo>
                  <a:pt x="184150" y="265112"/>
                  <a:pt x="181553" y="265112"/>
                  <a:pt x="181553" y="265112"/>
                </a:cubicBezTo>
                <a:cubicBezTo>
                  <a:pt x="181553" y="265112"/>
                  <a:pt x="181553" y="265112"/>
                  <a:pt x="159472" y="265112"/>
                </a:cubicBezTo>
                <a:close/>
                <a:moveTo>
                  <a:pt x="169069" y="222250"/>
                </a:moveTo>
                <a:cubicBezTo>
                  <a:pt x="161616" y="222250"/>
                  <a:pt x="155575" y="228291"/>
                  <a:pt x="155575" y="235744"/>
                </a:cubicBezTo>
                <a:cubicBezTo>
                  <a:pt x="155575" y="243197"/>
                  <a:pt x="161616" y="249238"/>
                  <a:pt x="169069" y="249238"/>
                </a:cubicBezTo>
                <a:cubicBezTo>
                  <a:pt x="176522" y="249238"/>
                  <a:pt x="182563" y="243197"/>
                  <a:pt x="182563" y="235744"/>
                </a:cubicBezTo>
                <a:cubicBezTo>
                  <a:pt x="182563" y="228291"/>
                  <a:pt x="176522" y="222250"/>
                  <a:pt x="169069" y="222250"/>
                </a:cubicBezTo>
                <a:close/>
                <a:moveTo>
                  <a:pt x="145852" y="55033"/>
                </a:moveTo>
                <a:cubicBezTo>
                  <a:pt x="149803" y="52387"/>
                  <a:pt x="155071" y="52387"/>
                  <a:pt x="157704" y="56356"/>
                </a:cubicBezTo>
                <a:cubicBezTo>
                  <a:pt x="160338" y="60325"/>
                  <a:pt x="159021" y="65616"/>
                  <a:pt x="156388" y="68262"/>
                </a:cubicBezTo>
                <a:cubicBezTo>
                  <a:pt x="57619" y="137054"/>
                  <a:pt x="57619" y="137054"/>
                  <a:pt x="57619" y="137054"/>
                </a:cubicBezTo>
                <a:cubicBezTo>
                  <a:pt x="56302" y="138377"/>
                  <a:pt x="54986" y="139700"/>
                  <a:pt x="53669" y="139700"/>
                </a:cubicBezTo>
                <a:cubicBezTo>
                  <a:pt x="51035" y="139700"/>
                  <a:pt x="48401" y="138377"/>
                  <a:pt x="47084" y="135731"/>
                </a:cubicBezTo>
                <a:cubicBezTo>
                  <a:pt x="44450" y="131762"/>
                  <a:pt x="44450" y="126471"/>
                  <a:pt x="48401" y="123825"/>
                </a:cubicBezTo>
                <a:cubicBezTo>
                  <a:pt x="145852" y="55033"/>
                  <a:pt x="145852" y="55033"/>
                  <a:pt x="145852" y="55033"/>
                </a:cubicBezTo>
                <a:close/>
                <a:moveTo>
                  <a:pt x="88577" y="47055"/>
                </a:moveTo>
                <a:cubicBezTo>
                  <a:pt x="92562" y="44450"/>
                  <a:pt x="97875" y="44450"/>
                  <a:pt x="100532" y="48358"/>
                </a:cubicBezTo>
                <a:cubicBezTo>
                  <a:pt x="103188" y="52265"/>
                  <a:pt x="101860" y="57476"/>
                  <a:pt x="99203" y="60081"/>
                </a:cubicBezTo>
                <a:cubicBezTo>
                  <a:pt x="52712" y="92645"/>
                  <a:pt x="52712" y="92645"/>
                  <a:pt x="52712" y="92645"/>
                </a:cubicBezTo>
                <a:cubicBezTo>
                  <a:pt x="51384" y="93947"/>
                  <a:pt x="50055" y="95250"/>
                  <a:pt x="47399" y="95250"/>
                </a:cubicBezTo>
                <a:cubicBezTo>
                  <a:pt x="44742" y="95250"/>
                  <a:pt x="42085" y="93947"/>
                  <a:pt x="40757" y="91342"/>
                </a:cubicBezTo>
                <a:cubicBezTo>
                  <a:pt x="38100" y="87435"/>
                  <a:pt x="39429" y="82224"/>
                  <a:pt x="43414" y="79619"/>
                </a:cubicBezTo>
                <a:cubicBezTo>
                  <a:pt x="88577" y="47055"/>
                  <a:pt x="88577" y="47055"/>
                  <a:pt x="88577" y="47055"/>
                </a:cubicBezTo>
                <a:close/>
                <a:moveTo>
                  <a:pt x="35086" y="22225"/>
                </a:moveTo>
                <a:cubicBezTo>
                  <a:pt x="27205" y="22225"/>
                  <a:pt x="20637" y="28785"/>
                  <a:pt x="20637" y="35344"/>
                </a:cubicBezTo>
                <a:cubicBezTo>
                  <a:pt x="20637" y="35344"/>
                  <a:pt x="20637" y="35344"/>
                  <a:pt x="20637" y="196707"/>
                </a:cubicBezTo>
                <a:cubicBezTo>
                  <a:pt x="20637" y="204579"/>
                  <a:pt x="27205" y="211138"/>
                  <a:pt x="35086" y="211138"/>
                </a:cubicBezTo>
                <a:cubicBezTo>
                  <a:pt x="35086" y="211138"/>
                  <a:pt x="35086" y="211138"/>
                  <a:pt x="303051" y="211138"/>
                </a:cubicBezTo>
                <a:cubicBezTo>
                  <a:pt x="310932" y="211138"/>
                  <a:pt x="317500" y="204579"/>
                  <a:pt x="317500" y="196707"/>
                </a:cubicBezTo>
                <a:lnTo>
                  <a:pt x="317500" y="35344"/>
                </a:lnTo>
                <a:cubicBezTo>
                  <a:pt x="317500" y="28785"/>
                  <a:pt x="310932" y="22225"/>
                  <a:pt x="303051" y="22225"/>
                </a:cubicBezTo>
                <a:cubicBezTo>
                  <a:pt x="303051" y="22225"/>
                  <a:pt x="303051" y="22225"/>
                  <a:pt x="35086" y="22225"/>
                </a:cubicBezTo>
                <a:close/>
                <a:moveTo>
                  <a:pt x="14529" y="0"/>
                </a:moveTo>
                <a:cubicBezTo>
                  <a:pt x="14529" y="0"/>
                  <a:pt x="14529" y="0"/>
                  <a:pt x="323609" y="0"/>
                </a:cubicBezTo>
                <a:cubicBezTo>
                  <a:pt x="331534" y="0"/>
                  <a:pt x="338138" y="5265"/>
                  <a:pt x="338138" y="13163"/>
                </a:cubicBezTo>
                <a:cubicBezTo>
                  <a:pt x="338138" y="13163"/>
                  <a:pt x="338138" y="13163"/>
                  <a:pt x="338138" y="251414"/>
                </a:cubicBezTo>
                <a:cubicBezTo>
                  <a:pt x="338138" y="259312"/>
                  <a:pt x="331534" y="265893"/>
                  <a:pt x="323609" y="265893"/>
                </a:cubicBezTo>
                <a:cubicBezTo>
                  <a:pt x="323609" y="265893"/>
                  <a:pt x="323609" y="265893"/>
                  <a:pt x="210016" y="265893"/>
                </a:cubicBezTo>
                <a:cubicBezTo>
                  <a:pt x="210016" y="265893"/>
                  <a:pt x="207374" y="265893"/>
                  <a:pt x="207374" y="268526"/>
                </a:cubicBezTo>
                <a:cubicBezTo>
                  <a:pt x="207374" y="268526"/>
                  <a:pt x="207374" y="268526"/>
                  <a:pt x="207374" y="290903"/>
                </a:cubicBezTo>
                <a:cubicBezTo>
                  <a:pt x="207374" y="292220"/>
                  <a:pt x="207374" y="293536"/>
                  <a:pt x="208695" y="293536"/>
                </a:cubicBezTo>
                <a:cubicBezTo>
                  <a:pt x="208695" y="293536"/>
                  <a:pt x="208695" y="293536"/>
                  <a:pt x="239074" y="293536"/>
                </a:cubicBezTo>
                <a:cubicBezTo>
                  <a:pt x="245679" y="293536"/>
                  <a:pt x="250962" y="298801"/>
                  <a:pt x="250962" y="305383"/>
                </a:cubicBezTo>
                <a:cubicBezTo>
                  <a:pt x="250962" y="310648"/>
                  <a:pt x="245679" y="315913"/>
                  <a:pt x="239074" y="315913"/>
                </a:cubicBezTo>
                <a:cubicBezTo>
                  <a:pt x="239074" y="315913"/>
                  <a:pt x="239074" y="315913"/>
                  <a:pt x="99064" y="315913"/>
                </a:cubicBezTo>
                <a:cubicBezTo>
                  <a:pt x="92460" y="315913"/>
                  <a:pt x="87176" y="310648"/>
                  <a:pt x="87176" y="305383"/>
                </a:cubicBezTo>
                <a:cubicBezTo>
                  <a:pt x="87176" y="298801"/>
                  <a:pt x="92460" y="293536"/>
                  <a:pt x="99064" y="293536"/>
                </a:cubicBezTo>
                <a:cubicBezTo>
                  <a:pt x="99064" y="293536"/>
                  <a:pt x="99064" y="293536"/>
                  <a:pt x="129444" y="293536"/>
                </a:cubicBezTo>
                <a:cubicBezTo>
                  <a:pt x="130765" y="293536"/>
                  <a:pt x="130765" y="292220"/>
                  <a:pt x="130765" y="289587"/>
                </a:cubicBezTo>
                <a:cubicBezTo>
                  <a:pt x="130765" y="289587"/>
                  <a:pt x="130765" y="289587"/>
                  <a:pt x="130765" y="268526"/>
                </a:cubicBezTo>
                <a:cubicBezTo>
                  <a:pt x="130765" y="264577"/>
                  <a:pt x="126802" y="265893"/>
                  <a:pt x="126802" y="265893"/>
                </a:cubicBezTo>
                <a:cubicBezTo>
                  <a:pt x="126802" y="265893"/>
                  <a:pt x="126802" y="265893"/>
                  <a:pt x="14529" y="265893"/>
                </a:cubicBezTo>
                <a:cubicBezTo>
                  <a:pt x="6604" y="265893"/>
                  <a:pt x="0" y="259312"/>
                  <a:pt x="0" y="251414"/>
                </a:cubicBezTo>
                <a:cubicBezTo>
                  <a:pt x="0" y="251414"/>
                  <a:pt x="0" y="251414"/>
                  <a:pt x="0" y="13163"/>
                </a:cubicBezTo>
                <a:cubicBezTo>
                  <a:pt x="0" y="5265"/>
                  <a:pt x="6604" y="0"/>
                  <a:pt x="145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874713" y="4877228"/>
            <a:ext cx="924817" cy="797255"/>
          </a:xfrm>
          <a:prstGeom prst="hexagon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六边形 9"/>
          <p:cNvSpPr/>
          <p:nvPr/>
        </p:nvSpPr>
        <p:spPr>
          <a:xfrm>
            <a:off x="1127117" y="5058021"/>
            <a:ext cx="420010" cy="415990"/>
          </a:xfrm>
          <a:custGeom>
            <a:avLst/>
            <a:gdLst>
              <a:gd name="connsiteX0" fmla="*/ 242094 w 331788"/>
              <a:gd name="connsiteY0" fmla="*/ 203585 h 328613"/>
              <a:gd name="connsiteX1" fmla="*/ 214264 w 331788"/>
              <a:gd name="connsiteY1" fmla="*/ 214264 h 328613"/>
              <a:gd name="connsiteX2" fmla="*/ 214264 w 331788"/>
              <a:gd name="connsiteY2" fmla="*/ 269924 h 328613"/>
              <a:gd name="connsiteX3" fmla="*/ 269924 w 331788"/>
              <a:gd name="connsiteY3" fmla="*/ 269924 h 328613"/>
              <a:gd name="connsiteX4" fmla="*/ 269924 w 331788"/>
              <a:gd name="connsiteY4" fmla="*/ 214264 h 328613"/>
              <a:gd name="connsiteX5" fmla="*/ 242094 w 331788"/>
              <a:gd name="connsiteY5" fmla="*/ 203585 h 328613"/>
              <a:gd name="connsiteX6" fmla="*/ 85725 w 331788"/>
              <a:gd name="connsiteY6" fmla="*/ 200752 h 328613"/>
              <a:gd name="connsiteX7" fmla="*/ 136525 w 331788"/>
              <a:gd name="connsiteY7" fmla="*/ 207698 h 328613"/>
              <a:gd name="connsiteX8" fmla="*/ 132667 w 331788"/>
              <a:gd name="connsiteY8" fmla="*/ 222250 h 328613"/>
              <a:gd name="connsiteX9" fmla="*/ 38783 w 331788"/>
              <a:gd name="connsiteY9" fmla="*/ 222250 h 328613"/>
              <a:gd name="connsiteX10" fmla="*/ 34925 w 331788"/>
              <a:gd name="connsiteY10" fmla="*/ 207698 h 328613"/>
              <a:gd name="connsiteX11" fmla="*/ 85725 w 331788"/>
              <a:gd name="connsiteY11" fmla="*/ 200752 h 328613"/>
              <a:gd name="connsiteX12" fmla="*/ 86038 w 331788"/>
              <a:gd name="connsiteY12" fmla="*/ 150283 h 328613"/>
              <a:gd name="connsiteX13" fmla="*/ 136525 w 331788"/>
              <a:gd name="connsiteY13" fmla="*/ 158221 h 328613"/>
              <a:gd name="connsiteX14" fmla="*/ 132678 w 331788"/>
              <a:gd name="connsiteY14" fmla="*/ 171450 h 328613"/>
              <a:gd name="connsiteX15" fmla="*/ 39076 w 331788"/>
              <a:gd name="connsiteY15" fmla="*/ 171450 h 328613"/>
              <a:gd name="connsiteX16" fmla="*/ 36512 w 331788"/>
              <a:gd name="connsiteY16" fmla="*/ 158221 h 328613"/>
              <a:gd name="connsiteX17" fmla="*/ 86038 w 331788"/>
              <a:gd name="connsiteY17" fmla="*/ 150283 h 328613"/>
              <a:gd name="connsiteX18" fmla="*/ 243681 w 331788"/>
              <a:gd name="connsiteY18" fmla="*/ 148724 h 328613"/>
              <a:gd name="connsiteX19" fmla="*/ 295275 w 331788"/>
              <a:gd name="connsiteY19" fmla="*/ 156745 h 328613"/>
              <a:gd name="connsiteX20" fmla="*/ 292663 w 331788"/>
              <a:gd name="connsiteY20" fmla="*/ 171450 h 328613"/>
              <a:gd name="connsiteX21" fmla="*/ 197312 w 331788"/>
              <a:gd name="connsiteY21" fmla="*/ 171450 h 328613"/>
              <a:gd name="connsiteX22" fmla="*/ 192087 w 331788"/>
              <a:gd name="connsiteY22" fmla="*/ 156745 h 328613"/>
              <a:gd name="connsiteX23" fmla="*/ 243681 w 331788"/>
              <a:gd name="connsiteY23" fmla="*/ 148724 h 328613"/>
              <a:gd name="connsiteX24" fmla="*/ 86038 w 331788"/>
              <a:gd name="connsiteY24" fmla="*/ 99483 h 328613"/>
              <a:gd name="connsiteX25" fmla="*/ 136525 w 331788"/>
              <a:gd name="connsiteY25" fmla="*/ 107421 h 328613"/>
              <a:gd name="connsiteX26" fmla="*/ 132678 w 331788"/>
              <a:gd name="connsiteY26" fmla="*/ 120650 h 328613"/>
              <a:gd name="connsiteX27" fmla="*/ 39076 w 331788"/>
              <a:gd name="connsiteY27" fmla="*/ 120650 h 328613"/>
              <a:gd name="connsiteX28" fmla="*/ 36512 w 331788"/>
              <a:gd name="connsiteY28" fmla="*/ 107421 h 328613"/>
              <a:gd name="connsiteX29" fmla="*/ 86038 w 331788"/>
              <a:gd name="connsiteY29" fmla="*/ 99483 h 328613"/>
              <a:gd name="connsiteX30" fmla="*/ 243681 w 331788"/>
              <a:gd name="connsiteY30" fmla="*/ 99152 h 328613"/>
              <a:gd name="connsiteX31" fmla="*/ 295275 w 331788"/>
              <a:gd name="connsiteY31" fmla="*/ 106098 h 328613"/>
              <a:gd name="connsiteX32" fmla="*/ 292663 w 331788"/>
              <a:gd name="connsiteY32" fmla="*/ 120650 h 328613"/>
              <a:gd name="connsiteX33" fmla="*/ 196006 w 331788"/>
              <a:gd name="connsiteY33" fmla="*/ 120650 h 328613"/>
              <a:gd name="connsiteX34" fmla="*/ 192087 w 331788"/>
              <a:gd name="connsiteY34" fmla="*/ 106098 h 328613"/>
              <a:gd name="connsiteX35" fmla="*/ 243681 w 331788"/>
              <a:gd name="connsiteY35" fmla="*/ 99152 h 328613"/>
              <a:gd name="connsiteX36" fmla="*/ 243681 w 331788"/>
              <a:gd name="connsiteY36" fmla="*/ 48711 h 328613"/>
              <a:gd name="connsiteX37" fmla="*/ 295275 w 331788"/>
              <a:gd name="connsiteY37" fmla="*/ 56732 h 328613"/>
              <a:gd name="connsiteX38" fmla="*/ 292663 w 331788"/>
              <a:gd name="connsiteY38" fmla="*/ 71437 h 328613"/>
              <a:gd name="connsiteX39" fmla="*/ 197312 w 331788"/>
              <a:gd name="connsiteY39" fmla="*/ 71437 h 328613"/>
              <a:gd name="connsiteX40" fmla="*/ 192087 w 331788"/>
              <a:gd name="connsiteY40" fmla="*/ 56732 h 328613"/>
              <a:gd name="connsiteX41" fmla="*/ 243681 w 331788"/>
              <a:gd name="connsiteY41" fmla="*/ 48711 h 328613"/>
              <a:gd name="connsiteX42" fmla="*/ 85725 w 331788"/>
              <a:gd name="connsiteY42" fmla="*/ 48683 h 328613"/>
              <a:gd name="connsiteX43" fmla="*/ 136525 w 331788"/>
              <a:gd name="connsiteY43" fmla="*/ 56621 h 328613"/>
              <a:gd name="connsiteX44" fmla="*/ 132667 w 331788"/>
              <a:gd name="connsiteY44" fmla="*/ 69850 h 328613"/>
              <a:gd name="connsiteX45" fmla="*/ 38783 w 331788"/>
              <a:gd name="connsiteY45" fmla="*/ 69850 h 328613"/>
              <a:gd name="connsiteX46" fmla="*/ 34925 w 331788"/>
              <a:gd name="connsiteY46" fmla="*/ 56621 h 328613"/>
              <a:gd name="connsiteX47" fmla="*/ 85725 w 331788"/>
              <a:gd name="connsiteY47" fmla="*/ 48683 h 328613"/>
              <a:gd name="connsiteX48" fmla="*/ 245779 w 331788"/>
              <a:gd name="connsiteY48" fmla="*/ 12700 h 328613"/>
              <a:gd name="connsiteX49" fmla="*/ 171450 w 331788"/>
              <a:gd name="connsiteY49" fmla="*/ 28215 h 328613"/>
              <a:gd name="connsiteX50" fmla="*/ 171450 w 331788"/>
              <a:gd name="connsiteY50" fmla="*/ 263525 h 328613"/>
              <a:gd name="connsiteX51" fmla="*/ 192314 w 331788"/>
              <a:gd name="connsiteY51" fmla="*/ 257061 h 328613"/>
              <a:gd name="connsiteX52" fmla="*/ 205355 w 331788"/>
              <a:gd name="connsiteY52" fmla="*/ 205344 h 328613"/>
              <a:gd name="connsiteX53" fmla="*/ 279684 w 331788"/>
              <a:gd name="connsiteY53" fmla="*/ 205344 h 328613"/>
              <a:gd name="connsiteX54" fmla="*/ 294028 w 331788"/>
              <a:gd name="connsiteY54" fmla="*/ 257061 h 328613"/>
              <a:gd name="connsiteX55" fmla="*/ 317500 w 331788"/>
              <a:gd name="connsiteY55" fmla="*/ 263525 h 328613"/>
              <a:gd name="connsiteX56" fmla="*/ 317500 w 331788"/>
              <a:gd name="connsiteY56" fmla="*/ 28215 h 328613"/>
              <a:gd name="connsiteX57" fmla="*/ 245779 w 331788"/>
              <a:gd name="connsiteY57" fmla="*/ 12700 h 328613"/>
              <a:gd name="connsiteX58" fmla="*/ 84931 w 331788"/>
              <a:gd name="connsiteY58" fmla="*/ 12700 h 328613"/>
              <a:gd name="connsiteX59" fmla="*/ 12700 w 331788"/>
              <a:gd name="connsiteY59" fmla="*/ 28215 h 328613"/>
              <a:gd name="connsiteX60" fmla="*/ 12700 w 331788"/>
              <a:gd name="connsiteY60" fmla="*/ 263525 h 328613"/>
              <a:gd name="connsiteX61" fmla="*/ 84931 w 331788"/>
              <a:gd name="connsiteY61" fmla="*/ 249303 h 328613"/>
              <a:gd name="connsiteX62" fmla="*/ 157163 w 331788"/>
              <a:gd name="connsiteY62" fmla="*/ 263525 h 328613"/>
              <a:gd name="connsiteX63" fmla="*/ 157163 w 331788"/>
              <a:gd name="connsiteY63" fmla="*/ 28215 h 328613"/>
              <a:gd name="connsiteX64" fmla="*/ 84931 w 331788"/>
              <a:gd name="connsiteY64" fmla="*/ 12700 h 328613"/>
              <a:gd name="connsiteX65" fmla="*/ 86835 w 331788"/>
              <a:gd name="connsiteY65" fmla="*/ 0 h 328613"/>
              <a:gd name="connsiteX66" fmla="*/ 165894 w 331788"/>
              <a:gd name="connsiteY66" fmla="*/ 15525 h 328613"/>
              <a:gd name="connsiteX67" fmla="*/ 244953 w 331788"/>
              <a:gd name="connsiteY67" fmla="*/ 0 h 328613"/>
              <a:gd name="connsiteX68" fmla="*/ 326604 w 331788"/>
              <a:gd name="connsiteY68" fmla="*/ 16819 h 328613"/>
              <a:gd name="connsiteX69" fmla="*/ 331788 w 331788"/>
              <a:gd name="connsiteY69" fmla="*/ 23288 h 328613"/>
              <a:gd name="connsiteX70" fmla="*/ 331788 w 331788"/>
              <a:gd name="connsiteY70" fmla="*/ 274276 h 328613"/>
              <a:gd name="connsiteX71" fmla="*/ 322716 w 331788"/>
              <a:gd name="connsiteY71" fmla="*/ 280744 h 328613"/>
              <a:gd name="connsiteX72" fmla="*/ 289019 w 331788"/>
              <a:gd name="connsiteY72" fmla="*/ 269101 h 328613"/>
              <a:gd name="connsiteX73" fmla="*/ 285130 w 331788"/>
              <a:gd name="connsiteY73" fmla="*/ 274276 h 328613"/>
              <a:gd name="connsiteX74" fmla="*/ 329196 w 331788"/>
              <a:gd name="connsiteY74" fmla="*/ 318263 h 328613"/>
              <a:gd name="connsiteX75" fmla="*/ 318828 w 331788"/>
              <a:gd name="connsiteY75" fmla="*/ 328613 h 328613"/>
              <a:gd name="connsiteX76" fmla="*/ 274762 w 331788"/>
              <a:gd name="connsiteY76" fmla="*/ 284626 h 328613"/>
              <a:gd name="connsiteX77" fmla="*/ 206072 w 331788"/>
              <a:gd name="connsiteY77" fmla="*/ 279451 h 328613"/>
              <a:gd name="connsiteX78" fmla="*/ 198295 w 331788"/>
              <a:gd name="connsiteY78" fmla="*/ 270394 h 328613"/>
              <a:gd name="connsiteX79" fmla="*/ 167190 w 331788"/>
              <a:gd name="connsiteY79" fmla="*/ 280744 h 328613"/>
              <a:gd name="connsiteX80" fmla="*/ 163302 w 331788"/>
              <a:gd name="connsiteY80" fmla="*/ 280744 h 328613"/>
              <a:gd name="connsiteX81" fmla="*/ 85539 w 331788"/>
              <a:gd name="connsiteY81" fmla="*/ 263926 h 328613"/>
              <a:gd name="connsiteX82" fmla="*/ 9072 w 331788"/>
              <a:gd name="connsiteY82" fmla="*/ 280744 h 328613"/>
              <a:gd name="connsiteX83" fmla="*/ 0 w 331788"/>
              <a:gd name="connsiteY83" fmla="*/ 274276 h 328613"/>
              <a:gd name="connsiteX84" fmla="*/ 0 w 331788"/>
              <a:gd name="connsiteY84" fmla="*/ 23288 h 328613"/>
              <a:gd name="connsiteX85" fmla="*/ 5184 w 331788"/>
              <a:gd name="connsiteY85" fmla="*/ 16819 h 328613"/>
              <a:gd name="connsiteX86" fmla="*/ 86835 w 331788"/>
              <a:gd name="connsiteY86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31788" h="328613">
                <a:moveTo>
                  <a:pt x="242094" y="203585"/>
                </a:moveTo>
                <a:cubicBezTo>
                  <a:pt x="232062" y="203585"/>
                  <a:pt x="222031" y="207145"/>
                  <a:pt x="214264" y="214264"/>
                </a:cubicBezTo>
                <a:cubicBezTo>
                  <a:pt x="200025" y="229797"/>
                  <a:pt x="200025" y="254391"/>
                  <a:pt x="214264" y="269924"/>
                </a:cubicBezTo>
                <a:cubicBezTo>
                  <a:pt x="229797" y="284163"/>
                  <a:pt x="254391" y="284163"/>
                  <a:pt x="269924" y="269924"/>
                </a:cubicBezTo>
                <a:cubicBezTo>
                  <a:pt x="284163" y="254391"/>
                  <a:pt x="284163" y="229797"/>
                  <a:pt x="269924" y="214264"/>
                </a:cubicBezTo>
                <a:cubicBezTo>
                  <a:pt x="262158" y="207145"/>
                  <a:pt x="252126" y="203585"/>
                  <a:pt x="242094" y="203585"/>
                </a:cubicBezTo>
                <a:close/>
                <a:moveTo>
                  <a:pt x="85725" y="200752"/>
                </a:moveTo>
                <a:cubicBezTo>
                  <a:pt x="102122" y="200752"/>
                  <a:pt x="118520" y="203067"/>
                  <a:pt x="136525" y="207698"/>
                </a:cubicBezTo>
                <a:cubicBezTo>
                  <a:pt x="136525" y="207698"/>
                  <a:pt x="136525" y="207698"/>
                  <a:pt x="132667" y="222250"/>
                </a:cubicBezTo>
                <a:cubicBezTo>
                  <a:pt x="99229" y="211667"/>
                  <a:pt x="72221" y="211667"/>
                  <a:pt x="38783" y="222250"/>
                </a:cubicBezTo>
                <a:cubicBezTo>
                  <a:pt x="38783" y="222250"/>
                  <a:pt x="38783" y="222250"/>
                  <a:pt x="34925" y="207698"/>
                </a:cubicBezTo>
                <a:cubicBezTo>
                  <a:pt x="52930" y="203067"/>
                  <a:pt x="69327" y="200752"/>
                  <a:pt x="85725" y="200752"/>
                </a:cubicBezTo>
                <a:close/>
                <a:moveTo>
                  <a:pt x="86038" y="150283"/>
                </a:moveTo>
                <a:cubicBezTo>
                  <a:pt x="102226" y="150283"/>
                  <a:pt x="118574" y="152929"/>
                  <a:pt x="136525" y="158221"/>
                </a:cubicBezTo>
                <a:cubicBezTo>
                  <a:pt x="136525" y="158221"/>
                  <a:pt x="136525" y="158221"/>
                  <a:pt x="132678" y="171450"/>
                </a:cubicBezTo>
                <a:cubicBezTo>
                  <a:pt x="99341" y="162190"/>
                  <a:pt x="72414" y="162190"/>
                  <a:pt x="39076" y="171450"/>
                </a:cubicBezTo>
                <a:cubicBezTo>
                  <a:pt x="39076" y="171450"/>
                  <a:pt x="39076" y="171450"/>
                  <a:pt x="36512" y="158221"/>
                </a:cubicBezTo>
                <a:cubicBezTo>
                  <a:pt x="53822" y="152929"/>
                  <a:pt x="69850" y="150283"/>
                  <a:pt x="86038" y="150283"/>
                </a:cubicBezTo>
                <a:close/>
                <a:moveTo>
                  <a:pt x="243681" y="148724"/>
                </a:moveTo>
                <a:cubicBezTo>
                  <a:pt x="260335" y="148724"/>
                  <a:pt x="276989" y="151398"/>
                  <a:pt x="295275" y="156745"/>
                </a:cubicBezTo>
                <a:cubicBezTo>
                  <a:pt x="295275" y="156745"/>
                  <a:pt x="295275" y="156745"/>
                  <a:pt x="292663" y="171450"/>
                </a:cubicBezTo>
                <a:cubicBezTo>
                  <a:pt x="257396" y="162092"/>
                  <a:pt x="231272" y="162092"/>
                  <a:pt x="197312" y="171450"/>
                </a:cubicBezTo>
                <a:cubicBezTo>
                  <a:pt x="197312" y="171450"/>
                  <a:pt x="197312" y="171450"/>
                  <a:pt x="192087" y="156745"/>
                </a:cubicBezTo>
                <a:cubicBezTo>
                  <a:pt x="210374" y="151398"/>
                  <a:pt x="227027" y="148724"/>
                  <a:pt x="243681" y="148724"/>
                </a:cubicBezTo>
                <a:close/>
                <a:moveTo>
                  <a:pt x="86038" y="99483"/>
                </a:moveTo>
                <a:cubicBezTo>
                  <a:pt x="102226" y="99483"/>
                  <a:pt x="118574" y="102129"/>
                  <a:pt x="136525" y="107421"/>
                </a:cubicBezTo>
                <a:cubicBezTo>
                  <a:pt x="136525" y="107421"/>
                  <a:pt x="136525" y="107421"/>
                  <a:pt x="132678" y="120650"/>
                </a:cubicBezTo>
                <a:cubicBezTo>
                  <a:pt x="99341" y="111390"/>
                  <a:pt x="72414" y="111390"/>
                  <a:pt x="39076" y="120650"/>
                </a:cubicBezTo>
                <a:cubicBezTo>
                  <a:pt x="39076" y="120650"/>
                  <a:pt x="39076" y="120650"/>
                  <a:pt x="36512" y="107421"/>
                </a:cubicBezTo>
                <a:cubicBezTo>
                  <a:pt x="53822" y="102129"/>
                  <a:pt x="69850" y="99483"/>
                  <a:pt x="86038" y="99483"/>
                </a:cubicBezTo>
                <a:close/>
                <a:moveTo>
                  <a:pt x="243681" y="99152"/>
                </a:moveTo>
                <a:cubicBezTo>
                  <a:pt x="260335" y="99152"/>
                  <a:pt x="276989" y="101467"/>
                  <a:pt x="295275" y="106098"/>
                </a:cubicBezTo>
                <a:cubicBezTo>
                  <a:pt x="295275" y="106098"/>
                  <a:pt x="295275" y="106098"/>
                  <a:pt x="292663" y="120650"/>
                </a:cubicBezTo>
                <a:cubicBezTo>
                  <a:pt x="257396" y="111390"/>
                  <a:pt x="231272" y="111390"/>
                  <a:pt x="196006" y="120650"/>
                </a:cubicBezTo>
                <a:cubicBezTo>
                  <a:pt x="196006" y="120650"/>
                  <a:pt x="196006" y="120650"/>
                  <a:pt x="192087" y="106098"/>
                </a:cubicBezTo>
                <a:cubicBezTo>
                  <a:pt x="210374" y="101467"/>
                  <a:pt x="227027" y="99152"/>
                  <a:pt x="243681" y="99152"/>
                </a:cubicBezTo>
                <a:close/>
                <a:moveTo>
                  <a:pt x="243681" y="48711"/>
                </a:moveTo>
                <a:cubicBezTo>
                  <a:pt x="260335" y="48711"/>
                  <a:pt x="276989" y="51385"/>
                  <a:pt x="295275" y="56732"/>
                </a:cubicBezTo>
                <a:cubicBezTo>
                  <a:pt x="295275" y="56732"/>
                  <a:pt x="295275" y="56732"/>
                  <a:pt x="292663" y="71437"/>
                </a:cubicBezTo>
                <a:cubicBezTo>
                  <a:pt x="257396" y="60742"/>
                  <a:pt x="231272" y="60742"/>
                  <a:pt x="197312" y="71437"/>
                </a:cubicBezTo>
                <a:cubicBezTo>
                  <a:pt x="197312" y="71437"/>
                  <a:pt x="197312" y="71437"/>
                  <a:pt x="192087" y="56732"/>
                </a:cubicBezTo>
                <a:cubicBezTo>
                  <a:pt x="210374" y="51385"/>
                  <a:pt x="227027" y="48711"/>
                  <a:pt x="243681" y="48711"/>
                </a:cubicBezTo>
                <a:close/>
                <a:moveTo>
                  <a:pt x="85725" y="48683"/>
                </a:moveTo>
                <a:cubicBezTo>
                  <a:pt x="102122" y="48683"/>
                  <a:pt x="118520" y="51329"/>
                  <a:pt x="136525" y="56621"/>
                </a:cubicBezTo>
                <a:cubicBezTo>
                  <a:pt x="136525" y="56621"/>
                  <a:pt x="136525" y="56621"/>
                  <a:pt x="132667" y="69850"/>
                </a:cubicBezTo>
                <a:cubicBezTo>
                  <a:pt x="99229" y="60590"/>
                  <a:pt x="72221" y="60590"/>
                  <a:pt x="38783" y="69850"/>
                </a:cubicBezTo>
                <a:lnTo>
                  <a:pt x="34925" y="56621"/>
                </a:lnTo>
                <a:cubicBezTo>
                  <a:pt x="52930" y="51329"/>
                  <a:pt x="69327" y="48683"/>
                  <a:pt x="85725" y="48683"/>
                </a:cubicBezTo>
                <a:close/>
                <a:moveTo>
                  <a:pt x="245779" y="12700"/>
                </a:moveTo>
                <a:cubicBezTo>
                  <a:pt x="224915" y="12700"/>
                  <a:pt x="201443" y="16579"/>
                  <a:pt x="171450" y="28215"/>
                </a:cubicBezTo>
                <a:cubicBezTo>
                  <a:pt x="171450" y="28215"/>
                  <a:pt x="171450" y="28215"/>
                  <a:pt x="171450" y="263525"/>
                </a:cubicBezTo>
                <a:cubicBezTo>
                  <a:pt x="176666" y="262232"/>
                  <a:pt x="185794" y="259646"/>
                  <a:pt x="192314" y="257061"/>
                </a:cubicBezTo>
                <a:cubicBezTo>
                  <a:pt x="185794" y="238960"/>
                  <a:pt x="191010" y="219566"/>
                  <a:pt x="205355" y="205344"/>
                </a:cubicBezTo>
                <a:cubicBezTo>
                  <a:pt x="226219" y="184657"/>
                  <a:pt x="258819" y="184657"/>
                  <a:pt x="279684" y="205344"/>
                </a:cubicBezTo>
                <a:cubicBezTo>
                  <a:pt x="294028" y="218273"/>
                  <a:pt x="299244" y="238960"/>
                  <a:pt x="294028" y="257061"/>
                </a:cubicBezTo>
                <a:cubicBezTo>
                  <a:pt x="301852" y="258353"/>
                  <a:pt x="312284" y="262232"/>
                  <a:pt x="317500" y="263525"/>
                </a:cubicBezTo>
                <a:lnTo>
                  <a:pt x="317500" y="28215"/>
                </a:lnTo>
                <a:cubicBezTo>
                  <a:pt x="288812" y="17872"/>
                  <a:pt x="266643" y="12700"/>
                  <a:pt x="245779" y="12700"/>
                </a:cubicBezTo>
                <a:close/>
                <a:moveTo>
                  <a:pt x="84931" y="12700"/>
                </a:moveTo>
                <a:cubicBezTo>
                  <a:pt x="63004" y="12700"/>
                  <a:pt x="42366" y="17872"/>
                  <a:pt x="12700" y="28215"/>
                </a:cubicBezTo>
                <a:cubicBezTo>
                  <a:pt x="12700" y="28215"/>
                  <a:pt x="12700" y="28215"/>
                  <a:pt x="12700" y="263525"/>
                </a:cubicBezTo>
                <a:cubicBezTo>
                  <a:pt x="41077" y="254475"/>
                  <a:pt x="63004" y="249303"/>
                  <a:pt x="84931" y="249303"/>
                </a:cubicBezTo>
                <a:cubicBezTo>
                  <a:pt x="106859" y="249303"/>
                  <a:pt x="128786" y="254475"/>
                  <a:pt x="157163" y="263525"/>
                </a:cubicBezTo>
                <a:lnTo>
                  <a:pt x="157163" y="28215"/>
                </a:lnTo>
                <a:cubicBezTo>
                  <a:pt x="128786" y="17872"/>
                  <a:pt x="106859" y="12700"/>
                  <a:pt x="84931" y="12700"/>
                </a:cubicBezTo>
                <a:close/>
                <a:moveTo>
                  <a:pt x="86835" y="0"/>
                </a:moveTo>
                <a:cubicBezTo>
                  <a:pt x="110164" y="0"/>
                  <a:pt x="133493" y="5175"/>
                  <a:pt x="165894" y="15525"/>
                </a:cubicBezTo>
                <a:cubicBezTo>
                  <a:pt x="198295" y="5175"/>
                  <a:pt x="221624" y="0"/>
                  <a:pt x="244953" y="0"/>
                </a:cubicBezTo>
                <a:cubicBezTo>
                  <a:pt x="269578" y="0"/>
                  <a:pt x="294203" y="5175"/>
                  <a:pt x="326604" y="16819"/>
                </a:cubicBezTo>
                <a:cubicBezTo>
                  <a:pt x="329196" y="18113"/>
                  <a:pt x="331788" y="20700"/>
                  <a:pt x="331788" y="23288"/>
                </a:cubicBezTo>
                <a:cubicBezTo>
                  <a:pt x="331788" y="23288"/>
                  <a:pt x="331788" y="23288"/>
                  <a:pt x="331788" y="274276"/>
                </a:cubicBezTo>
                <a:cubicBezTo>
                  <a:pt x="331788" y="280744"/>
                  <a:pt x="325308" y="280744"/>
                  <a:pt x="322716" y="280744"/>
                </a:cubicBezTo>
                <a:cubicBezTo>
                  <a:pt x="313643" y="276863"/>
                  <a:pt x="299387" y="272982"/>
                  <a:pt x="289019" y="269101"/>
                </a:cubicBezTo>
                <a:cubicBezTo>
                  <a:pt x="287723" y="271688"/>
                  <a:pt x="286427" y="272982"/>
                  <a:pt x="285130" y="274276"/>
                </a:cubicBezTo>
                <a:cubicBezTo>
                  <a:pt x="285130" y="274276"/>
                  <a:pt x="285130" y="274276"/>
                  <a:pt x="329196" y="318263"/>
                </a:cubicBezTo>
                <a:cubicBezTo>
                  <a:pt x="329196" y="318263"/>
                  <a:pt x="329196" y="318263"/>
                  <a:pt x="318828" y="328613"/>
                </a:cubicBezTo>
                <a:cubicBezTo>
                  <a:pt x="318828" y="328613"/>
                  <a:pt x="318828" y="328613"/>
                  <a:pt x="274762" y="284626"/>
                </a:cubicBezTo>
                <a:cubicBezTo>
                  <a:pt x="254025" y="300151"/>
                  <a:pt x="224216" y="298857"/>
                  <a:pt x="206072" y="279451"/>
                </a:cubicBezTo>
                <a:cubicBezTo>
                  <a:pt x="202183" y="276863"/>
                  <a:pt x="200887" y="274276"/>
                  <a:pt x="198295" y="270394"/>
                </a:cubicBezTo>
                <a:cubicBezTo>
                  <a:pt x="189223" y="272982"/>
                  <a:pt x="174966" y="278157"/>
                  <a:pt x="167190" y="280744"/>
                </a:cubicBezTo>
                <a:cubicBezTo>
                  <a:pt x="165894" y="280744"/>
                  <a:pt x="164598" y="280744"/>
                  <a:pt x="163302" y="280744"/>
                </a:cubicBezTo>
                <a:cubicBezTo>
                  <a:pt x="130901" y="269101"/>
                  <a:pt x="108868" y="263926"/>
                  <a:pt x="85539" y="263926"/>
                </a:cubicBezTo>
                <a:cubicBezTo>
                  <a:pt x="63506" y="263926"/>
                  <a:pt x="40177" y="269101"/>
                  <a:pt x="9072" y="280744"/>
                </a:cubicBezTo>
                <a:cubicBezTo>
                  <a:pt x="6480" y="280744"/>
                  <a:pt x="0" y="280744"/>
                  <a:pt x="0" y="274276"/>
                </a:cubicBezTo>
                <a:cubicBezTo>
                  <a:pt x="0" y="274276"/>
                  <a:pt x="0" y="274276"/>
                  <a:pt x="0" y="23288"/>
                </a:cubicBezTo>
                <a:cubicBezTo>
                  <a:pt x="0" y="20700"/>
                  <a:pt x="2592" y="18113"/>
                  <a:pt x="5184" y="16819"/>
                </a:cubicBezTo>
                <a:cubicBezTo>
                  <a:pt x="37585" y="5175"/>
                  <a:pt x="62210" y="0"/>
                  <a:pt x="8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6096000" y="1974371"/>
            <a:ext cx="924817" cy="797255"/>
          </a:xfrm>
          <a:prstGeom prst="hexagon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六边形 12"/>
          <p:cNvSpPr/>
          <p:nvPr/>
        </p:nvSpPr>
        <p:spPr>
          <a:xfrm>
            <a:off x="6348404" y="2153154"/>
            <a:ext cx="420010" cy="42001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6096000" y="3425800"/>
            <a:ext cx="924817" cy="797255"/>
          </a:xfrm>
          <a:prstGeom prst="hexagon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六边形 15"/>
          <p:cNvSpPr/>
          <p:nvPr/>
        </p:nvSpPr>
        <p:spPr>
          <a:xfrm>
            <a:off x="6376034" y="3604583"/>
            <a:ext cx="364749" cy="420010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六边形 17"/>
          <p:cNvSpPr/>
          <p:nvPr/>
        </p:nvSpPr>
        <p:spPr>
          <a:xfrm>
            <a:off x="6096000" y="4877228"/>
            <a:ext cx="924817" cy="797255"/>
          </a:xfrm>
          <a:prstGeom prst="hexagon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六边形 18"/>
          <p:cNvSpPr/>
          <p:nvPr/>
        </p:nvSpPr>
        <p:spPr>
          <a:xfrm>
            <a:off x="6348404" y="5110238"/>
            <a:ext cx="420010" cy="311556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955865" y="2021738"/>
            <a:ext cx="3735332" cy="682841"/>
            <a:chOff x="7523108" y="3331677"/>
            <a:chExt cx="3735332" cy="682841"/>
          </a:xfrm>
        </p:grpSpPr>
        <p:sp>
          <p:nvSpPr>
            <p:cNvPr id="21" name="矩形 20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373533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55865" y="3473167"/>
            <a:ext cx="3735332" cy="682841"/>
            <a:chOff x="7523108" y="3331677"/>
            <a:chExt cx="3735332" cy="682841"/>
          </a:xfrm>
        </p:grpSpPr>
        <p:sp>
          <p:nvSpPr>
            <p:cNvPr id="24" name="矩形 23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523108" y="3641467"/>
              <a:ext cx="373533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55865" y="4931889"/>
            <a:ext cx="3735332" cy="682841"/>
            <a:chOff x="7523108" y="3331677"/>
            <a:chExt cx="3735332" cy="682841"/>
          </a:xfrm>
        </p:grpSpPr>
        <p:sp>
          <p:nvSpPr>
            <p:cNvPr id="27" name="矩形 26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373533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32981" y="2021738"/>
            <a:ext cx="3735332" cy="682841"/>
            <a:chOff x="7523108" y="3331677"/>
            <a:chExt cx="3735332" cy="682841"/>
          </a:xfrm>
        </p:grpSpPr>
        <p:sp>
          <p:nvSpPr>
            <p:cNvPr id="30" name="矩形 29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3108" y="3641467"/>
              <a:ext cx="373533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132981" y="3473167"/>
            <a:ext cx="3735332" cy="682841"/>
            <a:chOff x="7523108" y="3331677"/>
            <a:chExt cx="3735332" cy="682841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8" y="3641467"/>
              <a:ext cx="373533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132981" y="4931889"/>
            <a:ext cx="3735332" cy="682841"/>
            <a:chOff x="7523108" y="3331677"/>
            <a:chExt cx="3735332" cy="682841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8" y="3641467"/>
              <a:ext cx="3735332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38" name="任意多边形 37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53" name="文本框 52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56" name="文本框 55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2" grpId="0" animBg="1"/>
      <p:bldP spid="41" grpId="0" animBg="1"/>
      <p:bldP spid="6" grpId="0" animBg="1"/>
      <p:bldP spid="45" grpId="0" animBg="1"/>
      <p:bldP spid="9" grpId="0" animBg="1"/>
      <p:bldP spid="46" grpId="0" animBg="1"/>
      <p:bldP spid="12" grpId="0" animBg="1"/>
      <p:bldP spid="42" grpId="0" animBg="1"/>
      <p:bldP spid="15" grpId="0" animBg="1"/>
      <p:bldP spid="43" grpId="0" animBg="1"/>
      <p:bldP spid="18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62835" y="2013664"/>
            <a:ext cx="5466150" cy="3904922"/>
            <a:chOff x="3299619" y="1606550"/>
            <a:chExt cx="6392582" cy="4566749"/>
          </a:xfrm>
        </p:grpSpPr>
        <p:sp>
          <p:nvSpPr>
            <p:cNvPr id="24" name="矩形 23"/>
            <p:cNvSpPr/>
            <p:nvPr/>
          </p:nvSpPr>
          <p:spPr>
            <a:xfrm rot="1800000">
              <a:off x="4427058" y="1986678"/>
              <a:ext cx="1469421" cy="101580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800000">
              <a:off x="4427058" y="5157497"/>
              <a:ext cx="1469421" cy="101580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 rot="1800000">
              <a:off x="7600199" y="1986678"/>
              <a:ext cx="1469421" cy="101580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800000">
              <a:off x="7600199" y="5157497"/>
              <a:ext cx="1469421" cy="101580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1800000">
              <a:off x="8222780" y="3552210"/>
              <a:ext cx="1469421" cy="101580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1800000">
              <a:off x="3728323" y="3552210"/>
              <a:ext cx="1469421" cy="1015802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1800000">
              <a:off x="6007951" y="3138637"/>
              <a:ext cx="1521346" cy="188375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  <a:alpha val="62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534694" y="2135188"/>
              <a:ext cx="3161507" cy="3160713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7180263" y="4779963"/>
              <a:ext cx="1031082" cy="1031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07644" y="1606550"/>
              <a:ext cx="1032669" cy="10334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82232" y="3709988"/>
              <a:ext cx="4470400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7785894" y="3143250"/>
              <a:ext cx="1133475" cy="1133475"/>
            </a:xfrm>
            <a:custGeom>
              <a:avLst/>
              <a:gdLst>
                <a:gd name="T0" fmla="*/ 587 w 714"/>
                <a:gd name="T1" fmla="*/ 127 h 714"/>
                <a:gd name="T2" fmla="*/ 587 w 714"/>
                <a:gd name="T3" fmla="*/ 587 h 714"/>
                <a:gd name="T4" fmla="*/ 127 w 714"/>
                <a:gd name="T5" fmla="*/ 587 h 714"/>
                <a:gd name="T6" fmla="*/ 127 w 714"/>
                <a:gd name="T7" fmla="*/ 127 h 714"/>
                <a:gd name="T8" fmla="*/ 587 w 714"/>
                <a:gd name="T9" fmla="*/ 12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714">
                  <a:moveTo>
                    <a:pt x="587" y="127"/>
                  </a:moveTo>
                  <a:cubicBezTo>
                    <a:pt x="714" y="254"/>
                    <a:pt x="714" y="460"/>
                    <a:pt x="587" y="587"/>
                  </a:cubicBezTo>
                  <a:cubicBezTo>
                    <a:pt x="460" y="714"/>
                    <a:pt x="254" y="714"/>
                    <a:pt x="127" y="587"/>
                  </a:cubicBezTo>
                  <a:cubicBezTo>
                    <a:pt x="0" y="460"/>
                    <a:pt x="0" y="254"/>
                    <a:pt x="127" y="127"/>
                  </a:cubicBezTo>
                  <a:cubicBezTo>
                    <a:pt x="254" y="0"/>
                    <a:pt x="460" y="0"/>
                    <a:pt x="587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 dirty="0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299619" y="3143250"/>
              <a:ext cx="1135063" cy="1133475"/>
            </a:xfrm>
            <a:custGeom>
              <a:avLst/>
              <a:gdLst>
                <a:gd name="T0" fmla="*/ 587 w 715"/>
                <a:gd name="T1" fmla="*/ 127 h 714"/>
                <a:gd name="T2" fmla="*/ 587 w 715"/>
                <a:gd name="T3" fmla="*/ 587 h 714"/>
                <a:gd name="T4" fmla="*/ 127 w 715"/>
                <a:gd name="T5" fmla="*/ 587 h 714"/>
                <a:gd name="T6" fmla="*/ 127 w 715"/>
                <a:gd name="T7" fmla="*/ 127 h 714"/>
                <a:gd name="T8" fmla="*/ 587 w 715"/>
                <a:gd name="T9" fmla="*/ 127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714">
                  <a:moveTo>
                    <a:pt x="587" y="127"/>
                  </a:moveTo>
                  <a:cubicBezTo>
                    <a:pt x="715" y="254"/>
                    <a:pt x="715" y="460"/>
                    <a:pt x="587" y="587"/>
                  </a:cubicBezTo>
                  <a:cubicBezTo>
                    <a:pt x="460" y="714"/>
                    <a:pt x="254" y="714"/>
                    <a:pt x="127" y="587"/>
                  </a:cubicBezTo>
                  <a:cubicBezTo>
                    <a:pt x="0" y="460"/>
                    <a:pt x="0" y="254"/>
                    <a:pt x="127" y="127"/>
                  </a:cubicBezTo>
                  <a:cubicBezTo>
                    <a:pt x="254" y="0"/>
                    <a:pt x="460" y="0"/>
                    <a:pt x="587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534694" y="2122488"/>
              <a:ext cx="3161507" cy="316230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180263" y="1606550"/>
              <a:ext cx="1031082" cy="1033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4007644" y="4779963"/>
              <a:ext cx="1032669" cy="1031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159375" y="2760663"/>
              <a:ext cx="1900238" cy="1898650"/>
            </a:xfrm>
            <a:prstGeom prst="ellipse">
              <a:avLst/>
            </a:prstGeom>
            <a:blipFill>
              <a:blip r:embed="rId3"/>
              <a:srcRect/>
              <a:stretch>
                <a:fillRect l="-25428" r="-25034"/>
              </a:stretch>
            </a:blip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5292725" y="2884488"/>
              <a:ext cx="1649413" cy="1649413"/>
            </a:xfrm>
            <a:prstGeom prst="ellipse">
              <a:avLst/>
            </a:prstGeom>
            <a:noFill/>
            <a:ln w="9525" cap="flat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7484973" y="5021135"/>
              <a:ext cx="421663" cy="549532"/>
            </a:xfrm>
            <a:custGeom>
              <a:avLst/>
              <a:gdLst>
                <a:gd name="connsiteX0" fmla="*/ 192241 w 462838"/>
                <a:gd name="connsiteY0" fmla="*/ 447667 h 603193"/>
                <a:gd name="connsiteX1" fmla="*/ 350547 w 462838"/>
                <a:gd name="connsiteY1" fmla="*/ 447667 h 603193"/>
                <a:gd name="connsiteX2" fmla="*/ 368351 w 462838"/>
                <a:gd name="connsiteY2" fmla="*/ 465414 h 603193"/>
                <a:gd name="connsiteX3" fmla="*/ 350547 w 462838"/>
                <a:gd name="connsiteY3" fmla="*/ 483161 h 603193"/>
                <a:gd name="connsiteX4" fmla="*/ 192241 w 462838"/>
                <a:gd name="connsiteY4" fmla="*/ 483161 h 603193"/>
                <a:gd name="connsiteX5" fmla="*/ 174437 w 462838"/>
                <a:gd name="connsiteY5" fmla="*/ 465414 h 603193"/>
                <a:gd name="connsiteX6" fmla="*/ 192241 w 462838"/>
                <a:gd name="connsiteY6" fmla="*/ 447667 h 603193"/>
                <a:gd name="connsiteX7" fmla="*/ 130898 w 462838"/>
                <a:gd name="connsiteY7" fmla="*/ 446891 h 603193"/>
                <a:gd name="connsiteX8" fmla="*/ 149527 w 462838"/>
                <a:gd name="connsiteY8" fmla="*/ 465485 h 603193"/>
                <a:gd name="connsiteX9" fmla="*/ 130898 w 462838"/>
                <a:gd name="connsiteY9" fmla="*/ 484079 h 603193"/>
                <a:gd name="connsiteX10" fmla="*/ 112269 w 462838"/>
                <a:gd name="connsiteY10" fmla="*/ 465485 h 603193"/>
                <a:gd name="connsiteX11" fmla="*/ 130898 w 462838"/>
                <a:gd name="connsiteY11" fmla="*/ 446891 h 603193"/>
                <a:gd name="connsiteX12" fmla="*/ 192241 w 462838"/>
                <a:gd name="connsiteY12" fmla="*/ 350922 h 603193"/>
                <a:gd name="connsiteX13" fmla="*/ 350547 w 462838"/>
                <a:gd name="connsiteY13" fmla="*/ 350922 h 603193"/>
                <a:gd name="connsiteX14" fmla="*/ 368351 w 462838"/>
                <a:gd name="connsiteY14" fmla="*/ 368705 h 603193"/>
                <a:gd name="connsiteX15" fmla="*/ 350547 w 462838"/>
                <a:gd name="connsiteY15" fmla="*/ 386487 h 603193"/>
                <a:gd name="connsiteX16" fmla="*/ 192241 w 462838"/>
                <a:gd name="connsiteY16" fmla="*/ 386487 h 603193"/>
                <a:gd name="connsiteX17" fmla="*/ 174437 w 462838"/>
                <a:gd name="connsiteY17" fmla="*/ 368705 h 603193"/>
                <a:gd name="connsiteX18" fmla="*/ 192241 w 462838"/>
                <a:gd name="connsiteY18" fmla="*/ 350922 h 603193"/>
                <a:gd name="connsiteX19" fmla="*/ 130898 w 462838"/>
                <a:gd name="connsiteY19" fmla="*/ 350145 h 603193"/>
                <a:gd name="connsiteX20" fmla="*/ 149527 w 462838"/>
                <a:gd name="connsiteY20" fmla="*/ 368669 h 603193"/>
                <a:gd name="connsiteX21" fmla="*/ 130898 w 462838"/>
                <a:gd name="connsiteY21" fmla="*/ 387193 h 603193"/>
                <a:gd name="connsiteX22" fmla="*/ 112269 w 462838"/>
                <a:gd name="connsiteY22" fmla="*/ 368669 h 603193"/>
                <a:gd name="connsiteX23" fmla="*/ 130898 w 462838"/>
                <a:gd name="connsiteY23" fmla="*/ 350145 h 603193"/>
                <a:gd name="connsiteX24" fmla="*/ 192241 w 462838"/>
                <a:gd name="connsiteY24" fmla="*/ 254177 h 603193"/>
                <a:gd name="connsiteX25" fmla="*/ 350547 w 462838"/>
                <a:gd name="connsiteY25" fmla="*/ 254177 h 603193"/>
                <a:gd name="connsiteX26" fmla="*/ 368351 w 462838"/>
                <a:gd name="connsiteY26" fmla="*/ 271960 h 603193"/>
                <a:gd name="connsiteX27" fmla="*/ 350547 w 462838"/>
                <a:gd name="connsiteY27" fmla="*/ 289742 h 603193"/>
                <a:gd name="connsiteX28" fmla="*/ 192241 w 462838"/>
                <a:gd name="connsiteY28" fmla="*/ 289742 h 603193"/>
                <a:gd name="connsiteX29" fmla="*/ 174437 w 462838"/>
                <a:gd name="connsiteY29" fmla="*/ 271960 h 603193"/>
                <a:gd name="connsiteX30" fmla="*/ 192241 w 462838"/>
                <a:gd name="connsiteY30" fmla="*/ 254177 h 603193"/>
                <a:gd name="connsiteX31" fmla="*/ 130898 w 462838"/>
                <a:gd name="connsiteY31" fmla="*/ 253471 h 603193"/>
                <a:gd name="connsiteX32" fmla="*/ 149527 w 462838"/>
                <a:gd name="connsiteY32" fmla="*/ 271959 h 603193"/>
                <a:gd name="connsiteX33" fmla="*/ 130898 w 462838"/>
                <a:gd name="connsiteY33" fmla="*/ 290447 h 603193"/>
                <a:gd name="connsiteX34" fmla="*/ 112269 w 462838"/>
                <a:gd name="connsiteY34" fmla="*/ 271959 h 603193"/>
                <a:gd name="connsiteX35" fmla="*/ 130898 w 462838"/>
                <a:gd name="connsiteY35" fmla="*/ 253471 h 603193"/>
                <a:gd name="connsiteX36" fmla="*/ 324432 w 462838"/>
                <a:gd name="connsiteY36" fmla="*/ 56735 h 603193"/>
                <a:gd name="connsiteX37" fmla="*/ 324432 w 462838"/>
                <a:gd name="connsiteY37" fmla="*/ 138207 h 603193"/>
                <a:gd name="connsiteX38" fmla="*/ 406022 w 462838"/>
                <a:gd name="connsiteY38" fmla="*/ 138207 h 603193"/>
                <a:gd name="connsiteX39" fmla="*/ 35603 w 462838"/>
                <a:gd name="connsiteY39" fmla="*/ 35552 h 603193"/>
                <a:gd name="connsiteX40" fmla="*/ 35603 w 462838"/>
                <a:gd name="connsiteY40" fmla="*/ 567642 h 603193"/>
                <a:gd name="connsiteX41" fmla="*/ 427235 w 462838"/>
                <a:gd name="connsiteY41" fmla="*/ 567642 h 603193"/>
                <a:gd name="connsiteX42" fmla="*/ 427235 w 462838"/>
                <a:gd name="connsiteY42" fmla="*/ 173759 h 603193"/>
                <a:gd name="connsiteX43" fmla="*/ 306630 w 462838"/>
                <a:gd name="connsiteY43" fmla="*/ 173759 h 603193"/>
                <a:gd name="connsiteX44" fmla="*/ 288829 w 462838"/>
                <a:gd name="connsiteY44" fmla="*/ 155983 h 603193"/>
                <a:gd name="connsiteX45" fmla="*/ 288829 w 462838"/>
                <a:gd name="connsiteY45" fmla="*/ 35552 h 603193"/>
                <a:gd name="connsiteX46" fmla="*/ 17802 w 462838"/>
                <a:gd name="connsiteY46" fmla="*/ 0 h 603193"/>
                <a:gd name="connsiteX47" fmla="*/ 310636 w 462838"/>
                <a:gd name="connsiteY47" fmla="*/ 0 h 603193"/>
                <a:gd name="connsiteX48" fmla="*/ 323245 w 462838"/>
                <a:gd name="connsiteY48" fmla="*/ 5185 h 603193"/>
                <a:gd name="connsiteX49" fmla="*/ 457646 w 462838"/>
                <a:gd name="connsiteY49" fmla="*/ 139540 h 603193"/>
                <a:gd name="connsiteX50" fmla="*/ 462838 w 462838"/>
                <a:gd name="connsiteY50" fmla="*/ 151984 h 603193"/>
                <a:gd name="connsiteX51" fmla="*/ 462838 w 462838"/>
                <a:gd name="connsiteY51" fmla="*/ 585417 h 603193"/>
                <a:gd name="connsiteX52" fmla="*/ 445037 w 462838"/>
                <a:gd name="connsiteY52" fmla="*/ 603193 h 603193"/>
                <a:gd name="connsiteX53" fmla="*/ 17802 w 462838"/>
                <a:gd name="connsiteY53" fmla="*/ 603193 h 603193"/>
                <a:gd name="connsiteX54" fmla="*/ 0 w 462838"/>
                <a:gd name="connsiteY54" fmla="*/ 585417 h 603193"/>
                <a:gd name="connsiteX55" fmla="*/ 0 w 462838"/>
                <a:gd name="connsiteY55" fmla="*/ 17776 h 603193"/>
                <a:gd name="connsiteX56" fmla="*/ 17802 w 462838"/>
                <a:gd name="connsiteY56" fmla="*/ 0 h 60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62838" h="603193">
                  <a:moveTo>
                    <a:pt x="192241" y="447667"/>
                  </a:moveTo>
                  <a:lnTo>
                    <a:pt x="350547" y="447667"/>
                  </a:lnTo>
                  <a:cubicBezTo>
                    <a:pt x="360339" y="447667"/>
                    <a:pt x="368351" y="455653"/>
                    <a:pt x="368351" y="465414"/>
                  </a:cubicBezTo>
                  <a:cubicBezTo>
                    <a:pt x="368351" y="475323"/>
                    <a:pt x="360339" y="483161"/>
                    <a:pt x="350547" y="483161"/>
                  </a:cubicBezTo>
                  <a:lnTo>
                    <a:pt x="192241" y="483161"/>
                  </a:lnTo>
                  <a:cubicBezTo>
                    <a:pt x="182449" y="483161"/>
                    <a:pt x="174437" y="475323"/>
                    <a:pt x="174437" y="465414"/>
                  </a:cubicBezTo>
                  <a:cubicBezTo>
                    <a:pt x="174437" y="455653"/>
                    <a:pt x="182449" y="447667"/>
                    <a:pt x="192241" y="447667"/>
                  </a:cubicBezTo>
                  <a:close/>
                  <a:moveTo>
                    <a:pt x="130898" y="446891"/>
                  </a:moveTo>
                  <a:cubicBezTo>
                    <a:pt x="141187" y="446891"/>
                    <a:pt x="149527" y="455216"/>
                    <a:pt x="149527" y="465485"/>
                  </a:cubicBezTo>
                  <a:cubicBezTo>
                    <a:pt x="149527" y="475754"/>
                    <a:pt x="141187" y="484079"/>
                    <a:pt x="130898" y="484079"/>
                  </a:cubicBezTo>
                  <a:cubicBezTo>
                    <a:pt x="120609" y="484079"/>
                    <a:pt x="112269" y="475754"/>
                    <a:pt x="112269" y="465485"/>
                  </a:cubicBezTo>
                  <a:cubicBezTo>
                    <a:pt x="112269" y="455216"/>
                    <a:pt x="120609" y="446891"/>
                    <a:pt x="130898" y="446891"/>
                  </a:cubicBezTo>
                  <a:close/>
                  <a:moveTo>
                    <a:pt x="192241" y="350922"/>
                  </a:moveTo>
                  <a:lnTo>
                    <a:pt x="350547" y="350922"/>
                  </a:lnTo>
                  <a:cubicBezTo>
                    <a:pt x="360339" y="350922"/>
                    <a:pt x="368351" y="358924"/>
                    <a:pt x="368351" y="368705"/>
                  </a:cubicBezTo>
                  <a:cubicBezTo>
                    <a:pt x="368351" y="378485"/>
                    <a:pt x="360339" y="386487"/>
                    <a:pt x="350547" y="386487"/>
                  </a:cubicBezTo>
                  <a:lnTo>
                    <a:pt x="192241" y="386487"/>
                  </a:lnTo>
                  <a:cubicBezTo>
                    <a:pt x="182449" y="386487"/>
                    <a:pt x="174437" y="378485"/>
                    <a:pt x="174437" y="368705"/>
                  </a:cubicBezTo>
                  <a:cubicBezTo>
                    <a:pt x="174437" y="358924"/>
                    <a:pt x="182449" y="350922"/>
                    <a:pt x="192241" y="350922"/>
                  </a:cubicBezTo>
                  <a:close/>
                  <a:moveTo>
                    <a:pt x="130898" y="350145"/>
                  </a:moveTo>
                  <a:cubicBezTo>
                    <a:pt x="141187" y="350145"/>
                    <a:pt x="149527" y="358438"/>
                    <a:pt x="149527" y="368669"/>
                  </a:cubicBezTo>
                  <a:cubicBezTo>
                    <a:pt x="149527" y="378900"/>
                    <a:pt x="141187" y="387193"/>
                    <a:pt x="130898" y="387193"/>
                  </a:cubicBezTo>
                  <a:cubicBezTo>
                    <a:pt x="120609" y="387193"/>
                    <a:pt x="112269" y="378900"/>
                    <a:pt x="112269" y="368669"/>
                  </a:cubicBezTo>
                  <a:cubicBezTo>
                    <a:pt x="112269" y="358438"/>
                    <a:pt x="120609" y="350145"/>
                    <a:pt x="130898" y="350145"/>
                  </a:cubicBezTo>
                  <a:close/>
                  <a:moveTo>
                    <a:pt x="192241" y="254177"/>
                  </a:moveTo>
                  <a:lnTo>
                    <a:pt x="350547" y="254177"/>
                  </a:lnTo>
                  <a:cubicBezTo>
                    <a:pt x="360339" y="254177"/>
                    <a:pt x="368351" y="262179"/>
                    <a:pt x="368351" y="271960"/>
                  </a:cubicBezTo>
                  <a:cubicBezTo>
                    <a:pt x="368351" y="281740"/>
                    <a:pt x="360339" y="289742"/>
                    <a:pt x="350547" y="289742"/>
                  </a:cubicBezTo>
                  <a:lnTo>
                    <a:pt x="192241" y="289742"/>
                  </a:lnTo>
                  <a:cubicBezTo>
                    <a:pt x="182449" y="289742"/>
                    <a:pt x="174437" y="281740"/>
                    <a:pt x="174437" y="271960"/>
                  </a:cubicBezTo>
                  <a:cubicBezTo>
                    <a:pt x="174437" y="262179"/>
                    <a:pt x="182449" y="254177"/>
                    <a:pt x="192241" y="254177"/>
                  </a:cubicBezTo>
                  <a:close/>
                  <a:moveTo>
                    <a:pt x="130898" y="253471"/>
                  </a:moveTo>
                  <a:cubicBezTo>
                    <a:pt x="141187" y="253471"/>
                    <a:pt x="149527" y="261748"/>
                    <a:pt x="149527" y="271959"/>
                  </a:cubicBezTo>
                  <a:cubicBezTo>
                    <a:pt x="149527" y="282170"/>
                    <a:pt x="141187" y="290447"/>
                    <a:pt x="130898" y="290447"/>
                  </a:cubicBezTo>
                  <a:cubicBezTo>
                    <a:pt x="120609" y="290447"/>
                    <a:pt x="112269" y="282170"/>
                    <a:pt x="112269" y="271959"/>
                  </a:cubicBezTo>
                  <a:cubicBezTo>
                    <a:pt x="112269" y="261748"/>
                    <a:pt x="120609" y="253471"/>
                    <a:pt x="130898" y="253471"/>
                  </a:cubicBezTo>
                  <a:close/>
                  <a:moveTo>
                    <a:pt x="324432" y="56735"/>
                  </a:moveTo>
                  <a:lnTo>
                    <a:pt x="324432" y="138207"/>
                  </a:lnTo>
                  <a:lnTo>
                    <a:pt x="406022" y="138207"/>
                  </a:lnTo>
                  <a:close/>
                  <a:moveTo>
                    <a:pt x="35603" y="35552"/>
                  </a:moveTo>
                  <a:lnTo>
                    <a:pt x="35603" y="567642"/>
                  </a:lnTo>
                  <a:lnTo>
                    <a:pt x="427235" y="567642"/>
                  </a:lnTo>
                  <a:lnTo>
                    <a:pt x="427235" y="173759"/>
                  </a:lnTo>
                  <a:lnTo>
                    <a:pt x="306630" y="173759"/>
                  </a:lnTo>
                  <a:cubicBezTo>
                    <a:pt x="296840" y="173759"/>
                    <a:pt x="288829" y="165760"/>
                    <a:pt x="288829" y="155983"/>
                  </a:cubicBezTo>
                  <a:lnTo>
                    <a:pt x="288829" y="35552"/>
                  </a:lnTo>
                  <a:close/>
                  <a:moveTo>
                    <a:pt x="17802" y="0"/>
                  </a:moveTo>
                  <a:lnTo>
                    <a:pt x="310636" y="0"/>
                  </a:lnTo>
                  <a:cubicBezTo>
                    <a:pt x="315383" y="0"/>
                    <a:pt x="319833" y="1926"/>
                    <a:pt x="323245" y="5185"/>
                  </a:cubicBezTo>
                  <a:lnTo>
                    <a:pt x="457646" y="139540"/>
                  </a:lnTo>
                  <a:cubicBezTo>
                    <a:pt x="460910" y="142799"/>
                    <a:pt x="462838" y="147391"/>
                    <a:pt x="462838" y="151984"/>
                  </a:cubicBezTo>
                  <a:lnTo>
                    <a:pt x="462838" y="585417"/>
                  </a:lnTo>
                  <a:cubicBezTo>
                    <a:pt x="462838" y="595194"/>
                    <a:pt x="454827" y="603193"/>
                    <a:pt x="445037" y="603193"/>
                  </a:cubicBezTo>
                  <a:lnTo>
                    <a:pt x="17802" y="603193"/>
                  </a:lnTo>
                  <a:cubicBezTo>
                    <a:pt x="8011" y="603193"/>
                    <a:pt x="0" y="595194"/>
                    <a:pt x="0" y="585417"/>
                  </a:cubicBezTo>
                  <a:lnTo>
                    <a:pt x="0" y="17776"/>
                  </a:lnTo>
                  <a:cubicBezTo>
                    <a:pt x="0" y="7999"/>
                    <a:pt x="8011" y="0"/>
                    <a:pt x="178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68" name="Oval 12"/>
            <p:cNvSpPr>
              <a:spLocks noChangeArrowheads="1"/>
            </p:cNvSpPr>
            <p:nvPr/>
          </p:nvSpPr>
          <p:spPr bwMode="auto">
            <a:xfrm>
              <a:off x="4248790" y="1860586"/>
              <a:ext cx="550378" cy="525391"/>
            </a:xfrm>
            <a:custGeom>
              <a:avLst/>
              <a:gdLst>
                <a:gd name="connsiteX0" fmla="*/ 442231 w 602715"/>
                <a:gd name="connsiteY0" fmla="*/ 415741 h 575353"/>
                <a:gd name="connsiteX1" fmla="*/ 479375 w 602715"/>
                <a:gd name="connsiteY1" fmla="*/ 514894 h 575353"/>
                <a:gd name="connsiteX2" fmla="*/ 500369 w 602715"/>
                <a:gd name="connsiteY2" fmla="*/ 472976 h 575353"/>
                <a:gd name="connsiteX3" fmla="*/ 542357 w 602715"/>
                <a:gd name="connsiteY3" fmla="*/ 452017 h 575353"/>
                <a:gd name="connsiteX4" fmla="*/ 405895 w 602715"/>
                <a:gd name="connsiteY4" fmla="*/ 379466 h 575353"/>
                <a:gd name="connsiteX5" fmla="*/ 596458 w 602715"/>
                <a:gd name="connsiteY5" fmla="*/ 449598 h 575353"/>
                <a:gd name="connsiteX6" fmla="*/ 526208 w 602715"/>
                <a:gd name="connsiteY6" fmla="*/ 484262 h 575353"/>
                <a:gd name="connsiteX7" fmla="*/ 599688 w 602715"/>
                <a:gd name="connsiteY7" fmla="*/ 557618 h 575353"/>
                <a:gd name="connsiteX8" fmla="*/ 599688 w 602715"/>
                <a:gd name="connsiteY8" fmla="*/ 572129 h 575353"/>
                <a:gd name="connsiteX9" fmla="*/ 591613 w 602715"/>
                <a:gd name="connsiteY9" fmla="*/ 575353 h 575353"/>
                <a:gd name="connsiteX10" fmla="*/ 584346 w 602715"/>
                <a:gd name="connsiteY10" fmla="*/ 572129 h 575353"/>
                <a:gd name="connsiteX11" fmla="*/ 510866 w 602715"/>
                <a:gd name="connsiteY11" fmla="*/ 499578 h 575353"/>
                <a:gd name="connsiteX12" fmla="*/ 476145 w 602715"/>
                <a:gd name="connsiteY12" fmla="*/ 568904 h 575353"/>
                <a:gd name="connsiteX13" fmla="*/ 280047 w 602715"/>
                <a:gd name="connsiteY13" fmla="*/ 64374 h 575353"/>
                <a:gd name="connsiteX14" fmla="*/ 258242 w 602715"/>
                <a:gd name="connsiteY14" fmla="*/ 86154 h 575353"/>
                <a:gd name="connsiteX15" fmla="*/ 280047 w 602715"/>
                <a:gd name="connsiteY15" fmla="*/ 107934 h 575353"/>
                <a:gd name="connsiteX16" fmla="*/ 301045 w 602715"/>
                <a:gd name="connsiteY16" fmla="*/ 86154 h 575353"/>
                <a:gd name="connsiteX17" fmla="*/ 280047 w 602715"/>
                <a:gd name="connsiteY17" fmla="*/ 64374 h 575353"/>
                <a:gd name="connsiteX18" fmla="*/ 183205 w 602715"/>
                <a:gd name="connsiteY18" fmla="*/ 64374 h 575353"/>
                <a:gd name="connsiteX19" fmla="*/ 161432 w 602715"/>
                <a:gd name="connsiteY19" fmla="*/ 86154 h 575353"/>
                <a:gd name="connsiteX20" fmla="*/ 183205 w 602715"/>
                <a:gd name="connsiteY20" fmla="*/ 107934 h 575353"/>
                <a:gd name="connsiteX21" fmla="*/ 204171 w 602715"/>
                <a:gd name="connsiteY21" fmla="*/ 86154 h 575353"/>
                <a:gd name="connsiteX22" fmla="*/ 183205 w 602715"/>
                <a:gd name="connsiteY22" fmla="*/ 64374 h 575353"/>
                <a:gd name="connsiteX23" fmla="*/ 86363 w 602715"/>
                <a:gd name="connsiteY23" fmla="*/ 64374 h 575353"/>
                <a:gd name="connsiteX24" fmla="*/ 64558 w 602715"/>
                <a:gd name="connsiteY24" fmla="*/ 86154 h 575353"/>
                <a:gd name="connsiteX25" fmla="*/ 86363 w 602715"/>
                <a:gd name="connsiteY25" fmla="*/ 107934 h 575353"/>
                <a:gd name="connsiteX26" fmla="*/ 107361 w 602715"/>
                <a:gd name="connsiteY26" fmla="*/ 86154 h 575353"/>
                <a:gd name="connsiteX27" fmla="*/ 86363 w 602715"/>
                <a:gd name="connsiteY27" fmla="*/ 64374 h 575353"/>
                <a:gd name="connsiteX28" fmla="*/ 280047 w 602715"/>
                <a:gd name="connsiteY28" fmla="*/ 43401 h 575353"/>
                <a:gd name="connsiteX29" fmla="*/ 322850 w 602715"/>
                <a:gd name="connsiteY29" fmla="*/ 86154 h 575353"/>
                <a:gd name="connsiteX30" fmla="*/ 280047 w 602715"/>
                <a:gd name="connsiteY30" fmla="*/ 128907 h 575353"/>
                <a:gd name="connsiteX31" fmla="*/ 236437 w 602715"/>
                <a:gd name="connsiteY31" fmla="*/ 86154 h 575353"/>
                <a:gd name="connsiteX32" fmla="*/ 280047 w 602715"/>
                <a:gd name="connsiteY32" fmla="*/ 43401 h 575353"/>
                <a:gd name="connsiteX33" fmla="*/ 183205 w 602715"/>
                <a:gd name="connsiteY33" fmla="*/ 43401 h 575353"/>
                <a:gd name="connsiteX34" fmla="*/ 225943 w 602715"/>
                <a:gd name="connsiteY34" fmla="*/ 86154 h 575353"/>
                <a:gd name="connsiteX35" fmla="*/ 183205 w 602715"/>
                <a:gd name="connsiteY35" fmla="*/ 128907 h 575353"/>
                <a:gd name="connsiteX36" fmla="*/ 139660 w 602715"/>
                <a:gd name="connsiteY36" fmla="*/ 86154 h 575353"/>
                <a:gd name="connsiteX37" fmla="*/ 183205 w 602715"/>
                <a:gd name="connsiteY37" fmla="*/ 43401 h 575353"/>
                <a:gd name="connsiteX38" fmla="*/ 86363 w 602715"/>
                <a:gd name="connsiteY38" fmla="*/ 43401 h 575353"/>
                <a:gd name="connsiteX39" fmla="*/ 129166 w 602715"/>
                <a:gd name="connsiteY39" fmla="*/ 86154 h 575353"/>
                <a:gd name="connsiteX40" fmla="*/ 86363 w 602715"/>
                <a:gd name="connsiteY40" fmla="*/ 128907 h 575353"/>
                <a:gd name="connsiteX41" fmla="*/ 42753 w 602715"/>
                <a:gd name="connsiteY41" fmla="*/ 86154 h 575353"/>
                <a:gd name="connsiteX42" fmla="*/ 86363 w 602715"/>
                <a:gd name="connsiteY42" fmla="*/ 43401 h 575353"/>
                <a:gd name="connsiteX43" fmla="*/ 21790 w 602715"/>
                <a:gd name="connsiteY43" fmla="*/ 21754 h 575353"/>
                <a:gd name="connsiteX44" fmla="*/ 21790 w 602715"/>
                <a:gd name="connsiteY44" fmla="*/ 150669 h 575353"/>
                <a:gd name="connsiteX45" fmla="*/ 538305 w 602715"/>
                <a:gd name="connsiteY45" fmla="*/ 150669 h 575353"/>
                <a:gd name="connsiteX46" fmla="*/ 538305 w 602715"/>
                <a:gd name="connsiteY46" fmla="*/ 21754 h 575353"/>
                <a:gd name="connsiteX47" fmla="*/ 10492 w 602715"/>
                <a:gd name="connsiteY47" fmla="*/ 0 h 575353"/>
                <a:gd name="connsiteX48" fmla="*/ 548796 w 602715"/>
                <a:gd name="connsiteY48" fmla="*/ 0 h 575353"/>
                <a:gd name="connsiteX49" fmla="*/ 559288 w 602715"/>
                <a:gd name="connsiteY49" fmla="*/ 11280 h 575353"/>
                <a:gd name="connsiteX50" fmla="*/ 559288 w 602715"/>
                <a:gd name="connsiteY50" fmla="*/ 161143 h 575353"/>
                <a:gd name="connsiteX51" fmla="*/ 559288 w 602715"/>
                <a:gd name="connsiteY51" fmla="*/ 365795 h 575353"/>
                <a:gd name="connsiteX52" fmla="*/ 548796 w 602715"/>
                <a:gd name="connsiteY52" fmla="*/ 376269 h 575353"/>
                <a:gd name="connsiteX53" fmla="*/ 538305 w 602715"/>
                <a:gd name="connsiteY53" fmla="*/ 365795 h 575353"/>
                <a:gd name="connsiteX54" fmla="*/ 538305 w 602715"/>
                <a:gd name="connsiteY54" fmla="*/ 172423 h 575353"/>
                <a:gd name="connsiteX55" fmla="*/ 21790 w 602715"/>
                <a:gd name="connsiteY55" fmla="*/ 172423 h 575353"/>
                <a:gd name="connsiteX56" fmla="*/ 21790 w 602715"/>
                <a:gd name="connsiteY56" fmla="*/ 526938 h 575353"/>
                <a:gd name="connsiteX57" fmla="*/ 376894 w 602715"/>
                <a:gd name="connsiteY57" fmla="*/ 526938 h 575353"/>
                <a:gd name="connsiteX58" fmla="*/ 387386 w 602715"/>
                <a:gd name="connsiteY58" fmla="*/ 537413 h 575353"/>
                <a:gd name="connsiteX59" fmla="*/ 376894 w 602715"/>
                <a:gd name="connsiteY59" fmla="*/ 547887 h 575353"/>
                <a:gd name="connsiteX60" fmla="*/ 10492 w 602715"/>
                <a:gd name="connsiteY60" fmla="*/ 547887 h 575353"/>
                <a:gd name="connsiteX61" fmla="*/ 0 w 602715"/>
                <a:gd name="connsiteY61" fmla="*/ 537413 h 575353"/>
                <a:gd name="connsiteX62" fmla="*/ 0 w 602715"/>
                <a:gd name="connsiteY62" fmla="*/ 161143 h 575353"/>
                <a:gd name="connsiteX63" fmla="*/ 0 w 602715"/>
                <a:gd name="connsiteY63" fmla="*/ 11280 h 575353"/>
                <a:gd name="connsiteX64" fmla="*/ 10492 w 602715"/>
                <a:gd name="connsiteY64" fmla="*/ 0 h 57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2715" h="575353">
                  <a:moveTo>
                    <a:pt x="442231" y="415741"/>
                  </a:moveTo>
                  <a:lnTo>
                    <a:pt x="479375" y="514894"/>
                  </a:lnTo>
                  <a:lnTo>
                    <a:pt x="500369" y="472976"/>
                  </a:lnTo>
                  <a:lnTo>
                    <a:pt x="542357" y="452017"/>
                  </a:lnTo>
                  <a:close/>
                  <a:moveTo>
                    <a:pt x="405895" y="379466"/>
                  </a:moveTo>
                  <a:lnTo>
                    <a:pt x="596458" y="449598"/>
                  </a:lnTo>
                  <a:lnTo>
                    <a:pt x="526208" y="484262"/>
                  </a:lnTo>
                  <a:lnTo>
                    <a:pt x="599688" y="557618"/>
                  </a:lnTo>
                  <a:cubicBezTo>
                    <a:pt x="603725" y="561649"/>
                    <a:pt x="603725" y="568098"/>
                    <a:pt x="599688" y="572129"/>
                  </a:cubicBezTo>
                  <a:cubicBezTo>
                    <a:pt x="597265" y="574547"/>
                    <a:pt x="594843" y="575353"/>
                    <a:pt x="591613" y="575353"/>
                  </a:cubicBezTo>
                  <a:cubicBezTo>
                    <a:pt x="589191" y="575353"/>
                    <a:pt x="586768" y="574547"/>
                    <a:pt x="584346" y="572129"/>
                  </a:cubicBezTo>
                  <a:lnTo>
                    <a:pt x="510866" y="499578"/>
                  </a:lnTo>
                  <a:lnTo>
                    <a:pt x="476145" y="568904"/>
                  </a:lnTo>
                  <a:close/>
                  <a:moveTo>
                    <a:pt x="280047" y="64374"/>
                  </a:moveTo>
                  <a:cubicBezTo>
                    <a:pt x="267933" y="64374"/>
                    <a:pt x="258242" y="74054"/>
                    <a:pt x="258242" y="86154"/>
                  </a:cubicBezTo>
                  <a:cubicBezTo>
                    <a:pt x="258242" y="98254"/>
                    <a:pt x="267933" y="107934"/>
                    <a:pt x="280047" y="107934"/>
                  </a:cubicBezTo>
                  <a:cubicBezTo>
                    <a:pt x="291354" y="107934"/>
                    <a:pt x="301045" y="98254"/>
                    <a:pt x="301045" y="86154"/>
                  </a:cubicBezTo>
                  <a:cubicBezTo>
                    <a:pt x="301045" y="74054"/>
                    <a:pt x="291354" y="64374"/>
                    <a:pt x="280047" y="64374"/>
                  </a:cubicBezTo>
                  <a:close/>
                  <a:moveTo>
                    <a:pt x="183205" y="64374"/>
                  </a:moveTo>
                  <a:cubicBezTo>
                    <a:pt x="171109" y="64374"/>
                    <a:pt x="161432" y="74054"/>
                    <a:pt x="161432" y="86154"/>
                  </a:cubicBezTo>
                  <a:cubicBezTo>
                    <a:pt x="161432" y="98254"/>
                    <a:pt x="171109" y="107934"/>
                    <a:pt x="183205" y="107934"/>
                  </a:cubicBezTo>
                  <a:cubicBezTo>
                    <a:pt x="194494" y="107934"/>
                    <a:pt x="204171" y="98254"/>
                    <a:pt x="204171" y="86154"/>
                  </a:cubicBezTo>
                  <a:cubicBezTo>
                    <a:pt x="204171" y="74054"/>
                    <a:pt x="194494" y="64374"/>
                    <a:pt x="183205" y="64374"/>
                  </a:cubicBezTo>
                  <a:close/>
                  <a:moveTo>
                    <a:pt x="86363" y="64374"/>
                  </a:moveTo>
                  <a:cubicBezTo>
                    <a:pt x="74249" y="64374"/>
                    <a:pt x="64558" y="74054"/>
                    <a:pt x="64558" y="86154"/>
                  </a:cubicBezTo>
                  <a:cubicBezTo>
                    <a:pt x="64558" y="98254"/>
                    <a:pt x="74249" y="107934"/>
                    <a:pt x="86363" y="107934"/>
                  </a:cubicBezTo>
                  <a:cubicBezTo>
                    <a:pt x="97670" y="107934"/>
                    <a:pt x="107361" y="98254"/>
                    <a:pt x="107361" y="86154"/>
                  </a:cubicBezTo>
                  <a:cubicBezTo>
                    <a:pt x="107361" y="74054"/>
                    <a:pt x="97670" y="64374"/>
                    <a:pt x="86363" y="64374"/>
                  </a:cubicBezTo>
                  <a:close/>
                  <a:moveTo>
                    <a:pt x="280047" y="43401"/>
                  </a:moveTo>
                  <a:cubicBezTo>
                    <a:pt x="303468" y="43401"/>
                    <a:pt x="322850" y="62761"/>
                    <a:pt x="322850" y="86154"/>
                  </a:cubicBezTo>
                  <a:cubicBezTo>
                    <a:pt x="322850" y="109547"/>
                    <a:pt x="303468" y="128907"/>
                    <a:pt x="280047" y="128907"/>
                  </a:cubicBezTo>
                  <a:cubicBezTo>
                    <a:pt x="255819" y="128907"/>
                    <a:pt x="236437" y="109547"/>
                    <a:pt x="236437" y="86154"/>
                  </a:cubicBezTo>
                  <a:cubicBezTo>
                    <a:pt x="236437" y="62761"/>
                    <a:pt x="255819" y="43401"/>
                    <a:pt x="280047" y="43401"/>
                  </a:cubicBezTo>
                  <a:close/>
                  <a:moveTo>
                    <a:pt x="183205" y="43401"/>
                  </a:moveTo>
                  <a:cubicBezTo>
                    <a:pt x="206590" y="43401"/>
                    <a:pt x="225943" y="62761"/>
                    <a:pt x="225943" y="86154"/>
                  </a:cubicBezTo>
                  <a:cubicBezTo>
                    <a:pt x="225943" y="109547"/>
                    <a:pt x="206590" y="128907"/>
                    <a:pt x="183205" y="128907"/>
                  </a:cubicBezTo>
                  <a:cubicBezTo>
                    <a:pt x="159013" y="128907"/>
                    <a:pt x="139660" y="109547"/>
                    <a:pt x="139660" y="86154"/>
                  </a:cubicBezTo>
                  <a:cubicBezTo>
                    <a:pt x="139660" y="62761"/>
                    <a:pt x="159013" y="43401"/>
                    <a:pt x="183205" y="43401"/>
                  </a:cubicBezTo>
                  <a:close/>
                  <a:moveTo>
                    <a:pt x="86363" y="43401"/>
                  </a:moveTo>
                  <a:cubicBezTo>
                    <a:pt x="109784" y="43401"/>
                    <a:pt x="129166" y="62761"/>
                    <a:pt x="129166" y="86154"/>
                  </a:cubicBezTo>
                  <a:cubicBezTo>
                    <a:pt x="129166" y="109547"/>
                    <a:pt x="109784" y="128907"/>
                    <a:pt x="86363" y="128907"/>
                  </a:cubicBezTo>
                  <a:cubicBezTo>
                    <a:pt x="62135" y="128907"/>
                    <a:pt x="42753" y="109547"/>
                    <a:pt x="42753" y="86154"/>
                  </a:cubicBezTo>
                  <a:cubicBezTo>
                    <a:pt x="42753" y="62761"/>
                    <a:pt x="62135" y="43401"/>
                    <a:pt x="86363" y="43401"/>
                  </a:cubicBezTo>
                  <a:close/>
                  <a:moveTo>
                    <a:pt x="21790" y="21754"/>
                  </a:moveTo>
                  <a:lnTo>
                    <a:pt x="21790" y="150669"/>
                  </a:lnTo>
                  <a:lnTo>
                    <a:pt x="538305" y="150669"/>
                  </a:lnTo>
                  <a:lnTo>
                    <a:pt x="538305" y="21754"/>
                  </a:lnTo>
                  <a:close/>
                  <a:moveTo>
                    <a:pt x="10492" y="0"/>
                  </a:moveTo>
                  <a:lnTo>
                    <a:pt x="548796" y="0"/>
                  </a:lnTo>
                  <a:cubicBezTo>
                    <a:pt x="554446" y="0"/>
                    <a:pt x="559288" y="4834"/>
                    <a:pt x="559288" y="11280"/>
                  </a:cubicBezTo>
                  <a:lnTo>
                    <a:pt x="559288" y="161143"/>
                  </a:lnTo>
                  <a:lnTo>
                    <a:pt x="559288" y="365795"/>
                  </a:lnTo>
                  <a:cubicBezTo>
                    <a:pt x="559288" y="371435"/>
                    <a:pt x="554446" y="376269"/>
                    <a:pt x="548796" y="376269"/>
                  </a:cubicBezTo>
                  <a:cubicBezTo>
                    <a:pt x="543147" y="376269"/>
                    <a:pt x="538305" y="371435"/>
                    <a:pt x="538305" y="365795"/>
                  </a:cubicBezTo>
                  <a:lnTo>
                    <a:pt x="538305" y="172423"/>
                  </a:lnTo>
                  <a:lnTo>
                    <a:pt x="21790" y="172423"/>
                  </a:lnTo>
                  <a:lnTo>
                    <a:pt x="21790" y="526938"/>
                  </a:lnTo>
                  <a:lnTo>
                    <a:pt x="376894" y="526938"/>
                  </a:lnTo>
                  <a:cubicBezTo>
                    <a:pt x="382543" y="526938"/>
                    <a:pt x="387386" y="531773"/>
                    <a:pt x="387386" y="537413"/>
                  </a:cubicBezTo>
                  <a:cubicBezTo>
                    <a:pt x="387386" y="543053"/>
                    <a:pt x="382543" y="547887"/>
                    <a:pt x="376894" y="547887"/>
                  </a:cubicBezTo>
                  <a:lnTo>
                    <a:pt x="10492" y="547887"/>
                  </a:lnTo>
                  <a:cubicBezTo>
                    <a:pt x="4842" y="547887"/>
                    <a:pt x="0" y="543053"/>
                    <a:pt x="0" y="537413"/>
                  </a:cubicBezTo>
                  <a:lnTo>
                    <a:pt x="0" y="161143"/>
                  </a:lnTo>
                  <a:lnTo>
                    <a:pt x="0" y="11280"/>
                  </a:lnTo>
                  <a:cubicBezTo>
                    <a:pt x="0" y="4834"/>
                    <a:pt x="4842" y="0"/>
                    <a:pt x="1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70" name="Freeform 14"/>
            <p:cNvSpPr/>
            <p:nvPr/>
          </p:nvSpPr>
          <p:spPr bwMode="auto">
            <a:xfrm>
              <a:off x="8050811" y="3408591"/>
              <a:ext cx="603642" cy="602794"/>
            </a:xfrm>
            <a:custGeom>
              <a:avLst/>
              <a:gdLst>
                <a:gd name="connsiteX0" fmla="*/ 161808 w 607614"/>
                <a:gd name="connsiteY0" fmla="*/ 404249 h 606761"/>
                <a:gd name="connsiteX1" fmla="*/ 161808 w 607614"/>
                <a:gd name="connsiteY1" fmla="*/ 434590 h 606761"/>
                <a:gd name="connsiteX2" fmla="*/ 445806 w 607614"/>
                <a:gd name="connsiteY2" fmla="*/ 434590 h 606761"/>
                <a:gd name="connsiteX3" fmla="*/ 445806 w 607614"/>
                <a:gd name="connsiteY3" fmla="*/ 404249 h 606761"/>
                <a:gd name="connsiteX4" fmla="*/ 142065 w 607614"/>
                <a:gd name="connsiteY4" fmla="*/ 384526 h 606761"/>
                <a:gd name="connsiteX5" fmla="*/ 465549 w 607614"/>
                <a:gd name="connsiteY5" fmla="*/ 384526 h 606761"/>
                <a:gd name="connsiteX6" fmla="*/ 465549 w 607614"/>
                <a:gd name="connsiteY6" fmla="*/ 455071 h 606761"/>
                <a:gd name="connsiteX7" fmla="*/ 142065 w 607614"/>
                <a:gd name="connsiteY7" fmla="*/ 455071 h 606761"/>
                <a:gd name="connsiteX8" fmla="*/ 303868 w 607614"/>
                <a:gd name="connsiteY8" fmla="*/ 139594 h 606761"/>
                <a:gd name="connsiteX9" fmla="*/ 170955 w 607614"/>
                <a:gd name="connsiteY9" fmla="*/ 333713 h 606761"/>
                <a:gd name="connsiteX10" fmla="*/ 436782 w 607614"/>
                <a:gd name="connsiteY10" fmla="*/ 333713 h 606761"/>
                <a:gd name="connsiteX11" fmla="*/ 303868 w 607614"/>
                <a:gd name="connsiteY11" fmla="*/ 111348 h 606761"/>
                <a:gd name="connsiteX12" fmla="*/ 312223 w 607614"/>
                <a:gd name="connsiteY12" fmla="*/ 115329 h 606761"/>
                <a:gd name="connsiteX13" fmla="*/ 464124 w 607614"/>
                <a:gd name="connsiteY13" fmla="*/ 338263 h 606761"/>
                <a:gd name="connsiteX14" fmla="*/ 464883 w 607614"/>
                <a:gd name="connsiteY14" fmla="*/ 348879 h 606761"/>
                <a:gd name="connsiteX15" fmla="*/ 455769 w 607614"/>
                <a:gd name="connsiteY15" fmla="*/ 354187 h 606761"/>
                <a:gd name="connsiteX16" fmla="*/ 151967 w 607614"/>
                <a:gd name="connsiteY16" fmla="*/ 354187 h 606761"/>
                <a:gd name="connsiteX17" fmla="*/ 142853 w 607614"/>
                <a:gd name="connsiteY17" fmla="*/ 348879 h 606761"/>
                <a:gd name="connsiteX18" fmla="*/ 143613 w 607614"/>
                <a:gd name="connsiteY18" fmla="*/ 338263 h 606761"/>
                <a:gd name="connsiteX19" fmla="*/ 295514 w 607614"/>
                <a:gd name="connsiteY19" fmla="*/ 115329 h 606761"/>
                <a:gd name="connsiteX20" fmla="*/ 303868 w 607614"/>
                <a:gd name="connsiteY20" fmla="*/ 111348 h 606761"/>
                <a:gd name="connsiteX21" fmla="*/ 303807 w 607614"/>
                <a:gd name="connsiteY21" fmla="*/ 20478 h 606761"/>
                <a:gd name="connsiteX22" fmla="*/ 20507 w 607614"/>
                <a:gd name="connsiteY22" fmla="*/ 303380 h 606761"/>
                <a:gd name="connsiteX23" fmla="*/ 303807 w 607614"/>
                <a:gd name="connsiteY23" fmla="*/ 586283 h 606761"/>
                <a:gd name="connsiteX24" fmla="*/ 587107 w 607614"/>
                <a:gd name="connsiteY24" fmla="*/ 303380 h 606761"/>
                <a:gd name="connsiteX25" fmla="*/ 303807 w 607614"/>
                <a:gd name="connsiteY25" fmla="*/ 20478 h 606761"/>
                <a:gd name="connsiteX26" fmla="*/ 303807 w 607614"/>
                <a:gd name="connsiteY26" fmla="*/ 0 h 606761"/>
                <a:gd name="connsiteX27" fmla="*/ 607614 w 607614"/>
                <a:gd name="connsiteY27" fmla="*/ 303380 h 606761"/>
                <a:gd name="connsiteX28" fmla="*/ 303807 w 607614"/>
                <a:gd name="connsiteY28" fmla="*/ 606761 h 606761"/>
                <a:gd name="connsiteX29" fmla="*/ 0 w 607614"/>
                <a:gd name="connsiteY29" fmla="*/ 303380 h 606761"/>
                <a:gd name="connsiteX30" fmla="*/ 303807 w 607614"/>
                <a:gd name="connsiteY30" fmla="*/ 0 h 606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614" h="606761">
                  <a:moveTo>
                    <a:pt x="161808" y="404249"/>
                  </a:moveTo>
                  <a:lnTo>
                    <a:pt x="161808" y="434590"/>
                  </a:lnTo>
                  <a:lnTo>
                    <a:pt x="445806" y="434590"/>
                  </a:lnTo>
                  <a:lnTo>
                    <a:pt x="445806" y="404249"/>
                  </a:lnTo>
                  <a:close/>
                  <a:moveTo>
                    <a:pt x="142065" y="384526"/>
                  </a:moveTo>
                  <a:lnTo>
                    <a:pt x="465549" y="384526"/>
                  </a:lnTo>
                  <a:lnTo>
                    <a:pt x="465549" y="455071"/>
                  </a:lnTo>
                  <a:lnTo>
                    <a:pt x="142065" y="455071"/>
                  </a:lnTo>
                  <a:close/>
                  <a:moveTo>
                    <a:pt x="303868" y="139594"/>
                  </a:moveTo>
                  <a:lnTo>
                    <a:pt x="170955" y="333713"/>
                  </a:lnTo>
                  <a:lnTo>
                    <a:pt x="436782" y="333713"/>
                  </a:lnTo>
                  <a:close/>
                  <a:moveTo>
                    <a:pt x="303868" y="111348"/>
                  </a:moveTo>
                  <a:cubicBezTo>
                    <a:pt x="307096" y="111348"/>
                    <a:pt x="310324" y="112675"/>
                    <a:pt x="312223" y="115329"/>
                  </a:cubicBezTo>
                  <a:lnTo>
                    <a:pt x="464124" y="338263"/>
                  </a:lnTo>
                  <a:cubicBezTo>
                    <a:pt x="466402" y="341296"/>
                    <a:pt x="466402" y="345087"/>
                    <a:pt x="464883" y="348879"/>
                  </a:cubicBezTo>
                  <a:cubicBezTo>
                    <a:pt x="462605" y="351912"/>
                    <a:pt x="459567" y="354187"/>
                    <a:pt x="455769" y="354187"/>
                  </a:cubicBezTo>
                  <a:lnTo>
                    <a:pt x="151967" y="354187"/>
                  </a:lnTo>
                  <a:cubicBezTo>
                    <a:pt x="148170" y="354187"/>
                    <a:pt x="145132" y="351912"/>
                    <a:pt x="142853" y="348879"/>
                  </a:cubicBezTo>
                  <a:cubicBezTo>
                    <a:pt x="141334" y="345087"/>
                    <a:pt x="141334" y="341296"/>
                    <a:pt x="143613" y="338263"/>
                  </a:cubicBezTo>
                  <a:lnTo>
                    <a:pt x="295514" y="115329"/>
                  </a:lnTo>
                  <a:cubicBezTo>
                    <a:pt x="297413" y="112675"/>
                    <a:pt x="300640" y="111348"/>
                    <a:pt x="303868" y="111348"/>
                  </a:cubicBezTo>
                  <a:close/>
                  <a:moveTo>
                    <a:pt x="303807" y="20478"/>
                  </a:moveTo>
                  <a:cubicBezTo>
                    <a:pt x="147347" y="20478"/>
                    <a:pt x="20507" y="147139"/>
                    <a:pt x="20507" y="303380"/>
                  </a:cubicBezTo>
                  <a:cubicBezTo>
                    <a:pt x="20507" y="459622"/>
                    <a:pt x="147347" y="586283"/>
                    <a:pt x="303807" y="586283"/>
                  </a:cubicBezTo>
                  <a:cubicBezTo>
                    <a:pt x="460268" y="586283"/>
                    <a:pt x="587107" y="459622"/>
                    <a:pt x="587107" y="303380"/>
                  </a:cubicBezTo>
                  <a:cubicBezTo>
                    <a:pt x="587107" y="147139"/>
                    <a:pt x="460268" y="20478"/>
                    <a:pt x="303807" y="20478"/>
                  </a:cubicBezTo>
                  <a:close/>
                  <a:moveTo>
                    <a:pt x="303807" y="0"/>
                  </a:moveTo>
                  <a:cubicBezTo>
                    <a:pt x="471661" y="0"/>
                    <a:pt x="607614" y="135763"/>
                    <a:pt x="607614" y="303380"/>
                  </a:cubicBezTo>
                  <a:cubicBezTo>
                    <a:pt x="607614" y="470998"/>
                    <a:pt x="471661" y="606761"/>
                    <a:pt x="303807" y="606761"/>
                  </a:cubicBezTo>
                  <a:cubicBezTo>
                    <a:pt x="135953" y="606761"/>
                    <a:pt x="0" y="470998"/>
                    <a:pt x="0" y="303380"/>
                  </a:cubicBezTo>
                  <a:cubicBezTo>
                    <a:pt x="0" y="135763"/>
                    <a:pt x="135953" y="0"/>
                    <a:pt x="303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US" dirty="0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3564908" y="3408201"/>
              <a:ext cx="604486" cy="603573"/>
            </a:xfrm>
            <a:custGeom>
              <a:avLst/>
              <a:gdLst>
                <a:gd name="connsiteX0" fmla="*/ 486022 w 607639"/>
                <a:gd name="connsiteY0" fmla="*/ 444891 h 606722"/>
                <a:gd name="connsiteX1" fmla="*/ 445525 w 607639"/>
                <a:gd name="connsiteY1" fmla="*/ 485331 h 606722"/>
                <a:gd name="connsiteX2" fmla="*/ 486022 w 607639"/>
                <a:gd name="connsiteY2" fmla="*/ 525771 h 606722"/>
                <a:gd name="connsiteX3" fmla="*/ 526519 w 607639"/>
                <a:gd name="connsiteY3" fmla="*/ 485331 h 606722"/>
                <a:gd name="connsiteX4" fmla="*/ 486022 w 607639"/>
                <a:gd name="connsiteY4" fmla="*/ 444891 h 606722"/>
                <a:gd name="connsiteX5" fmla="*/ 303740 w 607639"/>
                <a:gd name="connsiteY5" fmla="*/ 444891 h 606722"/>
                <a:gd name="connsiteX6" fmla="*/ 263243 w 607639"/>
                <a:gd name="connsiteY6" fmla="*/ 485331 h 606722"/>
                <a:gd name="connsiteX7" fmla="*/ 303740 w 607639"/>
                <a:gd name="connsiteY7" fmla="*/ 525771 h 606722"/>
                <a:gd name="connsiteX8" fmla="*/ 344237 w 607639"/>
                <a:gd name="connsiteY8" fmla="*/ 485331 h 606722"/>
                <a:gd name="connsiteX9" fmla="*/ 303740 w 607639"/>
                <a:gd name="connsiteY9" fmla="*/ 444891 h 606722"/>
                <a:gd name="connsiteX10" fmla="*/ 121458 w 607639"/>
                <a:gd name="connsiteY10" fmla="*/ 444891 h 606722"/>
                <a:gd name="connsiteX11" fmla="*/ 80961 w 607639"/>
                <a:gd name="connsiteY11" fmla="*/ 485331 h 606722"/>
                <a:gd name="connsiteX12" fmla="*/ 121458 w 607639"/>
                <a:gd name="connsiteY12" fmla="*/ 525771 h 606722"/>
                <a:gd name="connsiteX13" fmla="*/ 161956 w 607639"/>
                <a:gd name="connsiteY13" fmla="*/ 485331 h 606722"/>
                <a:gd name="connsiteX14" fmla="*/ 121458 w 607639"/>
                <a:gd name="connsiteY14" fmla="*/ 444891 h 606722"/>
                <a:gd name="connsiteX15" fmla="*/ 303740 w 607639"/>
                <a:gd name="connsiteY15" fmla="*/ 202252 h 606722"/>
                <a:gd name="connsiteX16" fmla="*/ 263243 w 607639"/>
                <a:gd name="connsiteY16" fmla="*/ 242692 h 606722"/>
                <a:gd name="connsiteX17" fmla="*/ 303740 w 607639"/>
                <a:gd name="connsiteY17" fmla="*/ 283132 h 606722"/>
                <a:gd name="connsiteX18" fmla="*/ 344237 w 607639"/>
                <a:gd name="connsiteY18" fmla="*/ 242692 h 606722"/>
                <a:gd name="connsiteX19" fmla="*/ 303740 w 607639"/>
                <a:gd name="connsiteY19" fmla="*/ 202252 h 606722"/>
                <a:gd name="connsiteX20" fmla="*/ 303740 w 607639"/>
                <a:gd name="connsiteY20" fmla="*/ 181988 h 606722"/>
                <a:gd name="connsiteX21" fmla="*/ 364530 w 607639"/>
                <a:gd name="connsiteY21" fmla="*/ 242692 h 606722"/>
                <a:gd name="connsiteX22" fmla="*/ 313887 w 607639"/>
                <a:gd name="connsiteY22" fmla="*/ 302507 h 606722"/>
                <a:gd name="connsiteX23" fmla="*/ 313887 w 607639"/>
                <a:gd name="connsiteY23" fmla="*/ 343747 h 606722"/>
                <a:gd name="connsiteX24" fmla="*/ 496169 w 607639"/>
                <a:gd name="connsiteY24" fmla="*/ 343747 h 606722"/>
                <a:gd name="connsiteX25" fmla="*/ 496169 w 607639"/>
                <a:gd name="connsiteY25" fmla="*/ 425516 h 606722"/>
                <a:gd name="connsiteX26" fmla="*/ 546812 w 607639"/>
                <a:gd name="connsiteY26" fmla="*/ 485331 h 606722"/>
                <a:gd name="connsiteX27" fmla="*/ 486022 w 607639"/>
                <a:gd name="connsiteY27" fmla="*/ 546035 h 606722"/>
                <a:gd name="connsiteX28" fmla="*/ 425321 w 607639"/>
                <a:gd name="connsiteY28" fmla="*/ 485331 h 606722"/>
                <a:gd name="connsiteX29" fmla="*/ 475964 w 607639"/>
                <a:gd name="connsiteY29" fmla="*/ 425516 h 606722"/>
                <a:gd name="connsiteX30" fmla="*/ 475964 w 607639"/>
                <a:gd name="connsiteY30" fmla="*/ 364012 h 606722"/>
                <a:gd name="connsiteX31" fmla="*/ 313887 w 607639"/>
                <a:gd name="connsiteY31" fmla="*/ 364012 h 606722"/>
                <a:gd name="connsiteX32" fmla="*/ 313887 w 607639"/>
                <a:gd name="connsiteY32" fmla="*/ 425516 h 606722"/>
                <a:gd name="connsiteX33" fmla="*/ 364530 w 607639"/>
                <a:gd name="connsiteY33" fmla="*/ 485331 h 606722"/>
                <a:gd name="connsiteX34" fmla="*/ 303740 w 607639"/>
                <a:gd name="connsiteY34" fmla="*/ 546035 h 606722"/>
                <a:gd name="connsiteX35" fmla="*/ 243039 w 607639"/>
                <a:gd name="connsiteY35" fmla="*/ 485331 h 606722"/>
                <a:gd name="connsiteX36" fmla="*/ 293683 w 607639"/>
                <a:gd name="connsiteY36" fmla="*/ 425516 h 606722"/>
                <a:gd name="connsiteX37" fmla="*/ 293683 w 607639"/>
                <a:gd name="connsiteY37" fmla="*/ 364012 h 606722"/>
                <a:gd name="connsiteX38" fmla="*/ 131605 w 607639"/>
                <a:gd name="connsiteY38" fmla="*/ 364012 h 606722"/>
                <a:gd name="connsiteX39" fmla="*/ 131605 w 607639"/>
                <a:gd name="connsiteY39" fmla="*/ 425516 h 606722"/>
                <a:gd name="connsiteX40" fmla="*/ 182249 w 607639"/>
                <a:gd name="connsiteY40" fmla="*/ 485331 h 606722"/>
                <a:gd name="connsiteX41" fmla="*/ 121458 w 607639"/>
                <a:gd name="connsiteY41" fmla="*/ 546035 h 606722"/>
                <a:gd name="connsiteX42" fmla="*/ 60757 w 607639"/>
                <a:gd name="connsiteY42" fmla="*/ 485331 h 606722"/>
                <a:gd name="connsiteX43" fmla="*/ 111401 w 607639"/>
                <a:gd name="connsiteY43" fmla="*/ 425516 h 606722"/>
                <a:gd name="connsiteX44" fmla="*/ 111401 w 607639"/>
                <a:gd name="connsiteY44" fmla="*/ 343747 h 606722"/>
                <a:gd name="connsiteX45" fmla="*/ 293683 w 607639"/>
                <a:gd name="connsiteY45" fmla="*/ 343747 h 606722"/>
                <a:gd name="connsiteX46" fmla="*/ 293683 w 607639"/>
                <a:gd name="connsiteY46" fmla="*/ 302507 h 606722"/>
                <a:gd name="connsiteX47" fmla="*/ 243039 w 607639"/>
                <a:gd name="connsiteY47" fmla="*/ 242692 h 606722"/>
                <a:gd name="connsiteX48" fmla="*/ 303740 w 607639"/>
                <a:gd name="connsiteY48" fmla="*/ 181988 h 606722"/>
                <a:gd name="connsiteX49" fmla="*/ 20293 w 607639"/>
                <a:gd name="connsiteY49" fmla="*/ 141571 h 606722"/>
                <a:gd name="connsiteX50" fmla="*/ 20293 w 607639"/>
                <a:gd name="connsiteY50" fmla="*/ 574373 h 606722"/>
                <a:gd name="connsiteX51" fmla="*/ 32398 w 607639"/>
                <a:gd name="connsiteY51" fmla="*/ 586459 h 606722"/>
                <a:gd name="connsiteX52" fmla="*/ 575241 w 607639"/>
                <a:gd name="connsiteY52" fmla="*/ 586459 h 606722"/>
                <a:gd name="connsiteX53" fmla="*/ 587346 w 607639"/>
                <a:gd name="connsiteY53" fmla="*/ 574373 h 606722"/>
                <a:gd name="connsiteX54" fmla="*/ 587346 w 607639"/>
                <a:gd name="connsiteY54" fmla="*/ 141571 h 606722"/>
                <a:gd name="connsiteX55" fmla="*/ 70839 w 607639"/>
                <a:gd name="connsiteY55" fmla="*/ 50600 h 606722"/>
                <a:gd name="connsiteX56" fmla="*/ 50635 w 607639"/>
                <a:gd name="connsiteY56" fmla="*/ 70768 h 606722"/>
                <a:gd name="connsiteX57" fmla="*/ 70839 w 607639"/>
                <a:gd name="connsiteY57" fmla="*/ 91025 h 606722"/>
                <a:gd name="connsiteX58" fmla="*/ 91131 w 607639"/>
                <a:gd name="connsiteY58" fmla="*/ 70768 h 606722"/>
                <a:gd name="connsiteX59" fmla="*/ 70839 w 607639"/>
                <a:gd name="connsiteY59" fmla="*/ 50600 h 606722"/>
                <a:gd name="connsiteX60" fmla="*/ 253110 w 607639"/>
                <a:gd name="connsiteY60" fmla="*/ 50547 h 606722"/>
                <a:gd name="connsiteX61" fmla="*/ 232906 w 607639"/>
                <a:gd name="connsiteY61" fmla="*/ 70733 h 606722"/>
                <a:gd name="connsiteX62" fmla="*/ 253110 w 607639"/>
                <a:gd name="connsiteY62" fmla="*/ 91008 h 606722"/>
                <a:gd name="connsiteX63" fmla="*/ 273402 w 607639"/>
                <a:gd name="connsiteY63" fmla="*/ 70733 h 606722"/>
                <a:gd name="connsiteX64" fmla="*/ 253110 w 607639"/>
                <a:gd name="connsiteY64" fmla="*/ 50547 h 606722"/>
                <a:gd name="connsiteX65" fmla="*/ 162010 w 607639"/>
                <a:gd name="connsiteY65" fmla="*/ 50547 h 606722"/>
                <a:gd name="connsiteX66" fmla="*/ 141806 w 607639"/>
                <a:gd name="connsiteY66" fmla="*/ 70733 h 606722"/>
                <a:gd name="connsiteX67" fmla="*/ 162010 w 607639"/>
                <a:gd name="connsiteY67" fmla="*/ 91008 h 606722"/>
                <a:gd name="connsiteX68" fmla="*/ 182302 w 607639"/>
                <a:gd name="connsiteY68" fmla="*/ 70733 h 606722"/>
                <a:gd name="connsiteX69" fmla="*/ 162010 w 607639"/>
                <a:gd name="connsiteY69" fmla="*/ 50547 h 606722"/>
                <a:gd name="connsiteX70" fmla="*/ 70839 w 607639"/>
                <a:gd name="connsiteY70" fmla="*/ 30343 h 606722"/>
                <a:gd name="connsiteX71" fmla="*/ 111423 w 607639"/>
                <a:gd name="connsiteY71" fmla="*/ 70768 h 606722"/>
                <a:gd name="connsiteX72" fmla="*/ 70839 w 607639"/>
                <a:gd name="connsiteY72" fmla="*/ 111282 h 606722"/>
                <a:gd name="connsiteX73" fmla="*/ 30343 w 607639"/>
                <a:gd name="connsiteY73" fmla="*/ 70768 h 606722"/>
                <a:gd name="connsiteX74" fmla="*/ 70839 w 607639"/>
                <a:gd name="connsiteY74" fmla="*/ 30343 h 606722"/>
                <a:gd name="connsiteX75" fmla="*/ 253110 w 607639"/>
                <a:gd name="connsiteY75" fmla="*/ 30273 h 606722"/>
                <a:gd name="connsiteX76" fmla="*/ 293694 w 607639"/>
                <a:gd name="connsiteY76" fmla="*/ 70733 h 606722"/>
                <a:gd name="connsiteX77" fmla="*/ 253110 w 607639"/>
                <a:gd name="connsiteY77" fmla="*/ 111282 h 606722"/>
                <a:gd name="connsiteX78" fmla="*/ 212614 w 607639"/>
                <a:gd name="connsiteY78" fmla="*/ 70733 h 606722"/>
                <a:gd name="connsiteX79" fmla="*/ 253110 w 607639"/>
                <a:gd name="connsiteY79" fmla="*/ 30273 h 606722"/>
                <a:gd name="connsiteX80" fmla="*/ 162010 w 607639"/>
                <a:gd name="connsiteY80" fmla="*/ 30273 h 606722"/>
                <a:gd name="connsiteX81" fmla="*/ 202594 w 607639"/>
                <a:gd name="connsiteY81" fmla="*/ 70733 h 606722"/>
                <a:gd name="connsiteX82" fmla="*/ 162010 w 607639"/>
                <a:gd name="connsiteY82" fmla="*/ 111282 h 606722"/>
                <a:gd name="connsiteX83" fmla="*/ 121514 w 607639"/>
                <a:gd name="connsiteY83" fmla="*/ 70733 h 606722"/>
                <a:gd name="connsiteX84" fmla="*/ 162010 w 607639"/>
                <a:gd name="connsiteY84" fmla="*/ 30273 h 606722"/>
                <a:gd name="connsiteX85" fmla="*/ 29371 w 607639"/>
                <a:gd name="connsiteY85" fmla="*/ 20263 h 606722"/>
                <a:gd name="connsiteX86" fmla="*/ 20293 w 607639"/>
                <a:gd name="connsiteY86" fmla="*/ 29327 h 606722"/>
                <a:gd name="connsiteX87" fmla="*/ 20293 w 607639"/>
                <a:gd name="connsiteY87" fmla="*/ 121309 h 606722"/>
                <a:gd name="connsiteX88" fmla="*/ 587346 w 607639"/>
                <a:gd name="connsiteY88" fmla="*/ 121309 h 606722"/>
                <a:gd name="connsiteX89" fmla="*/ 587346 w 607639"/>
                <a:gd name="connsiteY89" fmla="*/ 29327 h 606722"/>
                <a:gd name="connsiteX90" fmla="*/ 578267 w 607639"/>
                <a:gd name="connsiteY90" fmla="*/ 20263 h 606722"/>
                <a:gd name="connsiteX91" fmla="*/ 29371 w 607639"/>
                <a:gd name="connsiteY91" fmla="*/ 0 h 606722"/>
                <a:gd name="connsiteX92" fmla="*/ 579247 w 607639"/>
                <a:gd name="connsiteY92" fmla="*/ 0 h 606722"/>
                <a:gd name="connsiteX93" fmla="*/ 607639 w 607639"/>
                <a:gd name="connsiteY93" fmla="*/ 29327 h 606722"/>
                <a:gd name="connsiteX94" fmla="*/ 607639 w 607639"/>
                <a:gd name="connsiteY94" fmla="*/ 121309 h 606722"/>
                <a:gd name="connsiteX95" fmla="*/ 607639 w 607639"/>
                <a:gd name="connsiteY95" fmla="*/ 141571 h 606722"/>
                <a:gd name="connsiteX96" fmla="*/ 607639 w 607639"/>
                <a:gd name="connsiteY96" fmla="*/ 574373 h 606722"/>
                <a:gd name="connsiteX97" fmla="*/ 575241 w 607639"/>
                <a:gd name="connsiteY97" fmla="*/ 606722 h 606722"/>
                <a:gd name="connsiteX98" fmla="*/ 32398 w 607639"/>
                <a:gd name="connsiteY98" fmla="*/ 606722 h 606722"/>
                <a:gd name="connsiteX99" fmla="*/ 0 w 607639"/>
                <a:gd name="connsiteY99" fmla="*/ 574373 h 606722"/>
                <a:gd name="connsiteX100" fmla="*/ 0 w 607639"/>
                <a:gd name="connsiteY100" fmla="*/ 141571 h 606722"/>
                <a:gd name="connsiteX101" fmla="*/ 0 w 607639"/>
                <a:gd name="connsiteY101" fmla="*/ 121309 h 606722"/>
                <a:gd name="connsiteX102" fmla="*/ 0 w 607639"/>
                <a:gd name="connsiteY102" fmla="*/ 29327 h 606722"/>
                <a:gd name="connsiteX103" fmla="*/ 29371 w 607639"/>
                <a:gd name="connsiteY103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607639" h="606722">
                  <a:moveTo>
                    <a:pt x="486022" y="444891"/>
                  </a:moveTo>
                  <a:cubicBezTo>
                    <a:pt x="463771" y="444891"/>
                    <a:pt x="445525" y="463111"/>
                    <a:pt x="445525" y="485331"/>
                  </a:cubicBezTo>
                  <a:cubicBezTo>
                    <a:pt x="445525" y="507639"/>
                    <a:pt x="463771" y="525771"/>
                    <a:pt x="486022" y="525771"/>
                  </a:cubicBezTo>
                  <a:cubicBezTo>
                    <a:pt x="508362" y="525771"/>
                    <a:pt x="526519" y="507639"/>
                    <a:pt x="526519" y="485331"/>
                  </a:cubicBezTo>
                  <a:cubicBezTo>
                    <a:pt x="526519" y="463111"/>
                    <a:pt x="508362" y="444891"/>
                    <a:pt x="486022" y="444891"/>
                  </a:cubicBezTo>
                  <a:close/>
                  <a:moveTo>
                    <a:pt x="303740" y="444891"/>
                  </a:moveTo>
                  <a:cubicBezTo>
                    <a:pt x="281489" y="444891"/>
                    <a:pt x="263243" y="463111"/>
                    <a:pt x="263243" y="485331"/>
                  </a:cubicBezTo>
                  <a:cubicBezTo>
                    <a:pt x="263243" y="507639"/>
                    <a:pt x="281489" y="525771"/>
                    <a:pt x="303740" y="525771"/>
                  </a:cubicBezTo>
                  <a:cubicBezTo>
                    <a:pt x="326080" y="525771"/>
                    <a:pt x="344237" y="507639"/>
                    <a:pt x="344237" y="485331"/>
                  </a:cubicBezTo>
                  <a:cubicBezTo>
                    <a:pt x="344237" y="463111"/>
                    <a:pt x="326080" y="444891"/>
                    <a:pt x="303740" y="444891"/>
                  </a:cubicBezTo>
                  <a:close/>
                  <a:moveTo>
                    <a:pt x="121458" y="444891"/>
                  </a:moveTo>
                  <a:cubicBezTo>
                    <a:pt x="99207" y="444891"/>
                    <a:pt x="80961" y="463111"/>
                    <a:pt x="80961" y="485331"/>
                  </a:cubicBezTo>
                  <a:cubicBezTo>
                    <a:pt x="80961" y="507639"/>
                    <a:pt x="99207" y="525771"/>
                    <a:pt x="121458" y="525771"/>
                  </a:cubicBezTo>
                  <a:cubicBezTo>
                    <a:pt x="143799" y="525771"/>
                    <a:pt x="161956" y="507639"/>
                    <a:pt x="161956" y="485331"/>
                  </a:cubicBezTo>
                  <a:cubicBezTo>
                    <a:pt x="161956" y="463111"/>
                    <a:pt x="143799" y="444891"/>
                    <a:pt x="121458" y="444891"/>
                  </a:cubicBezTo>
                  <a:close/>
                  <a:moveTo>
                    <a:pt x="303740" y="202252"/>
                  </a:moveTo>
                  <a:cubicBezTo>
                    <a:pt x="281489" y="202252"/>
                    <a:pt x="263243" y="220384"/>
                    <a:pt x="263243" y="242692"/>
                  </a:cubicBezTo>
                  <a:cubicBezTo>
                    <a:pt x="263243" y="264912"/>
                    <a:pt x="281489" y="283132"/>
                    <a:pt x="303740" y="283132"/>
                  </a:cubicBezTo>
                  <a:cubicBezTo>
                    <a:pt x="326080" y="283132"/>
                    <a:pt x="344237" y="264912"/>
                    <a:pt x="344237" y="242692"/>
                  </a:cubicBezTo>
                  <a:cubicBezTo>
                    <a:pt x="344237" y="220384"/>
                    <a:pt x="326080" y="202252"/>
                    <a:pt x="303740" y="202252"/>
                  </a:cubicBezTo>
                  <a:close/>
                  <a:moveTo>
                    <a:pt x="303740" y="181988"/>
                  </a:moveTo>
                  <a:cubicBezTo>
                    <a:pt x="337206" y="181988"/>
                    <a:pt x="364530" y="209274"/>
                    <a:pt x="364530" y="242692"/>
                  </a:cubicBezTo>
                  <a:cubicBezTo>
                    <a:pt x="364530" y="272555"/>
                    <a:pt x="342546" y="297619"/>
                    <a:pt x="313887" y="302507"/>
                  </a:cubicBezTo>
                  <a:lnTo>
                    <a:pt x="313887" y="343747"/>
                  </a:lnTo>
                  <a:lnTo>
                    <a:pt x="496169" y="343747"/>
                  </a:lnTo>
                  <a:lnTo>
                    <a:pt x="496169" y="425516"/>
                  </a:lnTo>
                  <a:cubicBezTo>
                    <a:pt x="524828" y="430404"/>
                    <a:pt x="546812" y="455468"/>
                    <a:pt x="546812" y="485331"/>
                  </a:cubicBezTo>
                  <a:cubicBezTo>
                    <a:pt x="546812" y="518749"/>
                    <a:pt x="519488" y="546035"/>
                    <a:pt x="486022" y="546035"/>
                  </a:cubicBezTo>
                  <a:cubicBezTo>
                    <a:pt x="452645" y="546035"/>
                    <a:pt x="425321" y="518749"/>
                    <a:pt x="425321" y="485331"/>
                  </a:cubicBezTo>
                  <a:cubicBezTo>
                    <a:pt x="425321" y="455468"/>
                    <a:pt x="447305" y="430404"/>
                    <a:pt x="475964" y="425516"/>
                  </a:cubicBezTo>
                  <a:lnTo>
                    <a:pt x="475964" y="364012"/>
                  </a:lnTo>
                  <a:lnTo>
                    <a:pt x="313887" y="364012"/>
                  </a:lnTo>
                  <a:lnTo>
                    <a:pt x="313887" y="425516"/>
                  </a:lnTo>
                  <a:cubicBezTo>
                    <a:pt x="342546" y="430404"/>
                    <a:pt x="364530" y="455468"/>
                    <a:pt x="364530" y="485331"/>
                  </a:cubicBezTo>
                  <a:cubicBezTo>
                    <a:pt x="364530" y="518749"/>
                    <a:pt x="337206" y="546035"/>
                    <a:pt x="303740" y="546035"/>
                  </a:cubicBezTo>
                  <a:cubicBezTo>
                    <a:pt x="270363" y="546035"/>
                    <a:pt x="243039" y="518749"/>
                    <a:pt x="243039" y="485331"/>
                  </a:cubicBezTo>
                  <a:cubicBezTo>
                    <a:pt x="243039" y="455468"/>
                    <a:pt x="265023" y="430404"/>
                    <a:pt x="293683" y="425516"/>
                  </a:cubicBezTo>
                  <a:lnTo>
                    <a:pt x="293683" y="364012"/>
                  </a:lnTo>
                  <a:lnTo>
                    <a:pt x="131605" y="364012"/>
                  </a:lnTo>
                  <a:lnTo>
                    <a:pt x="131605" y="425516"/>
                  </a:lnTo>
                  <a:cubicBezTo>
                    <a:pt x="160265" y="430404"/>
                    <a:pt x="182249" y="455468"/>
                    <a:pt x="182249" y="485331"/>
                  </a:cubicBezTo>
                  <a:cubicBezTo>
                    <a:pt x="182249" y="518749"/>
                    <a:pt x="154924" y="546035"/>
                    <a:pt x="121458" y="546035"/>
                  </a:cubicBezTo>
                  <a:cubicBezTo>
                    <a:pt x="88082" y="546035"/>
                    <a:pt x="60757" y="518749"/>
                    <a:pt x="60757" y="485331"/>
                  </a:cubicBezTo>
                  <a:cubicBezTo>
                    <a:pt x="60757" y="455468"/>
                    <a:pt x="82741" y="430404"/>
                    <a:pt x="111401" y="425516"/>
                  </a:cubicBezTo>
                  <a:lnTo>
                    <a:pt x="111401" y="343747"/>
                  </a:lnTo>
                  <a:lnTo>
                    <a:pt x="293683" y="343747"/>
                  </a:lnTo>
                  <a:lnTo>
                    <a:pt x="293683" y="302507"/>
                  </a:lnTo>
                  <a:cubicBezTo>
                    <a:pt x="265023" y="297619"/>
                    <a:pt x="243039" y="272555"/>
                    <a:pt x="243039" y="242692"/>
                  </a:cubicBezTo>
                  <a:cubicBezTo>
                    <a:pt x="243039" y="209274"/>
                    <a:pt x="270363" y="181988"/>
                    <a:pt x="303740" y="181988"/>
                  </a:cubicBezTo>
                  <a:close/>
                  <a:moveTo>
                    <a:pt x="20293" y="141571"/>
                  </a:moveTo>
                  <a:lnTo>
                    <a:pt x="20293" y="574373"/>
                  </a:lnTo>
                  <a:cubicBezTo>
                    <a:pt x="20293" y="581394"/>
                    <a:pt x="25277" y="586459"/>
                    <a:pt x="32398" y="586459"/>
                  </a:cubicBezTo>
                  <a:lnTo>
                    <a:pt x="575241" y="586459"/>
                  </a:lnTo>
                  <a:cubicBezTo>
                    <a:pt x="582273" y="586459"/>
                    <a:pt x="587346" y="581394"/>
                    <a:pt x="587346" y="574373"/>
                  </a:cubicBezTo>
                  <a:lnTo>
                    <a:pt x="587346" y="141571"/>
                  </a:lnTo>
                  <a:close/>
                  <a:moveTo>
                    <a:pt x="70839" y="50600"/>
                  </a:moveTo>
                  <a:cubicBezTo>
                    <a:pt x="59713" y="50600"/>
                    <a:pt x="50635" y="59662"/>
                    <a:pt x="50635" y="70768"/>
                  </a:cubicBezTo>
                  <a:cubicBezTo>
                    <a:pt x="50635" y="81963"/>
                    <a:pt x="59713" y="91025"/>
                    <a:pt x="70839" y="91025"/>
                  </a:cubicBezTo>
                  <a:cubicBezTo>
                    <a:pt x="82053" y="91025"/>
                    <a:pt x="91131" y="81963"/>
                    <a:pt x="91131" y="70768"/>
                  </a:cubicBezTo>
                  <a:cubicBezTo>
                    <a:pt x="91131" y="59662"/>
                    <a:pt x="82053" y="50600"/>
                    <a:pt x="70839" y="50600"/>
                  </a:cubicBezTo>
                  <a:close/>
                  <a:moveTo>
                    <a:pt x="253110" y="50547"/>
                  </a:moveTo>
                  <a:cubicBezTo>
                    <a:pt x="241985" y="50547"/>
                    <a:pt x="232906" y="59618"/>
                    <a:pt x="232906" y="70733"/>
                  </a:cubicBezTo>
                  <a:cubicBezTo>
                    <a:pt x="232906" y="81937"/>
                    <a:pt x="241985" y="91008"/>
                    <a:pt x="253110" y="91008"/>
                  </a:cubicBezTo>
                  <a:cubicBezTo>
                    <a:pt x="264324" y="91008"/>
                    <a:pt x="273402" y="81937"/>
                    <a:pt x="273402" y="70733"/>
                  </a:cubicBezTo>
                  <a:cubicBezTo>
                    <a:pt x="273402" y="59618"/>
                    <a:pt x="264324" y="50547"/>
                    <a:pt x="253110" y="50547"/>
                  </a:cubicBezTo>
                  <a:close/>
                  <a:moveTo>
                    <a:pt x="162010" y="50547"/>
                  </a:moveTo>
                  <a:cubicBezTo>
                    <a:pt x="150885" y="50547"/>
                    <a:pt x="141806" y="59618"/>
                    <a:pt x="141806" y="70733"/>
                  </a:cubicBezTo>
                  <a:cubicBezTo>
                    <a:pt x="141806" y="81937"/>
                    <a:pt x="150885" y="91008"/>
                    <a:pt x="162010" y="91008"/>
                  </a:cubicBezTo>
                  <a:cubicBezTo>
                    <a:pt x="173224" y="91008"/>
                    <a:pt x="182302" y="81937"/>
                    <a:pt x="182302" y="70733"/>
                  </a:cubicBezTo>
                  <a:cubicBezTo>
                    <a:pt x="182302" y="59618"/>
                    <a:pt x="173224" y="50547"/>
                    <a:pt x="162010" y="50547"/>
                  </a:cubicBezTo>
                  <a:close/>
                  <a:moveTo>
                    <a:pt x="70839" y="30343"/>
                  </a:moveTo>
                  <a:cubicBezTo>
                    <a:pt x="93178" y="30343"/>
                    <a:pt x="111423" y="48556"/>
                    <a:pt x="111423" y="70768"/>
                  </a:cubicBezTo>
                  <a:cubicBezTo>
                    <a:pt x="111423" y="93069"/>
                    <a:pt x="93178" y="111282"/>
                    <a:pt x="70839" y="111282"/>
                  </a:cubicBezTo>
                  <a:cubicBezTo>
                    <a:pt x="48588" y="111282"/>
                    <a:pt x="30343" y="93069"/>
                    <a:pt x="30343" y="70768"/>
                  </a:cubicBezTo>
                  <a:cubicBezTo>
                    <a:pt x="30343" y="48556"/>
                    <a:pt x="48588" y="30343"/>
                    <a:pt x="70839" y="30343"/>
                  </a:cubicBezTo>
                  <a:close/>
                  <a:moveTo>
                    <a:pt x="253110" y="30273"/>
                  </a:moveTo>
                  <a:cubicBezTo>
                    <a:pt x="275449" y="30273"/>
                    <a:pt x="293694" y="48502"/>
                    <a:pt x="293694" y="70733"/>
                  </a:cubicBezTo>
                  <a:cubicBezTo>
                    <a:pt x="293694" y="93053"/>
                    <a:pt x="275449" y="111282"/>
                    <a:pt x="253110" y="111282"/>
                  </a:cubicBezTo>
                  <a:cubicBezTo>
                    <a:pt x="230859" y="111282"/>
                    <a:pt x="212614" y="93053"/>
                    <a:pt x="212614" y="70733"/>
                  </a:cubicBezTo>
                  <a:cubicBezTo>
                    <a:pt x="212614" y="48502"/>
                    <a:pt x="230859" y="30273"/>
                    <a:pt x="253110" y="30273"/>
                  </a:cubicBezTo>
                  <a:close/>
                  <a:moveTo>
                    <a:pt x="162010" y="30273"/>
                  </a:moveTo>
                  <a:cubicBezTo>
                    <a:pt x="184349" y="30273"/>
                    <a:pt x="202594" y="48502"/>
                    <a:pt x="202594" y="70733"/>
                  </a:cubicBezTo>
                  <a:cubicBezTo>
                    <a:pt x="202594" y="93053"/>
                    <a:pt x="184349" y="111282"/>
                    <a:pt x="162010" y="111282"/>
                  </a:cubicBezTo>
                  <a:cubicBezTo>
                    <a:pt x="139759" y="111282"/>
                    <a:pt x="121514" y="93053"/>
                    <a:pt x="121514" y="70733"/>
                  </a:cubicBezTo>
                  <a:cubicBezTo>
                    <a:pt x="121514" y="48502"/>
                    <a:pt x="139759" y="30273"/>
                    <a:pt x="162010" y="30273"/>
                  </a:cubicBezTo>
                  <a:close/>
                  <a:moveTo>
                    <a:pt x="29371" y="20263"/>
                  </a:moveTo>
                  <a:cubicBezTo>
                    <a:pt x="24298" y="20263"/>
                    <a:pt x="20293" y="24262"/>
                    <a:pt x="20293" y="29327"/>
                  </a:cubicBezTo>
                  <a:lnTo>
                    <a:pt x="20293" y="121309"/>
                  </a:lnTo>
                  <a:lnTo>
                    <a:pt x="587346" y="121309"/>
                  </a:lnTo>
                  <a:lnTo>
                    <a:pt x="587346" y="29327"/>
                  </a:lnTo>
                  <a:cubicBezTo>
                    <a:pt x="587346" y="24262"/>
                    <a:pt x="583341" y="20263"/>
                    <a:pt x="578267" y="20263"/>
                  </a:cubicBezTo>
                  <a:close/>
                  <a:moveTo>
                    <a:pt x="29371" y="0"/>
                  </a:moveTo>
                  <a:lnTo>
                    <a:pt x="579247" y="0"/>
                  </a:lnTo>
                  <a:cubicBezTo>
                    <a:pt x="594466" y="0"/>
                    <a:pt x="607639" y="13153"/>
                    <a:pt x="607639" y="29327"/>
                  </a:cubicBezTo>
                  <a:lnTo>
                    <a:pt x="607639" y="121309"/>
                  </a:lnTo>
                  <a:lnTo>
                    <a:pt x="607639" y="141571"/>
                  </a:lnTo>
                  <a:lnTo>
                    <a:pt x="607639" y="574373"/>
                  </a:lnTo>
                  <a:cubicBezTo>
                    <a:pt x="607639" y="592503"/>
                    <a:pt x="593398" y="606722"/>
                    <a:pt x="575241" y="606722"/>
                  </a:cubicBezTo>
                  <a:lnTo>
                    <a:pt x="32398" y="606722"/>
                  </a:lnTo>
                  <a:cubicBezTo>
                    <a:pt x="14152" y="606722"/>
                    <a:pt x="0" y="592503"/>
                    <a:pt x="0" y="574373"/>
                  </a:cubicBezTo>
                  <a:lnTo>
                    <a:pt x="0" y="141571"/>
                  </a:lnTo>
                  <a:lnTo>
                    <a:pt x="0" y="121309"/>
                  </a:lnTo>
                  <a:lnTo>
                    <a:pt x="0" y="29327"/>
                  </a:lnTo>
                  <a:cubicBezTo>
                    <a:pt x="0" y="13153"/>
                    <a:pt x="13173" y="0"/>
                    <a:pt x="293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7420616" y="1907273"/>
              <a:ext cx="550378" cy="432019"/>
            </a:xfrm>
            <a:custGeom>
              <a:avLst/>
              <a:gdLst>
                <a:gd name="connsiteX0" fmla="*/ 315239 w 606721"/>
                <a:gd name="connsiteY0" fmla="*/ 351824 h 476246"/>
                <a:gd name="connsiteX1" fmla="*/ 315239 w 606721"/>
                <a:gd name="connsiteY1" fmla="*/ 369957 h 476246"/>
                <a:gd name="connsiteX2" fmla="*/ 533394 w 606721"/>
                <a:gd name="connsiteY2" fmla="*/ 369957 h 476246"/>
                <a:gd name="connsiteX3" fmla="*/ 533394 w 606721"/>
                <a:gd name="connsiteY3" fmla="*/ 351824 h 476246"/>
                <a:gd name="connsiteX4" fmla="*/ 88066 w 606721"/>
                <a:gd name="connsiteY4" fmla="*/ 264832 h 476246"/>
                <a:gd name="connsiteX5" fmla="*/ 183188 w 606721"/>
                <a:gd name="connsiteY5" fmla="*/ 264832 h 476246"/>
                <a:gd name="connsiteX6" fmla="*/ 183188 w 606721"/>
                <a:gd name="connsiteY6" fmla="*/ 359813 h 476246"/>
                <a:gd name="connsiteX7" fmla="*/ 88066 w 606721"/>
                <a:gd name="connsiteY7" fmla="*/ 359813 h 476246"/>
                <a:gd name="connsiteX8" fmla="*/ 315239 w 606721"/>
                <a:gd name="connsiteY8" fmla="*/ 261160 h 476246"/>
                <a:gd name="connsiteX9" fmla="*/ 315239 w 606721"/>
                <a:gd name="connsiteY9" fmla="*/ 279293 h 476246"/>
                <a:gd name="connsiteX10" fmla="*/ 533394 w 606721"/>
                <a:gd name="connsiteY10" fmla="*/ 279293 h 476246"/>
                <a:gd name="connsiteX11" fmla="*/ 533394 w 606721"/>
                <a:gd name="connsiteY11" fmla="*/ 261160 h 476246"/>
                <a:gd name="connsiteX12" fmla="*/ 69901 w 606721"/>
                <a:gd name="connsiteY12" fmla="*/ 246676 h 476246"/>
                <a:gd name="connsiteX13" fmla="*/ 69901 w 606721"/>
                <a:gd name="connsiteY13" fmla="*/ 377940 h 476246"/>
                <a:gd name="connsiteX14" fmla="*/ 201365 w 606721"/>
                <a:gd name="connsiteY14" fmla="*/ 377940 h 476246"/>
                <a:gd name="connsiteX15" fmla="*/ 201365 w 606721"/>
                <a:gd name="connsiteY15" fmla="*/ 246676 h 476246"/>
                <a:gd name="connsiteX16" fmla="*/ 315239 w 606721"/>
                <a:gd name="connsiteY16" fmla="*/ 170381 h 476246"/>
                <a:gd name="connsiteX17" fmla="*/ 315239 w 606721"/>
                <a:gd name="connsiteY17" fmla="*/ 188514 h 476246"/>
                <a:gd name="connsiteX18" fmla="*/ 533394 w 606721"/>
                <a:gd name="connsiteY18" fmla="*/ 188514 h 476246"/>
                <a:gd name="connsiteX19" fmla="*/ 533394 w 606721"/>
                <a:gd name="connsiteY19" fmla="*/ 170381 h 476246"/>
                <a:gd name="connsiteX20" fmla="*/ 135627 w 606721"/>
                <a:gd name="connsiteY20" fmla="*/ 97874 h 476246"/>
                <a:gd name="connsiteX21" fmla="*/ 183188 w 606721"/>
                <a:gd name="connsiteY21" fmla="*/ 145294 h 476246"/>
                <a:gd name="connsiteX22" fmla="*/ 135627 w 606721"/>
                <a:gd name="connsiteY22" fmla="*/ 192714 h 476246"/>
                <a:gd name="connsiteX23" fmla="*/ 88066 w 606721"/>
                <a:gd name="connsiteY23" fmla="*/ 145294 h 476246"/>
                <a:gd name="connsiteX24" fmla="*/ 135627 w 606721"/>
                <a:gd name="connsiteY24" fmla="*/ 97874 h 476246"/>
                <a:gd name="connsiteX25" fmla="*/ 315239 w 606721"/>
                <a:gd name="connsiteY25" fmla="*/ 79716 h 476246"/>
                <a:gd name="connsiteX26" fmla="*/ 315239 w 606721"/>
                <a:gd name="connsiteY26" fmla="*/ 97849 h 476246"/>
                <a:gd name="connsiteX27" fmla="*/ 533394 w 606721"/>
                <a:gd name="connsiteY27" fmla="*/ 97849 h 476246"/>
                <a:gd name="connsiteX28" fmla="*/ 533394 w 606721"/>
                <a:gd name="connsiteY28" fmla="*/ 79716 h 476246"/>
                <a:gd name="connsiteX29" fmla="*/ 135690 w 606721"/>
                <a:gd name="connsiteY29" fmla="*/ 79602 h 476246"/>
                <a:gd name="connsiteX30" fmla="*/ 69901 w 606721"/>
                <a:gd name="connsiteY30" fmla="*/ 145292 h 476246"/>
                <a:gd name="connsiteX31" fmla="*/ 135690 w 606721"/>
                <a:gd name="connsiteY31" fmla="*/ 210867 h 476246"/>
                <a:gd name="connsiteX32" fmla="*/ 201365 w 606721"/>
                <a:gd name="connsiteY32" fmla="*/ 145292 h 476246"/>
                <a:gd name="connsiteX33" fmla="*/ 135690 w 606721"/>
                <a:gd name="connsiteY33" fmla="*/ 79602 h 476246"/>
                <a:gd name="connsiteX34" fmla="*/ 0 w 606721"/>
                <a:gd name="connsiteY34" fmla="*/ 0 h 476246"/>
                <a:gd name="connsiteX35" fmla="*/ 606721 w 606721"/>
                <a:gd name="connsiteY35" fmla="*/ 0 h 476246"/>
                <a:gd name="connsiteX36" fmla="*/ 606721 w 606721"/>
                <a:gd name="connsiteY36" fmla="*/ 476246 h 476246"/>
                <a:gd name="connsiteX37" fmla="*/ 0 w 606721"/>
                <a:gd name="connsiteY37" fmla="*/ 476246 h 47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6721" h="476246">
                  <a:moveTo>
                    <a:pt x="315239" y="351824"/>
                  </a:moveTo>
                  <a:lnTo>
                    <a:pt x="315239" y="369957"/>
                  </a:lnTo>
                  <a:lnTo>
                    <a:pt x="533394" y="369957"/>
                  </a:lnTo>
                  <a:lnTo>
                    <a:pt x="533394" y="351824"/>
                  </a:lnTo>
                  <a:close/>
                  <a:moveTo>
                    <a:pt x="88066" y="264832"/>
                  </a:moveTo>
                  <a:lnTo>
                    <a:pt x="183188" y="264832"/>
                  </a:lnTo>
                  <a:lnTo>
                    <a:pt x="183188" y="359813"/>
                  </a:lnTo>
                  <a:lnTo>
                    <a:pt x="88066" y="359813"/>
                  </a:lnTo>
                  <a:close/>
                  <a:moveTo>
                    <a:pt x="315239" y="261160"/>
                  </a:moveTo>
                  <a:lnTo>
                    <a:pt x="315239" y="279293"/>
                  </a:lnTo>
                  <a:lnTo>
                    <a:pt x="533394" y="279293"/>
                  </a:lnTo>
                  <a:lnTo>
                    <a:pt x="533394" y="261160"/>
                  </a:lnTo>
                  <a:close/>
                  <a:moveTo>
                    <a:pt x="69901" y="246676"/>
                  </a:moveTo>
                  <a:lnTo>
                    <a:pt x="69901" y="377940"/>
                  </a:lnTo>
                  <a:lnTo>
                    <a:pt x="201365" y="377940"/>
                  </a:lnTo>
                  <a:lnTo>
                    <a:pt x="201365" y="246676"/>
                  </a:lnTo>
                  <a:close/>
                  <a:moveTo>
                    <a:pt x="315239" y="170381"/>
                  </a:moveTo>
                  <a:lnTo>
                    <a:pt x="315239" y="188514"/>
                  </a:lnTo>
                  <a:lnTo>
                    <a:pt x="533394" y="188514"/>
                  </a:lnTo>
                  <a:lnTo>
                    <a:pt x="533394" y="170381"/>
                  </a:lnTo>
                  <a:close/>
                  <a:moveTo>
                    <a:pt x="135627" y="97874"/>
                  </a:moveTo>
                  <a:cubicBezTo>
                    <a:pt x="161894" y="97874"/>
                    <a:pt x="183188" y="119105"/>
                    <a:pt x="183188" y="145294"/>
                  </a:cubicBezTo>
                  <a:cubicBezTo>
                    <a:pt x="183188" y="171483"/>
                    <a:pt x="161894" y="192714"/>
                    <a:pt x="135627" y="192714"/>
                  </a:cubicBezTo>
                  <a:cubicBezTo>
                    <a:pt x="109360" y="192714"/>
                    <a:pt x="88066" y="171483"/>
                    <a:pt x="88066" y="145294"/>
                  </a:cubicBezTo>
                  <a:cubicBezTo>
                    <a:pt x="88066" y="119105"/>
                    <a:pt x="109360" y="97874"/>
                    <a:pt x="135627" y="97874"/>
                  </a:cubicBezTo>
                  <a:close/>
                  <a:moveTo>
                    <a:pt x="315239" y="79716"/>
                  </a:moveTo>
                  <a:lnTo>
                    <a:pt x="315239" y="97849"/>
                  </a:lnTo>
                  <a:lnTo>
                    <a:pt x="533394" y="97849"/>
                  </a:lnTo>
                  <a:lnTo>
                    <a:pt x="533394" y="79716"/>
                  </a:lnTo>
                  <a:close/>
                  <a:moveTo>
                    <a:pt x="135690" y="79602"/>
                  </a:moveTo>
                  <a:cubicBezTo>
                    <a:pt x="99369" y="79602"/>
                    <a:pt x="69901" y="109140"/>
                    <a:pt x="69901" y="145292"/>
                  </a:cubicBezTo>
                  <a:cubicBezTo>
                    <a:pt x="69901" y="181443"/>
                    <a:pt x="99369" y="210867"/>
                    <a:pt x="135690" y="210867"/>
                  </a:cubicBezTo>
                  <a:cubicBezTo>
                    <a:pt x="171897" y="210867"/>
                    <a:pt x="201365" y="181443"/>
                    <a:pt x="201365" y="145292"/>
                  </a:cubicBezTo>
                  <a:cubicBezTo>
                    <a:pt x="201365" y="109140"/>
                    <a:pt x="171897" y="79602"/>
                    <a:pt x="135690" y="79602"/>
                  </a:cubicBezTo>
                  <a:close/>
                  <a:moveTo>
                    <a:pt x="0" y="0"/>
                  </a:moveTo>
                  <a:lnTo>
                    <a:pt x="606721" y="0"/>
                  </a:lnTo>
                  <a:lnTo>
                    <a:pt x="606721" y="476246"/>
                  </a:lnTo>
                  <a:lnTo>
                    <a:pt x="0" y="476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73" name="Oval 18"/>
            <p:cNvSpPr>
              <a:spLocks noChangeArrowheads="1"/>
            </p:cNvSpPr>
            <p:nvPr/>
          </p:nvSpPr>
          <p:spPr bwMode="auto">
            <a:xfrm>
              <a:off x="4249001" y="5044235"/>
              <a:ext cx="549956" cy="503333"/>
            </a:xfrm>
            <a:custGeom>
              <a:avLst/>
              <a:gdLst>
                <a:gd name="T0" fmla="*/ 325000 h 606722"/>
                <a:gd name="T1" fmla="*/ 325000 h 606722"/>
                <a:gd name="T2" fmla="*/ 325000 h 606722"/>
                <a:gd name="T3" fmla="*/ 325000 h 606722"/>
                <a:gd name="T4" fmla="*/ 325000 h 606722"/>
                <a:gd name="T5" fmla="*/ 325000 h 606722"/>
                <a:gd name="T6" fmla="*/ 325000 h 606722"/>
                <a:gd name="T7" fmla="*/ 325000 h 606722"/>
                <a:gd name="T8" fmla="*/ 325000 h 606722"/>
                <a:gd name="T9" fmla="*/ 325000 h 606722"/>
                <a:gd name="T10" fmla="*/ 325000 h 606722"/>
                <a:gd name="T11" fmla="*/ 325000 h 606722"/>
                <a:gd name="T12" fmla="*/ 325000 h 606722"/>
                <a:gd name="T13" fmla="*/ 325000 h 606722"/>
                <a:gd name="T14" fmla="*/ 325000 h 606722"/>
                <a:gd name="T15" fmla="*/ 325000 h 606722"/>
                <a:gd name="T16" fmla="*/ 325000 h 606722"/>
                <a:gd name="T17" fmla="*/ 325000 h 606722"/>
                <a:gd name="T18" fmla="*/ 325000 h 606722"/>
                <a:gd name="T19" fmla="*/ 325000 h 606722"/>
                <a:gd name="T20" fmla="*/ 325000 h 606722"/>
                <a:gd name="T21" fmla="*/ 325000 h 606722"/>
                <a:gd name="T22" fmla="*/ 325000 h 606722"/>
                <a:gd name="T23" fmla="*/ 325000 h 606722"/>
                <a:gd name="T24" fmla="*/ 325000 h 606722"/>
                <a:gd name="T25" fmla="*/ 325000 h 606722"/>
                <a:gd name="T26" fmla="*/ 325000 h 606722"/>
                <a:gd name="T27" fmla="*/ 325000 h 606722"/>
                <a:gd name="T28" fmla="*/ 325000 h 606722"/>
                <a:gd name="T29" fmla="*/ 325000 h 606722"/>
                <a:gd name="T30" fmla="*/ 325000 h 606722"/>
                <a:gd name="T31" fmla="*/ 325000 h 606722"/>
                <a:gd name="T32" fmla="*/ 325000 h 606722"/>
                <a:gd name="T33" fmla="*/ 325000 h 606722"/>
                <a:gd name="T34" fmla="*/ 325000 h 606722"/>
                <a:gd name="T35" fmla="*/ 325000 h 606722"/>
                <a:gd name="T36" fmla="*/ 325000 h 606722"/>
                <a:gd name="T37" fmla="*/ 325000 h 606722"/>
                <a:gd name="T38" fmla="*/ 325000 h 606722"/>
                <a:gd name="T39" fmla="*/ 325000 h 606722"/>
                <a:gd name="T40" fmla="*/ 325000 h 606722"/>
                <a:gd name="T41" fmla="*/ 325000 h 606722"/>
                <a:gd name="T42" fmla="*/ 325000 h 606722"/>
                <a:gd name="T43" fmla="*/ 325000 h 606722"/>
                <a:gd name="T44" fmla="*/ 325000 h 606722"/>
                <a:gd name="T45" fmla="*/ 325000 h 606722"/>
                <a:gd name="T46" fmla="*/ 325000 h 606722"/>
                <a:gd name="T47" fmla="*/ 325000 h 606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27" h="6258">
                  <a:moveTo>
                    <a:pt x="6684" y="0"/>
                  </a:moveTo>
                  <a:lnTo>
                    <a:pt x="142" y="0"/>
                  </a:lnTo>
                  <a:cubicBezTo>
                    <a:pt x="64" y="0"/>
                    <a:pt x="0" y="64"/>
                    <a:pt x="0" y="143"/>
                  </a:cubicBezTo>
                  <a:lnTo>
                    <a:pt x="0" y="4694"/>
                  </a:lnTo>
                  <a:cubicBezTo>
                    <a:pt x="0" y="4772"/>
                    <a:pt x="64" y="4836"/>
                    <a:pt x="142" y="4836"/>
                  </a:cubicBezTo>
                  <a:lnTo>
                    <a:pt x="2344" y="4836"/>
                  </a:lnTo>
                  <a:lnTo>
                    <a:pt x="3297" y="6198"/>
                  </a:lnTo>
                  <a:cubicBezTo>
                    <a:pt x="3323" y="6235"/>
                    <a:pt x="3367" y="6258"/>
                    <a:pt x="3413" y="6258"/>
                  </a:cubicBezTo>
                  <a:cubicBezTo>
                    <a:pt x="3460" y="6258"/>
                    <a:pt x="3503" y="6235"/>
                    <a:pt x="3530" y="6198"/>
                  </a:cubicBezTo>
                  <a:lnTo>
                    <a:pt x="4483" y="4836"/>
                  </a:lnTo>
                  <a:lnTo>
                    <a:pt x="6684" y="4836"/>
                  </a:lnTo>
                  <a:cubicBezTo>
                    <a:pt x="6763" y="4836"/>
                    <a:pt x="6827" y="4772"/>
                    <a:pt x="6827" y="4694"/>
                  </a:cubicBezTo>
                  <a:lnTo>
                    <a:pt x="6827" y="143"/>
                  </a:lnTo>
                  <a:cubicBezTo>
                    <a:pt x="6827" y="64"/>
                    <a:pt x="6763" y="0"/>
                    <a:pt x="6684" y="0"/>
                  </a:cubicBezTo>
                  <a:close/>
                  <a:moveTo>
                    <a:pt x="6542" y="4552"/>
                  </a:moveTo>
                  <a:lnTo>
                    <a:pt x="4409" y="4552"/>
                  </a:lnTo>
                  <a:cubicBezTo>
                    <a:pt x="4363" y="4552"/>
                    <a:pt x="4319" y="4574"/>
                    <a:pt x="4292" y="4612"/>
                  </a:cubicBezTo>
                  <a:lnTo>
                    <a:pt x="3413" y="5868"/>
                  </a:lnTo>
                  <a:lnTo>
                    <a:pt x="2534" y="4612"/>
                  </a:lnTo>
                  <a:cubicBezTo>
                    <a:pt x="2508" y="4574"/>
                    <a:pt x="2464" y="4552"/>
                    <a:pt x="2418" y="4552"/>
                  </a:cubicBezTo>
                  <a:lnTo>
                    <a:pt x="284" y="4552"/>
                  </a:lnTo>
                  <a:lnTo>
                    <a:pt x="284" y="285"/>
                  </a:lnTo>
                  <a:lnTo>
                    <a:pt x="6542" y="285"/>
                  </a:lnTo>
                  <a:lnTo>
                    <a:pt x="6542" y="45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807742" y="1949797"/>
            <a:ext cx="2422746" cy="823200"/>
            <a:chOff x="7523108" y="3331677"/>
            <a:chExt cx="2422746" cy="823200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07742" y="3409280"/>
            <a:ext cx="2422746" cy="823200"/>
            <a:chOff x="7523108" y="3331677"/>
            <a:chExt cx="2422746" cy="823200"/>
          </a:xfrm>
        </p:grpSpPr>
        <p:sp>
          <p:nvSpPr>
            <p:cNvPr id="39" name="矩形 38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807742" y="4868763"/>
            <a:ext cx="2422746" cy="823200"/>
            <a:chOff x="7523108" y="3331677"/>
            <a:chExt cx="2422746" cy="823200"/>
          </a:xfrm>
        </p:grpSpPr>
        <p:sp>
          <p:nvSpPr>
            <p:cNvPr id="43" name="矩形 42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12573" y="1949797"/>
            <a:ext cx="2422746" cy="823200"/>
            <a:chOff x="7523108" y="3331677"/>
            <a:chExt cx="2422746" cy="823200"/>
          </a:xfrm>
        </p:grpSpPr>
        <p:sp>
          <p:nvSpPr>
            <p:cNvPr id="46" name="矩形 45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112573" y="3409280"/>
            <a:ext cx="2422746" cy="823200"/>
            <a:chOff x="7523108" y="3331677"/>
            <a:chExt cx="2422746" cy="823200"/>
          </a:xfrm>
        </p:grpSpPr>
        <p:sp>
          <p:nvSpPr>
            <p:cNvPr id="49" name="矩形 48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112573" y="4868763"/>
            <a:ext cx="2422746" cy="823200"/>
            <a:chOff x="7523108" y="3331677"/>
            <a:chExt cx="2422746" cy="823200"/>
          </a:xfrm>
        </p:grpSpPr>
        <p:sp>
          <p:nvSpPr>
            <p:cNvPr id="52" name="矩形 51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54" name="任意多边形 53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任意多边形 54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57" name="文本框 56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60" name="文本框 59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 rot="1800000">
            <a:off x="2363912" y="4409800"/>
            <a:ext cx="2042149" cy="112877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2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 rot="1800000">
            <a:off x="5971594" y="4410496"/>
            <a:ext cx="2295345" cy="130895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2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 rot="1800000">
            <a:off x="9335709" y="3346171"/>
            <a:ext cx="2295345" cy="149723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2000"/>
                </a:schemeClr>
              </a:gs>
              <a:gs pos="75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38340" y="1478547"/>
            <a:ext cx="8323260" cy="4596232"/>
            <a:chOff x="966788" y="661194"/>
            <a:chExt cx="10139363" cy="5599113"/>
          </a:xfrm>
        </p:grpSpPr>
        <p:sp>
          <p:nvSpPr>
            <p:cNvPr id="19" name="Freeform 47"/>
            <p:cNvSpPr/>
            <p:nvPr/>
          </p:nvSpPr>
          <p:spPr bwMode="auto">
            <a:xfrm>
              <a:off x="1643857" y="2324894"/>
              <a:ext cx="2522538" cy="1703388"/>
            </a:xfrm>
            <a:custGeom>
              <a:avLst/>
              <a:gdLst>
                <a:gd name="T0" fmla="*/ 1 w 1589"/>
                <a:gd name="T1" fmla="*/ 794 h 1073"/>
                <a:gd name="T2" fmla="*/ 795 w 1589"/>
                <a:gd name="T3" fmla="*/ 0 h 1073"/>
                <a:gd name="T4" fmla="*/ 1589 w 1589"/>
                <a:gd name="T5" fmla="*/ 794 h 1073"/>
                <a:gd name="T6" fmla="*/ 1589 w 1589"/>
                <a:gd name="T7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9" h="1073">
                  <a:moveTo>
                    <a:pt x="1" y="794"/>
                  </a:moveTo>
                  <a:cubicBezTo>
                    <a:pt x="0" y="355"/>
                    <a:pt x="356" y="0"/>
                    <a:pt x="795" y="0"/>
                  </a:cubicBezTo>
                  <a:cubicBezTo>
                    <a:pt x="1233" y="0"/>
                    <a:pt x="1589" y="355"/>
                    <a:pt x="1589" y="794"/>
                  </a:cubicBezTo>
                  <a:cubicBezTo>
                    <a:pt x="1589" y="1073"/>
                    <a:pt x="1589" y="1073"/>
                    <a:pt x="1589" y="1073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8135144" y="846932"/>
              <a:ext cx="2055813" cy="1389063"/>
            </a:xfrm>
            <a:custGeom>
              <a:avLst/>
              <a:gdLst>
                <a:gd name="T0" fmla="*/ 0 w 1295"/>
                <a:gd name="T1" fmla="*/ 647 h 875"/>
                <a:gd name="T2" fmla="*/ 648 w 1295"/>
                <a:gd name="T3" fmla="*/ 0 h 875"/>
                <a:gd name="T4" fmla="*/ 1295 w 1295"/>
                <a:gd name="T5" fmla="*/ 647 h 875"/>
                <a:gd name="T6" fmla="*/ 1295 w 1295"/>
                <a:gd name="T7" fmla="*/ 87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5" h="875">
                  <a:moveTo>
                    <a:pt x="0" y="647"/>
                  </a:moveTo>
                  <a:cubicBezTo>
                    <a:pt x="0" y="290"/>
                    <a:pt x="290" y="0"/>
                    <a:pt x="648" y="0"/>
                  </a:cubicBezTo>
                  <a:cubicBezTo>
                    <a:pt x="1005" y="0"/>
                    <a:pt x="1295" y="290"/>
                    <a:pt x="1295" y="647"/>
                  </a:cubicBezTo>
                  <a:cubicBezTo>
                    <a:pt x="1295" y="875"/>
                    <a:pt x="1295" y="875"/>
                    <a:pt x="1295" y="875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4164807" y="1929607"/>
              <a:ext cx="3970338" cy="4146550"/>
            </a:xfrm>
            <a:custGeom>
              <a:avLst/>
              <a:gdLst>
                <a:gd name="T0" fmla="*/ 1 w 2502"/>
                <a:gd name="T1" fmla="*/ 1361 h 2612"/>
                <a:gd name="T2" fmla="*/ 1252 w 2502"/>
                <a:gd name="T3" fmla="*/ 2612 h 2612"/>
                <a:gd name="T4" fmla="*/ 2502 w 2502"/>
                <a:gd name="T5" fmla="*/ 1361 h 2612"/>
                <a:gd name="T6" fmla="*/ 2502 w 2502"/>
                <a:gd name="T7" fmla="*/ 0 h 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02" h="2612">
                  <a:moveTo>
                    <a:pt x="1" y="1361"/>
                  </a:moveTo>
                  <a:cubicBezTo>
                    <a:pt x="0" y="2052"/>
                    <a:pt x="561" y="2612"/>
                    <a:pt x="1252" y="2612"/>
                  </a:cubicBezTo>
                  <a:cubicBezTo>
                    <a:pt x="1942" y="2612"/>
                    <a:pt x="2502" y="2052"/>
                    <a:pt x="2502" y="1361"/>
                  </a:cubicBezTo>
                  <a:cubicBezTo>
                    <a:pt x="2502" y="0"/>
                    <a:pt x="2502" y="0"/>
                    <a:pt x="2502" y="0"/>
                  </a:cubicBezTo>
                </a:path>
              </a:pathLst>
            </a:custGeom>
            <a:noFill/>
            <a:ln w="38100" cap="flat">
              <a:solidFill>
                <a:schemeClr val="bg1">
                  <a:lumMod val="85000"/>
                </a:schemeClr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9273382" y="2248694"/>
              <a:ext cx="1832769" cy="1833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3" name="Freeform 51"/>
            <p:cNvSpPr>
              <a:spLocks noEditPoints="1"/>
            </p:cNvSpPr>
            <p:nvPr/>
          </p:nvSpPr>
          <p:spPr bwMode="auto">
            <a:xfrm>
              <a:off x="9824244" y="2745582"/>
              <a:ext cx="731838" cy="838200"/>
            </a:xfrm>
            <a:custGeom>
              <a:avLst/>
              <a:gdLst>
                <a:gd name="T0" fmla="*/ 20 w 461"/>
                <a:gd name="T1" fmla="*/ 295 h 528"/>
                <a:gd name="T2" fmla="*/ 20 w 461"/>
                <a:gd name="T3" fmla="*/ 498 h 528"/>
                <a:gd name="T4" fmla="*/ 49 w 461"/>
                <a:gd name="T5" fmla="*/ 528 h 528"/>
                <a:gd name="T6" fmla="*/ 213 w 461"/>
                <a:gd name="T7" fmla="*/ 528 h 528"/>
                <a:gd name="T8" fmla="*/ 213 w 461"/>
                <a:gd name="T9" fmla="*/ 265 h 528"/>
                <a:gd name="T10" fmla="*/ 49 w 461"/>
                <a:gd name="T11" fmla="*/ 265 h 528"/>
                <a:gd name="T12" fmla="*/ 20 w 461"/>
                <a:gd name="T13" fmla="*/ 295 h 528"/>
                <a:gd name="T14" fmla="*/ 412 w 461"/>
                <a:gd name="T15" fmla="*/ 265 h 528"/>
                <a:gd name="T16" fmla="*/ 249 w 461"/>
                <a:gd name="T17" fmla="*/ 265 h 528"/>
                <a:gd name="T18" fmla="*/ 249 w 461"/>
                <a:gd name="T19" fmla="*/ 528 h 528"/>
                <a:gd name="T20" fmla="*/ 412 w 461"/>
                <a:gd name="T21" fmla="*/ 528 h 528"/>
                <a:gd name="T22" fmla="*/ 442 w 461"/>
                <a:gd name="T23" fmla="*/ 498 h 528"/>
                <a:gd name="T24" fmla="*/ 442 w 461"/>
                <a:gd name="T25" fmla="*/ 295 h 528"/>
                <a:gd name="T26" fmla="*/ 412 w 461"/>
                <a:gd name="T27" fmla="*/ 265 h 528"/>
                <a:gd name="T28" fmla="*/ 431 w 461"/>
                <a:gd name="T29" fmla="*/ 115 h 528"/>
                <a:gd name="T30" fmla="*/ 249 w 461"/>
                <a:gd name="T31" fmla="*/ 115 h 528"/>
                <a:gd name="T32" fmla="*/ 249 w 461"/>
                <a:gd name="T33" fmla="*/ 232 h 528"/>
                <a:gd name="T34" fmla="*/ 431 w 461"/>
                <a:gd name="T35" fmla="*/ 232 h 528"/>
                <a:gd name="T36" fmla="*/ 461 w 461"/>
                <a:gd name="T37" fmla="*/ 202 h 528"/>
                <a:gd name="T38" fmla="*/ 461 w 461"/>
                <a:gd name="T39" fmla="*/ 144 h 528"/>
                <a:gd name="T40" fmla="*/ 431 w 461"/>
                <a:gd name="T41" fmla="*/ 115 h 528"/>
                <a:gd name="T42" fmla="*/ 0 w 461"/>
                <a:gd name="T43" fmla="*/ 144 h 528"/>
                <a:gd name="T44" fmla="*/ 0 w 461"/>
                <a:gd name="T45" fmla="*/ 202 h 528"/>
                <a:gd name="T46" fmla="*/ 30 w 461"/>
                <a:gd name="T47" fmla="*/ 232 h 528"/>
                <a:gd name="T48" fmla="*/ 213 w 461"/>
                <a:gd name="T49" fmla="*/ 232 h 528"/>
                <a:gd name="T50" fmla="*/ 213 w 461"/>
                <a:gd name="T51" fmla="*/ 115 h 528"/>
                <a:gd name="T52" fmla="*/ 30 w 461"/>
                <a:gd name="T53" fmla="*/ 115 h 528"/>
                <a:gd name="T54" fmla="*/ 0 w 461"/>
                <a:gd name="T55" fmla="*/ 144 h 528"/>
                <a:gd name="T56" fmla="*/ 394 w 461"/>
                <a:gd name="T57" fmla="*/ 73 h 528"/>
                <a:gd name="T58" fmla="*/ 398 w 461"/>
                <a:gd name="T59" fmla="*/ 49 h 528"/>
                <a:gd name="T60" fmla="*/ 320 w 461"/>
                <a:gd name="T61" fmla="*/ 0 h 528"/>
                <a:gd name="T62" fmla="*/ 272 w 461"/>
                <a:gd name="T63" fmla="*/ 16 h 528"/>
                <a:gd name="T64" fmla="*/ 229 w 461"/>
                <a:gd name="T65" fmla="*/ 71 h 528"/>
                <a:gd name="T66" fmla="*/ 185 w 461"/>
                <a:gd name="T67" fmla="*/ 16 h 528"/>
                <a:gd name="T68" fmla="*/ 137 w 461"/>
                <a:gd name="T69" fmla="*/ 0 h 528"/>
                <a:gd name="T70" fmla="*/ 59 w 461"/>
                <a:gd name="T71" fmla="*/ 49 h 528"/>
                <a:gd name="T72" fmla="*/ 63 w 461"/>
                <a:gd name="T73" fmla="*/ 73 h 528"/>
                <a:gd name="T74" fmla="*/ 213 w 461"/>
                <a:gd name="T75" fmla="*/ 109 h 528"/>
                <a:gd name="T76" fmla="*/ 226 w 461"/>
                <a:gd name="T77" fmla="*/ 109 h 528"/>
                <a:gd name="T78" fmla="*/ 226 w 461"/>
                <a:gd name="T79" fmla="*/ 109 h 528"/>
                <a:gd name="T80" fmla="*/ 229 w 461"/>
                <a:gd name="T81" fmla="*/ 109 h 528"/>
                <a:gd name="T82" fmla="*/ 231 w 461"/>
                <a:gd name="T83" fmla="*/ 109 h 528"/>
                <a:gd name="T84" fmla="*/ 231 w 461"/>
                <a:gd name="T85" fmla="*/ 109 h 528"/>
                <a:gd name="T86" fmla="*/ 249 w 461"/>
                <a:gd name="T87" fmla="*/ 108 h 528"/>
                <a:gd name="T88" fmla="*/ 394 w 461"/>
                <a:gd name="T89" fmla="*/ 73 h 528"/>
                <a:gd name="T90" fmla="*/ 290 w 461"/>
                <a:gd name="T91" fmla="*/ 36 h 528"/>
                <a:gd name="T92" fmla="*/ 320 w 461"/>
                <a:gd name="T93" fmla="*/ 27 h 528"/>
                <a:gd name="T94" fmla="*/ 373 w 461"/>
                <a:gd name="T95" fmla="*/ 57 h 528"/>
                <a:gd name="T96" fmla="*/ 253 w 461"/>
                <a:gd name="T97" fmla="*/ 82 h 528"/>
                <a:gd name="T98" fmla="*/ 290 w 461"/>
                <a:gd name="T99" fmla="*/ 36 h 528"/>
                <a:gd name="T100" fmla="*/ 84 w 461"/>
                <a:gd name="T101" fmla="*/ 57 h 528"/>
                <a:gd name="T102" fmla="*/ 137 w 461"/>
                <a:gd name="T103" fmla="*/ 27 h 528"/>
                <a:gd name="T104" fmla="*/ 167 w 461"/>
                <a:gd name="T105" fmla="*/ 36 h 528"/>
                <a:gd name="T106" fmla="*/ 204 w 461"/>
                <a:gd name="T107" fmla="*/ 82 h 528"/>
                <a:gd name="T108" fmla="*/ 84 w 461"/>
                <a:gd name="T109" fmla="*/ 57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1" h="528">
                  <a:moveTo>
                    <a:pt x="20" y="295"/>
                  </a:moveTo>
                  <a:cubicBezTo>
                    <a:pt x="20" y="498"/>
                    <a:pt x="20" y="498"/>
                    <a:pt x="20" y="498"/>
                  </a:cubicBezTo>
                  <a:cubicBezTo>
                    <a:pt x="20" y="515"/>
                    <a:pt x="33" y="528"/>
                    <a:pt x="49" y="528"/>
                  </a:cubicBezTo>
                  <a:cubicBezTo>
                    <a:pt x="213" y="528"/>
                    <a:pt x="213" y="528"/>
                    <a:pt x="213" y="528"/>
                  </a:cubicBezTo>
                  <a:cubicBezTo>
                    <a:pt x="213" y="265"/>
                    <a:pt x="213" y="265"/>
                    <a:pt x="213" y="265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33" y="265"/>
                    <a:pt x="20" y="279"/>
                    <a:pt x="20" y="295"/>
                  </a:cubicBezTo>
                  <a:close/>
                  <a:moveTo>
                    <a:pt x="412" y="265"/>
                  </a:moveTo>
                  <a:cubicBezTo>
                    <a:pt x="249" y="265"/>
                    <a:pt x="249" y="265"/>
                    <a:pt x="249" y="265"/>
                  </a:cubicBezTo>
                  <a:cubicBezTo>
                    <a:pt x="249" y="528"/>
                    <a:pt x="249" y="528"/>
                    <a:pt x="249" y="528"/>
                  </a:cubicBezTo>
                  <a:cubicBezTo>
                    <a:pt x="412" y="528"/>
                    <a:pt x="412" y="528"/>
                    <a:pt x="412" y="528"/>
                  </a:cubicBezTo>
                  <a:cubicBezTo>
                    <a:pt x="428" y="528"/>
                    <a:pt x="442" y="515"/>
                    <a:pt x="442" y="498"/>
                  </a:cubicBezTo>
                  <a:cubicBezTo>
                    <a:pt x="442" y="295"/>
                    <a:pt x="442" y="295"/>
                    <a:pt x="442" y="295"/>
                  </a:cubicBezTo>
                  <a:cubicBezTo>
                    <a:pt x="442" y="279"/>
                    <a:pt x="428" y="265"/>
                    <a:pt x="412" y="265"/>
                  </a:cubicBezTo>
                  <a:close/>
                  <a:moveTo>
                    <a:pt x="431" y="115"/>
                  </a:moveTo>
                  <a:cubicBezTo>
                    <a:pt x="249" y="115"/>
                    <a:pt x="249" y="115"/>
                    <a:pt x="249" y="115"/>
                  </a:cubicBezTo>
                  <a:cubicBezTo>
                    <a:pt x="249" y="232"/>
                    <a:pt x="249" y="232"/>
                    <a:pt x="249" y="232"/>
                  </a:cubicBezTo>
                  <a:cubicBezTo>
                    <a:pt x="431" y="232"/>
                    <a:pt x="431" y="232"/>
                    <a:pt x="431" y="232"/>
                  </a:cubicBezTo>
                  <a:cubicBezTo>
                    <a:pt x="448" y="232"/>
                    <a:pt x="461" y="219"/>
                    <a:pt x="461" y="202"/>
                  </a:cubicBezTo>
                  <a:cubicBezTo>
                    <a:pt x="461" y="144"/>
                    <a:pt x="461" y="144"/>
                    <a:pt x="461" y="144"/>
                  </a:cubicBezTo>
                  <a:cubicBezTo>
                    <a:pt x="461" y="128"/>
                    <a:pt x="448" y="115"/>
                    <a:pt x="431" y="115"/>
                  </a:cubicBezTo>
                  <a:close/>
                  <a:moveTo>
                    <a:pt x="0" y="144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0" y="219"/>
                    <a:pt x="14" y="232"/>
                    <a:pt x="30" y="232"/>
                  </a:cubicBezTo>
                  <a:cubicBezTo>
                    <a:pt x="213" y="232"/>
                    <a:pt x="213" y="232"/>
                    <a:pt x="213" y="232"/>
                  </a:cubicBezTo>
                  <a:cubicBezTo>
                    <a:pt x="213" y="115"/>
                    <a:pt x="213" y="115"/>
                    <a:pt x="213" y="115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14" y="115"/>
                    <a:pt x="0" y="128"/>
                    <a:pt x="0" y="144"/>
                  </a:cubicBezTo>
                  <a:close/>
                  <a:moveTo>
                    <a:pt x="394" y="73"/>
                  </a:moveTo>
                  <a:cubicBezTo>
                    <a:pt x="399" y="66"/>
                    <a:pt x="401" y="57"/>
                    <a:pt x="398" y="49"/>
                  </a:cubicBezTo>
                  <a:cubicBezTo>
                    <a:pt x="388" y="16"/>
                    <a:pt x="350" y="0"/>
                    <a:pt x="320" y="0"/>
                  </a:cubicBezTo>
                  <a:cubicBezTo>
                    <a:pt x="300" y="0"/>
                    <a:pt x="283" y="6"/>
                    <a:pt x="272" y="16"/>
                  </a:cubicBezTo>
                  <a:cubicBezTo>
                    <a:pt x="252" y="35"/>
                    <a:pt x="237" y="56"/>
                    <a:pt x="229" y="71"/>
                  </a:cubicBezTo>
                  <a:cubicBezTo>
                    <a:pt x="220" y="56"/>
                    <a:pt x="206" y="35"/>
                    <a:pt x="185" y="16"/>
                  </a:cubicBezTo>
                  <a:cubicBezTo>
                    <a:pt x="174" y="6"/>
                    <a:pt x="157" y="0"/>
                    <a:pt x="137" y="0"/>
                  </a:cubicBezTo>
                  <a:cubicBezTo>
                    <a:pt x="107" y="0"/>
                    <a:pt x="69" y="16"/>
                    <a:pt x="59" y="49"/>
                  </a:cubicBezTo>
                  <a:cubicBezTo>
                    <a:pt x="56" y="57"/>
                    <a:pt x="58" y="66"/>
                    <a:pt x="63" y="73"/>
                  </a:cubicBezTo>
                  <a:cubicBezTo>
                    <a:pt x="68" y="80"/>
                    <a:pt x="96" y="105"/>
                    <a:pt x="213" y="109"/>
                  </a:cubicBezTo>
                  <a:cubicBezTo>
                    <a:pt x="217" y="109"/>
                    <a:pt x="222" y="109"/>
                    <a:pt x="226" y="10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27" y="109"/>
                    <a:pt x="228" y="109"/>
                    <a:pt x="229" y="109"/>
                  </a:cubicBezTo>
                  <a:cubicBezTo>
                    <a:pt x="229" y="109"/>
                    <a:pt x="230" y="109"/>
                    <a:pt x="231" y="109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7" y="109"/>
                    <a:pt x="243" y="109"/>
                    <a:pt x="249" y="108"/>
                  </a:cubicBezTo>
                  <a:cubicBezTo>
                    <a:pt x="362" y="104"/>
                    <a:pt x="389" y="80"/>
                    <a:pt x="394" y="73"/>
                  </a:cubicBezTo>
                  <a:close/>
                  <a:moveTo>
                    <a:pt x="290" y="36"/>
                  </a:moveTo>
                  <a:cubicBezTo>
                    <a:pt x="296" y="30"/>
                    <a:pt x="307" y="27"/>
                    <a:pt x="320" y="27"/>
                  </a:cubicBezTo>
                  <a:cubicBezTo>
                    <a:pt x="342" y="27"/>
                    <a:pt x="367" y="37"/>
                    <a:pt x="373" y="57"/>
                  </a:cubicBezTo>
                  <a:cubicBezTo>
                    <a:pt x="370" y="66"/>
                    <a:pt x="323" y="78"/>
                    <a:pt x="253" y="82"/>
                  </a:cubicBezTo>
                  <a:cubicBezTo>
                    <a:pt x="261" y="69"/>
                    <a:pt x="273" y="51"/>
                    <a:pt x="290" y="36"/>
                  </a:cubicBezTo>
                  <a:close/>
                  <a:moveTo>
                    <a:pt x="84" y="57"/>
                  </a:moveTo>
                  <a:cubicBezTo>
                    <a:pt x="90" y="37"/>
                    <a:pt x="115" y="27"/>
                    <a:pt x="137" y="27"/>
                  </a:cubicBezTo>
                  <a:cubicBezTo>
                    <a:pt x="150" y="27"/>
                    <a:pt x="161" y="30"/>
                    <a:pt x="167" y="36"/>
                  </a:cubicBezTo>
                  <a:cubicBezTo>
                    <a:pt x="184" y="51"/>
                    <a:pt x="196" y="69"/>
                    <a:pt x="204" y="82"/>
                  </a:cubicBezTo>
                  <a:cubicBezTo>
                    <a:pt x="134" y="78"/>
                    <a:pt x="87" y="66"/>
                    <a:pt x="84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966788" y="3607594"/>
              <a:ext cx="1356519" cy="1355725"/>
            </a:xfrm>
            <a:custGeom>
              <a:avLst/>
              <a:gdLst>
                <a:gd name="T0" fmla="*/ 428 w 855"/>
                <a:gd name="T1" fmla="*/ 0 h 854"/>
                <a:gd name="T2" fmla="*/ 855 w 855"/>
                <a:gd name="T3" fmla="*/ 427 h 854"/>
                <a:gd name="T4" fmla="*/ 428 w 855"/>
                <a:gd name="T5" fmla="*/ 854 h 854"/>
                <a:gd name="T6" fmla="*/ 1 w 855"/>
                <a:gd name="T7" fmla="*/ 427 h 854"/>
                <a:gd name="T8" fmla="*/ 428 w 855"/>
                <a:gd name="T9" fmla="*/ 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854">
                  <a:moveTo>
                    <a:pt x="428" y="0"/>
                  </a:moveTo>
                  <a:cubicBezTo>
                    <a:pt x="663" y="0"/>
                    <a:pt x="855" y="191"/>
                    <a:pt x="855" y="427"/>
                  </a:cubicBezTo>
                  <a:cubicBezTo>
                    <a:pt x="855" y="663"/>
                    <a:pt x="663" y="854"/>
                    <a:pt x="428" y="854"/>
                  </a:cubicBezTo>
                  <a:cubicBezTo>
                    <a:pt x="192" y="854"/>
                    <a:pt x="0" y="663"/>
                    <a:pt x="1" y="427"/>
                  </a:cubicBezTo>
                  <a:cubicBezTo>
                    <a:pt x="0" y="191"/>
                    <a:pt x="192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5" name="Freeform 53"/>
            <p:cNvSpPr>
              <a:spLocks noEditPoints="1"/>
            </p:cNvSpPr>
            <p:nvPr/>
          </p:nvSpPr>
          <p:spPr bwMode="auto">
            <a:xfrm>
              <a:off x="1308100" y="4037807"/>
              <a:ext cx="584994" cy="592138"/>
            </a:xfrm>
            <a:custGeom>
              <a:avLst/>
              <a:gdLst>
                <a:gd name="T0" fmla="*/ 156 w 369"/>
                <a:gd name="T1" fmla="*/ 306 h 373"/>
                <a:gd name="T2" fmla="*/ 122 w 369"/>
                <a:gd name="T3" fmla="*/ 339 h 373"/>
                <a:gd name="T4" fmla="*/ 155 w 369"/>
                <a:gd name="T5" fmla="*/ 373 h 373"/>
                <a:gd name="T6" fmla="*/ 189 w 369"/>
                <a:gd name="T7" fmla="*/ 340 h 373"/>
                <a:gd name="T8" fmla="*/ 156 w 369"/>
                <a:gd name="T9" fmla="*/ 306 h 373"/>
                <a:gd name="T10" fmla="*/ 299 w 369"/>
                <a:gd name="T11" fmla="*/ 306 h 373"/>
                <a:gd name="T12" fmla="*/ 265 w 369"/>
                <a:gd name="T13" fmla="*/ 339 h 373"/>
                <a:gd name="T14" fmla="*/ 298 w 369"/>
                <a:gd name="T15" fmla="*/ 373 h 373"/>
                <a:gd name="T16" fmla="*/ 332 w 369"/>
                <a:gd name="T17" fmla="*/ 340 h 373"/>
                <a:gd name="T18" fmla="*/ 299 w 369"/>
                <a:gd name="T19" fmla="*/ 306 h 373"/>
                <a:gd name="T20" fmla="*/ 351 w 369"/>
                <a:gd name="T21" fmla="*/ 46 h 373"/>
                <a:gd name="T22" fmla="*/ 88 w 369"/>
                <a:gd name="T23" fmla="*/ 46 h 373"/>
                <a:gd name="T24" fmla="*/ 86 w 369"/>
                <a:gd name="T25" fmla="*/ 46 h 373"/>
                <a:gd name="T26" fmla="*/ 12 w 369"/>
                <a:gd name="T27" fmla="*/ 0 h 373"/>
                <a:gd name="T28" fmla="*/ 0 w 369"/>
                <a:gd name="T29" fmla="*/ 11 h 373"/>
                <a:gd name="T30" fmla="*/ 12 w 369"/>
                <a:gd name="T31" fmla="*/ 22 h 373"/>
                <a:gd name="T32" fmla="*/ 72 w 369"/>
                <a:gd name="T33" fmla="*/ 85 h 373"/>
                <a:gd name="T34" fmla="*/ 91 w 369"/>
                <a:gd name="T35" fmla="*/ 190 h 373"/>
                <a:gd name="T36" fmla="*/ 168 w 369"/>
                <a:gd name="T37" fmla="*/ 291 h 373"/>
                <a:gd name="T38" fmla="*/ 332 w 369"/>
                <a:gd name="T39" fmla="*/ 291 h 373"/>
                <a:gd name="T40" fmla="*/ 343 w 369"/>
                <a:gd name="T41" fmla="*/ 280 h 373"/>
                <a:gd name="T42" fmla="*/ 332 w 369"/>
                <a:gd name="T43" fmla="*/ 268 h 373"/>
                <a:gd name="T44" fmla="*/ 168 w 369"/>
                <a:gd name="T45" fmla="*/ 268 h 373"/>
                <a:gd name="T46" fmla="*/ 129 w 369"/>
                <a:gd name="T47" fmla="*/ 248 h 373"/>
                <a:gd name="T48" fmla="*/ 332 w 369"/>
                <a:gd name="T49" fmla="*/ 212 h 373"/>
                <a:gd name="T50" fmla="*/ 353 w 369"/>
                <a:gd name="T51" fmla="*/ 190 h 373"/>
                <a:gd name="T52" fmla="*/ 368 w 369"/>
                <a:gd name="T53" fmla="*/ 65 h 373"/>
                <a:gd name="T54" fmla="*/ 351 w 369"/>
                <a:gd name="T55" fmla="*/ 4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9" h="373">
                  <a:moveTo>
                    <a:pt x="156" y="306"/>
                  </a:moveTo>
                  <a:cubicBezTo>
                    <a:pt x="137" y="306"/>
                    <a:pt x="122" y="320"/>
                    <a:pt x="122" y="339"/>
                  </a:cubicBezTo>
                  <a:cubicBezTo>
                    <a:pt x="122" y="357"/>
                    <a:pt x="137" y="373"/>
                    <a:pt x="155" y="373"/>
                  </a:cubicBezTo>
                  <a:cubicBezTo>
                    <a:pt x="173" y="373"/>
                    <a:pt x="189" y="358"/>
                    <a:pt x="189" y="340"/>
                  </a:cubicBezTo>
                  <a:cubicBezTo>
                    <a:pt x="189" y="321"/>
                    <a:pt x="174" y="306"/>
                    <a:pt x="156" y="306"/>
                  </a:cubicBezTo>
                  <a:close/>
                  <a:moveTo>
                    <a:pt x="299" y="306"/>
                  </a:moveTo>
                  <a:cubicBezTo>
                    <a:pt x="280" y="306"/>
                    <a:pt x="265" y="320"/>
                    <a:pt x="265" y="339"/>
                  </a:cubicBezTo>
                  <a:cubicBezTo>
                    <a:pt x="265" y="357"/>
                    <a:pt x="280" y="373"/>
                    <a:pt x="298" y="373"/>
                  </a:cubicBezTo>
                  <a:cubicBezTo>
                    <a:pt x="317" y="373"/>
                    <a:pt x="332" y="358"/>
                    <a:pt x="332" y="340"/>
                  </a:cubicBezTo>
                  <a:cubicBezTo>
                    <a:pt x="332" y="321"/>
                    <a:pt x="317" y="306"/>
                    <a:pt x="299" y="306"/>
                  </a:cubicBezTo>
                  <a:close/>
                  <a:moveTo>
                    <a:pt x="351" y="46"/>
                  </a:moveTo>
                  <a:cubicBezTo>
                    <a:pt x="88" y="46"/>
                    <a:pt x="88" y="46"/>
                    <a:pt x="88" y="46"/>
                  </a:cubicBezTo>
                  <a:cubicBezTo>
                    <a:pt x="87" y="46"/>
                    <a:pt x="87" y="46"/>
                    <a:pt x="86" y="46"/>
                  </a:cubicBezTo>
                  <a:cubicBezTo>
                    <a:pt x="74" y="13"/>
                    <a:pt x="51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2" y="22"/>
                  </a:cubicBezTo>
                  <a:cubicBezTo>
                    <a:pt x="46" y="22"/>
                    <a:pt x="64" y="32"/>
                    <a:pt x="72" y="85"/>
                  </a:cubicBezTo>
                  <a:cubicBezTo>
                    <a:pt x="80" y="139"/>
                    <a:pt x="90" y="185"/>
                    <a:pt x="91" y="190"/>
                  </a:cubicBezTo>
                  <a:cubicBezTo>
                    <a:pt x="99" y="247"/>
                    <a:pt x="110" y="291"/>
                    <a:pt x="168" y="291"/>
                  </a:cubicBezTo>
                  <a:cubicBezTo>
                    <a:pt x="332" y="291"/>
                    <a:pt x="332" y="291"/>
                    <a:pt x="332" y="291"/>
                  </a:cubicBezTo>
                  <a:cubicBezTo>
                    <a:pt x="338" y="291"/>
                    <a:pt x="343" y="286"/>
                    <a:pt x="343" y="280"/>
                  </a:cubicBezTo>
                  <a:cubicBezTo>
                    <a:pt x="343" y="273"/>
                    <a:pt x="338" y="268"/>
                    <a:pt x="332" y="268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50" y="268"/>
                    <a:pt x="138" y="263"/>
                    <a:pt x="129" y="248"/>
                  </a:cubicBezTo>
                  <a:cubicBezTo>
                    <a:pt x="332" y="212"/>
                    <a:pt x="332" y="212"/>
                    <a:pt x="332" y="212"/>
                  </a:cubicBezTo>
                  <a:cubicBezTo>
                    <a:pt x="343" y="210"/>
                    <a:pt x="352" y="200"/>
                    <a:pt x="353" y="190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54"/>
                    <a:pt x="361" y="46"/>
                    <a:pt x="351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5310188" y="3536157"/>
              <a:ext cx="1617663" cy="161925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7" name="Freeform 55"/>
            <p:cNvSpPr>
              <a:spLocks noEditPoints="1"/>
            </p:cNvSpPr>
            <p:nvPr/>
          </p:nvSpPr>
          <p:spPr bwMode="auto">
            <a:xfrm>
              <a:off x="5778500" y="4082257"/>
              <a:ext cx="681038" cy="550863"/>
            </a:xfrm>
            <a:custGeom>
              <a:avLst/>
              <a:gdLst>
                <a:gd name="T0" fmla="*/ 393 w 429"/>
                <a:gd name="T1" fmla="*/ 0 h 347"/>
                <a:gd name="T2" fmla="*/ 36 w 429"/>
                <a:gd name="T3" fmla="*/ 0 h 347"/>
                <a:gd name="T4" fmla="*/ 0 w 429"/>
                <a:gd name="T5" fmla="*/ 36 h 347"/>
                <a:gd name="T6" fmla="*/ 0 w 429"/>
                <a:gd name="T7" fmla="*/ 311 h 347"/>
                <a:gd name="T8" fmla="*/ 36 w 429"/>
                <a:gd name="T9" fmla="*/ 347 h 347"/>
                <a:gd name="T10" fmla="*/ 393 w 429"/>
                <a:gd name="T11" fmla="*/ 347 h 347"/>
                <a:gd name="T12" fmla="*/ 429 w 429"/>
                <a:gd name="T13" fmla="*/ 311 h 347"/>
                <a:gd name="T14" fmla="*/ 429 w 429"/>
                <a:gd name="T15" fmla="*/ 36 h 347"/>
                <a:gd name="T16" fmla="*/ 393 w 429"/>
                <a:gd name="T17" fmla="*/ 0 h 347"/>
                <a:gd name="T18" fmla="*/ 151 w 429"/>
                <a:gd name="T19" fmla="*/ 247 h 347"/>
                <a:gd name="T20" fmla="*/ 51 w 429"/>
                <a:gd name="T21" fmla="*/ 247 h 347"/>
                <a:gd name="T22" fmla="*/ 51 w 429"/>
                <a:gd name="T23" fmla="*/ 215 h 347"/>
                <a:gd name="T24" fmla="*/ 151 w 429"/>
                <a:gd name="T25" fmla="*/ 215 h 347"/>
                <a:gd name="T26" fmla="*/ 151 w 429"/>
                <a:gd name="T27" fmla="*/ 247 h 347"/>
                <a:gd name="T28" fmla="*/ 251 w 429"/>
                <a:gd name="T29" fmla="*/ 183 h 347"/>
                <a:gd name="T30" fmla="*/ 51 w 429"/>
                <a:gd name="T31" fmla="*/ 183 h 347"/>
                <a:gd name="T32" fmla="*/ 51 w 429"/>
                <a:gd name="T33" fmla="*/ 151 h 347"/>
                <a:gd name="T34" fmla="*/ 251 w 429"/>
                <a:gd name="T35" fmla="*/ 151 h 347"/>
                <a:gd name="T36" fmla="*/ 251 w 429"/>
                <a:gd name="T37" fmla="*/ 183 h 347"/>
                <a:gd name="T38" fmla="*/ 429 w 429"/>
                <a:gd name="T39" fmla="*/ 94 h 347"/>
                <a:gd name="T40" fmla="*/ 0 w 429"/>
                <a:gd name="T41" fmla="*/ 94 h 347"/>
                <a:gd name="T42" fmla="*/ 0 w 429"/>
                <a:gd name="T43" fmla="*/ 78 h 347"/>
                <a:gd name="T44" fmla="*/ 429 w 429"/>
                <a:gd name="T45" fmla="*/ 78 h 347"/>
                <a:gd name="T46" fmla="*/ 429 w 429"/>
                <a:gd name="T47" fmla="*/ 9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347">
                  <a:moveTo>
                    <a:pt x="39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0" y="331"/>
                    <a:pt x="16" y="347"/>
                    <a:pt x="36" y="347"/>
                  </a:cubicBezTo>
                  <a:cubicBezTo>
                    <a:pt x="393" y="347"/>
                    <a:pt x="393" y="347"/>
                    <a:pt x="393" y="347"/>
                  </a:cubicBezTo>
                  <a:cubicBezTo>
                    <a:pt x="413" y="347"/>
                    <a:pt x="429" y="331"/>
                    <a:pt x="429" y="311"/>
                  </a:cubicBezTo>
                  <a:cubicBezTo>
                    <a:pt x="429" y="36"/>
                    <a:pt x="429" y="36"/>
                    <a:pt x="429" y="36"/>
                  </a:cubicBezTo>
                  <a:cubicBezTo>
                    <a:pt x="429" y="16"/>
                    <a:pt x="413" y="0"/>
                    <a:pt x="393" y="0"/>
                  </a:cubicBezTo>
                  <a:close/>
                  <a:moveTo>
                    <a:pt x="151" y="247"/>
                  </a:moveTo>
                  <a:cubicBezTo>
                    <a:pt x="51" y="247"/>
                    <a:pt x="51" y="247"/>
                    <a:pt x="51" y="247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151" y="215"/>
                    <a:pt x="151" y="215"/>
                    <a:pt x="151" y="215"/>
                  </a:cubicBezTo>
                  <a:lnTo>
                    <a:pt x="151" y="247"/>
                  </a:lnTo>
                  <a:close/>
                  <a:moveTo>
                    <a:pt x="251" y="183"/>
                  </a:moveTo>
                  <a:cubicBezTo>
                    <a:pt x="51" y="183"/>
                    <a:pt x="51" y="183"/>
                    <a:pt x="51" y="183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51" y="151"/>
                    <a:pt x="251" y="151"/>
                    <a:pt x="251" y="151"/>
                  </a:cubicBezTo>
                  <a:lnTo>
                    <a:pt x="251" y="183"/>
                  </a:lnTo>
                  <a:close/>
                  <a:moveTo>
                    <a:pt x="429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29" y="78"/>
                    <a:pt x="429" y="78"/>
                    <a:pt x="429" y="78"/>
                  </a:cubicBezTo>
                  <a:lnTo>
                    <a:pt x="429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2882107" y="2139157"/>
              <a:ext cx="185738" cy="369888"/>
            </a:xfrm>
            <a:custGeom>
              <a:avLst/>
              <a:gdLst>
                <a:gd name="T0" fmla="*/ 0 w 234"/>
                <a:gd name="T1" fmla="*/ 0 h 466"/>
                <a:gd name="T2" fmla="*/ 234 w 234"/>
                <a:gd name="T3" fmla="*/ 234 h 466"/>
                <a:gd name="T4" fmla="*/ 0 w 234"/>
                <a:gd name="T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466">
                  <a:moveTo>
                    <a:pt x="0" y="0"/>
                  </a:moveTo>
                  <a:lnTo>
                    <a:pt x="234" y="234"/>
                  </a:lnTo>
                  <a:lnTo>
                    <a:pt x="0" y="466"/>
                  </a:lnTo>
                </a:path>
              </a:pathLst>
            </a:custGeom>
            <a:noFill/>
            <a:ln w="7620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9070182" y="661194"/>
              <a:ext cx="185738" cy="371475"/>
            </a:xfrm>
            <a:custGeom>
              <a:avLst/>
              <a:gdLst>
                <a:gd name="T0" fmla="*/ 0 w 234"/>
                <a:gd name="T1" fmla="*/ 0 h 468"/>
                <a:gd name="T2" fmla="*/ 234 w 234"/>
                <a:gd name="T3" fmla="*/ 234 h 468"/>
                <a:gd name="T4" fmla="*/ 0 w 234"/>
                <a:gd name="T5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468">
                  <a:moveTo>
                    <a:pt x="0" y="0"/>
                  </a:moveTo>
                  <a:lnTo>
                    <a:pt x="234" y="234"/>
                  </a:lnTo>
                  <a:lnTo>
                    <a:pt x="0" y="468"/>
                  </a:lnTo>
                </a:path>
              </a:pathLst>
            </a:custGeom>
            <a:noFill/>
            <a:ln w="7620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6057900" y="5890419"/>
              <a:ext cx="185738" cy="369888"/>
            </a:xfrm>
            <a:custGeom>
              <a:avLst/>
              <a:gdLst>
                <a:gd name="T0" fmla="*/ 0 w 234"/>
                <a:gd name="T1" fmla="*/ 0 h 466"/>
                <a:gd name="T2" fmla="*/ 234 w 234"/>
                <a:gd name="T3" fmla="*/ 234 h 466"/>
                <a:gd name="T4" fmla="*/ 0 w 234"/>
                <a:gd name="T5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4" h="466">
                  <a:moveTo>
                    <a:pt x="0" y="0"/>
                  </a:moveTo>
                  <a:lnTo>
                    <a:pt x="234" y="234"/>
                  </a:lnTo>
                  <a:lnTo>
                    <a:pt x="0" y="466"/>
                  </a:lnTo>
                </a:path>
              </a:pathLst>
            </a:custGeom>
            <a:noFill/>
            <a:ln w="7620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7950994" y="3120232"/>
              <a:ext cx="369888" cy="184150"/>
            </a:xfrm>
            <a:custGeom>
              <a:avLst/>
              <a:gdLst>
                <a:gd name="T0" fmla="*/ 0 w 466"/>
                <a:gd name="T1" fmla="*/ 232 h 232"/>
                <a:gd name="T2" fmla="*/ 232 w 466"/>
                <a:gd name="T3" fmla="*/ 0 h 232"/>
                <a:gd name="T4" fmla="*/ 466 w 466"/>
                <a:gd name="T5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" h="232">
                  <a:moveTo>
                    <a:pt x="0" y="232"/>
                  </a:moveTo>
                  <a:lnTo>
                    <a:pt x="232" y="0"/>
                  </a:lnTo>
                  <a:lnTo>
                    <a:pt x="466" y="232"/>
                  </a:lnTo>
                </a:path>
              </a:pathLst>
            </a:custGeom>
            <a:noFill/>
            <a:ln w="7620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3980657" y="3844132"/>
              <a:ext cx="369888" cy="184150"/>
            </a:xfrm>
            <a:custGeom>
              <a:avLst/>
              <a:gdLst>
                <a:gd name="T0" fmla="*/ 466 w 466"/>
                <a:gd name="T1" fmla="*/ 0 h 232"/>
                <a:gd name="T2" fmla="*/ 234 w 466"/>
                <a:gd name="T3" fmla="*/ 232 h 232"/>
                <a:gd name="T4" fmla="*/ 0 w 466"/>
                <a:gd name="T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" h="232">
                  <a:moveTo>
                    <a:pt x="466" y="0"/>
                  </a:moveTo>
                  <a:lnTo>
                    <a:pt x="234" y="232"/>
                  </a:lnTo>
                  <a:lnTo>
                    <a:pt x="0" y="0"/>
                  </a:lnTo>
                </a:path>
              </a:pathLst>
            </a:custGeom>
            <a:noFill/>
            <a:ln w="76200" cap="rnd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84972" y="5251579"/>
            <a:ext cx="2422746" cy="823200"/>
            <a:chOff x="7523108" y="3331677"/>
            <a:chExt cx="2422746" cy="823200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475704" y="4698343"/>
            <a:ext cx="2422746" cy="823200"/>
            <a:chOff x="7523108" y="3331677"/>
            <a:chExt cx="2422746" cy="823200"/>
          </a:xfrm>
        </p:grpSpPr>
        <p:sp>
          <p:nvSpPr>
            <p:cNvPr id="40" name="矩形 39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81539" y="2607673"/>
            <a:ext cx="2422746" cy="823200"/>
            <a:chOff x="7523108" y="3331677"/>
            <a:chExt cx="2422746" cy="823200"/>
          </a:xfrm>
        </p:grpSpPr>
        <p:sp>
          <p:nvSpPr>
            <p:cNvPr id="43" name="矩形 42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45" name="任意多边形 44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48" name="文本框 47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51" name="文本框 50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486" y="1670647"/>
            <a:ext cx="6584251" cy="560880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096000" y="1676579"/>
            <a:ext cx="5034756" cy="2998949"/>
            <a:chOff x="6096000" y="2032179"/>
            <a:chExt cx="5034756" cy="2998949"/>
          </a:xfrm>
        </p:grpSpPr>
        <p:sp>
          <p:nvSpPr>
            <p:cNvPr id="8" name="Freeform 8"/>
            <p:cNvSpPr/>
            <p:nvPr/>
          </p:nvSpPr>
          <p:spPr bwMode="auto">
            <a:xfrm>
              <a:off x="9315450" y="2705279"/>
              <a:ext cx="508000" cy="1014413"/>
            </a:xfrm>
            <a:custGeom>
              <a:avLst/>
              <a:gdLst>
                <a:gd name="T0" fmla="*/ 0 w 640"/>
                <a:gd name="T1" fmla="*/ 0 h 1278"/>
                <a:gd name="T2" fmla="*/ 640 w 640"/>
                <a:gd name="T3" fmla="*/ 638 h 1278"/>
                <a:gd name="T4" fmla="*/ 0 w 640"/>
                <a:gd name="T5" fmla="*/ 1278 h 1278"/>
                <a:gd name="T6" fmla="*/ 0 w 640"/>
                <a:gd name="T7" fmla="*/ 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1278">
                  <a:moveTo>
                    <a:pt x="0" y="0"/>
                  </a:moveTo>
                  <a:lnTo>
                    <a:pt x="640" y="638"/>
                  </a:lnTo>
                  <a:lnTo>
                    <a:pt x="0" y="1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6096000" y="2876729"/>
              <a:ext cx="3219450" cy="67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7782719" y="2032179"/>
              <a:ext cx="508000" cy="1016000"/>
            </a:xfrm>
            <a:custGeom>
              <a:avLst/>
              <a:gdLst>
                <a:gd name="T0" fmla="*/ 0 w 640"/>
                <a:gd name="T1" fmla="*/ 0 h 1280"/>
                <a:gd name="T2" fmla="*/ 640 w 640"/>
                <a:gd name="T3" fmla="*/ 640 h 1280"/>
                <a:gd name="T4" fmla="*/ 0 w 640"/>
                <a:gd name="T5" fmla="*/ 1280 h 1280"/>
                <a:gd name="T6" fmla="*/ 0 w 640"/>
                <a:gd name="T7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1280">
                  <a:moveTo>
                    <a:pt x="0" y="0"/>
                  </a:moveTo>
                  <a:lnTo>
                    <a:pt x="640" y="640"/>
                  </a:lnTo>
                  <a:lnTo>
                    <a:pt x="0" y="1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096000" y="2205216"/>
              <a:ext cx="1693069" cy="6715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096000" y="3531734"/>
              <a:ext cx="2478088" cy="6691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10622756" y="4015128"/>
              <a:ext cx="508000" cy="1016000"/>
            </a:xfrm>
            <a:custGeom>
              <a:avLst/>
              <a:gdLst>
                <a:gd name="T0" fmla="*/ 0 w 640"/>
                <a:gd name="T1" fmla="*/ 0 h 1280"/>
                <a:gd name="T2" fmla="*/ 640 w 640"/>
                <a:gd name="T3" fmla="*/ 640 h 1280"/>
                <a:gd name="T4" fmla="*/ 0 w 640"/>
                <a:gd name="T5" fmla="*/ 1280 h 1280"/>
                <a:gd name="T6" fmla="*/ 0 w 640"/>
                <a:gd name="T7" fmla="*/ 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1280">
                  <a:moveTo>
                    <a:pt x="0" y="0"/>
                  </a:moveTo>
                  <a:lnTo>
                    <a:pt x="640" y="640"/>
                  </a:lnTo>
                  <a:lnTo>
                    <a:pt x="0" y="12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6000" y="4188165"/>
              <a:ext cx="4526756" cy="671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8566150" y="3358696"/>
              <a:ext cx="508000" cy="1015206"/>
            </a:xfrm>
            <a:custGeom>
              <a:avLst/>
              <a:gdLst>
                <a:gd name="T0" fmla="*/ 0 w 640"/>
                <a:gd name="T1" fmla="*/ 0 h 1279"/>
                <a:gd name="T2" fmla="*/ 640 w 640"/>
                <a:gd name="T3" fmla="*/ 640 h 1279"/>
                <a:gd name="T4" fmla="*/ 0 w 640"/>
                <a:gd name="T5" fmla="*/ 1279 h 1279"/>
                <a:gd name="T6" fmla="*/ 0 w 640"/>
                <a:gd name="T7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1279">
                  <a:moveTo>
                    <a:pt x="0" y="0"/>
                  </a:moveTo>
                  <a:lnTo>
                    <a:pt x="640" y="640"/>
                  </a:lnTo>
                  <a:lnTo>
                    <a:pt x="0" y="1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306344" y="2403277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FEFFFF"/>
                  </a:solidFill>
                  <a:latin typeface="+mn-lt"/>
                </a:rPr>
                <a:t>01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6306344" y="3082727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 dirty="0">
                  <a:solidFill>
                    <a:schemeClr val="accent1"/>
                  </a:solidFill>
                  <a:latin typeface="+mn-lt"/>
                </a:rPr>
                <a:t>02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306344" y="373693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rgbClr val="FEFFFF"/>
                  </a:solidFill>
                  <a:latin typeface="+mn-lt"/>
                </a:rPr>
                <a:t>03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6306344" y="4414800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457200"/>
              <a:r>
                <a:rPr lang="en-US" altLang="en-US">
                  <a:solidFill>
                    <a:schemeClr val="accent1"/>
                  </a:solidFill>
                  <a:latin typeface="+mn-lt"/>
                </a:rPr>
                <a:t>04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47102" y="1913338"/>
            <a:ext cx="4857772" cy="542482"/>
            <a:chOff x="7523108" y="3331677"/>
            <a:chExt cx="4857772" cy="542482"/>
          </a:xfrm>
        </p:grpSpPr>
        <p:sp>
          <p:nvSpPr>
            <p:cNvPr id="21" name="矩形 20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523108" y="3641467"/>
              <a:ext cx="4857772" cy="2326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47102" y="2585644"/>
            <a:ext cx="4857772" cy="542482"/>
            <a:chOff x="7523108" y="3331677"/>
            <a:chExt cx="4857772" cy="542482"/>
          </a:xfrm>
        </p:grpSpPr>
        <p:sp>
          <p:nvSpPr>
            <p:cNvPr id="30" name="矩形 29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3108" y="3641467"/>
              <a:ext cx="4857772" cy="2326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47102" y="3239458"/>
            <a:ext cx="4857772" cy="542482"/>
            <a:chOff x="7523108" y="3331677"/>
            <a:chExt cx="4857772" cy="542482"/>
          </a:xfrm>
        </p:grpSpPr>
        <p:sp>
          <p:nvSpPr>
            <p:cNvPr id="33" name="矩形 32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8" y="3641467"/>
              <a:ext cx="4857772" cy="2326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147102" y="3896287"/>
            <a:ext cx="4857772" cy="542482"/>
            <a:chOff x="7523108" y="3331677"/>
            <a:chExt cx="4857772" cy="542482"/>
          </a:xfrm>
        </p:grpSpPr>
        <p:sp>
          <p:nvSpPr>
            <p:cNvPr id="36" name="矩形 3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8" y="3641467"/>
              <a:ext cx="4857772" cy="2326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45925" y="4950900"/>
            <a:ext cx="1327641" cy="1205425"/>
            <a:chOff x="1401414" y="1184965"/>
            <a:chExt cx="6114349" cy="5551494"/>
          </a:xfrm>
        </p:grpSpPr>
        <p:sp>
          <p:nvSpPr>
            <p:cNvPr id="39" name="任意多边形 38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>
              <a:blip r:embed="rId4"/>
              <a:srcRect/>
              <a:stretch>
                <a:fillRect l="-24418" r="-237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086095" y="4950900"/>
            <a:ext cx="1327641" cy="1205425"/>
            <a:chOff x="1401414" y="1184965"/>
            <a:chExt cx="6114349" cy="5551494"/>
          </a:xfrm>
        </p:grpSpPr>
        <p:sp>
          <p:nvSpPr>
            <p:cNvPr id="42" name="任意多边形 41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>
              <a:blip r:embed="rId5"/>
              <a:srcRect/>
              <a:stretch>
                <a:fillRect l="-23287" r="-2266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26265" y="4950900"/>
            <a:ext cx="1327641" cy="1205425"/>
            <a:chOff x="1401414" y="1184965"/>
            <a:chExt cx="6114349" cy="5551494"/>
          </a:xfrm>
        </p:grpSpPr>
        <p:sp>
          <p:nvSpPr>
            <p:cNvPr id="45" name="任意多边形 44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>
              <a:blip r:embed="rId6"/>
              <a:srcRect/>
              <a:stretch>
                <a:fillRect l="-24153" r="-2350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66435" y="4950900"/>
            <a:ext cx="1327641" cy="1205425"/>
            <a:chOff x="1401414" y="1184965"/>
            <a:chExt cx="6114349" cy="5551494"/>
          </a:xfrm>
        </p:grpSpPr>
        <p:sp>
          <p:nvSpPr>
            <p:cNvPr id="48" name="任意多边形 47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>
              <a:blip r:embed="rId7"/>
              <a:srcRect/>
              <a:stretch>
                <a:fillRect l="-24418" r="-237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306605" y="4950900"/>
            <a:ext cx="1327641" cy="1205425"/>
            <a:chOff x="1401414" y="1184965"/>
            <a:chExt cx="6114349" cy="5551494"/>
          </a:xfrm>
        </p:grpSpPr>
        <p:sp>
          <p:nvSpPr>
            <p:cNvPr id="51" name="任意多边形 50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>
              <a:blip r:embed="rId8"/>
              <a:srcRect/>
              <a:stretch>
                <a:fillRect l="-37977" r="-369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046775" y="4950900"/>
            <a:ext cx="1327641" cy="1205425"/>
            <a:chOff x="1401414" y="1184965"/>
            <a:chExt cx="6114349" cy="5551494"/>
          </a:xfrm>
        </p:grpSpPr>
        <p:sp>
          <p:nvSpPr>
            <p:cNvPr id="54" name="任意多边形 53"/>
            <p:cNvSpPr/>
            <p:nvPr/>
          </p:nvSpPr>
          <p:spPr>
            <a:xfrm>
              <a:off x="2019838" y="1840609"/>
              <a:ext cx="5495925" cy="4895850"/>
            </a:xfrm>
            <a:custGeom>
              <a:avLst/>
              <a:gdLst>
                <a:gd name="connsiteX0" fmla="*/ 5495925 w 5495925"/>
                <a:gd name="connsiteY0" fmla="*/ 2466975 h 4895850"/>
                <a:gd name="connsiteX1" fmla="*/ 5495925 w 5495925"/>
                <a:gd name="connsiteY1" fmla="*/ 2409825 h 4895850"/>
                <a:gd name="connsiteX2" fmla="*/ 1933575 w 5495925"/>
                <a:gd name="connsiteY2" fmla="*/ 4895850 h 4895850"/>
                <a:gd name="connsiteX3" fmla="*/ 0 w 5495925"/>
                <a:gd name="connsiteY3" fmla="*/ 2924175 h 4895850"/>
                <a:gd name="connsiteX4" fmla="*/ 3067050 w 5495925"/>
                <a:gd name="connsiteY4" fmla="*/ 0 h 4895850"/>
                <a:gd name="connsiteX5" fmla="*/ 5495925 w 5495925"/>
                <a:gd name="connsiteY5" fmla="*/ 2466975 h 4895850"/>
                <a:gd name="connsiteX0-1" fmla="*/ 5495925 w 5495925"/>
                <a:gd name="connsiteY0-2" fmla="*/ 2466975 h 4895850"/>
                <a:gd name="connsiteX1-3" fmla="*/ 1933575 w 5495925"/>
                <a:gd name="connsiteY1-4" fmla="*/ 4895850 h 4895850"/>
                <a:gd name="connsiteX2-5" fmla="*/ 0 w 5495925"/>
                <a:gd name="connsiteY2-6" fmla="*/ 2924175 h 4895850"/>
                <a:gd name="connsiteX3-7" fmla="*/ 3067050 w 5495925"/>
                <a:gd name="connsiteY3-8" fmla="*/ 0 h 4895850"/>
                <a:gd name="connsiteX4-9" fmla="*/ 5495925 w 5495925"/>
                <a:gd name="connsiteY4-10" fmla="*/ 2466975 h 48958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495925" h="4895850">
                  <a:moveTo>
                    <a:pt x="5495925" y="2466975"/>
                  </a:moveTo>
                  <a:lnTo>
                    <a:pt x="1933575" y="4895850"/>
                  </a:lnTo>
                  <a:lnTo>
                    <a:pt x="0" y="2924175"/>
                  </a:lnTo>
                  <a:lnTo>
                    <a:pt x="3067050" y="0"/>
                  </a:lnTo>
                  <a:lnTo>
                    <a:pt x="5495925" y="2466975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lumMod val="75000"/>
                    <a:lumOff val="25000"/>
                    <a:alpha val="57000"/>
                  </a:schemeClr>
                </a:gs>
                <a:gs pos="61000">
                  <a:schemeClr val="bg1">
                    <a:lumMod val="95000"/>
                    <a:alpha val="34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endParaRPr lang="zh-CN" altLang="en-US" sz="80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 rot="2609495" flipH="1">
              <a:off x="1401414" y="1184965"/>
              <a:ext cx="4294628" cy="4225938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>
              <a:blip r:embed="rId9"/>
              <a:srcRect/>
              <a:stretch>
                <a:fillRect l="-24418" r="-2376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任意多边形 56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59" name="文本框 58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62" name="文本框 61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本框 65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69" name="直接连接符 68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1714500" y="1682107"/>
            <a:ext cx="5495925" cy="4895850"/>
          </a:xfrm>
          <a:custGeom>
            <a:avLst/>
            <a:gdLst>
              <a:gd name="connsiteX0" fmla="*/ 5495925 w 5495925"/>
              <a:gd name="connsiteY0" fmla="*/ 2466975 h 4895850"/>
              <a:gd name="connsiteX1" fmla="*/ 5495925 w 5495925"/>
              <a:gd name="connsiteY1" fmla="*/ 2409825 h 4895850"/>
              <a:gd name="connsiteX2" fmla="*/ 1933575 w 5495925"/>
              <a:gd name="connsiteY2" fmla="*/ 4895850 h 4895850"/>
              <a:gd name="connsiteX3" fmla="*/ 0 w 5495925"/>
              <a:gd name="connsiteY3" fmla="*/ 2924175 h 4895850"/>
              <a:gd name="connsiteX4" fmla="*/ 3067050 w 5495925"/>
              <a:gd name="connsiteY4" fmla="*/ 0 h 4895850"/>
              <a:gd name="connsiteX5" fmla="*/ 5495925 w 5495925"/>
              <a:gd name="connsiteY5" fmla="*/ 2466975 h 4895850"/>
              <a:gd name="connsiteX0-1" fmla="*/ 5495925 w 5495925"/>
              <a:gd name="connsiteY0-2" fmla="*/ 2466975 h 4895850"/>
              <a:gd name="connsiteX1-3" fmla="*/ 1933575 w 5495925"/>
              <a:gd name="connsiteY1-4" fmla="*/ 4895850 h 4895850"/>
              <a:gd name="connsiteX2-5" fmla="*/ 0 w 5495925"/>
              <a:gd name="connsiteY2-6" fmla="*/ 2924175 h 4895850"/>
              <a:gd name="connsiteX3-7" fmla="*/ 3067050 w 5495925"/>
              <a:gd name="connsiteY3-8" fmla="*/ 0 h 4895850"/>
              <a:gd name="connsiteX4-9" fmla="*/ 5495925 w 5495925"/>
              <a:gd name="connsiteY4-10" fmla="*/ 2466975 h 4895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95925" h="4895850">
                <a:moveTo>
                  <a:pt x="5495925" y="2466975"/>
                </a:moveTo>
                <a:lnTo>
                  <a:pt x="1933575" y="4895850"/>
                </a:lnTo>
                <a:lnTo>
                  <a:pt x="0" y="2924175"/>
                </a:lnTo>
                <a:lnTo>
                  <a:pt x="3067050" y="0"/>
                </a:lnTo>
                <a:lnTo>
                  <a:pt x="5495925" y="2466975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任意多边形 1"/>
          <p:cNvSpPr/>
          <p:nvPr/>
        </p:nvSpPr>
        <p:spPr>
          <a:xfrm rot="2609495" flipH="1">
            <a:off x="1096076" y="1026463"/>
            <a:ext cx="4294628" cy="422593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2400000">
            <a:off x="6628458" y="1874149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451600" y="1658881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7299212" y="1624789"/>
            <a:ext cx="3978632" cy="641151"/>
            <a:chOff x="7299212" y="1619349"/>
            <a:chExt cx="3978632" cy="641151"/>
          </a:xfrm>
        </p:grpSpPr>
        <p:sp>
          <p:nvSpPr>
            <p:cNvPr id="19" name="文本框 18"/>
            <p:cNvSpPr txBox="1"/>
            <p:nvPr/>
          </p:nvSpPr>
          <p:spPr>
            <a:xfrm>
              <a:off x="7299213" y="161934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299212" y="2029668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sp>
        <p:nvSpPr>
          <p:cNvPr id="13" name="矩形 12"/>
          <p:cNvSpPr/>
          <p:nvPr/>
        </p:nvSpPr>
        <p:spPr>
          <a:xfrm rot="2400000">
            <a:off x="6628458" y="2930979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51600" y="2713981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7299212" y="2688283"/>
            <a:ext cx="3978632" cy="641151"/>
            <a:chOff x="7299212" y="2710174"/>
            <a:chExt cx="3978632" cy="641151"/>
          </a:xfrm>
        </p:grpSpPr>
        <p:sp>
          <p:nvSpPr>
            <p:cNvPr id="22" name="文本框 21"/>
            <p:cNvSpPr txBox="1"/>
            <p:nvPr/>
          </p:nvSpPr>
          <p:spPr>
            <a:xfrm>
              <a:off x="7299213" y="271017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工作完成情况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299212" y="3120493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sp>
        <p:nvSpPr>
          <p:cNvPr id="14" name="矩形 13"/>
          <p:cNvSpPr/>
          <p:nvPr/>
        </p:nvSpPr>
        <p:spPr>
          <a:xfrm rot="2400000">
            <a:off x="6628458" y="3991928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451600" y="3778707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7299212" y="3745113"/>
            <a:ext cx="3978632" cy="641151"/>
            <a:chOff x="7299212" y="3800999"/>
            <a:chExt cx="3978632" cy="641151"/>
          </a:xfrm>
        </p:grpSpPr>
        <p:sp>
          <p:nvSpPr>
            <p:cNvPr id="25" name="文本框 24"/>
            <p:cNvSpPr txBox="1"/>
            <p:nvPr/>
          </p:nvSpPr>
          <p:spPr>
            <a:xfrm>
              <a:off x="7299213" y="380099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工作存在不足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99212" y="4211318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sp>
        <p:nvSpPr>
          <p:cNvPr id="15" name="矩形 14"/>
          <p:cNvSpPr/>
          <p:nvPr/>
        </p:nvSpPr>
        <p:spPr>
          <a:xfrm rot="2400000">
            <a:off x="6628458" y="5049285"/>
            <a:ext cx="781030" cy="615727"/>
          </a:xfrm>
          <a:prstGeom prst="rect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  <a:alpha val="8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51600" y="4836066"/>
            <a:ext cx="581143" cy="58114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7299212" y="4806061"/>
            <a:ext cx="3978632" cy="641151"/>
            <a:chOff x="7299212" y="4891823"/>
            <a:chExt cx="3978632" cy="641151"/>
          </a:xfrm>
        </p:grpSpPr>
        <p:sp>
          <p:nvSpPr>
            <p:cNvPr id="28" name="文本框 27"/>
            <p:cNvSpPr txBox="1"/>
            <p:nvPr/>
          </p:nvSpPr>
          <p:spPr>
            <a:xfrm>
              <a:off x="7299213" y="4891823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299212" y="5302142"/>
              <a:ext cx="3978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345409" y="3365115"/>
            <a:ext cx="351286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CONTENT</a:t>
            </a:r>
            <a:endParaRPr lang="zh-CN" altLang="en-US" sz="48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45409" y="2330279"/>
            <a:ext cx="351286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目 录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6451600" y="1715769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01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51600" y="2771141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02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451600" y="3838126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03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451600" y="4905111"/>
            <a:ext cx="58114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i="1" dirty="0">
                <a:solidFill>
                  <a:schemeClr val="accent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04</a:t>
            </a:r>
            <a:endParaRPr lang="zh-CN" altLang="en-US" sz="2400" i="1" dirty="0">
              <a:solidFill>
                <a:schemeClr val="accent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  <p:bldP spid="3" grpId="0" animBg="1"/>
      <p:bldP spid="13" grpId="0" animBg="1"/>
      <p:bldP spid="4" grpId="0" animBg="1"/>
      <p:bldP spid="14" grpId="0" animBg="1"/>
      <p:bldP spid="5" grpId="0" animBg="1"/>
      <p:bldP spid="15" grpId="0" animBg="1"/>
      <p:bldP spid="6" grpId="0" animBg="1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321300" y="1384300"/>
            <a:ext cx="4610100" cy="4483100"/>
          </a:xfrm>
          <a:custGeom>
            <a:avLst/>
            <a:gdLst>
              <a:gd name="connsiteX0" fmla="*/ 4610100 w 4610100"/>
              <a:gd name="connsiteY0" fmla="*/ 2349500 h 4483100"/>
              <a:gd name="connsiteX1" fmla="*/ 2082800 w 4610100"/>
              <a:gd name="connsiteY1" fmla="*/ 4483100 h 4483100"/>
              <a:gd name="connsiteX2" fmla="*/ 0 w 4610100"/>
              <a:gd name="connsiteY2" fmla="*/ 2336800 h 4483100"/>
              <a:gd name="connsiteX3" fmla="*/ 2260600 w 4610100"/>
              <a:gd name="connsiteY3" fmla="*/ 0 h 4483100"/>
              <a:gd name="connsiteX4" fmla="*/ 4610100 w 4610100"/>
              <a:gd name="connsiteY4" fmla="*/ 23495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483100">
                <a:moveTo>
                  <a:pt x="4610100" y="2349500"/>
                </a:moveTo>
                <a:lnTo>
                  <a:pt x="2082800" y="4483100"/>
                </a:lnTo>
                <a:lnTo>
                  <a:pt x="0" y="2336800"/>
                </a:lnTo>
                <a:lnTo>
                  <a:pt x="2260600" y="0"/>
                </a:lnTo>
                <a:lnTo>
                  <a:pt x="4610100" y="234950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7700" y="913829"/>
            <a:ext cx="3276600" cy="3224192"/>
            <a:chOff x="4521200" y="1268413"/>
            <a:chExt cx="3149600" cy="3099224"/>
          </a:xfrm>
        </p:grpSpPr>
        <p:sp>
          <p:nvSpPr>
            <p:cNvPr id="2" name="任意多边形 1"/>
            <p:cNvSpPr/>
            <p:nvPr/>
          </p:nvSpPr>
          <p:spPr>
            <a:xfrm rot="10800000" flipH="1">
              <a:off x="4521200" y="1268413"/>
              <a:ext cx="3149600" cy="3099224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0800000" flipH="1">
              <a:off x="5511800" y="2886288"/>
              <a:ext cx="1168400" cy="1149712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24342" r="-23838"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10895" y="451966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明年工作计划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25798" y="5330842"/>
            <a:ext cx="57404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39570" y="1457003"/>
            <a:ext cx="35128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04</a:t>
            </a:r>
            <a:endParaRPr lang="zh-CN" altLang="en-US" sz="40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1181100" y="2203450"/>
            <a:ext cx="3897608" cy="2769137"/>
            <a:chOff x="1181100" y="2127250"/>
            <a:chExt cx="3897608" cy="2769137"/>
          </a:xfrm>
        </p:grpSpPr>
        <p:sp>
          <p:nvSpPr>
            <p:cNvPr id="19" name="矩形 18"/>
            <p:cNvSpPr/>
            <p:nvPr/>
          </p:nvSpPr>
          <p:spPr>
            <a:xfrm rot="1800000">
              <a:off x="1922543" y="2880387"/>
              <a:ext cx="3156165" cy="2016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181100" y="2127250"/>
              <a:ext cx="2061546" cy="2012155"/>
              <a:chOff x="1524000" y="1964531"/>
              <a:chExt cx="2413000" cy="241300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1524000" y="1964531"/>
                <a:ext cx="2413000" cy="2413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饼形 2"/>
              <p:cNvSpPr/>
              <p:nvPr/>
            </p:nvSpPr>
            <p:spPr>
              <a:xfrm>
                <a:off x="1676400" y="2116931"/>
                <a:ext cx="2108200" cy="2108200"/>
              </a:xfrm>
              <a:prstGeom prst="pie">
                <a:avLst>
                  <a:gd name="adj1" fmla="val 16199543"/>
                  <a:gd name="adj2" fmla="val 871464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2006600" y="2447131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771900" y="2203450"/>
            <a:ext cx="3868894" cy="2769137"/>
            <a:chOff x="3771900" y="2127250"/>
            <a:chExt cx="3868894" cy="2769137"/>
          </a:xfrm>
        </p:grpSpPr>
        <p:sp>
          <p:nvSpPr>
            <p:cNvPr id="20" name="矩形 19"/>
            <p:cNvSpPr/>
            <p:nvPr/>
          </p:nvSpPr>
          <p:spPr>
            <a:xfrm rot="1800000">
              <a:off x="4484629" y="2880387"/>
              <a:ext cx="3156165" cy="2016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771900" y="2127250"/>
              <a:ext cx="2061546" cy="2012155"/>
              <a:chOff x="1524000" y="1964531"/>
              <a:chExt cx="2413000" cy="241300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524000" y="1964531"/>
                <a:ext cx="2413000" cy="2413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饼形 7"/>
              <p:cNvSpPr/>
              <p:nvPr/>
            </p:nvSpPr>
            <p:spPr>
              <a:xfrm>
                <a:off x="1676400" y="2116930"/>
                <a:ext cx="2108200" cy="2108200"/>
              </a:xfrm>
              <a:prstGeom prst="pie">
                <a:avLst>
                  <a:gd name="adj1" fmla="val 16199543"/>
                  <a:gd name="adj2" fmla="val 1107358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006600" y="2447131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362700" y="2203450"/>
            <a:ext cx="3878680" cy="2769137"/>
            <a:chOff x="6362700" y="2127250"/>
            <a:chExt cx="3878680" cy="2769137"/>
          </a:xfrm>
        </p:grpSpPr>
        <p:sp>
          <p:nvSpPr>
            <p:cNvPr id="21" name="矩形 20"/>
            <p:cNvSpPr/>
            <p:nvPr/>
          </p:nvSpPr>
          <p:spPr>
            <a:xfrm rot="1800000">
              <a:off x="7085215" y="2880387"/>
              <a:ext cx="3156165" cy="2016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362700" y="2127250"/>
              <a:ext cx="2061546" cy="2012155"/>
              <a:chOff x="1524000" y="1964531"/>
              <a:chExt cx="2413000" cy="2413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524000" y="1964531"/>
                <a:ext cx="2413000" cy="2413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饼形 11"/>
              <p:cNvSpPr/>
              <p:nvPr/>
            </p:nvSpPr>
            <p:spPr>
              <a:xfrm>
                <a:off x="1676400" y="2116930"/>
                <a:ext cx="2108200" cy="2108200"/>
              </a:xfrm>
              <a:prstGeom prst="pie">
                <a:avLst>
                  <a:gd name="adj1" fmla="val 16199543"/>
                  <a:gd name="adj2" fmla="val 1181029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2006600" y="2447131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953500" y="2203450"/>
            <a:ext cx="3878679" cy="2769137"/>
            <a:chOff x="8953500" y="2127250"/>
            <a:chExt cx="3878679" cy="2769137"/>
          </a:xfrm>
        </p:grpSpPr>
        <p:sp>
          <p:nvSpPr>
            <p:cNvPr id="22" name="矩形 21"/>
            <p:cNvSpPr/>
            <p:nvPr/>
          </p:nvSpPr>
          <p:spPr>
            <a:xfrm rot="1800000">
              <a:off x="9676014" y="2880387"/>
              <a:ext cx="3156165" cy="2016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8953500" y="2127250"/>
              <a:ext cx="2061546" cy="2012155"/>
              <a:chOff x="1524000" y="1964531"/>
              <a:chExt cx="2413000" cy="24130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1524000" y="1964531"/>
                <a:ext cx="2413000" cy="2413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饼形 15"/>
              <p:cNvSpPr/>
              <p:nvPr/>
            </p:nvSpPr>
            <p:spPr>
              <a:xfrm>
                <a:off x="1676400" y="2116930"/>
                <a:ext cx="2108200" cy="2108200"/>
              </a:xfrm>
              <a:prstGeom prst="pie">
                <a:avLst>
                  <a:gd name="adj1" fmla="val 16199543"/>
                  <a:gd name="adj2" fmla="val 1379793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006600" y="2447131"/>
                <a:ext cx="1447800" cy="1447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000500" y="4641371"/>
            <a:ext cx="2422746" cy="823200"/>
            <a:chOff x="7523108" y="3331677"/>
            <a:chExt cx="2422746" cy="823200"/>
          </a:xfrm>
        </p:grpSpPr>
        <p:sp>
          <p:nvSpPr>
            <p:cNvPr id="27" name="矩形 26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91300" y="4641371"/>
            <a:ext cx="2422746" cy="823200"/>
            <a:chOff x="7523108" y="3331677"/>
            <a:chExt cx="2422746" cy="823200"/>
          </a:xfrm>
        </p:grpSpPr>
        <p:sp>
          <p:nvSpPr>
            <p:cNvPr id="30" name="矩形 29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82100" y="4641371"/>
            <a:ext cx="2422746" cy="823200"/>
            <a:chOff x="7523108" y="3331677"/>
            <a:chExt cx="2422746" cy="823200"/>
          </a:xfrm>
        </p:grpSpPr>
        <p:sp>
          <p:nvSpPr>
            <p:cNvPr id="33" name="矩形 32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72900" y="4641371"/>
            <a:ext cx="2422746" cy="823200"/>
            <a:chOff x="7523108" y="3331677"/>
            <a:chExt cx="2422746" cy="823200"/>
          </a:xfrm>
        </p:grpSpPr>
        <p:sp>
          <p:nvSpPr>
            <p:cNvPr id="36" name="矩形 35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38" name="任意多边形 37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任意多边形 38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41" name="文本框 40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44" name="文本框 43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 75"/>
          <p:cNvSpPr/>
          <p:nvPr/>
        </p:nvSpPr>
        <p:spPr>
          <a:xfrm>
            <a:off x="3962400" y="2544536"/>
            <a:ext cx="8055429" cy="4262664"/>
          </a:xfrm>
          <a:custGeom>
            <a:avLst/>
            <a:gdLst>
              <a:gd name="connsiteX0" fmla="*/ 8055429 w 8055429"/>
              <a:gd name="connsiteY0" fmla="*/ 2598057 h 4281714"/>
              <a:gd name="connsiteX1" fmla="*/ 8055429 w 8055429"/>
              <a:gd name="connsiteY1" fmla="*/ 2525485 h 4281714"/>
              <a:gd name="connsiteX2" fmla="*/ 3918857 w 8055429"/>
              <a:gd name="connsiteY2" fmla="*/ 4281714 h 4281714"/>
              <a:gd name="connsiteX3" fmla="*/ 566057 w 8055429"/>
              <a:gd name="connsiteY3" fmla="*/ 2307771 h 4281714"/>
              <a:gd name="connsiteX4" fmla="*/ 406400 w 8055429"/>
              <a:gd name="connsiteY4" fmla="*/ 1494971 h 4281714"/>
              <a:gd name="connsiteX5" fmla="*/ 0 w 8055429"/>
              <a:gd name="connsiteY5" fmla="*/ 1262743 h 4281714"/>
              <a:gd name="connsiteX6" fmla="*/ 754743 w 8055429"/>
              <a:gd name="connsiteY6" fmla="*/ 348343 h 4281714"/>
              <a:gd name="connsiteX7" fmla="*/ 870857 w 8055429"/>
              <a:gd name="connsiteY7" fmla="*/ 290285 h 4281714"/>
              <a:gd name="connsiteX8" fmla="*/ 725714 w 8055429"/>
              <a:gd name="connsiteY8" fmla="*/ 58057 h 4281714"/>
              <a:gd name="connsiteX9" fmla="*/ 1553029 w 8055429"/>
              <a:gd name="connsiteY9" fmla="*/ 522514 h 4281714"/>
              <a:gd name="connsiteX10" fmla="*/ 1814286 w 8055429"/>
              <a:gd name="connsiteY10" fmla="*/ 290285 h 4281714"/>
              <a:gd name="connsiteX11" fmla="*/ 3962400 w 8055429"/>
              <a:gd name="connsiteY11" fmla="*/ 1553028 h 4281714"/>
              <a:gd name="connsiteX12" fmla="*/ 4107543 w 8055429"/>
              <a:gd name="connsiteY12" fmla="*/ 1393371 h 4281714"/>
              <a:gd name="connsiteX13" fmla="*/ 4005943 w 8055429"/>
              <a:gd name="connsiteY13" fmla="*/ 1161143 h 4281714"/>
              <a:gd name="connsiteX14" fmla="*/ 3294743 w 8055429"/>
              <a:gd name="connsiteY14" fmla="*/ 711200 h 4281714"/>
              <a:gd name="connsiteX15" fmla="*/ 3526971 w 8055429"/>
              <a:gd name="connsiteY15" fmla="*/ 0 h 4281714"/>
              <a:gd name="connsiteX16" fmla="*/ 8055429 w 8055429"/>
              <a:gd name="connsiteY16" fmla="*/ 2598057 h 4281714"/>
              <a:gd name="connsiteX0-1" fmla="*/ 8055429 w 8055429"/>
              <a:gd name="connsiteY0-2" fmla="*/ 2579007 h 4262664"/>
              <a:gd name="connsiteX1-3" fmla="*/ 8055429 w 8055429"/>
              <a:gd name="connsiteY1-4" fmla="*/ 2506435 h 4262664"/>
              <a:gd name="connsiteX2-5" fmla="*/ 3918857 w 8055429"/>
              <a:gd name="connsiteY2-6" fmla="*/ 4262664 h 4262664"/>
              <a:gd name="connsiteX3-7" fmla="*/ 566057 w 8055429"/>
              <a:gd name="connsiteY3-8" fmla="*/ 2288721 h 4262664"/>
              <a:gd name="connsiteX4-9" fmla="*/ 406400 w 8055429"/>
              <a:gd name="connsiteY4-10" fmla="*/ 1475921 h 4262664"/>
              <a:gd name="connsiteX5-11" fmla="*/ 0 w 8055429"/>
              <a:gd name="connsiteY5-12" fmla="*/ 1243693 h 4262664"/>
              <a:gd name="connsiteX6-13" fmla="*/ 754743 w 8055429"/>
              <a:gd name="connsiteY6-14" fmla="*/ 329293 h 4262664"/>
              <a:gd name="connsiteX7-15" fmla="*/ 870857 w 8055429"/>
              <a:gd name="connsiteY7-16" fmla="*/ 271235 h 4262664"/>
              <a:gd name="connsiteX8-17" fmla="*/ 725714 w 8055429"/>
              <a:gd name="connsiteY8-18" fmla="*/ 39007 h 4262664"/>
              <a:gd name="connsiteX9-19" fmla="*/ 1553029 w 8055429"/>
              <a:gd name="connsiteY9-20" fmla="*/ 503464 h 4262664"/>
              <a:gd name="connsiteX10-21" fmla="*/ 1814286 w 8055429"/>
              <a:gd name="connsiteY10-22" fmla="*/ 271235 h 4262664"/>
              <a:gd name="connsiteX11-23" fmla="*/ 3962400 w 8055429"/>
              <a:gd name="connsiteY11-24" fmla="*/ 1533978 h 4262664"/>
              <a:gd name="connsiteX12-25" fmla="*/ 4107543 w 8055429"/>
              <a:gd name="connsiteY12-26" fmla="*/ 1374321 h 4262664"/>
              <a:gd name="connsiteX13-27" fmla="*/ 4005943 w 8055429"/>
              <a:gd name="connsiteY13-28" fmla="*/ 1142093 h 4262664"/>
              <a:gd name="connsiteX14-29" fmla="*/ 3294743 w 8055429"/>
              <a:gd name="connsiteY14-30" fmla="*/ 692150 h 4262664"/>
              <a:gd name="connsiteX15-31" fmla="*/ 3533321 w 8055429"/>
              <a:gd name="connsiteY15-32" fmla="*/ 0 h 4262664"/>
              <a:gd name="connsiteX16-33" fmla="*/ 8055429 w 8055429"/>
              <a:gd name="connsiteY16-34" fmla="*/ 2579007 h 4262664"/>
              <a:gd name="connsiteX0-35" fmla="*/ 8055429 w 8055429"/>
              <a:gd name="connsiteY0-36" fmla="*/ 2579007 h 4262664"/>
              <a:gd name="connsiteX1-37" fmla="*/ 8055429 w 8055429"/>
              <a:gd name="connsiteY1-38" fmla="*/ 2506435 h 4262664"/>
              <a:gd name="connsiteX2-39" fmla="*/ 3918857 w 8055429"/>
              <a:gd name="connsiteY2-40" fmla="*/ 4262664 h 4262664"/>
              <a:gd name="connsiteX3-41" fmla="*/ 566057 w 8055429"/>
              <a:gd name="connsiteY3-42" fmla="*/ 2288721 h 4262664"/>
              <a:gd name="connsiteX4-43" fmla="*/ 406400 w 8055429"/>
              <a:gd name="connsiteY4-44" fmla="*/ 1475921 h 4262664"/>
              <a:gd name="connsiteX5-45" fmla="*/ 0 w 8055429"/>
              <a:gd name="connsiteY5-46" fmla="*/ 1243693 h 4262664"/>
              <a:gd name="connsiteX6-47" fmla="*/ 754743 w 8055429"/>
              <a:gd name="connsiteY6-48" fmla="*/ 329293 h 4262664"/>
              <a:gd name="connsiteX7-49" fmla="*/ 870857 w 8055429"/>
              <a:gd name="connsiteY7-50" fmla="*/ 271235 h 4262664"/>
              <a:gd name="connsiteX8-51" fmla="*/ 725714 w 8055429"/>
              <a:gd name="connsiteY8-52" fmla="*/ 39007 h 4262664"/>
              <a:gd name="connsiteX9-53" fmla="*/ 1553029 w 8055429"/>
              <a:gd name="connsiteY9-54" fmla="*/ 503464 h 4262664"/>
              <a:gd name="connsiteX10-55" fmla="*/ 1814286 w 8055429"/>
              <a:gd name="connsiteY10-56" fmla="*/ 271235 h 4262664"/>
              <a:gd name="connsiteX11-57" fmla="*/ 3962400 w 8055429"/>
              <a:gd name="connsiteY11-58" fmla="*/ 1533978 h 4262664"/>
              <a:gd name="connsiteX12-59" fmla="*/ 4107543 w 8055429"/>
              <a:gd name="connsiteY12-60" fmla="*/ 1374321 h 4262664"/>
              <a:gd name="connsiteX13-61" fmla="*/ 4041775 w 8055429"/>
              <a:gd name="connsiteY13-62" fmla="*/ 1217839 h 4262664"/>
              <a:gd name="connsiteX14-63" fmla="*/ 4005943 w 8055429"/>
              <a:gd name="connsiteY14-64" fmla="*/ 1142093 h 4262664"/>
              <a:gd name="connsiteX15-65" fmla="*/ 3294743 w 8055429"/>
              <a:gd name="connsiteY15-66" fmla="*/ 692150 h 4262664"/>
              <a:gd name="connsiteX16-67" fmla="*/ 3533321 w 8055429"/>
              <a:gd name="connsiteY16-68" fmla="*/ 0 h 4262664"/>
              <a:gd name="connsiteX17" fmla="*/ 8055429 w 8055429"/>
              <a:gd name="connsiteY17" fmla="*/ 2579007 h 4262664"/>
              <a:gd name="connsiteX0-69" fmla="*/ 8055429 w 8055429"/>
              <a:gd name="connsiteY0-70" fmla="*/ 2579007 h 4262664"/>
              <a:gd name="connsiteX1-71" fmla="*/ 8055429 w 8055429"/>
              <a:gd name="connsiteY1-72" fmla="*/ 2506435 h 4262664"/>
              <a:gd name="connsiteX2-73" fmla="*/ 3918857 w 8055429"/>
              <a:gd name="connsiteY2-74" fmla="*/ 4262664 h 4262664"/>
              <a:gd name="connsiteX3-75" fmla="*/ 566057 w 8055429"/>
              <a:gd name="connsiteY3-76" fmla="*/ 2288721 h 4262664"/>
              <a:gd name="connsiteX4-77" fmla="*/ 406400 w 8055429"/>
              <a:gd name="connsiteY4-78" fmla="*/ 1475921 h 4262664"/>
              <a:gd name="connsiteX5-79" fmla="*/ 0 w 8055429"/>
              <a:gd name="connsiteY5-80" fmla="*/ 1243693 h 4262664"/>
              <a:gd name="connsiteX6-81" fmla="*/ 754743 w 8055429"/>
              <a:gd name="connsiteY6-82" fmla="*/ 329293 h 4262664"/>
              <a:gd name="connsiteX7-83" fmla="*/ 870857 w 8055429"/>
              <a:gd name="connsiteY7-84" fmla="*/ 271235 h 4262664"/>
              <a:gd name="connsiteX8-85" fmla="*/ 725714 w 8055429"/>
              <a:gd name="connsiteY8-86" fmla="*/ 39007 h 4262664"/>
              <a:gd name="connsiteX9-87" fmla="*/ 1553029 w 8055429"/>
              <a:gd name="connsiteY9-88" fmla="*/ 503464 h 4262664"/>
              <a:gd name="connsiteX10-89" fmla="*/ 1814286 w 8055429"/>
              <a:gd name="connsiteY10-90" fmla="*/ 271235 h 4262664"/>
              <a:gd name="connsiteX11-91" fmla="*/ 3962400 w 8055429"/>
              <a:gd name="connsiteY11-92" fmla="*/ 1533978 h 4262664"/>
              <a:gd name="connsiteX12-93" fmla="*/ 4107543 w 8055429"/>
              <a:gd name="connsiteY12-94" fmla="*/ 1374321 h 4262664"/>
              <a:gd name="connsiteX13-95" fmla="*/ 3838575 w 8055429"/>
              <a:gd name="connsiteY13-96" fmla="*/ 1252764 h 4262664"/>
              <a:gd name="connsiteX14-97" fmla="*/ 4005943 w 8055429"/>
              <a:gd name="connsiteY14-98" fmla="*/ 1142093 h 4262664"/>
              <a:gd name="connsiteX15-99" fmla="*/ 3294743 w 8055429"/>
              <a:gd name="connsiteY15-100" fmla="*/ 692150 h 4262664"/>
              <a:gd name="connsiteX16-101" fmla="*/ 3533321 w 8055429"/>
              <a:gd name="connsiteY16-102" fmla="*/ 0 h 4262664"/>
              <a:gd name="connsiteX17-103" fmla="*/ 8055429 w 8055429"/>
              <a:gd name="connsiteY17-104" fmla="*/ 2579007 h 42626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103" y="connsiteY17-104"/>
              </a:cxn>
            </a:cxnLst>
            <a:rect l="l" t="t" r="r" b="b"/>
            <a:pathLst>
              <a:path w="8055429" h="4262664">
                <a:moveTo>
                  <a:pt x="8055429" y="2579007"/>
                </a:moveTo>
                <a:lnTo>
                  <a:pt x="8055429" y="2506435"/>
                </a:lnTo>
                <a:lnTo>
                  <a:pt x="3918857" y="4262664"/>
                </a:lnTo>
                <a:lnTo>
                  <a:pt x="566057" y="2288721"/>
                </a:lnTo>
                <a:lnTo>
                  <a:pt x="406400" y="1475921"/>
                </a:lnTo>
                <a:lnTo>
                  <a:pt x="0" y="1243693"/>
                </a:lnTo>
                <a:lnTo>
                  <a:pt x="754743" y="329293"/>
                </a:lnTo>
                <a:lnTo>
                  <a:pt x="870857" y="271235"/>
                </a:lnTo>
                <a:lnTo>
                  <a:pt x="725714" y="39007"/>
                </a:lnTo>
                <a:lnTo>
                  <a:pt x="1553029" y="503464"/>
                </a:lnTo>
                <a:lnTo>
                  <a:pt x="1814286" y="271235"/>
                </a:lnTo>
                <a:lnTo>
                  <a:pt x="3962400" y="1533978"/>
                </a:lnTo>
                <a:lnTo>
                  <a:pt x="4107543" y="1374321"/>
                </a:lnTo>
                <a:lnTo>
                  <a:pt x="3838575" y="1252764"/>
                </a:lnTo>
                <a:lnTo>
                  <a:pt x="4005943" y="1142093"/>
                </a:lnTo>
                <a:lnTo>
                  <a:pt x="3294743" y="692150"/>
                </a:lnTo>
                <a:lnTo>
                  <a:pt x="3533321" y="0"/>
                </a:lnTo>
                <a:lnTo>
                  <a:pt x="8055429" y="2579007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7000"/>
                </a:schemeClr>
              </a:gs>
              <a:gs pos="65000">
                <a:schemeClr val="bg1">
                  <a:lumMod val="95000"/>
                  <a:alpha val="20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3869620" y="2541412"/>
            <a:ext cx="4456070" cy="2499227"/>
            <a:chOff x="3860095" y="2322334"/>
            <a:chExt cx="4456070" cy="2499227"/>
          </a:xfrm>
        </p:grpSpPr>
        <p:sp>
          <p:nvSpPr>
            <p:cNvPr id="51" name="Freeform: Shape 188"/>
            <p:cNvSpPr/>
            <p:nvPr/>
          </p:nvSpPr>
          <p:spPr bwMode="auto">
            <a:xfrm flipH="1">
              <a:off x="5875430" y="3563085"/>
              <a:ext cx="1058184" cy="1258476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20" y="73"/>
                </a:cxn>
                <a:cxn ang="0">
                  <a:pos x="17" y="64"/>
                </a:cxn>
                <a:cxn ang="0">
                  <a:pos x="62" y="0"/>
                </a:cxn>
                <a:cxn ang="0">
                  <a:pos x="37" y="0"/>
                </a:cxn>
                <a:cxn ang="0">
                  <a:pos x="8" y="40"/>
                </a:cxn>
                <a:cxn ang="0">
                  <a:pos x="5" y="30"/>
                </a:cxn>
                <a:cxn ang="0">
                  <a:pos x="0" y="57"/>
                </a:cxn>
              </a:cxnLst>
              <a:rect l="0" t="0" r="r" b="b"/>
              <a:pathLst>
                <a:path w="62" h="73">
                  <a:moveTo>
                    <a:pt x="0" y="57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43" y="55"/>
                    <a:pt x="62" y="3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9"/>
                    <a:pt x="25" y="34"/>
                    <a:pt x="8" y="40"/>
                  </a:cubicBezTo>
                  <a:cubicBezTo>
                    <a:pt x="5" y="30"/>
                    <a:pt x="5" y="30"/>
                    <a:pt x="5" y="30"/>
                  </a:cubicBezTo>
                  <a:lnTo>
                    <a:pt x="0" y="5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9" name="Freeform: Shape 191"/>
            <p:cNvSpPr/>
            <p:nvPr/>
          </p:nvSpPr>
          <p:spPr bwMode="auto">
            <a:xfrm flipH="1">
              <a:off x="7070096" y="3683615"/>
              <a:ext cx="1246069" cy="1068819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0"/>
                </a:cxn>
                <a:cxn ang="0">
                  <a:pos x="9" y="17"/>
                </a:cxn>
                <a:cxn ang="0">
                  <a:pos x="73" y="62"/>
                </a:cxn>
                <a:cxn ang="0">
                  <a:pos x="73" y="37"/>
                </a:cxn>
                <a:cxn ang="0">
                  <a:pos x="33" y="8"/>
                </a:cxn>
                <a:cxn ang="0">
                  <a:pos x="43" y="5"/>
                </a:cxn>
                <a:cxn ang="0">
                  <a:pos x="16" y="0"/>
                </a:cxn>
              </a:cxnLst>
              <a:rect l="0" t="0" r="r" b="b"/>
              <a:pathLst>
                <a:path w="73" h="62">
                  <a:moveTo>
                    <a:pt x="1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8" y="43"/>
                    <a:pt x="44" y="62"/>
                    <a:pt x="73" y="62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55" y="37"/>
                    <a:pt x="39" y="25"/>
                    <a:pt x="33" y="8"/>
                  </a:cubicBezTo>
                  <a:cubicBezTo>
                    <a:pt x="43" y="5"/>
                    <a:pt x="43" y="5"/>
                    <a:pt x="43" y="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7" name="Freeform: Shape 194"/>
            <p:cNvSpPr/>
            <p:nvPr/>
          </p:nvSpPr>
          <p:spPr bwMode="auto">
            <a:xfrm flipH="1">
              <a:off x="7155176" y="2322334"/>
              <a:ext cx="1075909" cy="1258476"/>
            </a:xfrm>
            <a:custGeom>
              <a:avLst/>
              <a:gdLst/>
              <a:ahLst/>
              <a:cxnLst>
                <a:cxn ang="0">
                  <a:pos x="63" y="16"/>
                </a:cxn>
                <a:cxn ang="0">
                  <a:pos x="43" y="0"/>
                </a:cxn>
                <a:cxn ang="0">
                  <a:pos x="46" y="9"/>
                </a:cxn>
                <a:cxn ang="0">
                  <a:pos x="0" y="73"/>
                </a:cxn>
                <a:cxn ang="0">
                  <a:pos x="26" y="73"/>
                </a:cxn>
                <a:cxn ang="0">
                  <a:pos x="54" y="33"/>
                </a:cxn>
                <a:cxn ang="0">
                  <a:pos x="58" y="43"/>
                </a:cxn>
                <a:cxn ang="0">
                  <a:pos x="63" y="16"/>
                </a:cxn>
              </a:cxnLst>
              <a:rect l="0" t="0" r="r" b="b"/>
              <a:pathLst>
                <a:path w="63" h="73">
                  <a:moveTo>
                    <a:pt x="63" y="16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19" y="18"/>
                    <a:pt x="0" y="43"/>
                    <a:pt x="0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55"/>
                    <a:pt x="38" y="39"/>
                    <a:pt x="54" y="33"/>
                  </a:cubicBezTo>
                  <a:cubicBezTo>
                    <a:pt x="58" y="43"/>
                    <a:pt x="58" y="43"/>
                    <a:pt x="58" y="4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5" name="Freeform: Shape 197"/>
            <p:cNvSpPr/>
            <p:nvPr/>
          </p:nvSpPr>
          <p:spPr bwMode="auto">
            <a:xfrm flipH="1">
              <a:off x="5123889" y="2391462"/>
              <a:ext cx="1246069" cy="1068819"/>
            </a:xfrm>
            <a:custGeom>
              <a:avLst/>
              <a:gdLst/>
              <a:ahLst/>
              <a:cxnLst>
                <a:cxn ang="0">
                  <a:pos x="16" y="62"/>
                </a:cxn>
                <a:cxn ang="0">
                  <a:pos x="0" y="42"/>
                </a:cxn>
                <a:cxn ang="0">
                  <a:pos x="9" y="45"/>
                </a:cxn>
                <a:cxn ang="0">
                  <a:pos x="73" y="0"/>
                </a:cxn>
                <a:cxn ang="0">
                  <a:pos x="73" y="25"/>
                </a:cxn>
                <a:cxn ang="0">
                  <a:pos x="33" y="54"/>
                </a:cxn>
                <a:cxn ang="0">
                  <a:pos x="43" y="57"/>
                </a:cxn>
                <a:cxn ang="0">
                  <a:pos x="16" y="62"/>
                </a:cxn>
              </a:cxnLst>
              <a:rect l="0" t="0" r="r" b="b"/>
              <a:pathLst>
                <a:path w="73" h="62">
                  <a:moveTo>
                    <a:pt x="16" y="6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8" y="19"/>
                    <a:pt x="44" y="0"/>
                    <a:pt x="73" y="0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55" y="25"/>
                    <a:pt x="39" y="37"/>
                    <a:pt x="33" y="54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16" y="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3" name="Freeform: Shape 200"/>
            <p:cNvSpPr/>
            <p:nvPr/>
          </p:nvSpPr>
          <p:spPr bwMode="auto">
            <a:xfrm flipH="1">
              <a:off x="3860095" y="3736790"/>
              <a:ext cx="1246069" cy="106704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73" y="20"/>
                </a:cxn>
                <a:cxn ang="0">
                  <a:pos x="64" y="17"/>
                </a:cxn>
                <a:cxn ang="0">
                  <a:pos x="0" y="62"/>
                </a:cxn>
                <a:cxn ang="0">
                  <a:pos x="0" y="37"/>
                </a:cxn>
                <a:cxn ang="0">
                  <a:pos x="40" y="8"/>
                </a:cxn>
                <a:cxn ang="0">
                  <a:pos x="30" y="5"/>
                </a:cxn>
                <a:cxn ang="0">
                  <a:pos x="57" y="0"/>
                </a:cxn>
              </a:cxnLst>
              <a:rect l="0" t="0" r="r" b="b"/>
              <a:pathLst>
                <a:path w="73" h="62">
                  <a:moveTo>
                    <a:pt x="57" y="0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55" y="43"/>
                    <a:pt x="29" y="62"/>
                    <a:pt x="0" y="6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8" y="37"/>
                    <a:pt x="34" y="25"/>
                    <a:pt x="40" y="8"/>
                  </a:cubicBezTo>
                  <a:cubicBezTo>
                    <a:pt x="30" y="5"/>
                    <a:pt x="30" y="5"/>
                    <a:pt x="30" y="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41" name="Freeform: Shape 203"/>
            <p:cNvSpPr/>
            <p:nvPr/>
          </p:nvSpPr>
          <p:spPr bwMode="auto">
            <a:xfrm flipH="1">
              <a:off x="3929223" y="2340059"/>
              <a:ext cx="1074136" cy="125847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1" y="0"/>
                </a:cxn>
                <a:cxn ang="0">
                  <a:pos x="17" y="9"/>
                </a:cxn>
                <a:cxn ang="0">
                  <a:pos x="63" y="73"/>
                </a:cxn>
                <a:cxn ang="0">
                  <a:pos x="38" y="73"/>
                </a:cxn>
                <a:cxn ang="0">
                  <a:pos x="9" y="33"/>
                </a:cxn>
                <a:cxn ang="0">
                  <a:pos x="6" y="43"/>
                </a:cxn>
                <a:cxn ang="0">
                  <a:pos x="0" y="16"/>
                </a:cxn>
              </a:cxnLst>
              <a:rect l="0" t="0" r="r" b="b"/>
              <a:pathLst>
                <a:path w="63" h="73">
                  <a:moveTo>
                    <a:pt x="0" y="16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44" y="18"/>
                    <a:pt x="63" y="43"/>
                    <a:pt x="63" y="73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8" y="54"/>
                    <a:pt x="26" y="39"/>
                    <a:pt x="9" y="33"/>
                  </a:cubicBezTo>
                  <a:cubicBezTo>
                    <a:pt x="6" y="43"/>
                    <a:pt x="6" y="43"/>
                    <a:pt x="6" y="43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/>
            </a:p>
          </p:txBody>
        </p:sp>
        <p:sp>
          <p:nvSpPr>
            <p:cNvPr id="31" name="TextBox 211"/>
            <p:cNvSpPr txBox="1"/>
            <p:nvPr/>
          </p:nvSpPr>
          <p:spPr>
            <a:xfrm rot="20378142">
              <a:off x="4015587" y="3829258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32" name="TextBox 212"/>
            <p:cNvSpPr txBox="1"/>
            <p:nvPr/>
          </p:nvSpPr>
          <p:spPr>
            <a:xfrm rot="3999129">
              <a:off x="4503568" y="252458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02</a:t>
              </a:r>
            </a:p>
          </p:txBody>
        </p:sp>
        <p:sp>
          <p:nvSpPr>
            <p:cNvPr id="33" name="TextBox 213"/>
            <p:cNvSpPr txBox="1"/>
            <p:nvPr/>
          </p:nvSpPr>
          <p:spPr>
            <a:xfrm rot="20515583">
              <a:off x="5765218" y="299838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34" name="TextBox 214"/>
            <p:cNvSpPr txBox="1"/>
            <p:nvPr/>
          </p:nvSpPr>
          <p:spPr>
            <a:xfrm rot="1800000">
              <a:off x="6447123" y="4254317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04</a:t>
              </a:r>
            </a:p>
          </p:txBody>
        </p:sp>
        <p:sp>
          <p:nvSpPr>
            <p:cNvPr id="35" name="TextBox 215"/>
            <p:cNvSpPr txBox="1"/>
            <p:nvPr/>
          </p:nvSpPr>
          <p:spPr>
            <a:xfrm rot="1099619">
              <a:off x="7717598" y="377095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36" name="TextBox 216"/>
            <p:cNvSpPr txBox="1"/>
            <p:nvPr/>
          </p:nvSpPr>
          <p:spPr>
            <a:xfrm rot="17359790">
              <a:off x="7202110" y="250814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>
                  <a:solidFill>
                    <a:schemeClr val="accent1"/>
                  </a:solidFill>
                </a:rPr>
                <a:t>06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86236" y="1672292"/>
            <a:ext cx="2422746" cy="823200"/>
            <a:chOff x="7523108" y="3331677"/>
            <a:chExt cx="2422746" cy="823200"/>
          </a:xfrm>
        </p:grpSpPr>
        <p:sp>
          <p:nvSpPr>
            <p:cNvPr id="20" name="矩形 19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88299" y="1672292"/>
            <a:ext cx="2422746" cy="823200"/>
            <a:chOff x="7523108" y="3331677"/>
            <a:chExt cx="2422746" cy="823200"/>
          </a:xfrm>
        </p:grpSpPr>
        <p:sp>
          <p:nvSpPr>
            <p:cNvPr id="23" name="矩形 22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86236" y="3298982"/>
            <a:ext cx="2422746" cy="823200"/>
            <a:chOff x="7523108" y="3331677"/>
            <a:chExt cx="2422746" cy="823200"/>
          </a:xfrm>
        </p:grpSpPr>
        <p:sp>
          <p:nvSpPr>
            <p:cNvPr id="26" name="矩形 2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88299" y="3298982"/>
            <a:ext cx="2422746" cy="823200"/>
            <a:chOff x="7523108" y="3331677"/>
            <a:chExt cx="2422746" cy="823200"/>
          </a:xfrm>
        </p:grpSpPr>
        <p:sp>
          <p:nvSpPr>
            <p:cNvPr id="29" name="矩形 28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86236" y="4925673"/>
            <a:ext cx="2422746" cy="823200"/>
            <a:chOff x="7523108" y="3331677"/>
            <a:chExt cx="2422746" cy="823200"/>
          </a:xfrm>
        </p:grpSpPr>
        <p:sp>
          <p:nvSpPr>
            <p:cNvPr id="38" name="矩形 37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188299" y="4925673"/>
            <a:ext cx="2422746" cy="823200"/>
            <a:chOff x="7523108" y="3331677"/>
            <a:chExt cx="2422746" cy="823200"/>
          </a:xfrm>
        </p:grpSpPr>
        <p:sp>
          <p:nvSpPr>
            <p:cNvPr id="42" name="矩形 41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8" name="任意多边形 47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52" name="文本框 51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55" name="文本框 54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33949" y="2509400"/>
            <a:ext cx="9867295" cy="3262871"/>
            <a:chOff x="873125" y="2433200"/>
            <a:chExt cx="9867295" cy="3262871"/>
          </a:xfrm>
        </p:grpSpPr>
        <p:sp>
          <p:nvSpPr>
            <p:cNvPr id="47" name="矩形 46"/>
            <p:cNvSpPr/>
            <p:nvPr/>
          </p:nvSpPr>
          <p:spPr>
            <a:xfrm rot="1800000">
              <a:off x="1079520" y="2607981"/>
              <a:ext cx="1747450" cy="1298206"/>
            </a:xfrm>
            <a:custGeom>
              <a:avLst/>
              <a:gdLst>
                <a:gd name="connsiteX0" fmla="*/ 0 w 1747450"/>
                <a:gd name="connsiteY0" fmla="*/ 0 h 1296000"/>
                <a:gd name="connsiteX1" fmla="*/ 1747450 w 1747450"/>
                <a:gd name="connsiteY1" fmla="*/ 0 h 1296000"/>
                <a:gd name="connsiteX2" fmla="*/ 1747450 w 1747450"/>
                <a:gd name="connsiteY2" fmla="*/ 1296000 h 1296000"/>
                <a:gd name="connsiteX3" fmla="*/ 0 w 1747450"/>
                <a:gd name="connsiteY3" fmla="*/ 1296000 h 1296000"/>
                <a:gd name="connsiteX4" fmla="*/ 0 w 1747450"/>
                <a:gd name="connsiteY4" fmla="*/ 0 h 1296000"/>
                <a:gd name="connsiteX0-1" fmla="*/ 0 w 1747450"/>
                <a:gd name="connsiteY0-2" fmla="*/ 2206 h 1298206"/>
                <a:gd name="connsiteX1-3" fmla="*/ 347937 w 1747450"/>
                <a:gd name="connsiteY1-4" fmla="*/ 0 h 1298206"/>
                <a:gd name="connsiteX2-5" fmla="*/ 1747450 w 1747450"/>
                <a:gd name="connsiteY2-6" fmla="*/ 2206 h 1298206"/>
                <a:gd name="connsiteX3-7" fmla="*/ 1747450 w 1747450"/>
                <a:gd name="connsiteY3-8" fmla="*/ 1298206 h 1298206"/>
                <a:gd name="connsiteX4-9" fmla="*/ 0 w 1747450"/>
                <a:gd name="connsiteY4-10" fmla="*/ 1298206 h 1298206"/>
                <a:gd name="connsiteX5" fmla="*/ 0 w 1747450"/>
                <a:gd name="connsiteY5" fmla="*/ 2206 h 1298206"/>
                <a:gd name="connsiteX0-11" fmla="*/ 0 w 1747450"/>
                <a:gd name="connsiteY0-12" fmla="*/ 1298206 h 1298206"/>
                <a:gd name="connsiteX1-13" fmla="*/ 347937 w 1747450"/>
                <a:gd name="connsiteY1-14" fmla="*/ 0 h 1298206"/>
                <a:gd name="connsiteX2-15" fmla="*/ 1747450 w 1747450"/>
                <a:gd name="connsiteY2-16" fmla="*/ 2206 h 1298206"/>
                <a:gd name="connsiteX3-17" fmla="*/ 1747450 w 1747450"/>
                <a:gd name="connsiteY3-18" fmla="*/ 1298206 h 1298206"/>
                <a:gd name="connsiteX4-19" fmla="*/ 0 w 1747450"/>
                <a:gd name="connsiteY4-20" fmla="*/ 1298206 h 1298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7450" h="1298206">
                  <a:moveTo>
                    <a:pt x="0" y="1298206"/>
                  </a:moveTo>
                  <a:lnTo>
                    <a:pt x="347937" y="0"/>
                  </a:lnTo>
                  <a:lnTo>
                    <a:pt x="1747450" y="2206"/>
                  </a:lnTo>
                  <a:lnTo>
                    <a:pt x="1747450" y="1298206"/>
                  </a:lnTo>
                  <a:lnTo>
                    <a:pt x="0" y="129820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  <a:alpha val="45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6"/>
            <p:cNvSpPr/>
            <p:nvPr/>
          </p:nvSpPr>
          <p:spPr>
            <a:xfrm rot="1800000">
              <a:off x="4243178" y="2607981"/>
              <a:ext cx="1747450" cy="1298206"/>
            </a:xfrm>
            <a:custGeom>
              <a:avLst/>
              <a:gdLst>
                <a:gd name="connsiteX0" fmla="*/ 0 w 1747450"/>
                <a:gd name="connsiteY0" fmla="*/ 0 h 1296000"/>
                <a:gd name="connsiteX1" fmla="*/ 1747450 w 1747450"/>
                <a:gd name="connsiteY1" fmla="*/ 0 h 1296000"/>
                <a:gd name="connsiteX2" fmla="*/ 1747450 w 1747450"/>
                <a:gd name="connsiteY2" fmla="*/ 1296000 h 1296000"/>
                <a:gd name="connsiteX3" fmla="*/ 0 w 1747450"/>
                <a:gd name="connsiteY3" fmla="*/ 1296000 h 1296000"/>
                <a:gd name="connsiteX4" fmla="*/ 0 w 1747450"/>
                <a:gd name="connsiteY4" fmla="*/ 0 h 1296000"/>
                <a:gd name="connsiteX0-1" fmla="*/ 0 w 1747450"/>
                <a:gd name="connsiteY0-2" fmla="*/ 2206 h 1298206"/>
                <a:gd name="connsiteX1-3" fmla="*/ 347937 w 1747450"/>
                <a:gd name="connsiteY1-4" fmla="*/ 0 h 1298206"/>
                <a:gd name="connsiteX2-5" fmla="*/ 1747450 w 1747450"/>
                <a:gd name="connsiteY2-6" fmla="*/ 2206 h 1298206"/>
                <a:gd name="connsiteX3-7" fmla="*/ 1747450 w 1747450"/>
                <a:gd name="connsiteY3-8" fmla="*/ 1298206 h 1298206"/>
                <a:gd name="connsiteX4-9" fmla="*/ 0 w 1747450"/>
                <a:gd name="connsiteY4-10" fmla="*/ 1298206 h 1298206"/>
                <a:gd name="connsiteX5" fmla="*/ 0 w 1747450"/>
                <a:gd name="connsiteY5" fmla="*/ 2206 h 1298206"/>
                <a:gd name="connsiteX0-11" fmla="*/ 0 w 1747450"/>
                <a:gd name="connsiteY0-12" fmla="*/ 1298206 h 1298206"/>
                <a:gd name="connsiteX1-13" fmla="*/ 347937 w 1747450"/>
                <a:gd name="connsiteY1-14" fmla="*/ 0 h 1298206"/>
                <a:gd name="connsiteX2-15" fmla="*/ 1747450 w 1747450"/>
                <a:gd name="connsiteY2-16" fmla="*/ 2206 h 1298206"/>
                <a:gd name="connsiteX3-17" fmla="*/ 1747450 w 1747450"/>
                <a:gd name="connsiteY3-18" fmla="*/ 1298206 h 1298206"/>
                <a:gd name="connsiteX4-19" fmla="*/ 0 w 1747450"/>
                <a:gd name="connsiteY4-20" fmla="*/ 1298206 h 1298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7450" h="1298206">
                  <a:moveTo>
                    <a:pt x="0" y="1298206"/>
                  </a:moveTo>
                  <a:lnTo>
                    <a:pt x="347937" y="0"/>
                  </a:lnTo>
                  <a:lnTo>
                    <a:pt x="1747450" y="2206"/>
                  </a:lnTo>
                  <a:lnTo>
                    <a:pt x="1747450" y="1298206"/>
                  </a:lnTo>
                  <a:lnTo>
                    <a:pt x="0" y="129820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  <a:alpha val="45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6"/>
            <p:cNvSpPr/>
            <p:nvPr/>
          </p:nvSpPr>
          <p:spPr>
            <a:xfrm rot="1800000">
              <a:off x="7407099" y="2607981"/>
              <a:ext cx="1747450" cy="1298206"/>
            </a:xfrm>
            <a:custGeom>
              <a:avLst/>
              <a:gdLst>
                <a:gd name="connsiteX0" fmla="*/ 0 w 1747450"/>
                <a:gd name="connsiteY0" fmla="*/ 0 h 1296000"/>
                <a:gd name="connsiteX1" fmla="*/ 1747450 w 1747450"/>
                <a:gd name="connsiteY1" fmla="*/ 0 h 1296000"/>
                <a:gd name="connsiteX2" fmla="*/ 1747450 w 1747450"/>
                <a:gd name="connsiteY2" fmla="*/ 1296000 h 1296000"/>
                <a:gd name="connsiteX3" fmla="*/ 0 w 1747450"/>
                <a:gd name="connsiteY3" fmla="*/ 1296000 h 1296000"/>
                <a:gd name="connsiteX4" fmla="*/ 0 w 1747450"/>
                <a:gd name="connsiteY4" fmla="*/ 0 h 1296000"/>
                <a:gd name="connsiteX0-1" fmla="*/ 0 w 1747450"/>
                <a:gd name="connsiteY0-2" fmla="*/ 2206 h 1298206"/>
                <a:gd name="connsiteX1-3" fmla="*/ 347937 w 1747450"/>
                <a:gd name="connsiteY1-4" fmla="*/ 0 h 1298206"/>
                <a:gd name="connsiteX2-5" fmla="*/ 1747450 w 1747450"/>
                <a:gd name="connsiteY2-6" fmla="*/ 2206 h 1298206"/>
                <a:gd name="connsiteX3-7" fmla="*/ 1747450 w 1747450"/>
                <a:gd name="connsiteY3-8" fmla="*/ 1298206 h 1298206"/>
                <a:gd name="connsiteX4-9" fmla="*/ 0 w 1747450"/>
                <a:gd name="connsiteY4-10" fmla="*/ 1298206 h 1298206"/>
                <a:gd name="connsiteX5" fmla="*/ 0 w 1747450"/>
                <a:gd name="connsiteY5" fmla="*/ 2206 h 1298206"/>
                <a:gd name="connsiteX0-11" fmla="*/ 0 w 1747450"/>
                <a:gd name="connsiteY0-12" fmla="*/ 1298206 h 1298206"/>
                <a:gd name="connsiteX1-13" fmla="*/ 347937 w 1747450"/>
                <a:gd name="connsiteY1-14" fmla="*/ 0 h 1298206"/>
                <a:gd name="connsiteX2-15" fmla="*/ 1747450 w 1747450"/>
                <a:gd name="connsiteY2-16" fmla="*/ 2206 h 1298206"/>
                <a:gd name="connsiteX3-17" fmla="*/ 1747450 w 1747450"/>
                <a:gd name="connsiteY3-18" fmla="*/ 1298206 h 1298206"/>
                <a:gd name="connsiteX4-19" fmla="*/ 0 w 1747450"/>
                <a:gd name="connsiteY4-20" fmla="*/ 1298206 h 1298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7450" h="1298206">
                  <a:moveTo>
                    <a:pt x="0" y="1298206"/>
                  </a:moveTo>
                  <a:lnTo>
                    <a:pt x="347937" y="0"/>
                  </a:lnTo>
                  <a:lnTo>
                    <a:pt x="1747450" y="2206"/>
                  </a:lnTo>
                  <a:lnTo>
                    <a:pt x="1747450" y="1298206"/>
                  </a:lnTo>
                  <a:lnTo>
                    <a:pt x="0" y="129820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  <a:alpha val="45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1" name="矩形 46"/>
            <p:cNvSpPr/>
            <p:nvPr/>
          </p:nvSpPr>
          <p:spPr>
            <a:xfrm rot="1800000">
              <a:off x="8992970" y="4397865"/>
              <a:ext cx="1747450" cy="1298206"/>
            </a:xfrm>
            <a:custGeom>
              <a:avLst/>
              <a:gdLst>
                <a:gd name="connsiteX0" fmla="*/ 0 w 1747450"/>
                <a:gd name="connsiteY0" fmla="*/ 0 h 1296000"/>
                <a:gd name="connsiteX1" fmla="*/ 1747450 w 1747450"/>
                <a:gd name="connsiteY1" fmla="*/ 0 h 1296000"/>
                <a:gd name="connsiteX2" fmla="*/ 1747450 w 1747450"/>
                <a:gd name="connsiteY2" fmla="*/ 1296000 h 1296000"/>
                <a:gd name="connsiteX3" fmla="*/ 0 w 1747450"/>
                <a:gd name="connsiteY3" fmla="*/ 1296000 h 1296000"/>
                <a:gd name="connsiteX4" fmla="*/ 0 w 1747450"/>
                <a:gd name="connsiteY4" fmla="*/ 0 h 1296000"/>
                <a:gd name="connsiteX0-1" fmla="*/ 0 w 1747450"/>
                <a:gd name="connsiteY0-2" fmla="*/ 2206 h 1298206"/>
                <a:gd name="connsiteX1-3" fmla="*/ 347937 w 1747450"/>
                <a:gd name="connsiteY1-4" fmla="*/ 0 h 1298206"/>
                <a:gd name="connsiteX2-5" fmla="*/ 1747450 w 1747450"/>
                <a:gd name="connsiteY2-6" fmla="*/ 2206 h 1298206"/>
                <a:gd name="connsiteX3-7" fmla="*/ 1747450 w 1747450"/>
                <a:gd name="connsiteY3-8" fmla="*/ 1298206 h 1298206"/>
                <a:gd name="connsiteX4-9" fmla="*/ 0 w 1747450"/>
                <a:gd name="connsiteY4-10" fmla="*/ 1298206 h 1298206"/>
                <a:gd name="connsiteX5" fmla="*/ 0 w 1747450"/>
                <a:gd name="connsiteY5" fmla="*/ 2206 h 1298206"/>
                <a:gd name="connsiteX0-11" fmla="*/ 0 w 1747450"/>
                <a:gd name="connsiteY0-12" fmla="*/ 1298206 h 1298206"/>
                <a:gd name="connsiteX1-13" fmla="*/ 347937 w 1747450"/>
                <a:gd name="connsiteY1-14" fmla="*/ 0 h 1298206"/>
                <a:gd name="connsiteX2-15" fmla="*/ 1747450 w 1747450"/>
                <a:gd name="connsiteY2-16" fmla="*/ 2206 h 1298206"/>
                <a:gd name="connsiteX3-17" fmla="*/ 1747450 w 1747450"/>
                <a:gd name="connsiteY3-18" fmla="*/ 1298206 h 1298206"/>
                <a:gd name="connsiteX4-19" fmla="*/ 0 w 1747450"/>
                <a:gd name="connsiteY4-20" fmla="*/ 1298206 h 1298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7450" h="1298206">
                  <a:moveTo>
                    <a:pt x="0" y="1298206"/>
                  </a:moveTo>
                  <a:lnTo>
                    <a:pt x="347937" y="0"/>
                  </a:lnTo>
                  <a:lnTo>
                    <a:pt x="1747450" y="2206"/>
                  </a:lnTo>
                  <a:lnTo>
                    <a:pt x="1747450" y="1298206"/>
                  </a:lnTo>
                  <a:lnTo>
                    <a:pt x="0" y="129820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  <a:alpha val="45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2" name="矩形 46"/>
            <p:cNvSpPr/>
            <p:nvPr/>
          </p:nvSpPr>
          <p:spPr>
            <a:xfrm rot="1800000">
              <a:off x="5818369" y="4397865"/>
              <a:ext cx="1747450" cy="1298206"/>
            </a:xfrm>
            <a:custGeom>
              <a:avLst/>
              <a:gdLst>
                <a:gd name="connsiteX0" fmla="*/ 0 w 1747450"/>
                <a:gd name="connsiteY0" fmla="*/ 0 h 1296000"/>
                <a:gd name="connsiteX1" fmla="*/ 1747450 w 1747450"/>
                <a:gd name="connsiteY1" fmla="*/ 0 h 1296000"/>
                <a:gd name="connsiteX2" fmla="*/ 1747450 w 1747450"/>
                <a:gd name="connsiteY2" fmla="*/ 1296000 h 1296000"/>
                <a:gd name="connsiteX3" fmla="*/ 0 w 1747450"/>
                <a:gd name="connsiteY3" fmla="*/ 1296000 h 1296000"/>
                <a:gd name="connsiteX4" fmla="*/ 0 w 1747450"/>
                <a:gd name="connsiteY4" fmla="*/ 0 h 1296000"/>
                <a:gd name="connsiteX0-1" fmla="*/ 0 w 1747450"/>
                <a:gd name="connsiteY0-2" fmla="*/ 2206 h 1298206"/>
                <a:gd name="connsiteX1-3" fmla="*/ 347937 w 1747450"/>
                <a:gd name="connsiteY1-4" fmla="*/ 0 h 1298206"/>
                <a:gd name="connsiteX2-5" fmla="*/ 1747450 w 1747450"/>
                <a:gd name="connsiteY2-6" fmla="*/ 2206 h 1298206"/>
                <a:gd name="connsiteX3-7" fmla="*/ 1747450 w 1747450"/>
                <a:gd name="connsiteY3-8" fmla="*/ 1298206 h 1298206"/>
                <a:gd name="connsiteX4-9" fmla="*/ 0 w 1747450"/>
                <a:gd name="connsiteY4-10" fmla="*/ 1298206 h 1298206"/>
                <a:gd name="connsiteX5" fmla="*/ 0 w 1747450"/>
                <a:gd name="connsiteY5" fmla="*/ 2206 h 1298206"/>
                <a:gd name="connsiteX0-11" fmla="*/ 0 w 1747450"/>
                <a:gd name="connsiteY0-12" fmla="*/ 1298206 h 1298206"/>
                <a:gd name="connsiteX1-13" fmla="*/ 347937 w 1747450"/>
                <a:gd name="connsiteY1-14" fmla="*/ 0 h 1298206"/>
                <a:gd name="connsiteX2-15" fmla="*/ 1747450 w 1747450"/>
                <a:gd name="connsiteY2-16" fmla="*/ 2206 h 1298206"/>
                <a:gd name="connsiteX3-17" fmla="*/ 1747450 w 1747450"/>
                <a:gd name="connsiteY3-18" fmla="*/ 1298206 h 1298206"/>
                <a:gd name="connsiteX4-19" fmla="*/ 0 w 1747450"/>
                <a:gd name="connsiteY4-20" fmla="*/ 1298206 h 1298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7450" h="1298206">
                  <a:moveTo>
                    <a:pt x="0" y="1298206"/>
                  </a:moveTo>
                  <a:lnTo>
                    <a:pt x="347937" y="0"/>
                  </a:lnTo>
                  <a:lnTo>
                    <a:pt x="1747450" y="2206"/>
                  </a:lnTo>
                  <a:lnTo>
                    <a:pt x="1747450" y="1298206"/>
                  </a:lnTo>
                  <a:lnTo>
                    <a:pt x="0" y="129820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  <a:alpha val="45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3" name="矩形 46"/>
            <p:cNvSpPr/>
            <p:nvPr/>
          </p:nvSpPr>
          <p:spPr>
            <a:xfrm rot="1800000">
              <a:off x="2665778" y="4397865"/>
              <a:ext cx="1747450" cy="1298206"/>
            </a:xfrm>
            <a:custGeom>
              <a:avLst/>
              <a:gdLst>
                <a:gd name="connsiteX0" fmla="*/ 0 w 1747450"/>
                <a:gd name="connsiteY0" fmla="*/ 0 h 1296000"/>
                <a:gd name="connsiteX1" fmla="*/ 1747450 w 1747450"/>
                <a:gd name="connsiteY1" fmla="*/ 0 h 1296000"/>
                <a:gd name="connsiteX2" fmla="*/ 1747450 w 1747450"/>
                <a:gd name="connsiteY2" fmla="*/ 1296000 h 1296000"/>
                <a:gd name="connsiteX3" fmla="*/ 0 w 1747450"/>
                <a:gd name="connsiteY3" fmla="*/ 1296000 h 1296000"/>
                <a:gd name="connsiteX4" fmla="*/ 0 w 1747450"/>
                <a:gd name="connsiteY4" fmla="*/ 0 h 1296000"/>
                <a:gd name="connsiteX0-1" fmla="*/ 0 w 1747450"/>
                <a:gd name="connsiteY0-2" fmla="*/ 2206 h 1298206"/>
                <a:gd name="connsiteX1-3" fmla="*/ 347937 w 1747450"/>
                <a:gd name="connsiteY1-4" fmla="*/ 0 h 1298206"/>
                <a:gd name="connsiteX2-5" fmla="*/ 1747450 w 1747450"/>
                <a:gd name="connsiteY2-6" fmla="*/ 2206 h 1298206"/>
                <a:gd name="connsiteX3-7" fmla="*/ 1747450 w 1747450"/>
                <a:gd name="connsiteY3-8" fmla="*/ 1298206 h 1298206"/>
                <a:gd name="connsiteX4-9" fmla="*/ 0 w 1747450"/>
                <a:gd name="connsiteY4-10" fmla="*/ 1298206 h 1298206"/>
                <a:gd name="connsiteX5" fmla="*/ 0 w 1747450"/>
                <a:gd name="connsiteY5" fmla="*/ 2206 h 1298206"/>
                <a:gd name="connsiteX0-11" fmla="*/ 0 w 1747450"/>
                <a:gd name="connsiteY0-12" fmla="*/ 1298206 h 1298206"/>
                <a:gd name="connsiteX1-13" fmla="*/ 347937 w 1747450"/>
                <a:gd name="connsiteY1-14" fmla="*/ 0 h 1298206"/>
                <a:gd name="connsiteX2-15" fmla="*/ 1747450 w 1747450"/>
                <a:gd name="connsiteY2-16" fmla="*/ 2206 h 1298206"/>
                <a:gd name="connsiteX3-17" fmla="*/ 1747450 w 1747450"/>
                <a:gd name="connsiteY3-18" fmla="*/ 1298206 h 1298206"/>
                <a:gd name="connsiteX4-19" fmla="*/ 0 w 1747450"/>
                <a:gd name="connsiteY4-20" fmla="*/ 1298206 h 1298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747450" h="1298206">
                  <a:moveTo>
                    <a:pt x="0" y="1298206"/>
                  </a:moveTo>
                  <a:lnTo>
                    <a:pt x="347937" y="0"/>
                  </a:lnTo>
                  <a:lnTo>
                    <a:pt x="1747450" y="2206"/>
                  </a:lnTo>
                  <a:lnTo>
                    <a:pt x="1747450" y="1298206"/>
                  </a:lnTo>
                  <a:lnTo>
                    <a:pt x="0" y="1298206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  <a:alpha val="45000"/>
                  </a:schemeClr>
                </a:gs>
                <a:gs pos="75000">
                  <a:schemeClr val="bg1">
                    <a:alpha val="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357872" y="3766977"/>
              <a:ext cx="7920000" cy="692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806363" y="3678111"/>
              <a:ext cx="248671" cy="249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388033" y="3678111"/>
              <a:ext cx="249450" cy="2494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9133041" y="3678111"/>
              <a:ext cx="249450" cy="249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552931" y="3678111"/>
              <a:ext cx="249450" cy="249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970482" y="3678111"/>
              <a:ext cx="249450" cy="249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225473" y="3678111"/>
              <a:ext cx="249450" cy="2494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873125" y="2433200"/>
              <a:ext cx="952588" cy="954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454015" y="4217547"/>
              <a:ext cx="953368" cy="952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619693" y="4217547"/>
              <a:ext cx="952588" cy="952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8784591" y="4217547"/>
              <a:ext cx="953368" cy="952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035685" y="2433200"/>
              <a:ext cx="954147" cy="954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7200583" y="2433200"/>
              <a:ext cx="952588" cy="954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331907" y="2712272"/>
              <a:ext cx="378853" cy="377293"/>
            </a:xfrm>
            <a:custGeom>
              <a:avLst/>
              <a:gdLst>
                <a:gd name="T0" fmla="*/ 9 w 243"/>
                <a:gd name="T1" fmla="*/ 242 h 242"/>
                <a:gd name="T2" fmla="*/ 3 w 243"/>
                <a:gd name="T3" fmla="*/ 240 h 242"/>
                <a:gd name="T4" fmla="*/ 3 w 243"/>
                <a:gd name="T5" fmla="*/ 229 h 242"/>
                <a:gd name="T6" fmla="*/ 228 w 243"/>
                <a:gd name="T7" fmla="*/ 3 h 242"/>
                <a:gd name="T8" fmla="*/ 239 w 243"/>
                <a:gd name="T9" fmla="*/ 3 h 242"/>
                <a:gd name="T10" fmla="*/ 239 w 243"/>
                <a:gd name="T11" fmla="*/ 15 h 242"/>
                <a:gd name="T12" fmla="*/ 14 w 243"/>
                <a:gd name="T13" fmla="*/ 240 h 242"/>
                <a:gd name="T14" fmla="*/ 9 w 243"/>
                <a:gd name="T1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2">
                  <a:moveTo>
                    <a:pt x="9" y="242"/>
                  </a:moveTo>
                  <a:cubicBezTo>
                    <a:pt x="7" y="242"/>
                    <a:pt x="4" y="241"/>
                    <a:pt x="3" y="240"/>
                  </a:cubicBezTo>
                  <a:cubicBezTo>
                    <a:pt x="0" y="237"/>
                    <a:pt x="0" y="232"/>
                    <a:pt x="3" y="229"/>
                  </a:cubicBezTo>
                  <a:cubicBezTo>
                    <a:pt x="228" y="3"/>
                    <a:pt x="228" y="3"/>
                    <a:pt x="228" y="3"/>
                  </a:cubicBezTo>
                  <a:cubicBezTo>
                    <a:pt x="231" y="0"/>
                    <a:pt x="236" y="0"/>
                    <a:pt x="239" y="3"/>
                  </a:cubicBezTo>
                  <a:cubicBezTo>
                    <a:pt x="243" y="6"/>
                    <a:pt x="243" y="11"/>
                    <a:pt x="239" y="15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13" y="241"/>
                    <a:pt x="11" y="242"/>
                    <a:pt x="9" y="2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218096" y="3027202"/>
              <a:ext cx="177733" cy="178513"/>
            </a:xfrm>
            <a:custGeom>
              <a:avLst/>
              <a:gdLst>
                <a:gd name="T0" fmla="*/ 113 w 114"/>
                <a:gd name="T1" fmla="*/ 85 h 114"/>
                <a:gd name="T2" fmla="*/ 103 w 114"/>
                <a:gd name="T3" fmla="*/ 99 h 114"/>
                <a:gd name="T4" fmla="*/ 11 w 114"/>
                <a:gd name="T5" fmla="*/ 113 h 114"/>
                <a:gd name="T6" fmla="*/ 1 w 114"/>
                <a:gd name="T7" fmla="*/ 103 h 114"/>
                <a:gd name="T8" fmla="*/ 15 w 114"/>
                <a:gd name="T9" fmla="*/ 11 h 114"/>
                <a:gd name="T10" fmla="*/ 29 w 114"/>
                <a:gd name="T11" fmla="*/ 1 h 114"/>
                <a:gd name="T12" fmla="*/ 89 w 114"/>
                <a:gd name="T13" fmla="*/ 11 h 114"/>
                <a:gd name="T14" fmla="*/ 103 w 114"/>
                <a:gd name="T15" fmla="*/ 25 h 114"/>
                <a:gd name="T16" fmla="*/ 113 w 114"/>
                <a:gd name="T17" fmla="*/ 8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4">
                  <a:moveTo>
                    <a:pt x="113" y="85"/>
                  </a:moveTo>
                  <a:cubicBezTo>
                    <a:pt x="114" y="91"/>
                    <a:pt x="109" y="98"/>
                    <a:pt x="103" y="99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4" y="114"/>
                    <a:pt x="0" y="110"/>
                    <a:pt x="1" y="10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4"/>
                    <a:pt x="22" y="0"/>
                    <a:pt x="29" y="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6" y="12"/>
                    <a:pt x="102" y="18"/>
                    <a:pt x="103" y="25"/>
                  </a:cubicBezTo>
                  <a:lnTo>
                    <a:pt x="11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637483" y="2609374"/>
              <a:ext cx="176175" cy="176174"/>
            </a:xfrm>
            <a:custGeom>
              <a:avLst/>
              <a:gdLst>
                <a:gd name="T0" fmla="*/ 50 w 113"/>
                <a:gd name="T1" fmla="*/ 29 h 113"/>
                <a:gd name="T2" fmla="*/ 104 w 113"/>
                <a:gd name="T3" fmla="*/ 9 h 113"/>
                <a:gd name="T4" fmla="*/ 84 w 113"/>
                <a:gd name="T5" fmla="*/ 62 h 113"/>
                <a:gd name="T6" fmla="*/ 9 w 113"/>
                <a:gd name="T7" fmla="*/ 104 h 113"/>
                <a:gd name="T8" fmla="*/ 50 w 113"/>
                <a:gd name="T9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50" y="29"/>
                  </a:moveTo>
                  <a:cubicBezTo>
                    <a:pt x="77" y="3"/>
                    <a:pt x="95" y="0"/>
                    <a:pt x="104" y="9"/>
                  </a:cubicBezTo>
                  <a:cubicBezTo>
                    <a:pt x="113" y="18"/>
                    <a:pt x="110" y="36"/>
                    <a:pt x="84" y="62"/>
                  </a:cubicBezTo>
                  <a:cubicBezTo>
                    <a:pt x="58" y="89"/>
                    <a:pt x="18" y="113"/>
                    <a:pt x="9" y="104"/>
                  </a:cubicBezTo>
                  <a:cubicBezTo>
                    <a:pt x="0" y="94"/>
                    <a:pt x="24" y="55"/>
                    <a:pt x="5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937742" y="4502855"/>
              <a:ext cx="349230" cy="347671"/>
            </a:xfrm>
            <a:custGeom>
              <a:avLst/>
              <a:gdLst>
                <a:gd name="T0" fmla="*/ 9 w 224"/>
                <a:gd name="T1" fmla="*/ 223 h 223"/>
                <a:gd name="T2" fmla="*/ 4 w 224"/>
                <a:gd name="T3" fmla="*/ 220 h 223"/>
                <a:gd name="T4" fmla="*/ 4 w 224"/>
                <a:gd name="T5" fmla="*/ 209 h 223"/>
                <a:gd name="T6" fmla="*/ 210 w 224"/>
                <a:gd name="T7" fmla="*/ 3 h 223"/>
                <a:gd name="T8" fmla="*/ 221 w 224"/>
                <a:gd name="T9" fmla="*/ 3 h 223"/>
                <a:gd name="T10" fmla="*/ 221 w 224"/>
                <a:gd name="T11" fmla="*/ 14 h 223"/>
                <a:gd name="T12" fmla="*/ 15 w 224"/>
                <a:gd name="T13" fmla="*/ 220 h 223"/>
                <a:gd name="T14" fmla="*/ 9 w 224"/>
                <a:gd name="T1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" h="223">
                  <a:moveTo>
                    <a:pt x="9" y="223"/>
                  </a:moveTo>
                  <a:cubicBezTo>
                    <a:pt x="7" y="223"/>
                    <a:pt x="5" y="222"/>
                    <a:pt x="4" y="220"/>
                  </a:cubicBezTo>
                  <a:cubicBezTo>
                    <a:pt x="0" y="217"/>
                    <a:pt x="0" y="212"/>
                    <a:pt x="4" y="209"/>
                  </a:cubicBezTo>
                  <a:cubicBezTo>
                    <a:pt x="210" y="3"/>
                    <a:pt x="210" y="3"/>
                    <a:pt x="210" y="3"/>
                  </a:cubicBezTo>
                  <a:cubicBezTo>
                    <a:pt x="213" y="0"/>
                    <a:pt x="218" y="0"/>
                    <a:pt x="221" y="3"/>
                  </a:cubicBezTo>
                  <a:cubicBezTo>
                    <a:pt x="224" y="6"/>
                    <a:pt x="224" y="11"/>
                    <a:pt x="221" y="14"/>
                  </a:cubicBezTo>
                  <a:cubicBezTo>
                    <a:pt x="15" y="220"/>
                    <a:pt x="15" y="220"/>
                    <a:pt x="15" y="220"/>
                  </a:cubicBezTo>
                  <a:cubicBezTo>
                    <a:pt x="13" y="222"/>
                    <a:pt x="11" y="223"/>
                    <a:pt x="9" y="2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742859" y="4792840"/>
              <a:ext cx="254128" cy="254128"/>
            </a:xfrm>
            <a:custGeom>
              <a:avLst/>
              <a:gdLst>
                <a:gd name="T0" fmla="*/ 160 w 163"/>
                <a:gd name="T1" fmla="*/ 77 h 163"/>
                <a:gd name="T2" fmla="*/ 156 w 163"/>
                <a:gd name="T3" fmla="*/ 96 h 163"/>
                <a:gd name="T4" fmla="*/ 43 w 163"/>
                <a:gd name="T5" fmla="*/ 120 h 163"/>
                <a:gd name="T6" fmla="*/ 67 w 163"/>
                <a:gd name="T7" fmla="*/ 7 h 163"/>
                <a:gd name="T8" fmla="*/ 86 w 163"/>
                <a:gd name="T9" fmla="*/ 3 h 163"/>
                <a:gd name="T10" fmla="*/ 129 w 163"/>
                <a:gd name="T11" fmla="*/ 19 h 163"/>
                <a:gd name="T12" fmla="*/ 144 w 163"/>
                <a:gd name="T13" fmla="*/ 34 h 163"/>
                <a:gd name="T14" fmla="*/ 160 w 163"/>
                <a:gd name="T15" fmla="*/ 7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63">
                  <a:moveTo>
                    <a:pt x="160" y="77"/>
                  </a:moveTo>
                  <a:cubicBezTo>
                    <a:pt x="163" y="83"/>
                    <a:pt x="161" y="92"/>
                    <a:pt x="156" y="96"/>
                  </a:cubicBezTo>
                  <a:cubicBezTo>
                    <a:pt x="156" y="96"/>
                    <a:pt x="86" y="163"/>
                    <a:pt x="43" y="120"/>
                  </a:cubicBezTo>
                  <a:cubicBezTo>
                    <a:pt x="0" y="77"/>
                    <a:pt x="67" y="7"/>
                    <a:pt x="67" y="7"/>
                  </a:cubicBezTo>
                  <a:cubicBezTo>
                    <a:pt x="71" y="2"/>
                    <a:pt x="80" y="0"/>
                    <a:pt x="86" y="3"/>
                  </a:cubicBezTo>
                  <a:cubicBezTo>
                    <a:pt x="129" y="19"/>
                    <a:pt x="129" y="19"/>
                    <a:pt x="129" y="19"/>
                  </a:cubicBezTo>
                  <a:cubicBezTo>
                    <a:pt x="135" y="21"/>
                    <a:pt x="142" y="28"/>
                    <a:pt x="144" y="34"/>
                  </a:cubicBezTo>
                  <a:lnTo>
                    <a:pt x="160" y="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6233964" y="4384366"/>
              <a:ext cx="176175" cy="155906"/>
            </a:xfrm>
            <a:custGeom>
              <a:avLst/>
              <a:gdLst>
                <a:gd name="T0" fmla="*/ 51 w 113"/>
                <a:gd name="T1" fmla="*/ 100 h 100"/>
                <a:gd name="T2" fmla="*/ 21 w 113"/>
                <a:gd name="T3" fmla="*/ 89 h 100"/>
                <a:gd name="T4" fmla="*/ 32 w 113"/>
                <a:gd name="T5" fmla="*/ 6 h 100"/>
                <a:gd name="T6" fmla="*/ 46 w 113"/>
                <a:gd name="T7" fmla="*/ 0 h 100"/>
                <a:gd name="T8" fmla="*/ 107 w 113"/>
                <a:gd name="T9" fmla="*/ 50 h 100"/>
                <a:gd name="T10" fmla="*/ 104 w 113"/>
                <a:gd name="T11" fmla="*/ 78 h 100"/>
                <a:gd name="T12" fmla="*/ 51 w 113"/>
                <a:gd name="T13" fmla="*/ 100 h 100"/>
                <a:gd name="T14" fmla="*/ 46 w 113"/>
                <a:gd name="T15" fmla="*/ 16 h 100"/>
                <a:gd name="T16" fmla="*/ 43 w 113"/>
                <a:gd name="T17" fmla="*/ 18 h 100"/>
                <a:gd name="T18" fmla="*/ 32 w 113"/>
                <a:gd name="T19" fmla="*/ 78 h 100"/>
                <a:gd name="T20" fmla="*/ 51 w 113"/>
                <a:gd name="T21" fmla="*/ 84 h 100"/>
                <a:gd name="T22" fmla="*/ 93 w 113"/>
                <a:gd name="T23" fmla="*/ 67 h 100"/>
                <a:gd name="T24" fmla="*/ 92 w 113"/>
                <a:gd name="T25" fmla="*/ 56 h 100"/>
                <a:gd name="T26" fmla="*/ 46 w 113"/>
                <a:gd name="T27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100">
                  <a:moveTo>
                    <a:pt x="51" y="100"/>
                  </a:moveTo>
                  <a:cubicBezTo>
                    <a:pt x="39" y="100"/>
                    <a:pt x="28" y="97"/>
                    <a:pt x="21" y="89"/>
                  </a:cubicBezTo>
                  <a:cubicBezTo>
                    <a:pt x="0" y="69"/>
                    <a:pt x="10" y="28"/>
                    <a:pt x="32" y="6"/>
                  </a:cubicBezTo>
                  <a:cubicBezTo>
                    <a:pt x="35" y="2"/>
                    <a:pt x="41" y="0"/>
                    <a:pt x="46" y="0"/>
                  </a:cubicBezTo>
                  <a:cubicBezTo>
                    <a:pt x="68" y="0"/>
                    <a:pt x="97" y="28"/>
                    <a:pt x="107" y="50"/>
                  </a:cubicBezTo>
                  <a:cubicBezTo>
                    <a:pt x="113" y="66"/>
                    <a:pt x="108" y="75"/>
                    <a:pt x="104" y="78"/>
                  </a:cubicBezTo>
                  <a:cubicBezTo>
                    <a:pt x="90" y="92"/>
                    <a:pt x="70" y="100"/>
                    <a:pt x="51" y="100"/>
                  </a:cubicBezTo>
                  <a:close/>
                  <a:moveTo>
                    <a:pt x="46" y="16"/>
                  </a:moveTo>
                  <a:cubicBezTo>
                    <a:pt x="44" y="16"/>
                    <a:pt x="43" y="17"/>
                    <a:pt x="43" y="18"/>
                  </a:cubicBezTo>
                  <a:cubicBezTo>
                    <a:pt x="27" y="33"/>
                    <a:pt x="19" y="65"/>
                    <a:pt x="32" y="78"/>
                  </a:cubicBezTo>
                  <a:cubicBezTo>
                    <a:pt x="38" y="83"/>
                    <a:pt x="45" y="84"/>
                    <a:pt x="51" y="84"/>
                  </a:cubicBezTo>
                  <a:cubicBezTo>
                    <a:pt x="66" y="84"/>
                    <a:pt x="82" y="78"/>
                    <a:pt x="93" y="67"/>
                  </a:cubicBezTo>
                  <a:cubicBezTo>
                    <a:pt x="95" y="65"/>
                    <a:pt x="93" y="59"/>
                    <a:pt x="92" y="56"/>
                  </a:cubicBezTo>
                  <a:cubicBezTo>
                    <a:pt x="84" y="38"/>
                    <a:pt x="59" y="16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268263" y="4403075"/>
              <a:ext cx="118489" cy="118489"/>
            </a:xfrm>
            <a:custGeom>
              <a:avLst/>
              <a:gdLst>
                <a:gd name="T0" fmla="*/ 67 w 76"/>
                <a:gd name="T1" fmla="*/ 76 h 76"/>
                <a:gd name="T2" fmla="*/ 55 w 76"/>
                <a:gd name="T3" fmla="*/ 65 h 76"/>
                <a:gd name="T4" fmla="*/ 40 w 76"/>
                <a:gd name="T5" fmla="*/ 36 h 76"/>
                <a:gd name="T6" fmla="*/ 11 w 76"/>
                <a:gd name="T7" fmla="*/ 21 h 76"/>
                <a:gd name="T8" fmla="*/ 0 w 76"/>
                <a:gd name="T9" fmla="*/ 9 h 76"/>
                <a:gd name="T10" fmla="*/ 51 w 76"/>
                <a:gd name="T11" fmla="*/ 25 h 76"/>
                <a:gd name="T12" fmla="*/ 67 w 76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6">
                  <a:moveTo>
                    <a:pt x="67" y="76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8" y="62"/>
                    <a:pt x="54" y="49"/>
                    <a:pt x="40" y="36"/>
                  </a:cubicBezTo>
                  <a:cubicBezTo>
                    <a:pt x="27" y="22"/>
                    <a:pt x="14" y="18"/>
                    <a:pt x="11" y="2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" y="1"/>
                    <a:pt x="27" y="0"/>
                    <a:pt x="51" y="25"/>
                  </a:cubicBezTo>
                  <a:cubicBezTo>
                    <a:pt x="76" y="49"/>
                    <a:pt x="75" y="68"/>
                    <a:pt x="67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8989607" y="4555863"/>
              <a:ext cx="508255" cy="277513"/>
            </a:xfrm>
            <a:custGeom>
              <a:avLst/>
              <a:gdLst>
                <a:gd name="T0" fmla="*/ 299 w 326"/>
                <a:gd name="T1" fmla="*/ 121 h 178"/>
                <a:gd name="T2" fmla="*/ 275 w 326"/>
                <a:gd name="T3" fmla="*/ 144 h 178"/>
                <a:gd name="T4" fmla="*/ 125 w 326"/>
                <a:gd name="T5" fmla="*/ 176 h 178"/>
                <a:gd name="T6" fmla="*/ 95 w 326"/>
                <a:gd name="T7" fmla="*/ 163 h 178"/>
                <a:gd name="T8" fmla="*/ 5 w 326"/>
                <a:gd name="T9" fmla="*/ 17 h 178"/>
                <a:gd name="T10" fmla="*/ 15 w 326"/>
                <a:gd name="T11" fmla="*/ 0 h 178"/>
                <a:gd name="T12" fmla="*/ 308 w 326"/>
                <a:gd name="T13" fmla="*/ 0 h 178"/>
                <a:gd name="T14" fmla="*/ 324 w 326"/>
                <a:gd name="T15" fmla="*/ 20 h 178"/>
                <a:gd name="T16" fmla="*/ 299 w 326"/>
                <a:gd name="T17" fmla="*/ 12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178">
                  <a:moveTo>
                    <a:pt x="299" y="121"/>
                  </a:moveTo>
                  <a:cubicBezTo>
                    <a:pt x="297" y="132"/>
                    <a:pt x="286" y="142"/>
                    <a:pt x="275" y="144"/>
                  </a:cubicBezTo>
                  <a:cubicBezTo>
                    <a:pt x="125" y="176"/>
                    <a:pt x="125" y="176"/>
                    <a:pt x="125" y="176"/>
                  </a:cubicBezTo>
                  <a:cubicBezTo>
                    <a:pt x="114" y="178"/>
                    <a:pt x="101" y="173"/>
                    <a:pt x="95" y="16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8"/>
                    <a:pt x="4" y="0"/>
                    <a:pt x="15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19" y="0"/>
                    <a:pt x="326" y="9"/>
                    <a:pt x="324" y="20"/>
                  </a:cubicBezTo>
                  <a:lnTo>
                    <a:pt x="299" y="1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9304538" y="4471673"/>
              <a:ext cx="289986" cy="442774"/>
            </a:xfrm>
            <a:custGeom>
              <a:avLst/>
              <a:gdLst>
                <a:gd name="T0" fmla="*/ 56 w 186"/>
                <a:gd name="T1" fmla="*/ 284 h 284"/>
                <a:gd name="T2" fmla="*/ 40 w 186"/>
                <a:gd name="T3" fmla="*/ 274 h 284"/>
                <a:gd name="T4" fmla="*/ 2 w 186"/>
                <a:gd name="T5" fmla="*/ 219 h 284"/>
                <a:gd name="T6" fmla="*/ 4 w 186"/>
                <a:gd name="T7" fmla="*/ 208 h 284"/>
                <a:gd name="T8" fmla="*/ 16 w 186"/>
                <a:gd name="T9" fmla="*/ 210 h 284"/>
                <a:gd name="T10" fmla="*/ 53 w 186"/>
                <a:gd name="T11" fmla="*/ 265 h 284"/>
                <a:gd name="T12" fmla="*/ 55 w 186"/>
                <a:gd name="T13" fmla="*/ 267 h 284"/>
                <a:gd name="T14" fmla="*/ 56 w 186"/>
                <a:gd name="T15" fmla="*/ 265 h 284"/>
                <a:gd name="T16" fmla="*/ 127 w 186"/>
                <a:gd name="T17" fmla="*/ 34 h 284"/>
                <a:gd name="T18" fmla="*/ 157 w 186"/>
                <a:gd name="T19" fmla="*/ 5 h 284"/>
                <a:gd name="T20" fmla="*/ 175 w 186"/>
                <a:gd name="T21" fmla="*/ 1 h 284"/>
                <a:gd name="T22" fmla="*/ 185 w 186"/>
                <a:gd name="T23" fmla="*/ 7 h 284"/>
                <a:gd name="T24" fmla="*/ 179 w 186"/>
                <a:gd name="T25" fmla="*/ 17 h 284"/>
                <a:gd name="T26" fmla="*/ 161 w 186"/>
                <a:gd name="T27" fmla="*/ 21 h 284"/>
                <a:gd name="T28" fmla="*/ 143 w 186"/>
                <a:gd name="T29" fmla="*/ 38 h 284"/>
                <a:gd name="T30" fmla="*/ 72 w 186"/>
                <a:gd name="T31" fmla="*/ 270 h 284"/>
                <a:gd name="T32" fmla="*/ 58 w 186"/>
                <a:gd name="T33" fmla="*/ 284 h 284"/>
                <a:gd name="T34" fmla="*/ 56 w 186"/>
                <a:gd name="T35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284">
                  <a:moveTo>
                    <a:pt x="56" y="284"/>
                  </a:moveTo>
                  <a:cubicBezTo>
                    <a:pt x="50" y="284"/>
                    <a:pt x="44" y="281"/>
                    <a:pt x="40" y="274"/>
                  </a:cubicBezTo>
                  <a:cubicBezTo>
                    <a:pt x="2" y="219"/>
                    <a:pt x="2" y="219"/>
                    <a:pt x="2" y="219"/>
                  </a:cubicBezTo>
                  <a:cubicBezTo>
                    <a:pt x="0" y="215"/>
                    <a:pt x="1" y="210"/>
                    <a:pt x="4" y="208"/>
                  </a:cubicBezTo>
                  <a:cubicBezTo>
                    <a:pt x="8" y="205"/>
                    <a:pt x="13" y="206"/>
                    <a:pt x="16" y="210"/>
                  </a:cubicBezTo>
                  <a:cubicBezTo>
                    <a:pt x="53" y="265"/>
                    <a:pt x="53" y="265"/>
                    <a:pt x="53" y="265"/>
                  </a:cubicBezTo>
                  <a:cubicBezTo>
                    <a:pt x="54" y="266"/>
                    <a:pt x="55" y="267"/>
                    <a:pt x="55" y="267"/>
                  </a:cubicBezTo>
                  <a:cubicBezTo>
                    <a:pt x="56" y="267"/>
                    <a:pt x="56" y="266"/>
                    <a:pt x="56" y="265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31" y="21"/>
                    <a:pt x="144" y="8"/>
                    <a:pt x="157" y="5"/>
                  </a:cubicBezTo>
                  <a:cubicBezTo>
                    <a:pt x="175" y="1"/>
                    <a:pt x="175" y="1"/>
                    <a:pt x="175" y="1"/>
                  </a:cubicBezTo>
                  <a:cubicBezTo>
                    <a:pt x="180" y="0"/>
                    <a:pt x="184" y="3"/>
                    <a:pt x="185" y="7"/>
                  </a:cubicBezTo>
                  <a:cubicBezTo>
                    <a:pt x="186" y="12"/>
                    <a:pt x="183" y="16"/>
                    <a:pt x="179" y="17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4" y="22"/>
                    <a:pt x="145" y="31"/>
                    <a:pt x="143" y="38"/>
                  </a:cubicBezTo>
                  <a:cubicBezTo>
                    <a:pt x="72" y="270"/>
                    <a:pt x="72" y="270"/>
                    <a:pt x="72" y="270"/>
                  </a:cubicBezTo>
                  <a:cubicBezTo>
                    <a:pt x="69" y="278"/>
                    <a:pt x="64" y="283"/>
                    <a:pt x="58" y="284"/>
                  </a:cubicBezTo>
                  <a:cubicBezTo>
                    <a:pt x="57" y="284"/>
                    <a:pt x="56" y="284"/>
                    <a:pt x="56" y="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8980253" y="4769455"/>
              <a:ext cx="143434" cy="144993"/>
            </a:xfrm>
            <a:custGeom>
              <a:avLst/>
              <a:gdLst>
                <a:gd name="T0" fmla="*/ 46 w 92"/>
                <a:gd name="T1" fmla="*/ 93 h 93"/>
                <a:gd name="T2" fmla="*/ 0 w 92"/>
                <a:gd name="T3" fmla="*/ 46 h 93"/>
                <a:gd name="T4" fmla="*/ 46 w 92"/>
                <a:gd name="T5" fmla="*/ 0 h 93"/>
                <a:gd name="T6" fmla="*/ 92 w 92"/>
                <a:gd name="T7" fmla="*/ 46 h 93"/>
                <a:gd name="T8" fmla="*/ 46 w 92"/>
                <a:gd name="T9" fmla="*/ 93 h 93"/>
                <a:gd name="T10" fmla="*/ 46 w 92"/>
                <a:gd name="T11" fmla="*/ 16 h 93"/>
                <a:gd name="T12" fmla="*/ 16 w 92"/>
                <a:gd name="T13" fmla="*/ 46 h 93"/>
                <a:gd name="T14" fmla="*/ 46 w 92"/>
                <a:gd name="T15" fmla="*/ 77 h 93"/>
                <a:gd name="T16" fmla="*/ 76 w 92"/>
                <a:gd name="T17" fmla="*/ 46 h 93"/>
                <a:gd name="T18" fmla="*/ 46 w 92"/>
                <a:gd name="T19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3">
                  <a:moveTo>
                    <a:pt x="46" y="93"/>
                  </a:moveTo>
                  <a:cubicBezTo>
                    <a:pt x="21" y="93"/>
                    <a:pt x="0" y="72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2"/>
                    <a:pt x="71" y="93"/>
                    <a:pt x="46" y="93"/>
                  </a:cubicBezTo>
                  <a:close/>
                  <a:moveTo>
                    <a:pt x="46" y="16"/>
                  </a:moveTo>
                  <a:cubicBezTo>
                    <a:pt x="29" y="16"/>
                    <a:pt x="16" y="30"/>
                    <a:pt x="16" y="46"/>
                  </a:cubicBezTo>
                  <a:cubicBezTo>
                    <a:pt x="16" y="63"/>
                    <a:pt x="29" y="77"/>
                    <a:pt x="46" y="77"/>
                  </a:cubicBezTo>
                  <a:cubicBezTo>
                    <a:pt x="63" y="77"/>
                    <a:pt x="76" y="63"/>
                    <a:pt x="76" y="46"/>
                  </a:cubicBezTo>
                  <a:cubicBezTo>
                    <a:pt x="76" y="30"/>
                    <a:pt x="63" y="16"/>
                    <a:pt x="46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8967780" y="4763218"/>
              <a:ext cx="475515" cy="106016"/>
            </a:xfrm>
            <a:custGeom>
              <a:avLst/>
              <a:gdLst>
                <a:gd name="T0" fmla="*/ 8 w 305"/>
                <a:gd name="T1" fmla="*/ 68 h 68"/>
                <a:gd name="T2" fmla="*/ 1 w 305"/>
                <a:gd name="T3" fmla="*/ 62 h 68"/>
                <a:gd name="T4" fmla="*/ 7 w 305"/>
                <a:gd name="T5" fmla="*/ 52 h 68"/>
                <a:gd name="T6" fmla="*/ 295 w 305"/>
                <a:gd name="T7" fmla="*/ 1 h 68"/>
                <a:gd name="T8" fmla="*/ 304 w 305"/>
                <a:gd name="T9" fmla="*/ 8 h 68"/>
                <a:gd name="T10" fmla="*/ 298 w 305"/>
                <a:gd name="T11" fmla="*/ 17 h 68"/>
                <a:gd name="T12" fmla="*/ 10 w 305"/>
                <a:gd name="T13" fmla="*/ 68 h 68"/>
                <a:gd name="T14" fmla="*/ 8 w 305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68">
                  <a:moveTo>
                    <a:pt x="8" y="68"/>
                  </a:moveTo>
                  <a:cubicBezTo>
                    <a:pt x="5" y="68"/>
                    <a:pt x="1" y="66"/>
                    <a:pt x="1" y="62"/>
                  </a:cubicBezTo>
                  <a:cubicBezTo>
                    <a:pt x="0" y="57"/>
                    <a:pt x="3" y="53"/>
                    <a:pt x="7" y="52"/>
                  </a:cubicBezTo>
                  <a:cubicBezTo>
                    <a:pt x="295" y="1"/>
                    <a:pt x="295" y="1"/>
                    <a:pt x="295" y="1"/>
                  </a:cubicBezTo>
                  <a:cubicBezTo>
                    <a:pt x="300" y="0"/>
                    <a:pt x="304" y="3"/>
                    <a:pt x="304" y="8"/>
                  </a:cubicBezTo>
                  <a:cubicBezTo>
                    <a:pt x="305" y="12"/>
                    <a:pt x="302" y="16"/>
                    <a:pt x="298" y="1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9" y="68"/>
                    <a:pt x="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7361167" y="2589106"/>
              <a:ext cx="584649" cy="582310"/>
            </a:xfrm>
            <a:custGeom>
              <a:avLst/>
              <a:gdLst>
                <a:gd name="T0" fmla="*/ 372 w 375"/>
                <a:gd name="T1" fmla="*/ 79 h 373"/>
                <a:gd name="T2" fmla="*/ 310 w 375"/>
                <a:gd name="T3" fmla="*/ 17 h 373"/>
                <a:gd name="T4" fmla="*/ 131 w 375"/>
                <a:gd name="T5" fmla="*/ 197 h 373"/>
                <a:gd name="T6" fmla="*/ 125 w 375"/>
                <a:gd name="T7" fmla="*/ 191 h 373"/>
                <a:gd name="T8" fmla="*/ 304 w 375"/>
                <a:gd name="T9" fmla="*/ 11 h 373"/>
                <a:gd name="T10" fmla="*/ 297 w 375"/>
                <a:gd name="T11" fmla="*/ 3 h 373"/>
                <a:gd name="T12" fmla="*/ 285 w 375"/>
                <a:gd name="T13" fmla="*/ 3 h 373"/>
                <a:gd name="T14" fmla="*/ 111 w 375"/>
                <a:gd name="T15" fmla="*/ 178 h 373"/>
                <a:gd name="T16" fmla="*/ 86 w 375"/>
                <a:gd name="T17" fmla="*/ 180 h 373"/>
                <a:gd name="T18" fmla="*/ 8 w 375"/>
                <a:gd name="T19" fmla="*/ 259 h 373"/>
                <a:gd name="T20" fmla="*/ 8 w 375"/>
                <a:gd name="T21" fmla="*/ 287 h 373"/>
                <a:gd name="T22" fmla="*/ 86 w 375"/>
                <a:gd name="T23" fmla="*/ 365 h 373"/>
                <a:gd name="T24" fmla="*/ 114 w 375"/>
                <a:gd name="T25" fmla="*/ 365 h 373"/>
                <a:gd name="T26" fmla="*/ 160 w 375"/>
                <a:gd name="T27" fmla="*/ 319 h 373"/>
                <a:gd name="T28" fmla="*/ 168 w 375"/>
                <a:gd name="T29" fmla="*/ 308 h 373"/>
                <a:gd name="T30" fmla="*/ 168 w 375"/>
                <a:gd name="T31" fmla="*/ 294 h 373"/>
                <a:gd name="T32" fmla="*/ 168 w 375"/>
                <a:gd name="T33" fmla="*/ 280 h 373"/>
                <a:gd name="T34" fmla="*/ 171 w 375"/>
                <a:gd name="T35" fmla="*/ 274 h 373"/>
                <a:gd name="T36" fmla="*/ 176 w 375"/>
                <a:gd name="T37" fmla="*/ 272 h 373"/>
                <a:gd name="T38" fmla="*/ 190 w 375"/>
                <a:gd name="T39" fmla="*/ 272 h 373"/>
                <a:gd name="T40" fmla="*/ 191 w 375"/>
                <a:gd name="T41" fmla="*/ 271 h 373"/>
                <a:gd name="T42" fmla="*/ 191 w 375"/>
                <a:gd name="T43" fmla="*/ 257 h 373"/>
                <a:gd name="T44" fmla="*/ 199 w 375"/>
                <a:gd name="T45" fmla="*/ 249 h 373"/>
                <a:gd name="T46" fmla="*/ 213 w 375"/>
                <a:gd name="T47" fmla="*/ 249 h 373"/>
                <a:gd name="T48" fmla="*/ 214 w 375"/>
                <a:gd name="T49" fmla="*/ 248 h 373"/>
                <a:gd name="T50" fmla="*/ 214 w 375"/>
                <a:gd name="T51" fmla="*/ 234 h 373"/>
                <a:gd name="T52" fmla="*/ 222 w 375"/>
                <a:gd name="T53" fmla="*/ 226 h 373"/>
                <a:gd name="T54" fmla="*/ 236 w 375"/>
                <a:gd name="T55" fmla="*/ 226 h 373"/>
                <a:gd name="T56" fmla="*/ 237 w 375"/>
                <a:gd name="T57" fmla="*/ 225 h 373"/>
                <a:gd name="T58" fmla="*/ 237 w 375"/>
                <a:gd name="T59" fmla="*/ 211 h 373"/>
                <a:gd name="T60" fmla="*/ 245 w 375"/>
                <a:gd name="T61" fmla="*/ 203 h 373"/>
                <a:gd name="T62" fmla="*/ 260 w 375"/>
                <a:gd name="T63" fmla="*/ 203 h 373"/>
                <a:gd name="T64" fmla="*/ 260 w 375"/>
                <a:gd name="T65" fmla="*/ 202 h 373"/>
                <a:gd name="T66" fmla="*/ 260 w 375"/>
                <a:gd name="T67" fmla="*/ 187 h 373"/>
                <a:gd name="T68" fmla="*/ 268 w 375"/>
                <a:gd name="T69" fmla="*/ 179 h 373"/>
                <a:gd name="T70" fmla="*/ 283 w 375"/>
                <a:gd name="T71" fmla="*/ 179 h 373"/>
                <a:gd name="T72" fmla="*/ 284 w 375"/>
                <a:gd name="T73" fmla="*/ 178 h 373"/>
                <a:gd name="T74" fmla="*/ 284 w 375"/>
                <a:gd name="T75" fmla="*/ 164 h 373"/>
                <a:gd name="T76" fmla="*/ 292 w 375"/>
                <a:gd name="T77" fmla="*/ 156 h 373"/>
                <a:gd name="T78" fmla="*/ 306 w 375"/>
                <a:gd name="T79" fmla="*/ 156 h 373"/>
                <a:gd name="T80" fmla="*/ 307 w 375"/>
                <a:gd name="T81" fmla="*/ 155 h 373"/>
                <a:gd name="T82" fmla="*/ 307 w 375"/>
                <a:gd name="T83" fmla="*/ 141 h 373"/>
                <a:gd name="T84" fmla="*/ 315 w 375"/>
                <a:gd name="T85" fmla="*/ 133 h 373"/>
                <a:gd name="T86" fmla="*/ 329 w 375"/>
                <a:gd name="T87" fmla="*/ 133 h 373"/>
                <a:gd name="T88" fmla="*/ 330 w 375"/>
                <a:gd name="T89" fmla="*/ 132 h 373"/>
                <a:gd name="T90" fmla="*/ 330 w 375"/>
                <a:gd name="T91" fmla="*/ 118 h 373"/>
                <a:gd name="T92" fmla="*/ 338 w 375"/>
                <a:gd name="T93" fmla="*/ 110 h 373"/>
                <a:gd name="T94" fmla="*/ 352 w 375"/>
                <a:gd name="T95" fmla="*/ 110 h 373"/>
                <a:gd name="T96" fmla="*/ 353 w 375"/>
                <a:gd name="T97" fmla="*/ 109 h 373"/>
                <a:gd name="T98" fmla="*/ 353 w 375"/>
                <a:gd name="T99" fmla="*/ 95 h 373"/>
                <a:gd name="T100" fmla="*/ 361 w 375"/>
                <a:gd name="T101" fmla="*/ 87 h 373"/>
                <a:gd name="T102" fmla="*/ 374 w 375"/>
                <a:gd name="T103" fmla="*/ 87 h 373"/>
                <a:gd name="T104" fmla="*/ 372 w 375"/>
                <a:gd name="T105" fmla="*/ 79 h 373"/>
                <a:gd name="T106" fmla="*/ 122 w 375"/>
                <a:gd name="T107" fmla="*/ 319 h 373"/>
                <a:gd name="T108" fmla="*/ 105 w 375"/>
                <a:gd name="T109" fmla="*/ 336 h 373"/>
                <a:gd name="T110" fmla="*/ 93 w 375"/>
                <a:gd name="T111" fmla="*/ 336 h 373"/>
                <a:gd name="T112" fmla="*/ 35 w 375"/>
                <a:gd name="T113" fmla="*/ 278 h 373"/>
                <a:gd name="T114" fmla="*/ 35 w 375"/>
                <a:gd name="T115" fmla="*/ 266 h 373"/>
                <a:gd name="T116" fmla="*/ 52 w 375"/>
                <a:gd name="T117" fmla="*/ 249 h 373"/>
                <a:gd name="T118" fmla="*/ 63 w 375"/>
                <a:gd name="T119" fmla="*/ 249 h 373"/>
                <a:gd name="T120" fmla="*/ 122 w 375"/>
                <a:gd name="T121" fmla="*/ 308 h 373"/>
                <a:gd name="T122" fmla="*/ 122 w 375"/>
                <a:gd name="T123" fmla="*/ 31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5" h="373">
                  <a:moveTo>
                    <a:pt x="372" y="79"/>
                  </a:moveTo>
                  <a:cubicBezTo>
                    <a:pt x="310" y="17"/>
                    <a:pt x="310" y="17"/>
                    <a:pt x="310" y="17"/>
                  </a:cubicBezTo>
                  <a:cubicBezTo>
                    <a:pt x="131" y="197"/>
                    <a:pt x="131" y="197"/>
                    <a:pt x="131" y="197"/>
                  </a:cubicBezTo>
                  <a:cubicBezTo>
                    <a:pt x="125" y="191"/>
                    <a:pt x="125" y="191"/>
                    <a:pt x="125" y="191"/>
                  </a:cubicBezTo>
                  <a:cubicBezTo>
                    <a:pt x="304" y="11"/>
                    <a:pt x="304" y="11"/>
                    <a:pt x="304" y="11"/>
                  </a:cubicBezTo>
                  <a:cubicBezTo>
                    <a:pt x="297" y="3"/>
                    <a:pt x="297" y="3"/>
                    <a:pt x="297" y="3"/>
                  </a:cubicBezTo>
                  <a:cubicBezTo>
                    <a:pt x="293" y="0"/>
                    <a:pt x="288" y="0"/>
                    <a:pt x="285" y="3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03" y="173"/>
                    <a:pt x="93" y="173"/>
                    <a:pt x="86" y="180"/>
                  </a:cubicBezTo>
                  <a:cubicBezTo>
                    <a:pt x="8" y="259"/>
                    <a:pt x="8" y="259"/>
                    <a:pt x="8" y="259"/>
                  </a:cubicBezTo>
                  <a:cubicBezTo>
                    <a:pt x="0" y="266"/>
                    <a:pt x="0" y="279"/>
                    <a:pt x="8" y="287"/>
                  </a:cubicBezTo>
                  <a:cubicBezTo>
                    <a:pt x="86" y="365"/>
                    <a:pt x="86" y="365"/>
                    <a:pt x="86" y="365"/>
                  </a:cubicBezTo>
                  <a:cubicBezTo>
                    <a:pt x="94" y="373"/>
                    <a:pt x="107" y="373"/>
                    <a:pt x="114" y="365"/>
                  </a:cubicBezTo>
                  <a:cubicBezTo>
                    <a:pt x="160" y="319"/>
                    <a:pt x="160" y="319"/>
                    <a:pt x="160" y="319"/>
                  </a:cubicBezTo>
                  <a:cubicBezTo>
                    <a:pt x="163" y="317"/>
                    <a:pt x="166" y="313"/>
                    <a:pt x="168" y="308"/>
                  </a:cubicBezTo>
                  <a:cubicBezTo>
                    <a:pt x="168" y="294"/>
                    <a:pt x="168" y="294"/>
                    <a:pt x="168" y="294"/>
                  </a:cubicBezTo>
                  <a:cubicBezTo>
                    <a:pt x="168" y="280"/>
                    <a:pt x="168" y="280"/>
                    <a:pt x="168" y="280"/>
                  </a:cubicBezTo>
                  <a:cubicBezTo>
                    <a:pt x="168" y="278"/>
                    <a:pt x="169" y="275"/>
                    <a:pt x="171" y="274"/>
                  </a:cubicBezTo>
                  <a:cubicBezTo>
                    <a:pt x="172" y="273"/>
                    <a:pt x="174" y="272"/>
                    <a:pt x="176" y="272"/>
                  </a:cubicBezTo>
                  <a:cubicBezTo>
                    <a:pt x="190" y="272"/>
                    <a:pt x="190" y="272"/>
                    <a:pt x="190" y="272"/>
                  </a:cubicBezTo>
                  <a:cubicBezTo>
                    <a:pt x="191" y="271"/>
                    <a:pt x="191" y="271"/>
                    <a:pt x="191" y="271"/>
                  </a:cubicBezTo>
                  <a:cubicBezTo>
                    <a:pt x="191" y="257"/>
                    <a:pt x="191" y="257"/>
                    <a:pt x="191" y="257"/>
                  </a:cubicBezTo>
                  <a:cubicBezTo>
                    <a:pt x="191" y="253"/>
                    <a:pt x="194" y="249"/>
                    <a:pt x="199" y="249"/>
                  </a:cubicBezTo>
                  <a:cubicBezTo>
                    <a:pt x="213" y="249"/>
                    <a:pt x="213" y="249"/>
                    <a:pt x="213" y="249"/>
                  </a:cubicBezTo>
                  <a:cubicBezTo>
                    <a:pt x="214" y="248"/>
                    <a:pt x="214" y="248"/>
                    <a:pt x="214" y="248"/>
                  </a:cubicBezTo>
                  <a:cubicBezTo>
                    <a:pt x="214" y="234"/>
                    <a:pt x="214" y="234"/>
                    <a:pt x="214" y="234"/>
                  </a:cubicBezTo>
                  <a:cubicBezTo>
                    <a:pt x="214" y="229"/>
                    <a:pt x="218" y="226"/>
                    <a:pt x="222" y="226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37" y="206"/>
                    <a:pt x="241" y="203"/>
                    <a:pt x="245" y="203"/>
                  </a:cubicBezTo>
                  <a:cubicBezTo>
                    <a:pt x="260" y="203"/>
                    <a:pt x="260" y="203"/>
                    <a:pt x="260" y="203"/>
                  </a:cubicBezTo>
                  <a:cubicBezTo>
                    <a:pt x="260" y="202"/>
                    <a:pt x="260" y="202"/>
                    <a:pt x="260" y="202"/>
                  </a:cubicBezTo>
                  <a:cubicBezTo>
                    <a:pt x="260" y="187"/>
                    <a:pt x="260" y="187"/>
                    <a:pt x="260" y="187"/>
                  </a:cubicBezTo>
                  <a:cubicBezTo>
                    <a:pt x="260" y="183"/>
                    <a:pt x="264" y="179"/>
                    <a:pt x="268" y="17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64"/>
                    <a:pt x="284" y="164"/>
                    <a:pt x="284" y="164"/>
                  </a:cubicBezTo>
                  <a:cubicBezTo>
                    <a:pt x="284" y="160"/>
                    <a:pt x="287" y="156"/>
                    <a:pt x="292" y="156"/>
                  </a:cubicBezTo>
                  <a:cubicBezTo>
                    <a:pt x="306" y="156"/>
                    <a:pt x="306" y="156"/>
                    <a:pt x="306" y="156"/>
                  </a:cubicBezTo>
                  <a:cubicBezTo>
                    <a:pt x="307" y="155"/>
                    <a:pt x="307" y="155"/>
                    <a:pt x="307" y="155"/>
                  </a:cubicBezTo>
                  <a:cubicBezTo>
                    <a:pt x="307" y="141"/>
                    <a:pt x="307" y="141"/>
                    <a:pt x="307" y="141"/>
                  </a:cubicBezTo>
                  <a:cubicBezTo>
                    <a:pt x="307" y="137"/>
                    <a:pt x="311" y="133"/>
                    <a:pt x="315" y="133"/>
                  </a:cubicBezTo>
                  <a:cubicBezTo>
                    <a:pt x="329" y="133"/>
                    <a:pt x="329" y="133"/>
                    <a:pt x="329" y="133"/>
                  </a:cubicBezTo>
                  <a:cubicBezTo>
                    <a:pt x="330" y="132"/>
                    <a:pt x="330" y="132"/>
                    <a:pt x="330" y="132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30" y="113"/>
                    <a:pt x="334" y="110"/>
                    <a:pt x="338" y="110"/>
                  </a:cubicBezTo>
                  <a:cubicBezTo>
                    <a:pt x="352" y="110"/>
                    <a:pt x="352" y="110"/>
                    <a:pt x="352" y="110"/>
                  </a:cubicBezTo>
                  <a:cubicBezTo>
                    <a:pt x="353" y="109"/>
                    <a:pt x="353" y="109"/>
                    <a:pt x="353" y="109"/>
                  </a:cubicBezTo>
                  <a:cubicBezTo>
                    <a:pt x="353" y="95"/>
                    <a:pt x="353" y="95"/>
                    <a:pt x="353" y="95"/>
                  </a:cubicBezTo>
                  <a:cubicBezTo>
                    <a:pt x="353" y="90"/>
                    <a:pt x="357" y="87"/>
                    <a:pt x="361" y="87"/>
                  </a:cubicBezTo>
                  <a:cubicBezTo>
                    <a:pt x="374" y="87"/>
                    <a:pt x="374" y="87"/>
                    <a:pt x="374" y="87"/>
                  </a:cubicBezTo>
                  <a:cubicBezTo>
                    <a:pt x="375" y="84"/>
                    <a:pt x="374" y="81"/>
                    <a:pt x="372" y="79"/>
                  </a:cubicBezTo>
                  <a:close/>
                  <a:moveTo>
                    <a:pt x="122" y="319"/>
                  </a:moveTo>
                  <a:cubicBezTo>
                    <a:pt x="105" y="336"/>
                    <a:pt x="105" y="336"/>
                    <a:pt x="105" y="336"/>
                  </a:cubicBezTo>
                  <a:cubicBezTo>
                    <a:pt x="102" y="339"/>
                    <a:pt x="96" y="339"/>
                    <a:pt x="93" y="336"/>
                  </a:cubicBezTo>
                  <a:cubicBezTo>
                    <a:pt x="35" y="278"/>
                    <a:pt x="35" y="278"/>
                    <a:pt x="35" y="278"/>
                  </a:cubicBezTo>
                  <a:cubicBezTo>
                    <a:pt x="32" y="275"/>
                    <a:pt x="32" y="269"/>
                    <a:pt x="35" y="266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5" y="246"/>
                    <a:pt x="60" y="246"/>
                    <a:pt x="63" y="249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5" y="311"/>
                    <a:pt x="125" y="316"/>
                    <a:pt x="122" y="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2680080" y="4880147"/>
              <a:ext cx="501240" cy="96662"/>
            </a:xfrm>
            <a:custGeom>
              <a:avLst/>
              <a:gdLst>
                <a:gd name="T0" fmla="*/ 322 w 322"/>
                <a:gd name="T1" fmla="*/ 41 h 62"/>
                <a:gd name="T2" fmla="*/ 303 w 322"/>
                <a:gd name="T3" fmla="*/ 62 h 62"/>
                <a:gd name="T4" fmla="*/ 19 w 322"/>
                <a:gd name="T5" fmla="*/ 62 h 62"/>
                <a:gd name="T6" fmla="*/ 0 w 322"/>
                <a:gd name="T7" fmla="*/ 41 h 62"/>
                <a:gd name="T8" fmla="*/ 0 w 322"/>
                <a:gd name="T9" fmla="*/ 21 h 62"/>
                <a:gd name="T10" fmla="*/ 19 w 322"/>
                <a:gd name="T11" fmla="*/ 0 h 62"/>
                <a:gd name="T12" fmla="*/ 303 w 322"/>
                <a:gd name="T13" fmla="*/ 0 h 62"/>
                <a:gd name="T14" fmla="*/ 322 w 322"/>
                <a:gd name="T15" fmla="*/ 21 h 62"/>
                <a:gd name="T16" fmla="*/ 322 w 322"/>
                <a:gd name="T17" fmla="*/ 4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62">
                  <a:moveTo>
                    <a:pt x="322" y="41"/>
                  </a:moveTo>
                  <a:cubicBezTo>
                    <a:pt x="322" y="52"/>
                    <a:pt x="314" y="62"/>
                    <a:pt x="303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9" y="62"/>
                    <a:pt x="0" y="52"/>
                    <a:pt x="0" y="4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14" y="0"/>
                    <a:pt x="322" y="9"/>
                    <a:pt x="322" y="21"/>
                  </a:cubicBezTo>
                  <a:lnTo>
                    <a:pt x="322" y="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2745560" y="4749186"/>
              <a:ext cx="370278" cy="110694"/>
            </a:xfrm>
            <a:custGeom>
              <a:avLst/>
              <a:gdLst>
                <a:gd name="T0" fmla="*/ 0 w 475"/>
                <a:gd name="T1" fmla="*/ 142 h 142"/>
                <a:gd name="T2" fmla="*/ 475 w 475"/>
                <a:gd name="T3" fmla="*/ 142 h 142"/>
                <a:gd name="T4" fmla="*/ 431 w 475"/>
                <a:gd name="T5" fmla="*/ 0 h 142"/>
                <a:gd name="T6" fmla="*/ 46 w 475"/>
                <a:gd name="T7" fmla="*/ 0 h 142"/>
                <a:gd name="T8" fmla="*/ 0 w 47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142">
                  <a:moveTo>
                    <a:pt x="0" y="142"/>
                  </a:moveTo>
                  <a:lnTo>
                    <a:pt x="475" y="142"/>
                  </a:lnTo>
                  <a:lnTo>
                    <a:pt x="431" y="0"/>
                  </a:lnTo>
                  <a:lnTo>
                    <a:pt x="46" y="0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2828190" y="4471673"/>
              <a:ext cx="206576" cy="135639"/>
            </a:xfrm>
            <a:custGeom>
              <a:avLst/>
              <a:gdLst>
                <a:gd name="T0" fmla="*/ 114 w 133"/>
                <a:gd name="T1" fmla="*/ 28 h 87"/>
                <a:gd name="T2" fmla="*/ 80 w 133"/>
                <a:gd name="T3" fmla="*/ 0 h 87"/>
                <a:gd name="T4" fmla="*/ 52 w 133"/>
                <a:gd name="T5" fmla="*/ 0 h 87"/>
                <a:gd name="T6" fmla="*/ 19 w 133"/>
                <a:gd name="T7" fmla="*/ 28 h 87"/>
                <a:gd name="T8" fmla="*/ 0 w 133"/>
                <a:gd name="T9" fmla="*/ 87 h 87"/>
                <a:gd name="T10" fmla="*/ 133 w 133"/>
                <a:gd name="T11" fmla="*/ 87 h 87"/>
                <a:gd name="T12" fmla="*/ 114 w 133"/>
                <a:gd name="T13" fmla="*/ 2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7">
                  <a:moveTo>
                    <a:pt x="114" y="28"/>
                  </a:moveTo>
                  <a:cubicBezTo>
                    <a:pt x="110" y="13"/>
                    <a:pt x="95" y="0"/>
                    <a:pt x="8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8" y="0"/>
                    <a:pt x="23" y="13"/>
                    <a:pt x="19" y="2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33" y="87"/>
                    <a:pt x="133" y="87"/>
                    <a:pt x="133" y="87"/>
                  </a:cubicBezTo>
                  <a:lnTo>
                    <a:pt x="114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2787654" y="4627579"/>
              <a:ext cx="286089" cy="101340"/>
            </a:xfrm>
            <a:custGeom>
              <a:avLst/>
              <a:gdLst>
                <a:gd name="T0" fmla="*/ 42 w 367"/>
                <a:gd name="T1" fmla="*/ 0 h 130"/>
                <a:gd name="T2" fmla="*/ 0 w 367"/>
                <a:gd name="T3" fmla="*/ 130 h 130"/>
                <a:gd name="T4" fmla="*/ 367 w 367"/>
                <a:gd name="T5" fmla="*/ 130 h 130"/>
                <a:gd name="T6" fmla="*/ 325 w 367"/>
                <a:gd name="T7" fmla="*/ 0 h 130"/>
                <a:gd name="T8" fmla="*/ 42 w 367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130">
                  <a:moveTo>
                    <a:pt x="42" y="0"/>
                  </a:moveTo>
                  <a:lnTo>
                    <a:pt x="0" y="130"/>
                  </a:lnTo>
                  <a:lnTo>
                    <a:pt x="367" y="130"/>
                  </a:lnTo>
                  <a:lnTo>
                    <a:pt x="32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1174025" y="2642114"/>
              <a:ext cx="146552" cy="375734"/>
            </a:xfrm>
            <a:custGeom>
              <a:avLst/>
              <a:gdLst>
                <a:gd name="T0" fmla="*/ 61 w 94"/>
                <a:gd name="T1" fmla="*/ 241 h 241"/>
                <a:gd name="T2" fmla="*/ 50 w 94"/>
                <a:gd name="T3" fmla="*/ 230 h 241"/>
                <a:gd name="T4" fmla="*/ 57 w 94"/>
                <a:gd name="T5" fmla="*/ 223 h 241"/>
                <a:gd name="T6" fmla="*/ 58 w 94"/>
                <a:gd name="T7" fmla="*/ 213 h 241"/>
                <a:gd name="T8" fmla="*/ 4 w 94"/>
                <a:gd name="T9" fmla="*/ 77 h 241"/>
                <a:gd name="T10" fmla="*/ 10 w 94"/>
                <a:gd name="T11" fmla="*/ 49 h 241"/>
                <a:gd name="T12" fmla="*/ 53 w 94"/>
                <a:gd name="T13" fmla="*/ 6 h 241"/>
                <a:gd name="T14" fmla="*/ 67 w 94"/>
                <a:gd name="T15" fmla="*/ 0 h 241"/>
                <a:gd name="T16" fmla="*/ 81 w 94"/>
                <a:gd name="T17" fmla="*/ 6 h 241"/>
                <a:gd name="T18" fmla="*/ 94 w 94"/>
                <a:gd name="T19" fmla="*/ 18 h 241"/>
                <a:gd name="T20" fmla="*/ 82 w 94"/>
                <a:gd name="T21" fmla="*/ 29 h 241"/>
                <a:gd name="T22" fmla="*/ 70 w 94"/>
                <a:gd name="T23" fmla="*/ 17 h 241"/>
                <a:gd name="T24" fmla="*/ 67 w 94"/>
                <a:gd name="T25" fmla="*/ 16 h 241"/>
                <a:gd name="T26" fmla="*/ 64 w 94"/>
                <a:gd name="T27" fmla="*/ 17 h 241"/>
                <a:gd name="T28" fmla="*/ 21 w 94"/>
                <a:gd name="T29" fmla="*/ 60 h 241"/>
                <a:gd name="T30" fmla="*/ 19 w 94"/>
                <a:gd name="T31" fmla="*/ 71 h 241"/>
                <a:gd name="T32" fmla="*/ 73 w 94"/>
                <a:gd name="T33" fmla="*/ 207 h 241"/>
                <a:gd name="T34" fmla="*/ 68 w 94"/>
                <a:gd name="T35" fmla="*/ 234 h 241"/>
                <a:gd name="T36" fmla="*/ 61 w 94"/>
                <a:gd name="T3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41">
                  <a:moveTo>
                    <a:pt x="61" y="241"/>
                  </a:moveTo>
                  <a:cubicBezTo>
                    <a:pt x="50" y="230"/>
                    <a:pt x="50" y="230"/>
                    <a:pt x="50" y="230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8" y="222"/>
                    <a:pt x="59" y="217"/>
                    <a:pt x="58" y="213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0" y="68"/>
                    <a:pt x="3" y="56"/>
                    <a:pt x="10" y="49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7" y="2"/>
                    <a:pt x="62" y="0"/>
                    <a:pt x="67" y="0"/>
                  </a:cubicBezTo>
                  <a:cubicBezTo>
                    <a:pt x="72" y="0"/>
                    <a:pt x="77" y="2"/>
                    <a:pt x="81" y="6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8" y="16"/>
                    <a:pt x="67" y="16"/>
                  </a:cubicBezTo>
                  <a:cubicBezTo>
                    <a:pt x="66" y="16"/>
                    <a:pt x="65" y="16"/>
                    <a:pt x="64" y="1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19" y="63"/>
                    <a:pt x="17" y="68"/>
                    <a:pt x="19" y="71"/>
                  </a:cubicBezTo>
                  <a:cubicBezTo>
                    <a:pt x="73" y="207"/>
                    <a:pt x="73" y="207"/>
                    <a:pt x="73" y="207"/>
                  </a:cubicBezTo>
                  <a:cubicBezTo>
                    <a:pt x="76" y="217"/>
                    <a:pt x="75" y="228"/>
                    <a:pt x="68" y="234"/>
                  </a:cubicBezTo>
                  <a:lnTo>
                    <a:pt x="61" y="2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245742" y="2614051"/>
              <a:ext cx="388207" cy="388207"/>
            </a:xfrm>
            <a:custGeom>
              <a:avLst/>
              <a:gdLst>
                <a:gd name="T0" fmla="*/ 193 w 249"/>
                <a:gd name="T1" fmla="*/ 242 h 249"/>
                <a:gd name="T2" fmla="*/ 165 w 249"/>
                <a:gd name="T3" fmla="*/ 242 h 249"/>
                <a:gd name="T4" fmla="*/ 8 w 249"/>
                <a:gd name="T5" fmla="*/ 85 h 249"/>
                <a:gd name="T6" fmla="*/ 8 w 249"/>
                <a:gd name="T7" fmla="*/ 57 h 249"/>
                <a:gd name="T8" fmla="*/ 57 w 249"/>
                <a:gd name="T9" fmla="*/ 8 h 249"/>
                <a:gd name="T10" fmla="*/ 85 w 249"/>
                <a:gd name="T11" fmla="*/ 8 h 249"/>
                <a:gd name="T12" fmla="*/ 242 w 249"/>
                <a:gd name="T13" fmla="*/ 165 h 249"/>
                <a:gd name="T14" fmla="*/ 242 w 249"/>
                <a:gd name="T15" fmla="*/ 193 h 249"/>
                <a:gd name="T16" fmla="*/ 193 w 249"/>
                <a:gd name="T17" fmla="*/ 24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249">
                  <a:moveTo>
                    <a:pt x="193" y="242"/>
                  </a:moveTo>
                  <a:cubicBezTo>
                    <a:pt x="185" y="249"/>
                    <a:pt x="173" y="249"/>
                    <a:pt x="165" y="242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0" y="77"/>
                    <a:pt x="0" y="64"/>
                    <a:pt x="8" y="57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4" y="0"/>
                    <a:pt x="77" y="0"/>
                    <a:pt x="85" y="8"/>
                  </a:cubicBezTo>
                  <a:cubicBezTo>
                    <a:pt x="242" y="165"/>
                    <a:pt x="242" y="165"/>
                    <a:pt x="242" y="165"/>
                  </a:cubicBezTo>
                  <a:cubicBezTo>
                    <a:pt x="249" y="172"/>
                    <a:pt x="249" y="185"/>
                    <a:pt x="242" y="193"/>
                  </a:cubicBezTo>
                  <a:lnTo>
                    <a:pt x="193" y="2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1060213" y="2989785"/>
              <a:ext cx="219828" cy="220608"/>
            </a:xfrm>
            <a:custGeom>
              <a:avLst/>
              <a:gdLst>
                <a:gd name="T0" fmla="*/ 44 w 141"/>
                <a:gd name="T1" fmla="*/ 136 h 141"/>
                <a:gd name="T2" fmla="*/ 27 w 141"/>
                <a:gd name="T3" fmla="*/ 136 h 141"/>
                <a:gd name="T4" fmla="*/ 5 w 141"/>
                <a:gd name="T5" fmla="*/ 113 h 141"/>
                <a:gd name="T6" fmla="*/ 5 w 141"/>
                <a:gd name="T7" fmla="*/ 97 h 141"/>
                <a:gd name="T8" fmla="*/ 103 w 141"/>
                <a:gd name="T9" fmla="*/ 4 h 141"/>
                <a:gd name="T10" fmla="*/ 121 w 141"/>
                <a:gd name="T11" fmla="*/ 5 h 141"/>
                <a:gd name="T12" fmla="*/ 136 w 141"/>
                <a:gd name="T13" fmla="*/ 20 h 141"/>
                <a:gd name="T14" fmla="*/ 136 w 141"/>
                <a:gd name="T15" fmla="*/ 37 h 141"/>
                <a:gd name="T16" fmla="*/ 44 w 141"/>
                <a:gd name="T17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1">
                  <a:moveTo>
                    <a:pt x="44" y="136"/>
                  </a:moveTo>
                  <a:cubicBezTo>
                    <a:pt x="40" y="141"/>
                    <a:pt x="32" y="141"/>
                    <a:pt x="27" y="136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0" y="109"/>
                    <a:pt x="0" y="101"/>
                    <a:pt x="5" y="97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8" y="0"/>
                    <a:pt x="116" y="0"/>
                    <a:pt x="121" y="5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1" y="25"/>
                    <a:pt x="141" y="33"/>
                    <a:pt x="136" y="37"/>
                  </a:cubicBezTo>
                  <a:lnTo>
                    <a:pt x="44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>
                <a:solidFill>
                  <a:srgbClr val="233348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94749" y="1615108"/>
            <a:ext cx="2422746" cy="823200"/>
            <a:chOff x="7523108" y="3331677"/>
            <a:chExt cx="2422746" cy="823200"/>
          </a:xfrm>
        </p:grpSpPr>
        <p:sp>
          <p:nvSpPr>
            <p:cNvPr id="46" name="矩形 4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758407" y="1615108"/>
            <a:ext cx="2422746" cy="823200"/>
            <a:chOff x="7523108" y="3331677"/>
            <a:chExt cx="2422746" cy="823200"/>
          </a:xfrm>
        </p:grpSpPr>
        <p:sp>
          <p:nvSpPr>
            <p:cNvPr id="56" name="矩形 5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22065" y="1615108"/>
            <a:ext cx="2422746" cy="823200"/>
            <a:chOff x="7523108" y="3331677"/>
            <a:chExt cx="2422746" cy="823200"/>
          </a:xfrm>
        </p:grpSpPr>
        <p:sp>
          <p:nvSpPr>
            <p:cNvPr id="59" name="矩形 58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215092" y="5374813"/>
            <a:ext cx="2422746" cy="823200"/>
            <a:chOff x="7523108" y="3331677"/>
            <a:chExt cx="2422746" cy="823200"/>
          </a:xfrm>
        </p:grpSpPr>
        <p:sp>
          <p:nvSpPr>
            <p:cNvPr id="62" name="矩形 61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008359" y="5374813"/>
            <a:ext cx="2422746" cy="823200"/>
            <a:chOff x="7523108" y="3331677"/>
            <a:chExt cx="2422746" cy="823200"/>
          </a:xfrm>
        </p:grpSpPr>
        <p:sp>
          <p:nvSpPr>
            <p:cNvPr id="65" name="矩形 64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862442" y="5374813"/>
            <a:ext cx="2422746" cy="823200"/>
            <a:chOff x="7523108" y="3331677"/>
            <a:chExt cx="2422746" cy="823200"/>
          </a:xfrm>
        </p:grpSpPr>
        <p:sp>
          <p:nvSpPr>
            <p:cNvPr id="68" name="矩形 67"/>
            <p:cNvSpPr/>
            <p:nvPr/>
          </p:nvSpPr>
          <p:spPr>
            <a:xfrm>
              <a:off x="7703880" y="3331677"/>
              <a:ext cx="2241974" cy="3877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70" name="任意多边形 69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71" name="任意多边形 70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2" name="组合 71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73" name="文本框 72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76" name="文本框 75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本框 77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文本框 79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文本框 81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rot="2700000">
            <a:off x="3087028" y="2058626"/>
            <a:ext cx="3507455" cy="588795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2700000">
            <a:off x="8110139" y="2058626"/>
            <a:ext cx="3507455" cy="588795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2888" y="1676400"/>
            <a:ext cx="4152900" cy="415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42088" y="1676400"/>
            <a:ext cx="4152900" cy="4152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770004" y="4857271"/>
            <a:ext cx="3638667" cy="682841"/>
            <a:chOff x="7523107" y="3331677"/>
            <a:chExt cx="3638667" cy="682841"/>
          </a:xfrm>
        </p:grpSpPr>
        <p:sp>
          <p:nvSpPr>
            <p:cNvPr id="7" name="矩形 6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3107" y="3641467"/>
              <a:ext cx="3638667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99204" y="4857271"/>
            <a:ext cx="3638667" cy="682841"/>
            <a:chOff x="7523107" y="3331677"/>
            <a:chExt cx="3638667" cy="682841"/>
          </a:xfrm>
        </p:grpSpPr>
        <p:sp>
          <p:nvSpPr>
            <p:cNvPr id="10" name="矩形 9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23107" y="3641467"/>
              <a:ext cx="3638667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770003" y="1913041"/>
            <a:ext cx="3638668" cy="2635814"/>
          </a:xfrm>
          <a:prstGeom prst="rect">
            <a:avLst/>
          </a:prstGeom>
          <a:blipFill>
            <a:blip r:embed="rId3"/>
            <a:srcRect/>
            <a:stretch>
              <a:fillRect l="-4366" r="-4336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99203" y="1913041"/>
            <a:ext cx="3638668" cy="2635814"/>
          </a:xfrm>
          <a:prstGeom prst="rect">
            <a:avLst/>
          </a:prstGeom>
          <a:blipFill>
            <a:blip r:embed="rId4"/>
            <a:srcRect/>
            <a:stretch>
              <a:fillRect l="-4558" r="-4527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17" name="文本框 16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明年工作计划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20" name="文本框 19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25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" grpId="0" animBg="1"/>
      <p:bldP spid="5" grpId="0" animBg="1"/>
      <p:bldP spid="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1176338" y="1066800"/>
            <a:ext cx="1223962" cy="1076325"/>
          </a:xfrm>
          <a:custGeom>
            <a:avLst/>
            <a:gdLst>
              <a:gd name="connsiteX0" fmla="*/ 547687 w 1223962"/>
              <a:gd name="connsiteY0" fmla="*/ 0 h 1076325"/>
              <a:gd name="connsiteX1" fmla="*/ 1223962 w 1223962"/>
              <a:gd name="connsiteY1" fmla="*/ 671513 h 1076325"/>
              <a:gd name="connsiteX2" fmla="*/ 557212 w 1223962"/>
              <a:gd name="connsiteY2" fmla="*/ 1076325 h 1076325"/>
              <a:gd name="connsiteX3" fmla="*/ 0 w 1223962"/>
              <a:gd name="connsiteY3" fmla="*/ 509588 h 1076325"/>
              <a:gd name="connsiteX4" fmla="*/ 547687 w 1223962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962" h="1076325">
                <a:moveTo>
                  <a:pt x="547687" y="0"/>
                </a:moveTo>
                <a:lnTo>
                  <a:pt x="1223962" y="671513"/>
                </a:lnTo>
                <a:lnTo>
                  <a:pt x="557212" y="1076325"/>
                </a:lnTo>
                <a:lnTo>
                  <a:pt x="0" y="509588"/>
                </a:lnTo>
                <a:lnTo>
                  <a:pt x="547687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24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1356360" y="2804160"/>
            <a:ext cx="5151120" cy="4099560"/>
          </a:xfrm>
          <a:custGeom>
            <a:avLst/>
            <a:gdLst>
              <a:gd name="connsiteX0" fmla="*/ 2918460 w 5151120"/>
              <a:gd name="connsiteY0" fmla="*/ 0 h 3459480"/>
              <a:gd name="connsiteX1" fmla="*/ 4930140 w 5151120"/>
              <a:gd name="connsiteY1" fmla="*/ 2026920 h 3459480"/>
              <a:gd name="connsiteX2" fmla="*/ 5151120 w 5151120"/>
              <a:gd name="connsiteY2" fmla="*/ 3436620 h 3459480"/>
              <a:gd name="connsiteX3" fmla="*/ 2476500 w 5151120"/>
              <a:gd name="connsiteY3" fmla="*/ 3459480 h 3459480"/>
              <a:gd name="connsiteX4" fmla="*/ 579120 w 5151120"/>
              <a:gd name="connsiteY4" fmla="*/ 3375660 h 3459480"/>
              <a:gd name="connsiteX5" fmla="*/ 0 w 5151120"/>
              <a:gd name="connsiteY5" fmla="*/ 2796540 h 3459480"/>
              <a:gd name="connsiteX6" fmla="*/ 2918460 w 5151120"/>
              <a:gd name="connsiteY6" fmla="*/ 0 h 3459480"/>
              <a:gd name="connsiteX0-1" fmla="*/ 2918460 w 5151120"/>
              <a:gd name="connsiteY0-2" fmla="*/ 0 h 4099560"/>
              <a:gd name="connsiteX1-3" fmla="*/ 4930140 w 5151120"/>
              <a:gd name="connsiteY1-4" fmla="*/ 2026920 h 4099560"/>
              <a:gd name="connsiteX2-5" fmla="*/ 5151120 w 5151120"/>
              <a:gd name="connsiteY2-6" fmla="*/ 3436620 h 4099560"/>
              <a:gd name="connsiteX3-7" fmla="*/ 2476500 w 5151120"/>
              <a:gd name="connsiteY3-8" fmla="*/ 3459480 h 4099560"/>
              <a:gd name="connsiteX4-9" fmla="*/ 1303020 w 5151120"/>
              <a:gd name="connsiteY4-10" fmla="*/ 4099560 h 4099560"/>
              <a:gd name="connsiteX5-11" fmla="*/ 0 w 5151120"/>
              <a:gd name="connsiteY5-12" fmla="*/ 2796540 h 4099560"/>
              <a:gd name="connsiteX6-13" fmla="*/ 2918460 w 5151120"/>
              <a:gd name="connsiteY6-14" fmla="*/ 0 h 4099560"/>
              <a:gd name="connsiteX0-15" fmla="*/ 2918460 w 5151120"/>
              <a:gd name="connsiteY0-16" fmla="*/ 0 h 4099560"/>
              <a:gd name="connsiteX1-17" fmla="*/ 4930140 w 5151120"/>
              <a:gd name="connsiteY1-18" fmla="*/ 2026920 h 4099560"/>
              <a:gd name="connsiteX2-19" fmla="*/ 5151120 w 5151120"/>
              <a:gd name="connsiteY2-20" fmla="*/ 3436620 h 4099560"/>
              <a:gd name="connsiteX3-21" fmla="*/ 2781300 w 5151120"/>
              <a:gd name="connsiteY3-22" fmla="*/ 4056380 h 4099560"/>
              <a:gd name="connsiteX4-23" fmla="*/ 1303020 w 5151120"/>
              <a:gd name="connsiteY4-24" fmla="*/ 4099560 h 4099560"/>
              <a:gd name="connsiteX5-25" fmla="*/ 0 w 5151120"/>
              <a:gd name="connsiteY5-26" fmla="*/ 2796540 h 4099560"/>
              <a:gd name="connsiteX6-27" fmla="*/ 2918460 w 5151120"/>
              <a:gd name="connsiteY6-28" fmla="*/ 0 h 40995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151120" h="4099560">
                <a:moveTo>
                  <a:pt x="2918460" y="0"/>
                </a:moveTo>
                <a:lnTo>
                  <a:pt x="4930140" y="2026920"/>
                </a:lnTo>
                <a:lnTo>
                  <a:pt x="5151120" y="3436620"/>
                </a:lnTo>
                <a:lnTo>
                  <a:pt x="2781300" y="4056380"/>
                </a:lnTo>
                <a:lnTo>
                  <a:pt x="1303020" y="4099560"/>
                </a:lnTo>
                <a:lnTo>
                  <a:pt x="0" y="2796540"/>
                </a:lnTo>
                <a:lnTo>
                  <a:pt x="2918460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995863" y="5081588"/>
            <a:ext cx="1362075" cy="1395412"/>
          </a:xfrm>
          <a:custGeom>
            <a:avLst/>
            <a:gdLst>
              <a:gd name="connsiteX0" fmla="*/ 1362075 w 1362075"/>
              <a:gd name="connsiteY0" fmla="*/ 676275 h 1395412"/>
              <a:gd name="connsiteX1" fmla="*/ 685800 w 1362075"/>
              <a:gd name="connsiteY1" fmla="*/ 1395412 h 1395412"/>
              <a:gd name="connsiteX2" fmla="*/ 0 w 1362075"/>
              <a:gd name="connsiteY2" fmla="*/ 695325 h 1395412"/>
              <a:gd name="connsiteX3" fmla="*/ 690562 w 1362075"/>
              <a:gd name="connsiteY3" fmla="*/ 0 h 1395412"/>
              <a:gd name="connsiteX4" fmla="*/ 1362075 w 1362075"/>
              <a:gd name="connsiteY4" fmla="*/ 676275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75" h="1395412">
                <a:moveTo>
                  <a:pt x="1362075" y="676275"/>
                </a:moveTo>
                <a:lnTo>
                  <a:pt x="685800" y="1395412"/>
                </a:lnTo>
                <a:lnTo>
                  <a:pt x="0" y="695325"/>
                </a:lnTo>
                <a:lnTo>
                  <a:pt x="690562" y="0"/>
                </a:lnTo>
                <a:lnTo>
                  <a:pt x="1362075" y="676275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64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12778739">
            <a:off x="533042" y="2022652"/>
            <a:ext cx="4108564" cy="404284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rgbClr val="D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10002226" flipH="1">
            <a:off x="4809485" y="5021655"/>
            <a:ext cx="994095" cy="978195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rgbClr val="DE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12270262" flipH="1">
            <a:off x="996092" y="900621"/>
            <a:ext cx="763257" cy="751049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 rot="577454" flipH="1">
            <a:off x="11038552" y="5690757"/>
            <a:ext cx="833931" cy="8205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16788013" flipH="1">
            <a:off x="5091085" y="-1449151"/>
            <a:ext cx="9171742" cy="9025046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-24141" r="-240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614944" y="6370319"/>
            <a:ext cx="259769" cy="141605"/>
            <a:chOff x="3162619" y="-787400"/>
            <a:chExt cx="367981" cy="2032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162619" y="-787400"/>
              <a:ext cx="367981" cy="0"/>
            </a:xfrm>
            <a:prstGeom prst="line">
              <a:avLst/>
            </a:prstGeom>
            <a:ln w="19050" cap="rnd">
              <a:solidFill>
                <a:srgbClr val="DE5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162619" y="-685800"/>
              <a:ext cx="367981" cy="0"/>
            </a:xfrm>
            <a:prstGeom prst="line">
              <a:avLst/>
            </a:prstGeom>
            <a:ln w="19050" cap="rnd">
              <a:solidFill>
                <a:srgbClr val="DE5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162619" y="-584200"/>
              <a:ext cx="367981" cy="0"/>
            </a:xfrm>
            <a:prstGeom prst="line">
              <a:avLst/>
            </a:prstGeom>
            <a:ln w="19050" cap="rnd">
              <a:solidFill>
                <a:srgbClr val="DE5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539982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工作总结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14944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58360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商务汇报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733321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776737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述职报告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2851699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95115" y="429331"/>
            <a:ext cx="1268301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latin typeface="+mn-ea"/>
                <a:cs typeface="经典综艺体简" panose="02010609000101010101" pitchFamily="49" charset="-122"/>
              </a:rPr>
              <a:t>商务规划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970077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088455" y="499160"/>
            <a:ext cx="0" cy="13965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197462" y="3402700"/>
            <a:ext cx="351286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+mn-ea"/>
                <a:cs typeface="经典综艺体简" panose="02010609000101010101" pitchFamily="49" charset="-122"/>
              </a:rPr>
              <a:t>感谢您的观看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16512" y="4059786"/>
            <a:ext cx="3252465" cy="5355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1300649" y="4786709"/>
            <a:ext cx="1197870" cy="291493"/>
            <a:chOff x="5305424" y="5593636"/>
            <a:chExt cx="1581152" cy="384761"/>
          </a:xfrm>
        </p:grpSpPr>
        <p:sp>
          <p:nvSpPr>
            <p:cNvPr id="36" name="圆角矩形 35"/>
            <p:cNvSpPr/>
            <p:nvPr/>
          </p:nvSpPr>
          <p:spPr>
            <a:xfrm>
              <a:off x="5305424" y="5593636"/>
              <a:ext cx="1581152" cy="3847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305424" y="5627405"/>
              <a:ext cx="1581152" cy="3235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000">
                  <a:solidFill>
                    <a:schemeClr val="accent1"/>
                  </a:solidFill>
                  <a:latin typeface="+mn-ea"/>
                  <a:cs typeface="经典综艺体简" panose="02010609000101010101" pitchFamily="49" charset="-122"/>
                </a:rPr>
                <a:t>汇报人：</a:t>
              </a:r>
              <a:r>
                <a:rPr lang="en-US" altLang="zh-CN" sz="1000">
                  <a:solidFill>
                    <a:schemeClr val="accent1"/>
                  </a:solidFill>
                  <a:latin typeface="+mn-ea"/>
                  <a:cs typeface="经典综艺体简" panose="02010609000101010101" pitchFamily="49" charset="-122"/>
                </a:rPr>
                <a:t>xiazaii</a:t>
              </a:r>
              <a:endParaRPr lang="zh-CN" altLang="en-US" sz="1000" dirty="0">
                <a:solidFill>
                  <a:schemeClr val="accent1"/>
                </a:solidFill>
                <a:latin typeface="+mn-ea"/>
                <a:cs typeface="经典综艺体简" panose="02010609000101010101" pitchFamily="49" charset="-122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197462" y="2437276"/>
            <a:ext cx="3512861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2020</a:t>
            </a:r>
            <a:endParaRPr lang="zh-CN" altLang="en-US" sz="60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1" grpId="0" animBg="1"/>
      <p:bldP spid="12" grpId="0" animBg="1"/>
      <p:bldP spid="13" grpId="0" animBg="1"/>
      <p:bldP spid="14" grpId="0" animBg="1"/>
      <p:bldP spid="6" grpId="0" animBg="1"/>
      <p:bldP spid="16" grpId="0"/>
      <p:bldP spid="18" grpId="0"/>
      <p:bldP spid="20" grpId="0"/>
      <p:bldP spid="22" grpId="0"/>
      <p:bldP spid="33" grpId="0"/>
      <p:bldP spid="34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321300" y="1384300"/>
            <a:ext cx="4610100" cy="4483100"/>
          </a:xfrm>
          <a:custGeom>
            <a:avLst/>
            <a:gdLst>
              <a:gd name="connsiteX0" fmla="*/ 4610100 w 4610100"/>
              <a:gd name="connsiteY0" fmla="*/ 2349500 h 4483100"/>
              <a:gd name="connsiteX1" fmla="*/ 2082800 w 4610100"/>
              <a:gd name="connsiteY1" fmla="*/ 4483100 h 4483100"/>
              <a:gd name="connsiteX2" fmla="*/ 0 w 4610100"/>
              <a:gd name="connsiteY2" fmla="*/ 2336800 h 4483100"/>
              <a:gd name="connsiteX3" fmla="*/ 2260600 w 4610100"/>
              <a:gd name="connsiteY3" fmla="*/ 0 h 4483100"/>
              <a:gd name="connsiteX4" fmla="*/ 4610100 w 4610100"/>
              <a:gd name="connsiteY4" fmla="*/ 23495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483100">
                <a:moveTo>
                  <a:pt x="4610100" y="2349500"/>
                </a:moveTo>
                <a:lnTo>
                  <a:pt x="2082800" y="4483100"/>
                </a:lnTo>
                <a:lnTo>
                  <a:pt x="0" y="2336800"/>
                </a:lnTo>
                <a:lnTo>
                  <a:pt x="2260600" y="0"/>
                </a:lnTo>
                <a:lnTo>
                  <a:pt x="4610100" y="234950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7700" y="913829"/>
            <a:ext cx="3276600" cy="3224192"/>
            <a:chOff x="4521200" y="1268413"/>
            <a:chExt cx="3149600" cy="3099224"/>
          </a:xfrm>
        </p:grpSpPr>
        <p:sp>
          <p:nvSpPr>
            <p:cNvPr id="2" name="任意多边形 1"/>
            <p:cNvSpPr/>
            <p:nvPr/>
          </p:nvSpPr>
          <p:spPr>
            <a:xfrm rot="10800000" flipH="1">
              <a:off x="4521200" y="1268413"/>
              <a:ext cx="3149600" cy="3099224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0800000" flipH="1">
              <a:off x="5511800" y="2886288"/>
              <a:ext cx="1168400" cy="1149712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24342" r="-23838"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10895" y="451966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25798" y="5330842"/>
            <a:ext cx="57404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39570" y="1457003"/>
            <a:ext cx="35128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01</a:t>
            </a:r>
            <a:endParaRPr lang="zh-CN" altLang="en-US" sz="40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任意多边形 47"/>
          <p:cNvSpPr/>
          <p:nvPr/>
        </p:nvSpPr>
        <p:spPr>
          <a:xfrm rot="1800000">
            <a:off x="2173326" y="1241368"/>
            <a:ext cx="9828983" cy="7516971"/>
          </a:xfrm>
          <a:custGeom>
            <a:avLst/>
            <a:gdLst>
              <a:gd name="connsiteX0" fmla="*/ 7571475 w 9828983"/>
              <a:gd name="connsiteY0" fmla="*/ 0 h 7516971"/>
              <a:gd name="connsiteX1" fmla="*/ 8643743 w 9828983"/>
              <a:gd name="connsiteY1" fmla="*/ 9374 h 7516971"/>
              <a:gd name="connsiteX2" fmla="*/ 9828983 w 9828983"/>
              <a:gd name="connsiteY2" fmla="*/ 2062269 h 7516971"/>
              <a:gd name="connsiteX3" fmla="*/ 9828983 w 9828983"/>
              <a:gd name="connsiteY3" fmla="*/ 3066705 h 7516971"/>
              <a:gd name="connsiteX4" fmla="*/ 2128610 w 9828983"/>
              <a:gd name="connsiteY4" fmla="*/ 7512518 h 7516971"/>
              <a:gd name="connsiteX5" fmla="*/ 0 w 9828983"/>
              <a:gd name="connsiteY5" fmla="*/ 7516971 h 751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8983" h="7516971">
                <a:moveTo>
                  <a:pt x="7571475" y="0"/>
                </a:moveTo>
                <a:lnTo>
                  <a:pt x="8643743" y="9374"/>
                </a:lnTo>
                <a:lnTo>
                  <a:pt x="9828983" y="2062269"/>
                </a:lnTo>
                <a:lnTo>
                  <a:pt x="9828983" y="3066705"/>
                </a:lnTo>
                <a:lnTo>
                  <a:pt x="2128610" y="7512518"/>
                </a:lnTo>
                <a:lnTo>
                  <a:pt x="0" y="75169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382452" y="1731024"/>
            <a:ext cx="1814495" cy="1316195"/>
            <a:chOff x="6621202" y="2075543"/>
            <a:chExt cx="2314726" cy="1679052"/>
          </a:xfrm>
        </p:grpSpPr>
        <p:sp>
          <p:nvSpPr>
            <p:cNvPr id="69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71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  <p:sp>
            <p:nvSpPr>
              <p:cNvPr id="73" name="圆角矩形 7"/>
              <p:cNvSpPr/>
              <p:nvPr/>
            </p:nvSpPr>
            <p:spPr>
              <a:xfrm>
                <a:off x="6267543" y="2375392"/>
                <a:ext cx="666567" cy="640369"/>
              </a:xfrm>
              <a:custGeom>
                <a:avLst/>
                <a:gdLst>
                  <a:gd name="T0" fmla="*/ 114 w 276"/>
                  <a:gd name="T1" fmla="*/ 257 h 265"/>
                  <a:gd name="T2" fmla="*/ 143 w 276"/>
                  <a:gd name="T3" fmla="*/ 249 h 265"/>
                  <a:gd name="T4" fmla="*/ 263 w 276"/>
                  <a:gd name="T5" fmla="*/ 35 h 265"/>
                  <a:gd name="T6" fmla="*/ 234 w 276"/>
                  <a:gd name="T7" fmla="*/ 17 h 265"/>
                  <a:gd name="T8" fmla="*/ 117 w 276"/>
                  <a:gd name="T9" fmla="*/ 210 h 265"/>
                  <a:gd name="T10" fmla="*/ 42 w 276"/>
                  <a:gd name="T11" fmla="*/ 140 h 265"/>
                  <a:gd name="T12" fmla="*/ 18 w 276"/>
                  <a:gd name="T13" fmla="*/ 164 h 265"/>
                  <a:gd name="T14" fmla="*/ 114 w 276"/>
                  <a:gd name="T15" fmla="*/ 25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6" h="265">
                    <a:moveTo>
                      <a:pt x="114" y="257"/>
                    </a:moveTo>
                    <a:cubicBezTo>
                      <a:pt x="123" y="265"/>
                      <a:pt x="141" y="262"/>
                      <a:pt x="143" y="249"/>
                    </a:cubicBezTo>
                    <a:cubicBezTo>
                      <a:pt x="155" y="168"/>
                      <a:pt x="217" y="99"/>
                      <a:pt x="263" y="35"/>
                    </a:cubicBezTo>
                    <a:cubicBezTo>
                      <a:pt x="276" y="17"/>
                      <a:pt x="246" y="0"/>
                      <a:pt x="234" y="17"/>
                    </a:cubicBezTo>
                    <a:cubicBezTo>
                      <a:pt x="191" y="77"/>
                      <a:pt x="138" y="139"/>
                      <a:pt x="117" y="210"/>
                    </a:cubicBezTo>
                    <a:cubicBezTo>
                      <a:pt x="93" y="186"/>
                      <a:pt x="69" y="162"/>
                      <a:pt x="42" y="140"/>
                    </a:cubicBezTo>
                    <a:cubicBezTo>
                      <a:pt x="25" y="126"/>
                      <a:pt x="0" y="150"/>
                      <a:pt x="18" y="164"/>
                    </a:cubicBezTo>
                    <a:cubicBezTo>
                      <a:pt x="53" y="192"/>
                      <a:pt x="83" y="225"/>
                      <a:pt x="114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3063353" y="1731024"/>
            <a:ext cx="1814495" cy="1316195"/>
            <a:chOff x="6621202" y="2075543"/>
            <a:chExt cx="2314726" cy="1679052"/>
          </a:xfrm>
        </p:grpSpPr>
        <p:sp>
          <p:nvSpPr>
            <p:cNvPr id="75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77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  <p:sp>
            <p:nvSpPr>
              <p:cNvPr id="79" name="圆角矩形 7"/>
              <p:cNvSpPr/>
              <p:nvPr/>
            </p:nvSpPr>
            <p:spPr>
              <a:xfrm>
                <a:off x="6278720" y="2362293"/>
                <a:ext cx="644212" cy="666567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4744254" y="1731024"/>
            <a:ext cx="1814495" cy="1316195"/>
            <a:chOff x="6621202" y="2075543"/>
            <a:chExt cx="2314726" cy="1679052"/>
          </a:xfrm>
        </p:grpSpPr>
        <p:sp>
          <p:nvSpPr>
            <p:cNvPr id="81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83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  <p:sp>
            <p:nvSpPr>
              <p:cNvPr id="85" name="圆角矩形 7"/>
              <p:cNvSpPr/>
              <p:nvPr/>
            </p:nvSpPr>
            <p:spPr>
              <a:xfrm>
                <a:off x="6267543" y="2362293"/>
                <a:ext cx="666567" cy="666567"/>
              </a:xfrm>
              <a:custGeom>
                <a:avLst/>
                <a:gdLst>
                  <a:gd name="connsiteX0" fmla="*/ 157638 w 338138"/>
                  <a:gd name="connsiteY0" fmla="*/ 144463 h 338138"/>
                  <a:gd name="connsiteX1" fmla="*/ 165544 w 338138"/>
                  <a:gd name="connsiteY1" fmla="*/ 148443 h 338138"/>
                  <a:gd name="connsiteX2" fmla="*/ 249865 w 338138"/>
                  <a:gd name="connsiteY2" fmla="*/ 233341 h 338138"/>
                  <a:gd name="connsiteX3" fmla="*/ 280167 w 338138"/>
                  <a:gd name="connsiteY3" fmla="*/ 232015 h 338138"/>
                  <a:gd name="connsiteX4" fmla="*/ 286755 w 338138"/>
                  <a:gd name="connsiteY4" fmla="*/ 234668 h 338138"/>
                  <a:gd name="connsiteX5" fmla="*/ 335503 w 338138"/>
                  <a:gd name="connsiteY5" fmla="*/ 283750 h 338138"/>
                  <a:gd name="connsiteX6" fmla="*/ 338138 w 338138"/>
                  <a:gd name="connsiteY6" fmla="*/ 293036 h 338138"/>
                  <a:gd name="connsiteX7" fmla="*/ 330233 w 338138"/>
                  <a:gd name="connsiteY7" fmla="*/ 298342 h 338138"/>
                  <a:gd name="connsiteX8" fmla="*/ 311788 w 338138"/>
                  <a:gd name="connsiteY8" fmla="*/ 303648 h 338138"/>
                  <a:gd name="connsiteX9" fmla="*/ 303883 w 338138"/>
                  <a:gd name="connsiteY9" fmla="*/ 310281 h 338138"/>
                  <a:gd name="connsiteX10" fmla="*/ 299930 w 338138"/>
                  <a:gd name="connsiteY10" fmla="*/ 331505 h 338138"/>
                  <a:gd name="connsiteX11" fmla="*/ 293343 w 338138"/>
                  <a:gd name="connsiteY11" fmla="*/ 338138 h 338138"/>
                  <a:gd name="connsiteX12" fmla="*/ 290708 w 338138"/>
                  <a:gd name="connsiteY12" fmla="*/ 338138 h 338138"/>
                  <a:gd name="connsiteX13" fmla="*/ 284120 w 338138"/>
                  <a:gd name="connsiteY13" fmla="*/ 335485 h 338138"/>
                  <a:gd name="connsiteX14" fmla="*/ 235372 w 338138"/>
                  <a:gd name="connsiteY14" fmla="*/ 286403 h 338138"/>
                  <a:gd name="connsiteX15" fmla="*/ 232737 w 338138"/>
                  <a:gd name="connsiteY15" fmla="*/ 279770 h 338138"/>
                  <a:gd name="connsiteX16" fmla="*/ 234054 w 338138"/>
                  <a:gd name="connsiteY16" fmla="*/ 249260 h 338138"/>
                  <a:gd name="connsiteX17" fmla="*/ 149733 w 338138"/>
                  <a:gd name="connsiteY17" fmla="*/ 164361 h 338138"/>
                  <a:gd name="connsiteX18" fmla="*/ 149733 w 338138"/>
                  <a:gd name="connsiteY18" fmla="*/ 148443 h 338138"/>
                  <a:gd name="connsiteX19" fmla="*/ 157638 w 338138"/>
                  <a:gd name="connsiteY19" fmla="*/ 144463 h 338138"/>
                  <a:gd name="connsiteX20" fmla="*/ 145922 w 338138"/>
                  <a:gd name="connsiteY20" fmla="*/ 120650 h 338138"/>
                  <a:gd name="connsiteX21" fmla="*/ 169863 w 338138"/>
                  <a:gd name="connsiteY21" fmla="*/ 137383 h 338138"/>
                  <a:gd name="connsiteX22" fmla="*/ 157893 w 338138"/>
                  <a:gd name="connsiteY22" fmla="*/ 133522 h 338138"/>
                  <a:gd name="connsiteX23" fmla="*/ 141931 w 338138"/>
                  <a:gd name="connsiteY23" fmla="*/ 141245 h 338138"/>
                  <a:gd name="connsiteX24" fmla="*/ 137941 w 338138"/>
                  <a:gd name="connsiteY24" fmla="*/ 168275 h 338138"/>
                  <a:gd name="connsiteX25" fmla="*/ 120650 w 338138"/>
                  <a:gd name="connsiteY25" fmla="*/ 145106 h 338138"/>
                  <a:gd name="connsiteX26" fmla="*/ 145922 w 338138"/>
                  <a:gd name="connsiteY26" fmla="*/ 120650 h 338138"/>
                  <a:gd name="connsiteX27" fmla="*/ 146051 w 338138"/>
                  <a:gd name="connsiteY27" fmla="*/ 60325 h 338138"/>
                  <a:gd name="connsiteX28" fmla="*/ 230188 w 338138"/>
                  <a:gd name="connsiteY28" fmla="*/ 145257 h 338138"/>
                  <a:gd name="connsiteX29" fmla="*/ 219671 w 338138"/>
                  <a:gd name="connsiteY29" fmla="*/ 186395 h 338138"/>
                  <a:gd name="connsiteX30" fmla="*/ 193378 w 338138"/>
                  <a:gd name="connsiteY30" fmla="*/ 161181 h 338138"/>
                  <a:gd name="connsiteX31" fmla="*/ 196007 w 338138"/>
                  <a:gd name="connsiteY31" fmla="*/ 145257 h 338138"/>
                  <a:gd name="connsiteX32" fmla="*/ 146051 w 338138"/>
                  <a:gd name="connsiteY32" fmla="*/ 94828 h 338138"/>
                  <a:gd name="connsiteX33" fmla="*/ 96094 w 338138"/>
                  <a:gd name="connsiteY33" fmla="*/ 145257 h 338138"/>
                  <a:gd name="connsiteX34" fmla="*/ 146051 w 338138"/>
                  <a:gd name="connsiteY34" fmla="*/ 195685 h 338138"/>
                  <a:gd name="connsiteX35" fmla="*/ 161827 w 338138"/>
                  <a:gd name="connsiteY35" fmla="*/ 193031 h 338138"/>
                  <a:gd name="connsiteX36" fmla="*/ 188119 w 338138"/>
                  <a:gd name="connsiteY36" fmla="*/ 219572 h 338138"/>
                  <a:gd name="connsiteX37" fmla="*/ 146051 w 338138"/>
                  <a:gd name="connsiteY37" fmla="*/ 230188 h 338138"/>
                  <a:gd name="connsiteX38" fmla="*/ 61913 w 338138"/>
                  <a:gd name="connsiteY38" fmla="*/ 145257 h 338138"/>
                  <a:gd name="connsiteX39" fmla="*/ 146051 w 338138"/>
                  <a:gd name="connsiteY39" fmla="*/ 60325 h 338138"/>
                  <a:gd name="connsiteX40" fmla="*/ 145257 w 338138"/>
                  <a:gd name="connsiteY40" fmla="*/ 0 h 338138"/>
                  <a:gd name="connsiteX41" fmla="*/ 290513 w 338138"/>
                  <a:gd name="connsiteY41" fmla="*/ 145257 h 338138"/>
                  <a:gd name="connsiteX42" fmla="*/ 269385 w 338138"/>
                  <a:gd name="connsiteY42" fmla="*/ 221846 h 338138"/>
                  <a:gd name="connsiteX43" fmla="*/ 254859 w 338138"/>
                  <a:gd name="connsiteY43" fmla="*/ 221846 h 338138"/>
                  <a:gd name="connsiteX44" fmla="*/ 239013 w 338138"/>
                  <a:gd name="connsiteY44" fmla="*/ 206000 h 338138"/>
                  <a:gd name="connsiteX45" fmla="*/ 256180 w 338138"/>
                  <a:gd name="connsiteY45" fmla="*/ 145257 h 338138"/>
                  <a:gd name="connsiteX46" fmla="*/ 145257 w 338138"/>
                  <a:gd name="connsiteY46" fmla="*/ 34333 h 338138"/>
                  <a:gd name="connsiteX47" fmla="*/ 34333 w 338138"/>
                  <a:gd name="connsiteY47" fmla="*/ 145257 h 338138"/>
                  <a:gd name="connsiteX48" fmla="*/ 145257 w 338138"/>
                  <a:gd name="connsiteY48" fmla="*/ 256180 h 338138"/>
                  <a:gd name="connsiteX49" fmla="*/ 206000 w 338138"/>
                  <a:gd name="connsiteY49" fmla="*/ 239013 h 338138"/>
                  <a:gd name="connsiteX50" fmla="*/ 221847 w 338138"/>
                  <a:gd name="connsiteY50" fmla="*/ 254859 h 338138"/>
                  <a:gd name="connsiteX51" fmla="*/ 221847 w 338138"/>
                  <a:gd name="connsiteY51" fmla="*/ 269385 h 338138"/>
                  <a:gd name="connsiteX52" fmla="*/ 145257 w 338138"/>
                  <a:gd name="connsiteY52" fmla="*/ 290513 h 338138"/>
                  <a:gd name="connsiteX53" fmla="*/ 0 w 338138"/>
                  <a:gd name="connsiteY53" fmla="*/ 145257 h 338138"/>
                  <a:gd name="connsiteX54" fmla="*/ 145257 w 338138"/>
                  <a:gd name="connsiteY5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38138" h="338138">
                    <a:moveTo>
                      <a:pt x="157638" y="144463"/>
                    </a:moveTo>
                    <a:cubicBezTo>
                      <a:pt x="160273" y="144463"/>
                      <a:pt x="162908" y="145790"/>
                      <a:pt x="165544" y="148443"/>
                    </a:cubicBezTo>
                    <a:cubicBezTo>
                      <a:pt x="165544" y="148443"/>
                      <a:pt x="165544" y="148443"/>
                      <a:pt x="249865" y="233341"/>
                    </a:cubicBezTo>
                    <a:cubicBezTo>
                      <a:pt x="249865" y="233341"/>
                      <a:pt x="249865" y="233341"/>
                      <a:pt x="280167" y="232015"/>
                    </a:cubicBezTo>
                    <a:cubicBezTo>
                      <a:pt x="282803" y="232015"/>
                      <a:pt x="285438" y="233341"/>
                      <a:pt x="286755" y="234668"/>
                    </a:cubicBezTo>
                    <a:cubicBezTo>
                      <a:pt x="286755" y="234668"/>
                      <a:pt x="286755" y="234668"/>
                      <a:pt x="335503" y="283750"/>
                    </a:cubicBezTo>
                    <a:cubicBezTo>
                      <a:pt x="338138" y="286403"/>
                      <a:pt x="338138" y="289056"/>
                      <a:pt x="338138" y="293036"/>
                    </a:cubicBezTo>
                    <a:cubicBezTo>
                      <a:pt x="336821" y="295689"/>
                      <a:pt x="334186" y="298342"/>
                      <a:pt x="330233" y="298342"/>
                    </a:cubicBezTo>
                    <a:cubicBezTo>
                      <a:pt x="330233" y="298342"/>
                      <a:pt x="330233" y="298342"/>
                      <a:pt x="311788" y="303648"/>
                    </a:cubicBezTo>
                    <a:cubicBezTo>
                      <a:pt x="307835" y="303648"/>
                      <a:pt x="305200" y="306301"/>
                      <a:pt x="303883" y="310281"/>
                    </a:cubicBezTo>
                    <a:cubicBezTo>
                      <a:pt x="303883" y="310281"/>
                      <a:pt x="303883" y="310281"/>
                      <a:pt x="299930" y="331505"/>
                    </a:cubicBezTo>
                    <a:cubicBezTo>
                      <a:pt x="298613" y="334158"/>
                      <a:pt x="295978" y="336812"/>
                      <a:pt x="293343" y="338138"/>
                    </a:cubicBezTo>
                    <a:cubicBezTo>
                      <a:pt x="292025" y="338138"/>
                      <a:pt x="292025" y="338138"/>
                      <a:pt x="290708" y="338138"/>
                    </a:cubicBezTo>
                    <a:cubicBezTo>
                      <a:pt x="288073" y="338138"/>
                      <a:pt x="285438" y="336812"/>
                      <a:pt x="284120" y="335485"/>
                    </a:cubicBezTo>
                    <a:cubicBezTo>
                      <a:pt x="284120" y="335485"/>
                      <a:pt x="284120" y="335485"/>
                      <a:pt x="235372" y="286403"/>
                    </a:cubicBezTo>
                    <a:cubicBezTo>
                      <a:pt x="232737" y="283750"/>
                      <a:pt x="232737" y="281097"/>
                      <a:pt x="232737" y="279770"/>
                    </a:cubicBezTo>
                    <a:cubicBezTo>
                      <a:pt x="232737" y="279770"/>
                      <a:pt x="232737" y="279770"/>
                      <a:pt x="234054" y="249260"/>
                    </a:cubicBezTo>
                    <a:cubicBezTo>
                      <a:pt x="234054" y="249260"/>
                      <a:pt x="234054" y="249260"/>
                      <a:pt x="149733" y="164361"/>
                    </a:cubicBezTo>
                    <a:cubicBezTo>
                      <a:pt x="144463" y="159055"/>
                      <a:pt x="144463" y="152422"/>
                      <a:pt x="149733" y="148443"/>
                    </a:cubicBezTo>
                    <a:cubicBezTo>
                      <a:pt x="151051" y="145790"/>
                      <a:pt x="155003" y="144463"/>
                      <a:pt x="157638" y="144463"/>
                    </a:cubicBezTo>
                    <a:close/>
                    <a:moveTo>
                      <a:pt x="145922" y="120650"/>
                    </a:moveTo>
                    <a:cubicBezTo>
                      <a:pt x="157893" y="120650"/>
                      <a:pt x="167203" y="128373"/>
                      <a:pt x="169863" y="137383"/>
                    </a:cubicBezTo>
                    <a:cubicBezTo>
                      <a:pt x="167203" y="134809"/>
                      <a:pt x="161883" y="133522"/>
                      <a:pt x="157893" y="133522"/>
                    </a:cubicBezTo>
                    <a:cubicBezTo>
                      <a:pt x="151242" y="133522"/>
                      <a:pt x="145922" y="136096"/>
                      <a:pt x="141931" y="141245"/>
                    </a:cubicBezTo>
                    <a:cubicBezTo>
                      <a:pt x="133951" y="147680"/>
                      <a:pt x="132620" y="160552"/>
                      <a:pt x="137941" y="168275"/>
                    </a:cubicBezTo>
                    <a:cubicBezTo>
                      <a:pt x="128630" y="165701"/>
                      <a:pt x="120650" y="156691"/>
                      <a:pt x="120650" y="145106"/>
                    </a:cubicBezTo>
                    <a:cubicBezTo>
                      <a:pt x="120650" y="132234"/>
                      <a:pt x="132620" y="120650"/>
                      <a:pt x="145922" y="120650"/>
                    </a:cubicBezTo>
                    <a:close/>
                    <a:moveTo>
                      <a:pt x="146051" y="60325"/>
                    </a:moveTo>
                    <a:cubicBezTo>
                      <a:pt x="192063" y="60325"/>
                      <a:pt x="230188" y="98810"/>
                      <a:pt x="230188" y="145257"/>
                    </a:cubicBezTo>
                    <a:cubicBezTo>
                      <a:pt x="230188" y="159854"/>
                      <a:pt x="226244" y="174452"/>
                      <a:pt x="219671" y="186395"/>
                    </a:cubicBezTo>
                    <a:lnTo>
                      <a:pt x="193378" y="161181"/>
                    </a:lnTo>
                    <a:cubicBezTo>
                      <a:pt x="196007" y="155873"/>
                      <a:pt x="196007" y="150565"/>
                      <a:pt x="196007" y="145257"/>
                    </a:cubicBezTo>
                    <a:cubicBezTo>
                      <a:pt x="196007" y="117388"/>
                      <a:pt x="173658" y="94828"/>
                      <a:pt x="146051" y="94828"/>
                    </a:cubicBezTo>
                    <a:cubicBezTo>
                      <a:pt x="118443" y="94828"/>
                      <a:pt x="96094" y="117388"/>
                      <a:pt x="96094" y="145257"/>
                    </a:cubicBezTo>
                    <a:cubicBezTo>
                      <a:pt x="96094" y="173125"/>
                      <a:pt x="118443" y="195685"/>
                      <a:pt x="146051" y="195685"/>
                    </a:cubicBezTo>
                    <a:cubicBezTo>
                      <a:pt x="151309" y="195685"/>
                      <a:pt x="156568" y="194358"/>
                      <a:pt x="161827" y="193031"/>
                    </a:cubicBezTo>
                    <a:cubicBezTo>
                      <a:pt x="161827" y="193031"/>
                      <a:pt x="161827" y="193031"/>
                      <a:pt x="188119" y="219572"/>
                    </a:cubicBezTo>
                    <a:cubicBezTo>
                      <a:pt x="174973" y="226207"/>
                      <a:pt x="161827" y="230188"/>
                      <a:pt x="146051" y="230188"/>
                    </a:cubicBezTo>
                    <a:cubicBezTo>
                      <a:pt x="100038" y="230188"/>
                      <a:pt x="61913" y="191703"/>
                      <a:pt x="61913" y="145257"/>
                    </a:cubicBezTo>
                    <a:cubicBezTo>
                      <a:pt x="61913" y="98810"/>
                      <a:pt x="100038" y="60325"/>
                      <a:pt x="146051" y="60325"/>
                    </a:cubicBezTo>
                    <a:close/>
                    <a:moveTo>
                      <a:pt x="145257" y="0"/>
                    </a:moveTo>
                    <a:cubicBezTo>
                      <a:pt x="225808" y="0"/>
                      <a:pt x="290513" y="64705"/>
                      <a:pt x="290513" y="145257"/>
                    </a:cubicBezTo>
                    <a:cubicBezTo>
                      <a:pt x="290513" y="172987"/>
                      <a:pt x="282590" y="199398"/>
                      <a:pt x="269385" y="221846"/>
                    </a:cubicBezTo>
                    <a:cubicBezTo>
                      <a:pt x="269385" y="221846"/>
                      <a:pt x="269385" y="221846"/>
                      <a:pt x="254859" y="221846"/>
                    </a:cubicBezTo>
                    <a:cubicBezTo>
                      <a:pt x="254859" y="221846"/>
                      <a:pt x="254859" y="221846"/>
                      <a:pt x="239013" y="206000"/>
                    </a:cubicBezTo>
                    <a:cubicBezTo>
                      <a:pt x="249577" y="188833"/>
                      <a:pt x="256180" y="167705"/>
                      <a:pt x="256180" y="145257"/>
                    </a:cubicBezTo>
                    <a:cubicBezTo>
                      <a:pt x="256180" y="84513"/>
                      <a:pt x="207321" y="34333"/>
                      <a:pt x="145257" y="34333"/>
                    </a:cubicBezTo>
                    <a:cubicBezTo>
                      <a:pt x="84513" y="34333"/>
                      <a:pt x="34333" y="84513"/>
                      <a:pt x="34333" y="145257"/>
                    </a:cubicBezTo>
                    <a:cubicBezTo>
                      <a:pt x="34333" y="207321"/>
                      <a:pt x="84513" y="256180"/>
                      <a:pt x="145257" y="256180"/>
                    </a:cubicBezTo>
                    <a:cubicBezTo>
                      <a:pt x="167705" y="256180"/>
                      <a:pt x="188834" y="249577"/>
                      <a:pt x="206000" y="239013"/>
                    </a:cubicBezTo>
                    <a:cubicBezTo>
                      <a:pt x="206000" y="239013"/>
                      <a:pt x="206000" y="239013"/>
                      <a:pt x="221847" y="254859"/>
                    </a:cubicBezTo>
                    <a:cubicBezTo>
                      <a:pt x="221847" y="254859"/>
                      <a:pt x="221847" y="254859"/>
                      <a:pt x="221847" y="269385"/>
                    </a:cubicBezTo>
                    <a:cubicBezTo>
                      <a:pt x="199398" y="282590"/>
                      <a:pt x="172988" y="290513"/>
                      <a:pt x="145257" y="290513"/>
                    </a:cubicBezTo>
                    <a:cubicBezTo>
                      <a:pt x="64705" y="290513"/>
                      <a:pt x="0" y="225808"/>
                      <a:pt x="0" y="145257"/>
                    </a:cubicBezTo>
                    <a:cubicBezTo>
                      <a:pt x="0" y="64705"/>
                      <a:pt x="64705" y="0"/>
                      <a:pt x="1452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6425155" y="1731024"/>
            <a:ext cx="1814495" cy="1316195"/>
            <a:chOff x="6621202" y="2075543"/>
            <a:chExt cx="2314726" cy="1679052"/>
          </a:xfrm>
        </p:grpSpPr>
        <p:sp>
          <p:nvSpPr>
            <p:cNvPr id="93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4" name="组合 93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95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  <p:sp>
            <p:nvSpPr>
              <p:cNvPr id="97" name="圆角矩形 7"/>
              <p:cNvSpPr/>
              <p:nvPr/>
            </p:nvSpPr>
            <p:spPr>
              <a:xfrm>
                <a:off x="6267543" y="2372624"/>
                <a:ext cx="666567" cy="645905"/>
              </a:xfrm>
              <a:custGeom>
                <a:avLst/>
                <a:gdLst>
                  <a:gd name="connsiteX0" fmla="*/ 58918 w 323554"/>
                  <a:gd name="connsiteY0" fmla="*/ 189699 h 313525"/>
                  <a:gd name="connsiteX1" fmla="*/ 101421 w 323554"/>
                  <a:gd name="connsiteY1" fmla="*/ 189699 h 313525"/>
                  <a:gd name="connsiteX2" fmla="*/ 103997 w 323554"/>
                  <a:gd name="connsiteY2" fmla="*/ 189699 h 313525"/>
                  <a:gd name="connsiteX3" fmla="*/ 114301 w 323554"/>
                  <a:gd name="connsiteY3" fmla="*/ 201731 h 313525"/>
                  <a:gd name="connsiteX4" fmla="*/ 113013 w 323554"/>
                  <a:gd name="connsiteY4" fmla="*/ 205741 h 313525"/>
                  <a:gd name="connsiteX5" fmla="*/ 101421 w 323554"/>
                  <a:gd name="connsiteY5" fmla="*/ 215099 h 313525"/>
                  <a:gd name="connsiteX6" fmla="*/ 58918 w 323554"/>
                  <a:gd name="connsiteY6" fmla="*/ 215099 h 313525"/>
                  <a:gd name="connsiteX7" fmla="*/ 46038 w 323554"/>
                  <a:gd name="connsiteY7" fmla="*/ 201731 h 313525"/>
                  <a:gd name="connsiteX8" fmla="*/ 58918 w 323554"/>
                  <a:gd name="connsiteY8" fmla="*/ 189699 h 313525"/>
                  <a:gd name="connsiteX9" fmla="*/ 149225 w 323554"/>
                  <a:gd name="connsiteY9" fmla="*/ 165887 h 313525"/>
                  <a:gd name="connsiteX10" fmla="*/ 142875 w 323554"/>
                  <a:gd name="connsiteY10" fmla="*/ 186525 h 313525"/>
                  <a:gd name="connsiteX11" fmla="*/ 153988 w 323554"/>
                  <a:gd name="connsiteY11" fmla="*/ 196050 h 313525"/>
                  <a:gd name="connsiteX12" fmla="*/ 173038 w 323554"/>
                  <a:gd name="connsiteY12" fmla="*/ 188112 h 313525"/>
                  <a:gd name="connsiteX13" fmla="*/ 145188 w 323554"/>
                  <a:gd name="connsiteY13" fmla="*/ 151599 h 313525"/>
                  <a:gd name="connsiteX14" fmla="*/ 187326 w 323554"/>
                  <a:gd name="connsiteY14" fmla="*/ 190104 h 313525"/>
                  <a:gd name="connsiteX15" fmla="*/ 138803 w 323554"/>
                  <a:gd name="connsiteY15" fmla="*/ 210640 h 313525"/>
                  <a:gd name="connsiteX16" fmla="*/ 131142 w 323554"/>
                  <a:gd name="connsiteY16" fmla="*/ 210640 h 313525"/>
                  <a:gd name="connsiteX17" fmla="*/ 129865 w 323554"/>
                  <a:gd name="connsiteY17" fmla="*/ 202939 h 313525"/>
                  <a:gd name="connsiteX18" fmla="*/ 145188 w 323554"/>
                  <a:gd name="connsiteY18" fmla="*/ 151599 h 313525"/>
                  <a:gd name="connsiteX19" fmla="*/ 58982 w 323554"/>
                  <a:gd name="connsiteY19" fmla="*/ 146837 h 313525"/>
                  <a:gd name="connsiteX20" fmla="*/ 130176 w 323554"/>
                  <a:gd name="connsiteY20" fmla="*/ 146837 h 313525"/>
                  <a:gd name="connsiteX21" fmla="*/ 130176 w 323554"/>
                  <a:gd name="connsiteY21" fmla="*/ 148186 h 313525"/>
                  <a:gd name="connsiteX22" fmla="*/ 122409 w 323554"/>
                  <a:gd name="connsiteY22" fmla="*/ 173825 h 313525"/>
                  <a:gd name="connsiteX23" fmla="*/ 58982 w 323554"/>
                  <a:gd name="connsiteY23" fmla="*/ 173825 h 313525"/>
                  <a:gd name="connsiteX24" fmla="*/ 46038 w 323554"/>
                  <a:gd name="connsiteY24" fmla="*/ 160331 h 313525"/>
                  <a:gd name="connsiteX25" fmla="*/ 58982 w 323554"/>
                  <a:gd name="connsiteY25" fmla="*/ 146837 h 313525"/>
                  <a:gd name="connsiteX26" fmla="*/ 59011 w 323554"/>
                  <a:gd name="connsiteY26" fmla="*/ 105562 h 313525"/>
                  <a:gd name="connsiteX27" fmla="*/ 166688 w 323554"/>
                  <a:gd name="connsiteY27" fmla="*/ 105562 h 313525"/>
                  <a:gd name="connsiteX28" fmla="*/ 144634 w 323554"/>
                  <a:gd name="connsiteY28" fmla="*/ 130962 h 313525"/>
                  <a:gd name="connsiteX29" fmla="*/ 59011 w 323554"/>
                  <a:gd name="connsiteY29" fmla="*/ 130962 h 313525"/>
                  <a:gd name="connsiteX30" fmla="*/ 46038 w 323554"/>
                  <a:gd name="connsiteY30" fmla="*/ 118930 h 313525"/>
                  <a:gd name="connsiteX31" fmla="*/ 59011 w 323554"/>
                  <a:gd name="connsiteY31" fmla="*/ 105562 h 313525"/>
                  <a:gd name="connsiteX32" fmla="*/ 226883 w 323554"/>
                  <a:gd name="connsiteY32" fmla="*/ 81749 h 313525"/>
                  <a:gd name="connsiteX33" fmla="*/ 224292 w 323554"/>
                  <a:gd name="connsiteY33" fmla="*/ 83037 h 313525"/>
                  <a:gd name="connsiteX34" fmla="*/ 171159 w 323554"/>
                  <a:gd name="connsiteY34" fmla="*/ 140996 h 313525"/>
                  <a:gd name="connsiteX35" fmla="*/ 172455 w 323554"/>
                  <a:gd name="connsiteY35" fmla="*/ 146148 h 313525"/>
                  <a:gd name="connsiteX36" fmla="*/ 175047 w 323554"/>
                  <a:gd name="connsiteY36" fmla="*/ 148724 h 313525"/>
                  <a:gd name="connsiteX37" fmla="*/ 177639 w 323554"/>
                  <a:gd name="connsiteY37" fmla="*/ 150012 h 313525"/>
                  <a:gd name="connsiteX38" fmla="*/ 180230 w 323554"/>
                  <a:gd name="connsiteY38" fmla="*/ 148724 h 313525"/>
                  <a:gd name="connsiteX39" fmla="*/ 232067 w 323554"/>
                  <a:gd name="connsiteY39" fmla="*/ 90765 h 313525"/>
                  <a:gd name="connsiteX40" fmla="*/ 232067 w 323554"/>
                  <a:gd name="connsiteY40" fmla="*/ 85613 h 313525"/>
                  <a:gd name="connsiteX41" fmla="*/ 229475 w 323554"/>
                  <a:gd name="connsiteY41" fmla="*/ 83037 h 313525"/>
                  <a:gd name="connsiteX42" fmla="*/ 226883 w 323554"/>
                  <a:gd name="connsiteY42" fmla="*/ 81749 h 313525"/>
                  <a:gd name="connsiteX43" fmla="*/ 247254 w 323554"/>
                  <a:gd name="connsiteY43" fmla="*/ 62303 h 313525"/>
                  <a:gd name="connsiteX44" fmla="*/ 242491 w 323554"/>
                  <a:gd name="connsiteY44" fmla="*/ 63493 h 313525"/>
                  <a:gd name="connsiteX45" fmla="*/ 237729 w 323554"/>
                  <a:gd name="connsiteY45" fmla="*/ 68256 h 313525"/>
                  <a:gd name="connsiteX46" fmla="*/ 236538 w 323554"/>
                  <a:gd name="connsiteY46" fmla="*/ 70637 h 313525"/>
                  <a:gd name="connsiteX47" fmla="*/ 237729 w 323554"/>
                  <a:gd name="connsiteY47" fmla="*/ 73019 h 313525"/>
                  <a:gd name="connsiteX48" fmla="*/ 240110 w 323554"/>
                  <a:gd name="connsiteY48" fmla="*/ 74209 h 313525"/>
                  <a:gd name="connsiteX49" fmla="*/ 242491 w 323554"/>
                  <a:gd name="connsiteY49" fmla="*/ 75400 h 313525"/>
                  <a:gd name="connsiteX50" fmla="*/ 244873 w 323554"/>
                  <a:gd name="connsiteY50" fmla="*/ 75400 h 313525"/>
                  <a:gd name="connsiteX51" fmla="*/ 244873 w 323554"/>
                  <a:gd name="connsiteY51" fmla="*/ 74209 h 313525"/>
                  <a:gd name="connsiteX52" fmla="*/ 249635 w 323554"/>
                  <a:gd name="connsiteY52" fmla="*/ 69447 h 313525"/>
                  <a:gd name="connsiteX53" fmla="*/ 249635 w 323554"/>
                  <a:gd name="connsiteY53" fmla="*/ 64684 h 313525"/>
                  <a:gd name="connsiteX54" fmla="*/ 247254 w 323554"/>
                  <a:gd name="connsiteY54" fmla="*/ 62303 h 313525"/>
                  <a:gd name="connsiteX55" fmla="*/ 24647 w 323554"/>
                  <a:gd name="connsiteY55" fmla="*/ 48412 h 313525"/>
                  <a:gd name="connsiteX56" fmla="*/ 201069 w 323554"/>
                  <a:gd name="connsiteY56" fmla="*/ 48412 h 313525"/>
                  <a:gd name="connsiteX57" fmla="*/ 214041 w 323554"/>
                  <a:gd name="connsiteY57" fmla="*/ 52292 h 313525"/>
                  <a:gd name="connsiteX58" fmla="*/ 193285 w 323554"/>
                  <a:gd name="connsiteY58" fmla="*/ 76863 h 313525"/>
                  <a:gd name="connsiteX59" fmla="*/ 181610 w 323554"/>
                  <a:gd name="connsiteY59" fmla="*/ 72983 h 313525"/>
                  <a:gd name="connsiteX60" fmla="*/ 45403 w 323554"/>
                  <a:gd name="connsiteY60" fmla="*/ 72983 h 313525"/>
                  <a:gd name="connsiteX61" fmla="*/ 24647 w 323554"/>
                  <a:gd name="connsiteY61" fmla="*/ 93675 h 313525"/>
                  <a:gd name="connsiteX62" fmla="*/ 24647 w 323554"/>
                  <a:gd name="connsiteY62" fmla="*/ 268262 h 313525"/>
                  <a:gd name="connsiteX63" fmla="*/ 45403 w 323554"/>
                  <a:gd name="connsiteY63" fmla="*/ 287660 h 313525"/>
                  <a:gd name="connsiteX64" fmla="*/ 181610 w 323554"/>
                  <a:gd name="connsiteY64" fmla="*/ 287660 h 313525"/>
                  <a:gd name="connsiteX65" fmla="*/ 202366 w 323554"/>
                  <a:gd name="connsiteY65" fmla="*/ 268262 h 313525"/>
                  <a:gd name="connsiteX66" fmla="*/ 202366 w 323554"/>
                  <a:gd name="connsiteY66" fmla="*/ 202307 h 313525"/>
                  <a:gd name="connsiteX67" fmla="*/ 203663 w 323554"/>
                  <a:gd name="connsiteY67" fmla="*/ 201014 h 313525"/>
                  <a:gd name="connsiteX68" fmla="*/ 206258 w 323554"/>
                  <a:gd name="connsiteY68" fmla="*/ 198427 h 313525"/>
                  <a:gd name="connsiteX69" fmla="*/ 227013 w 323554"/>
                  <a:gd name="connsiteY69" fmla="*/ 175149 h 313525"/>
                  <a:gd name="connsiteX70" fmla="*/ 227013 w 323554"/>
                  <a:gd name="connsiteY70" fmla="*/ 287660 h 313525"/>
                  <a:gd name="connsiteX71" fmla="*/ 201069 w 323554"/>
                  <a:gd name="connsiteY71" fmla="*/ 313525 h 313525"/>
                  <a:gd name="connsiteX72" fmla="*/ 25944 w 323554"/>
                  <a:gd name="connsiteY72" fmla="*/ 313525 h 313525"/>
                  <a:gd name="connsiteX73" fmla="*/ 0 w 323554"/>
                  <a:gd name="connsiteY73" fmla="*/ 287660 h 313525"/>
                  <a:gd name="connsiteX74" fmla="*/ 0 w 323554"/>
                  <a:gd name="connsiteY74" fmla="*/ 72983 h 313525"/>
                  <a:gd name="connsiteX75" fmla="*/ 24647 w 323554"/>
                  <a:gd name="connsiteY75" fmla="*/ 48412 h 313525"/>
                  <a:gd name="connsiteX76" fmla="*/ 242888 w 323554"/>
                  <a:gd name="connsiteY76" fmla="*/ 42062 h 313525"/>
                  <a:gd name="connsiteX77" fmla="*/ 285751 w 323554"/>
                  <a:gd name="connsiteY77" fmla="*/ 81750 h 313525"/>
                  <a:gd name="connsiteX78" fmla="*/ 279401 w 323554"/>
                  <a:gd name="connsiteY78" fmla="*/ 89687 h 313525"/>
                  <a:gd name="connsiteX79" fmla="*/ 200026 w 323554"/>
                  <a:gd name="connsiteY79" fmla="*/ 178587 h 313525"/>
                  <a:gd name="connsiteX80" fmla="*/ 193676 w 323554"/>
                  <a:gd name="connsiteY80" fmla="*/ 184937 h 313525"/>
                  <a:gd name="connsiteX81" fmla="*/ 150813 w 323554"/>
                  <a:gd name="connsiteY81" fmla="*/ 146837 h 313525"/>
                  <a:gd name="connsiteX82" fmla="*/ 155576 w 323554"/>
                  <a:gd name="connsiteY82" fmla="*/ 138899 h 313525"/>
                  <a:gd name="connsiteX83" fmla="*/ 236538 w 323554"/>
                  <a:gd name="connsiteY83" fmla="*/ 48412 h 313525"/>
                  <a:gd name="connsiteX84" fmla="*/ 257175 w 323554"/>
                  <a:gd name="connsiteY84" fmla="*/ 26187 h 313525"/>
                  <a:gd name="connsiteX85" fmla="*/ 301625 w 323554"/>
                  <a:gd name="connsiteY85" fmla="*/ 64287 h 313525"/>
                  <a:gd name="connsiteX86" fmla="*/ 295275 w 323554"/>
                  <a:gd name="connsiteY86" fmla="*/ 72225 h 313525"/>
                  <a:gd name="connsiteX87" fmla="*/ 290513 w 323554"/>
                  <a:gd name="connsiteY87" fmla="*/ 75400 h 313525"/>
                  <a:gd name="connsiteX88" fmla="*/ 247650 w 323554"/>
                  <a:gd name="connsiteY88" fmla="*/ 37300 h 313525"/>
                  <a:gd name="connsiteX89" fmla="*/ 250825 w 323554"/>
                  <a:gd name="connsiteY89" fmla="*/ 34125 h 313525"/>
                  <a:gd name="connsiteX90" fmla="*/ 285750 w 323554"/>
                  <a:gd name="connsiteY90" fmla="*/ 11899 h 313525"/>
                  <a:gd name="connsiteX91" fmla="*/ 279400 w 323554"/>
                  <a:gd name="connsiteY91" fmla="*/ 19837 h 313525"/>
                  <a:gd name="connsiteX92" fmla="*/ 304800 w 323554"/>
                  <a:gd name="connsiteY92" fmla="*/ 43649 h 313525"/>
                  <a:gd name="connsiteX93" fmla="*/ 312738 w 323554"/>
                  <a:gd name="connsiteY93" fmla="*/ 35712 h 313525"/>
                  <a:gd name="connsiteX94" fmla="*/ 285265 w 323554"/>
                  <a:gd name="connsiteY94" fmla="*/ 516 h 313525"/>
                  <a:gd name="connsiteX95" fmla="*/ 294336 w 323554"/>
                  <a:gd name="connsiteY95" fmla="*/ 3151 h 313525"/>
                  <a:gd name="connsiteX96" fmla="*/ 318958 w 323554"/>
                  <a:gd name="connsiteY96" fmla="*/ 25545 h 313525"/>
                  <a:gd name="connsiteX97" fmla="*/ 320254 w 323554"/>
                  <a:gd name="connsiteY97" fmla="*/ 43987 h 313525"/>
                  <a:gd name="connsiteX98" fmla="*/ 305999 w 323554"/>
                  <a:gd name="connsiteY98" fmla="*/ 61112 h 313525"/>
                  <a:gd name="connsiteX99" fmla="*/ 261938 w 323554"/>
                  <a:gd name="connsiteY99" fmla="*/ 20276 h 313525"/>
                  <a:gd name="connsiteX100" fmla="*/ 276193 w 323554"/>
                  <a:gd name="connsiteY100" fmla="*/ 4468 h 313525"/>
                  <a:gd name="connsiteX101" fmla="*/ 285265 w 323554"/>
                  <a:gd name="connsiteY101" fmla="*/ 516 h 3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23554" h="313525">
                    <a:moveTo>
                      <a:pt x="58918" y="189699"/>
                    </a:moveTo>
                    <a:cubicBezTo>
                      <a:pt x="58918" y="189699"/>
                      <a:pt x="58918" y="189699"/>
                      <a:pt x="101421" y="189699"/>
                    </a:cubicBezTo>
                    <a:cubicBezTo>
                      <a:pt x="102709" y="189699"/>
                      <a:pt x="102709" y="189699"/>
                      <a:pt x="103997" y="189699"/>
                    </a:cubicBezTo>
                    <a:cubicBezTo>
                      <a:pt x="109149" y="189699"/>
                      <a:pt x="114301" y="195046"/>
                      <a:pt x="114301" y="201731"/>
                    </a:cubicBezTo>
                    <a:cubicBezTo>
                      <a:pt x="114301" y="203067"/>
                      <a:pt x="114301" y="204404"/>
                      <a:pt x="113013" y="205741"/>
                    </a:cubicBezTo>
                    <a:cubicBezTo>
                      <a:pt x="111725" y="211088"/>
                      <a:pt x="107861" y="215099"/>
                      <a:pt x="101421" y="215099"/>
                    </a:cubicBezTo>
                    <a:cubicBezTo>
                      <a:pt x="101421" y="215099"/>
                      <a:pt x="101421" y="215099"/>
                      <a:pt x="58918" y="215099"/>
                    </a:cubicBezTo>
                    <a:cubicBezTo>
                      <a:pt x="51190" y="215099"/>
                      <a:pt x="46038" y="209752"/>
                      <a:pt x="46038" y="201731"/>
                    </a:cubicBezTo>
                    <a:cubicBezTo>
                      <a:pt x="46038" y="195046"/>
                      <a:pt x="51190" y="189699"/>
                      <a:pt x="58918" y="189699"/>
                    </a:cubicBezTo>
                    <a:close/>
                    <a:moveTo>
                      <a:pt x="149225" y="165887"/>
                    </a:moveTo>
                    <a:lnTo>
                      <a:pt x="142875" y="186525"/>
                    </a:lnTo>
                    <a:lnTo>
                      <a:pt x="153988" y="196050"/>
                    </a:lnTo>
                    <a:lnTo>
                      <a:pt x="173038" y="188112"/>
                    </a:lnTo>
                    <a:close/>
                    <a:moveTo>
                      <a:pt x="145188" y="151599"/>
                    </a:moveTo>
                    <a:cubicBezTo>
                      <a:pt x="145188" y="151599"/>
                      <a:pt x="145188" y="151599"/>
                      <a:pt x="187326" y="190104"/>
                    </a:cubicBezTo>
                    <a:cubicBezTo>
                      <a:pt x="187326" y="190104"/>
                      <a:pt x="187326" y="190104"/>
                      <a:pt x="138803" y="210640"/>
                    </a:cubicBezTo>
                    <a:cubicBezTo>
                      <a:pt x="136249" y="211924"/>
                      <a:pt x="133696" y="211924"/>
                      <a:pt x="131142" y="210640"/>
                    </a:cubicBezTo>
                    <a:cubicBezTo>
                      <a:pt x="129865" y="208073"/>
                      <a:pt x="128588" y="205506"/>
                      <a:pt x="129865" y="202939"/>
                    </a:cubicBezTo>
                    <a:cubicBezTo>
                      <a:pt x="129865" y="202939"/>
                      <a:pt x="129865" y="202939"/>
                      <a:pt x="145188" y="151599"/>
                    </a:cubicBezTo>
                    <a:close/>
                    <a:moveTo>
                      <a:pt x="58982" y="146837"/>
                    </a:moveTo>
                    <a:cubicBezTo>
                      <a:pt x="58982" y="146837"/>
                      <a:pt x="58982" y="146837"/>
                      <a:pt x="130176" y="146837"/>
                    </a:cubicBezTo>
                    <a:cubicBezTo>
                      <a:pt x="130176" y="148186"/>
                      <a:pt x="130176" y="148186"/>
                      <a:pt x="130176" y="148186"/>
                    </a:cubicBezTo>
                    <a:lnTo>
                      <a:pt x="122409" y="173825"/>
                    </a:lnTo>
                    <a:cubicBezTo>
                      <a:pt x="122409" y="173825"/>
                      <a:pt x="122409" y="173825"/>
                      <a:pt x="58982" y="173825"/>
                    </a:cubicBezTo>
                    <a:cubicBezTo>
                      <a:pt x="51216" y="173825"/>
                      <a:pt x="46038" y="167078"/>
                      <a:pt x="46038" y="160331"/>
                    </a:cubicBezTo>
                    <a:cubicBezTo>
                      <a:pt x="46038" y="153584"/>
                      <a:pt x="51216" y="146837"/>
                      <a:pt x="58982" y="146837"/>
                    </a:cubicBezTo>
                    <a:close/>
                    <a:moveTo>
                      <a:pt x="59011" y="105562"/>
                    </a:moveTo>
                    <a:lnTo>
                      <a:pt x="166688" y="105562"/>
                    </a:lnTo>
                    <a:cubicBezTo>
                      <a:pt x="166688" y="105562"/>
                      <a:pt x="166688" y="105562"/>
                      <a:pt x="144634" y="130962"/>
                    </a:cubicBezTo>
                    <a:cubicBezTo>
                      <a:pt x="144634" y="130962"/>
                      <a:pt x="144634" y="130962"/>
                      <a:pt x="59011" y="130962"/>
                    </a:cubicBezTo>
                    <a:cubicBezTo>
                      <a:pt x="51227" y="130962"/>
                      <a:pt x="46038" y="125615"/>
                      <a:pt x="46038" y="118930"/>
                    </a:cubicBezTo>
                    <a:cubicBezTo>
                      <a:pt x="46038" y="110909"/>
                      <a:pt x="51227" y="105562"/>
                      <a:pt x="59011" y="105562"/>
                    </a:cubicBezTo>
                    <a:close/>
                    <a:moveTo>
                      <a:pt x="226883" y="81749"/>
                    </a:moveTo>
                    <a:cubicBezTo>
                      <a:pt x="225587" y="81749"/>
                      <a:pt x="224292" y="83037"/>
                      <a:pt x="224292" y="83037"/>
                    </a:cubicBezTo>
                    <a:cubicBezTo>
                      <a:pt x="224292" y="83037"/>
                      <a:pt x="224292" y="83037"/>
                      <a:pt x="171159" y="140996"/>
                    </a:cubicBezTo>
                    <a:cubicBezTo>
                      <a:pt x="169863" y="142284"/>
                      <a:pt x="169863" y="144860"/>
                      <a:pt x="172455" y="146148"/>
                    </a:cubicBezTo>
                    <a:cubicBezTo>
                      <a:pt x="172455" y="146148"/>
                      <a:pt x="172455" y="146148"/>
                      <a:pt x="175047" y="148724"/>
                    </a:cubicBezTo>
                    <a:cubicBezTo>
                      <a:pt x="175047" y="148724"/>
                      <a:pt x="176343" y="150012"/>
                      <a:pt x="177639" y="150012"/>
                    </a:cubicBezTo>
                    <a:cubicBezTo>
                      <a:pt x="177639" y="150012"/>
                      <a:pt x="178934" y="148724"/>
                      <a:pt x="180230" y="148724"/>
                    </a:cubicBezTo>
                    <a:cubicBezTo>
                      <a:pt x="180230" y="148724"/>
                      <a:pt x="180230" y="148724"/>
                      <a:pt x="232067" y="90765"/>
                    </a:cubicBezTo>
                    <a:cubicBezTo>
                      <a:pt x="233363" y="89477"/>
                      <a:pt x="233363" y="86901"/>
                      <a:pt x="232067" y="85613"/>
                    </a:cubicBezTo>
                    <a:cubicBezTo>
                      <a:pt x="232067" y="85613"/>
                      <a:pt x="232067" y="85613"/>
                      <a:pt x="229475" y="83037"/>
                    </a:cubicBezTo>
                    <a:cubicBezTo>
                      <a:pt x="228179" y="81749"/>
                      <a:pt x="226883" y="81749"/>
                      <a:pt x="226883" y="81749"/>
                    </a:cubicBezTo>
                    <a:close/>
                    <a:moveTo>
                      <a:pt x="247254" y="62303"/>
                    </a:moveTo>
                    <a:cubicBezTo>
                      <a:pt x="244873" y="61112"/>
                      <a:pt x="243682" y="62303"/>
                      <a:pt x="242491" y="63493"/>
                    </a:cubicBezTo>
                    <a:cubicBezTo>
                      <a:pt x="242491" y="63493"/>
                      <a:pt x="242491" y="63493"/>
                      <a:pt x="237729" y="68256"/>
                    </a:cubicBezTo>
                    <a:cubicBezTo>
                      <a:pt x="237729" y="68256"/>
                      <a:pt x="236538" y="69447"/>
                      <a:pt x="236538" y="70637"/>
                    </a:cubicBezTo>
                    <a:cubicBezTo>
                      <a:pt x="236538" y="70637"/>
                      <a:pt x="237729" y="71828"/>
                      <a:pt x="237729" y="73019"/>
                    </a:cubicBezTo>
                    <a:cubicBezTo>
                      <a:pt x="237729" y="73019"/>
                      <a:pt x="237729" y="73019"/>
                      <a:pt x="240110" y="74209"/>
                    </a:cubicBezTo>
                    <a:cubicBezTo>
                      <a:pt x="241301" y="75400"/>
                      <a:pt x="242491" y="75400"/>
                      <a:pt x="242491" y="75400"/>
                    </a:cubicBezTo>
                    <a:cubicBezTo>
                      <a:pt x="243682" y="75400"/>
                      <a:pt x="243682" y="75400"/>
                      <a:pt x="244873" y="75400"/>
                    </a:cubicBezTo>
                    <a:cubicBezTo>
                      <a:pt x="244873" y="74209"/>
                      <a:pt x="244873" y="74209"/>
                      <a:pt x="244873" y="74209"/>
                    </a:cubicBezTo>
                    <a:cubicBezTo>
                      <a:pt x="244873" y="74209"/>
                      <a:pt x="244873" y="74209"/>
                      <a:pt x="249635" y="69447"/>
                    </a:cubicBezTo>
                    <a:cubicBezTo>
                      <a:pt x="250826" y="68256"/>
                      <a:pt x="250826" y="65875"/>
                      <a:pt x="249635" y="64684"/>
                    </a:cubicBezTo>
                    <a:cubicBezTo>
                      <a:pt x="249635" y="64684"/>
                      <a:pt x="249635" y="64684"/>
                      <a:pt x="247254" y="62303"/>
                    </a:cubicBezTo>
                    <a:close/>
                    <a:moveTo>
                      <a:pt x="24647" y="48412"/>
                    </a:moveTo>
                    <a:cubicBezTo>
                      <a:pt x="24647" y="48412"/>
                      <a:pt x="24647" y="48412"/>
                      <a:pt x="201069" y="48412"/>
                    </a:cubicBezTo>
                    <a:cubicBezTo>
                      <a:pt x="206258" y="48412"/>
                      <a:pt x="210149" y="49705"/>
                      <a:pt x="214041" y="52292"/>
                    </a:cubicBezTo>
                    <a:cubicBezTo>
                      <a:pt x="214041" y="52292"/>
                      <a:pt x="214041" y="52292"/>
                      <a:pt x="193285" y="76863"/>
                    </a:cubicBezTo>
                    <a:cubicBezTo>
                      <a:pt x="189394" y="74277"/>
                      <a:pt x="185502" y="72983"/>
                      <a:pt x="181610" y="72983"/>
                    </a:cubicBezTo>
                    <a:cubicBezTo>
                      <a:pt x="181610" y="72983"/>
                      <a:pt x="181610" y="72983"/>
                      <a:pt x="45403" y="72983"/>
                    </a:cubicBezTo>
                    <a:cubicBezTo>
                      <a:pt x="33728" y="72983"/>
                      <a:pt x="24647" y="82036"/>
                      <a:pt x="24647" y="93675"/>
                    </a:cubicBezTo>
                    <a:cubicBezTo>
                      <a:pt x="24647" y="93675"/>
                      <a:pt x="24647" y="93675"/>
                      <a:pt x="24647" y="268262"/>
                    </a:cubicBezTo>
                    <a:cubicBezTo>
                      <a:pt x="24647" y="278608"/>
                      <a:pt x="33728" y="287660"/>
                      <a:pt x="45403" y="287660"/>
                    </a:cubicBezTo>
                    <a:cubicBezTo>
                      <a:pt x="45403" y="287660"/>
                      <a:pt x="45403" y="287660"/>
                      <a:pt x="181610" y="287660"/>
                    </a:cubicBezTo>
                    <a:cubicBezTo>
                      <a:pt x="193285" y="287660"/>
                      <a:pt x="202366" y="278608"/>
                      <a:pt x="202366" y="268262"/>
                    </a:cubicBezTo>
                    <a:cubicBezTo>
                      <a:pt x="202366" y="268262"/>
                      <a:pt x="202366" y="268262"/>
                      <a:pt x="202366" y="202307"/>
                    </a:cubicBezTo>
                    <a:cubicBezTo>
                      <a:pt x="202366" y="202307"/>
                      <a:pt x="202366" y="201014"/>
                      <a:pt x="203663" y="201014"/>
                    </a:cubicBezTo>
                    <a:cubicBezTo>
                      <a:pt x="203663" y="199720"/>
                      <a:pt x="204960" y="199720"/>
                      <a:pt x="206258" y="198427"/>
                    </a:cubicBezTo>
                    <a:cubicBezTo>
                      <a:pt x="206258" y="198427"/>
                      <a:pt x="206258" y="198427"/>
                      <a:pt x="227013" y="175149"/>
                    </a:cubicBezTo>
                    <a:cubicBezTo>
                      <a:pt x="227013" y="175149"/>
                      <a:pt x="227013" y="175149"/>
                      <a:pt x="227013" y="287660"/>
                    </a:cubicBezTo>
                    <a:cubicBezTo>
                      <a:pt x="227013" y="301886"/>
                      <a:pt x="215338" y="313525"/>
                      <a:pt x="201069" y="313525"/>
                    </a:cubicBezTo>
                    <a:cubicBezTo>
                      <a:pt x="201069" y="313525"/>
                      <a:pt x="201069" y="313525"/>
                      <a:pt x="25944" y="313525"/>
                    </a:cubicBezTo>
                    <a:cubicBezTo>
                      <a:pt x="11675" y="313525"/>
                      <a:pt x="0" y="301886"/>
                      <a:pt x="0" y="287660"/>
                    </a:cubicBezTo>
                    <a:cubicBezTo>
                      <a:pt x="0" y="287660"/>
                      <a:pt x="0" y="287660"/>
                      <a:pt x="0" y="72983"/>
                    </a:cubicBezTo>
                    <a:cubicBezTo>
                      <a:pt x="0" y="60051"/>
                      <a:pt x="10378" y="48412"/>
                      <a:pt x="24647" y="48412"/>
                    </a:cubicBezTo>
                    <a:close/>
                    <a:moveTo>
                      <a:pt x="242888" y="42062"/>
                    </a:moveTo>
                    <a:lnTo>
                      <a:pt x="285751" y="81750"/>
                    </a:lnTo>
                    <a:lnTo>
                      <a:pt x="279401" y="89687"/>
                    </a:lnTo>
                    <a:lnTo>
                      <a:pt x="200026" y="178587"/>
                    </a:lnTo>
                    <a:lnTo>
                      <a:pt x="193676" y="184937"/>
                    </a:lnTo>
                    <a:lnTo>
                      <a:pt x="150813" y="146837"/>
                    </a:lnTo>
                    <a:lnTo>
                      <a:pt x="155576" y="138899"/>
                    </a:lnTo>
                    <a:lnTo>
                      <a:pt x="236538" y="48412"/>
                    </a:lnTo>
                    <a:close/>
                    <a:moveTo>
                      <a:pt x="257175" y="26187"/>
                    </a:moveTo>
                    <a:lnTo>
                      <a:pt x="301625" y="64287"/>
                    </a:lnTo>
                    <a:lnTo>
                      <a:pt x="295275" y="72225"/>
                    </a:lnTo>
                    <a:lnTo>
                      <a:pt x="290513" y="75400"/>
                    </a:lnTo>
                    <a:lnTo>
                      <a:pt x="247650" y="37300"/>
                    </a:lnTo>
                    <a:lnTo>
                      <a:pt x="250825" y="34125"/>
                    </a:lnTo>
                    <a:close/>
                    <a:moveTo>
                      <a:pt x="285750" y="11899"/>
                    </a:moveTo>
                    <a:lnTo>
                      <a:pt x="279400" y="19837"/>
                    </a:lnTo>
                    <a:lnTo>
                      <a:pt x="304800" y="43649"/>
                    </a:lnTo>
                    <a:lnTo>
                      <a:pt x="312738" y="35712"/>
                    </a:lnTo>
                    <a:close/>
                    <a:moveTo>
                      <a:pt x="285265" y="516"/>
                    </a:moveTo>
                    <a:cubicBezTo>
                      <a:pt x="289152" y="-801"/>
                      <a:pt x="291744" y="516"/>
                      <a:pt x="294336" y="3151"/>
                    </a:cubicBezTo>
                    <a:cubicBezTo>
                      <a:pt x="294336" y="3151"/>
                      <a:pt x="294336" y="3151"/>
                      <a:pt x="318958" y="25545"/>
                    </a:cubicBezTo>
                    <a:cubicBezTo>
                      <a:pt x="324142" y="30814"/>
                      <a:pt x="325438" y="38718"/>
                      <a:pt x="320254" y="43987"/>
                    </a:cubicBezTo>
                    <a:cubicBezTo>
                      <a:pt x="320254" y="43987"/>
                      <a:pt x="320254" y="43987"/>
                      <a:pt x="305999" y="61112"/>
                    </a:cubicBezTo>
                    <a:cubicBezTo>
                      <a:pt x="305999" y="61112"/>
                      <a:pt x="305999" y="61112"/>
                      <a:pt x="261938" y="20276"/>
                    </a:cubicBezTo>
                    <a:cubicBezTo>
                      <a:pt x="261938" y="20276"/>
                      <a:pt x="261938" y="20276"/>
                      <a:pt x="276193" y="4468"/>
                    </a:cubicBezTo>
                    <a:cubicBezTo>
                      <a:pt x="278785" y="1834"/>
                      <a:pt x="281377" y="516"/>
                      <a:pt x="285265" y="5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8106056" y="1731024"/>
            <a:ext cx="1814495" cy="1316195"/>
            <a:chOff x="6621202" y="2075543"/>
            <a:chExt cx="2314726" cy="1679052"/>
          </a:xfrm>
        </p:grpSpPr>
        <p:sp>
          <p:nvSpPr>
            <p:cNvPr id="99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101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  <p:sp>
            <p:nvSpPr>
              <p:cNvPr id="103" name="圆角矩形 7"/>
              <p:cNvSpPr/>
              <p:nvPr/>
            </p:nvSpPr>
            <p:spPr>
              <a:xfrm>
                <a:off x="6267543" y="2391931"/>
                <a:ext cx="666567" cy="607291"/>
              </a:xfrm>
              <a:custGeom>
                <a:avLst/>
                <a:gdLst>
                  <a:gd name="connsiteX0" fmla="*/ 138332 w 334963"/>
                  <a:gd name="connsiteY0" fmla="*/ 262313 h 305176"/>
                  <a:gd name="connsiteX1" fmla="*/ 143587 w 334963"/>
                  <a:gd name="connsiteY1" fmla="*/ 267671 h 305176"/>
                  <a:gd name="connsiteX2" fmla="*/ 143587 w 334963"/>
                  <a:gd name="connsiteY2" fmla="*/ 279726 h 305176"/>
                  <a:gd name="connsiteX3" fmla="*/ 169863 w 334963"/>
                  <a:gd name="connsiteY3" fmla="*/ 291781 h 305176"/>
                  <a:gd name="connsiteX4" fmla="*/ 196139 w 334963"/>
                  <a:gd name="connsiteY4" fmla="*/ 279726 h 305176"/>
                  <a:gd name="connsiteX5" fmla="*/ 196139 w 334963"/>
                  <a:gd name="connsiteY5" fmla="*/ 267671 h 305176"/>
                  <a:gd name="connsiteX6" fmla="*/ 201394 w 334963"/>
                  <a:gd name="connsiteY6" fmla="*/ 262313 h 305176"/>
                  <a:gd name="connsiteX7" fmla="*/ 207963 w 334963"/>
                  <a:gd name="connsiteY7" fmla="*/ 267671 h 305176"/>
                  <a:gd name="connsiteX8" fmla="*/ 207963 w 334963"/>
                  <a:gd name="connsiteY8" fmla="*/ 283745 h 305176"/>
                  <a:gd name="connsiteX9" fmla="*/ 204022 w 334963"/>
                  <a:gd name="connsiteY9" fmla="*/ 289102 h 305176"/>
                  <a:gd name="connsiteX10" fmla="*/ 172491 w 334963"/>
                  <a:gd name="connsiteY10" fmla="*/ 303837 h 305176"/>
                  <a:gd name="connsiteX11" fmla="*/ 169863 w 334963"/>
                  <a:gd name="connsiteY11" fmla="*/ 305176 h 305176"/>
                  <a:gd name="connsiteX12" fmla="*/ 167236 w 334963"/>
                  <a:gd name="connsiteY12" fmla="*/ 303837 h 305176"/>
                  <a:gd name="connsiteX13" fmla="*/ 135705 w 334963"/>
                  <a:gd name="connsiteY13" fmla="*/ 289102 h 305176"/>
                  <a:gd name="connsiteX14" fmla="*/ 131763 w 334963"/>
                  <a:gd name="connsiteY14" fmla="*/ 283745 h 305176"/>
                  <a:gd name="connsiteX15" fmla="*/ 131763 w 334963"/>
                  <a:gd name="connsiteY15" fmla="*/ 267671 h 305176"/>
                  <a:gd name="connsiteX16" fmla="*/ 138332 w 334963"/>
                  <a:gd name="connsiteY16" fmla="*/ 262313 h 305176"/>
                  <a:gd name="connsiteX17" fmla="*/ 128043 w 334963"/>
                  <a:gd name="connsiteY17" fmla="*/ 230563 h 305176"/>
                  <a:gd name="connsiteX18" fmla="*/ 125413 w 334963"/>
                  <a:gd name="connsiteY18" fmla="*/ 233341 h 305176"/>
                  <a:gd name="connsiteX19" fmla="*/ 125413 w 334963"/>
                  <a:gd name="connsiteY19" fmla="*/ 238898 h 305176"/>
                  <a:gd name="connsiteX20" fmla="*/ 128043 w 334963"/>
                  <a:gd name="connsiteY20" fmla="*/ 241676 h 305176"/>
                  <a:gd name="connsiteX21" fmla="*/ 206922 w 334963"/>
                  <a:gd name="connsiteY21" fmla="*/ 241676 h 305176"/>
                  <a:gd name="connsiteX22" fmla="*/ 209551 w 334963"/>
                  <a:gd name="connsiteY22" fmla="*/ 238898 h 305176"/>
                  <a:gd name="connsiteX23" fmla="*/ 209551 w 334963"/>
                  <a:gd name="connsiteY23" fmla="*/ 233341 h 305176"/>
                  <a:gd name="connsiteX24" fmla="*/ 206922 w 334963"/>
                  <a:gd name="connsiteY24" fmla="*/ 230563 h 305176"/>
                  <a:gd name="connsiteX25" fmla="*/ 128043 w 334963"/>
                  <a:gd name="connsiteY25" fmla="*/ 230563 h 305176"/>
                  <a:gd name="connsiteX26" fmla="*/ 128781 w 334963"/>
                  <a:gd name="connsiteY26" fmla="*/ 219451 h 305176"/>
                  <a:gd name="connsiteX27" fmla="*/ 207769 w 334963"/>
                  <a:gd name="connsiteY27" fmla="*/ 219451 h 305176"/>
                  <a:gd name="connsiteX28" fmla="*/ 222250 w 334963"/>
                  <a:gd name="connsiteY28" fmla="*/ 233556 h 305176"/>
                  <a:gd name="connsiteX29" fmla="*/ 222250 w 334963"/>
                  <a:gd name="connsiteY29" fmla="*/ 238684 h 305176"/>
                  <a:gd name="connsiteX30" fmla="*/ 207769 w 334963"/>
                  <a:gd name="connsiteY30" fmla="*/ 252789 h 305176"/>
                  <a:gd name="connsiteX31" fmla="*/ 128781 w 334963"/>
                  <a:gd name="connsiteY31" fmla="*/ 252789 h 305176"/>
                  <a:gd name="connsiteX32" fmla="*/ 114300 w 334963"/>
                  <a:gd name="connsiteY32" fmla="*/ 238684 h 305176"/>
                  <a:gd name="connsiteX33" fmla="*/ 114300 w 334963"/>
                  <a:gd name="connsiteY33" fmla="*/ 233556 h 305176"/>
                  <a:gd name="connsiteX34" fmla="*/ 128781 w 334963"/>
                  <a:gd name="connsiteY34" fmla="*/ 219451 h 305176"/>
                  <a:gd name="connsiteX35" fmla="*/ 266120 w 334963"/>
                  <a:gd name="connsiteY35" fmla="*/ 168353 h 305176"/>
                  <a:gd name="connsiteX36" fmla="*/ 305614 w 334963"/>
                  <a:gd name="connsiteY36" fmla="*/ 198019 h 305176"/>
                  <a:gd name="connsiteX37" fmla="*/ 306930 w 334963"/>
                  <a:gd name="connsiteY37" fmla="*/ 205758 h 305176"/>
                  <a:gd name="connsiteX38" fmla="*/ 301664 w 334963"/>
                  <a:gd name="connsiteY38" fmla="*/ 208338 h 305176"/>
                  <a:gd name="connsiteX39" fmla="*/ 299032 w 334963"/>
                  <a:gd name="connsiteY39" fmla="*/ 207048 h 305176"/>
                  <a:gd name="connsiteX40" fmla="*/ 259538 w 334963"/>
                  <a:gd name="connsiteY40" fmla="*/ 178672 h 305176"/>
                  <a:gd name="connsiteX41" fmla="*/ 258221 w 334963"/>
                  <a:gd name="connsiteY41" fmla="*/ 169643 h 305176"/>
                  <a:gd name="connsiteX42" fmla="*/ 266120 w 334963"/>
                  <a:gd name="connsiteY42" fmla="*/ 168353 h 305176"/>
                  <a:gd name="connsiteX43" fmla="*/ 75093 w 334963"/>
                  <a:gd name="connsiteY43" fmla="*/ 166503 h 305176"/>
                  <a:gd name="connsiteX44" fmla="*/ 83067 w 334963"/>
                  <a:gd name="connsiteY44" fmla="*/ 167810 h 305176"/>
                  <a:gd name="connsiteX45" fmla="*/ 81738 w 334963"/>
                  <a:gd name="connsiteY45" fmla="*/ 175654 h 305176"/>
                  <a:gd name="connsiteX46" fmla="*/ 39208 w 334963"/>
                  <a:gd name="connsiteY46" fmla="*/ 207031 h 305176"/>
                  <a:gd name="connsiteX47" fmla="*/ 35221 w 334963"/>
                  <a:gd name="connsiteY47" fmla="*/ 208338 h 305176"/>
                  <a:gd name="connsiteX48" fmla="*/ 31233 w 334963"/>
                  <a:gd name="connsiteY48" fmla="*/ 205723 h 305176"/>
                  <a:gd name="connsiteX49" fmla="*/ 32562 w 334963"/>
                  <a:gd name="connsiteY49" fmla="*/ 197879 h 305176"/>
                  <a:gd name="connsiteX50" fmla="*/ 75093 w 334963"/>
                  <a:gd name="connsiteY50" fmla="*/ 166503 h 305176"/>
                  <a:gd name="connsiteX51" fmla="*/ 284569 w 334963"/>
                  <a:gd name="connsiteY51" fmla="*/ 98801 h 305176"/>
                  <a:gd name="connsiteX52" fmla="*/ 329795 w 334963"/>
                  <a:gd name="connsiteY52" fmla="*/ 98801 h 305176"/>
                  <a:gd name="connsiteX53" fmla="*/ 334963 w 334963"/>
                  <a:gd name="connsiteY53" fmla="*/ 104975 h 305176"/>
                  <a:gd name="connsiteX54" fmla="*/ 329795 w 334963"/>
                  <a:gd name="connsiteY54" fmla="*/ 109914 h 305176"/>
                  <a:gd name="connsiteX55" fmla="*/ 284569 w 334963"/>
                  <a:gd name="connsiteY55" fmla="*/ 109914 h 305176"/>
                  <a:gd name="connsiteX56" fmla="*/ 279400 w 334963"/>
                  <a:gd name="connsiteY56" fmla="*/ 104975 h 305176"/>
                  <a:gd name="connsiteX57" fmla="*/ 284569 w 334963"/>
                  <a:gd name="connsiteY57" fmla="*/ 98801 h 305176"/>
                  <a:gd name="connsiteX58" fmla="*/ 5340 w 334963"/>
                  <a:gd name="connsiteY58" fmla="*/ 98801 h 305176"/>
                  <a:gd name="connsiteX59" fmla="*/ 53398 w 334963"/>
                  <a:gd name="connsiteY59" fmla="*/ 98801 h 305176"/>
                  <a:gd name="connsiteX60" fmla="*/ 58738 w 334963"/>
                  <a:gd name="connsiteY60" fmla="*/ 104975 h 305176"/>
                  <a:gd name="connsiteX61" fmla="*/ 53398 w 334963"/>
                  <a:gd name="connsiteY61" fmla="*/ 109914 h 305176"/>
                  <a:gd name="connsiteX62" fmla="*/ 5340 w 334963"/>
                  <a:gd name="connsiteY62" fmla="*/ 109914 h 305176"/>
                  <a:gd name="connsiteX63" fmla="*/ 0 w 334963"/>
                  <a:gd name="connsiteY63" fmla="*/ 104975 h 305176"/>
                  <a:gd name="connsiteX64" fmla="*/ 5340 w 334963"/>
                  <a:gd name="connsiteY64" fmla="*/ 98801 h 305176"/>
                  <a:gd name="connsiteX65" fmla="*/ 164887 w 334963"/>
                  <a:gd name="connsiteY65" fmla="*/ 36888 h 305176"/>
                  <a:gd name="connsiteX66" fmla="*/ 171451 w 334963"/>
                  <a:gd name="connsiteY66" fmla="*/ 43604 h 305176"/>
                  <a:gd name="connsiteX67" fmla="*/ 164887 w 334963"/>
                  <a:gd name="connsiteY67" fmla="*/ 48977 h 305176"/>
                  <a:gd name="connsiteX68" fmla="*/ 115003 w 334963"/>
                  <a:gd name="connsiteY68" fmla="*/ 100022 h 305176"/>
                  <a:gd name="connsiteX69" fmla="*/ 109752 w 334963"/>
                  <a:gd name="connsiteY69" fmla="*/ 106738 h 305176"/>
                  <a:gd name="connsiteX70" fmla="*/ 103188 w 334963"/>
                  <a:gd name="connsiteY70" fmla="*/ 100022 h 305176"/>
                  <a:gd name="connsiteX71" fmla="*/ 164887 w 334963"/>
                  <a:gd name="connsiteY71" fmla="*/ 36888 h 305176"/>
                  <a:gd name="connsiteX72" fmla="*/ 169069 w 334963"/>
                  <a:gd name="connsiteY72" fmla="*/ 9901 h 305176"/>
                  <a:gd name="connsiteX73" fmla="*/ 258763 w 334963"/>
                  <a:gd name="connsiteY73" fmla="*/ 99286 h 305176"/>
                  <a:gd name="connsiteX74" fmla="*/ 240297 w 334963"/>
                  <a:gd name="connsiteY74" fmla="*/ 154495 h 305176"/>
                  <a:gd name="connsiteX75" fmla="*/ 221830 w 334963"/>
                  <a:gd name="connsiteY75" fmla="*/ 208389 h 305176"/>
                  <a:gd name="connsiteX76" fmla="*/ 217873 w 334963"/>
                  <a:gd name="connsiteY76" fmla="*/ 214962 h 305176"/>
                  <a:gd name="connsiteX77" fmla="*/ 211278 w 334963"/>
                  <a:gd name="connsiteY77" fmla="*/ 212333 h 305176"/>
                  <a:gd name="connsiteX78" fmla="*/ 231064 w 334963"/>
                  <a:gd name="connsiteY78" fmla="*/ 147923 h 305176"/>
                  <a:gd name="connsiteX79" fmla="*/ 248211 w 334963"/>
                  <a:gd name="connsiteY79" fmla="*/ 99286 h 305176"/>
                  <a:gd name="connsiteX80" fmla="*/ 169069 w 334963"/>
                  <a:gd name="connsiteY80" fmla="*/ 21731 h 305176"/>
                  <a:gd name="connsiteX81" fmla="*/ 89927 w 334963"/>
                  <a:gd name="connsiteY81" fmla="*/ 99286 h 305176"/>
                  <a:gd name="connsiteX82" fmla="*/ 107075 w 334963"/>
                  <a:gd name="connsiteY82" fmla="*/ 146608 h 305176"/>
                  <a:gd name="connsiteX83" fmla="*/ 107075 w 334963"/>
                  <a:gd name="connsiteY83" fmla="*/ 147923 h 305176"/>
                  <a:gd name="connsiteX84" fmla="*/ 128179 w 334963"/>
                  <a:gd name="connsiteY84" fmla="*/ 212333 h 305176"/>
                  <a:gd name="connsiteX85" fmla="*/ 122903 w 334963"/>
                  <a:gd name="connsiteY85" fmla="*/ 216276 h 305176"/>
                  <a:gd name="connsiteX86" fmla="*/ 120265 w 334963"/>
                  <a:gd name="connsiteY86" fmla="*/ 214962 h 305176"/>
                  <a:gd name="connsiteX87" fmla="*/ 117627 w 334963"/>
                  <a:gd name="connsiteY87" fmla="*/ 207075 h 305176"/>
                  <a:gd name="connsiteX88" fmla="*/ 97842 w 334963"/>
                  <a:gd name="connsiteY88" fmla="*/ 154495 h 305176"/>
                  <a:gd name="connsiteX89" fmla="*/ 79375 w 334963"/>
                  <a:gd name="connsiteY89" fmla="*/ 99286 h 305176"/>
                  <a:gd name="connsiteX90" fmla="*/ 169069 w 334963"/>
                  <a:gd name="connsiteY90" fmla="*/ 9901 h 305176"/>
                  <a:gd name="connsiteX91" fmla="*/ 39107 w 334963"/>
                  <a:gd name="connsiteY91" fmla="*/ 1482 h 305176"/>
                  <a:gd name="connsiteX92" fmla="*/ 79917 w 334963"/>
                  <a:gd name="connsiteY92" fmla="*/ 31115 h 305176"/>
                  <a:gd name="connsiteX93" fmla="*/ 81234 w 334963"/>
                  <a:gd name="connsiteY93" fmla="*/ 40544 h 305176"/>
                  <a:gd name="connsiteX94" fmla="*/ 75968 w 334963"/>
                  <a:gd name="connsiteY94" fmla="*/ 43238 h 305176"/>
                  <a:gd name="connsiteX95" fmla="*/ 72019 w 334963"/>
                  <a:gd name="connsiteY95" fmla="*/ 41891 h 305176"/>
                  <a:gd name="connsiteX96" fmla="*/ 32525 w 334963"/>
                  <a:gd name="connsiteY96" fmla="*/ 10911 h 305176"/>
                  <a:gd name="connsiteX97" fmla="*/ 31208 w 334963"/>
                  <a:gd name="connsiteY97" fmla="*/ 2829 h 305176"/>
                  <a:gd name="connsiteX98" fmla="*/ 39107 w 334963"/>
                  <a:gd name="connsiteY98" fmla="*/ 1482 h 305176"/>
                  <a:gd name="connsiteX99" fmla="*/ 299086 w 334963"/>
                  <a:gd name="connsiteY99" fmla="*/ 1451 h 305176"/>
                  <a:gd name="connsiteX100" fmla="*/ 306944 w 334963"/>
                  <a:gd name="connsiteY100" fmla="*/ 2782 h 305176"/>
                  <a:gd name="connsiteX101" fmla="*/ 305634 w 334963"/>
                  <a:gd name="connsiteY101" fmla="*/ 10771 h 305176"/>
                  <a:gd name="connsiteX102" fmla="*/ 267653 w 334963"/>
                  <a:gd name="connsiteY102" fmla="*/ 38732 h 305176"/>
                  <a:gd name="connsiteX103" fmla="*/ 265033 w 334963"/>
                  <a:gd name="connsiteY103" fmla="*/ 40063 h 305176"/>
                  <a:gd name="connsiteX104" fmla="*/ 259795 w 334963"/>
                  <a:gd name="connsiteY104" fmla="*/ 37400 h 305176"/>
                  <a:gd name="connsiteX105" fmla="*/ 261104 w 334963"/>
                  <a:gd name="connsiteY105" fmla="*/ 29411 h 305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34963" h="305176">
                    <a:moveTo>
                      <a:pt x="138332" y="262313"/>
                    </a:moveTo>
                    <a:cubicBezTo>
                      <a:pt x="140960" y="262313"/>
                      <a:pt x="143587" y="264992"/>
                      <a:pt x="143587" y="267671"/>
                    </a:cubicBezTo>
                    <a:cubicBezTo>
                      <a:pt x="143587" y="267671"/>
                      <a:pt x="143587" y="267671"/>
                      <a:pt x="143587" y="279726"/>
                    </a:cubicBezTo>
                    <a:cubicBezTo>
                      <a:pt x="143587" y="279726"/>
                      <a:pt x="143587" y="279726"/>
                      <a:pt x="169863" y="291781"/>
                    </a:cubicBezTo>
                    <a:cubicBezTo>
                      <a:pt x="169863" y="291781"/>
                      <a:pt x="169863" y="291781"/>
                      <a:pt x="196139" y="279726"/>
                    </a:cubicBezTo>
                    <a:cubicBezTo>
                      <a:pt x="196139" y="279726"/>
                      <a:pt x="196139" y="279726"/>
                      <a:pt x="196139" y="267671"/>
                    </a:cubicBezTo>
                    <a:cubicBezTo>
                      <a:pt x="196139" y="264992"/>
                      <a:pt x="198767" y="262313"/>
                      <a:pt x="201394" y="262313"/>
                    </a:cubicBezTo>
                    <a:cubicBezTo>
                      <a:pt x="205336" y="262313"/>
                      <a:pt x="207963" y="264992"/>
                      <a:pt x="207963" y="267671"/>
                    </a:cubicBezTo>
                    <a:cubicBezTo>
                      <a:pt x="207963" y="267671"/>
                      <a:pt x="207963" y="267671"/>
                      <a:pt x="207963" y="283745"/>
                    </a:cubicBezTo>
                    <a:cubicBezTo>
                      <a:pt x="207963" y="285084"/>
                      <a:pt x="206649" y="287763"/>
                      <a:pt x="204022" y="289102"/>
                    </a:cubicBezTo>
                    <a:cubicBezTo>
                      <a:pt x="204022" y="289102"/>
                      <a:pt x="204022" y="289102"/>
                      <a:pt x="172491" y="303837"/>
                    </a:cubicBezTo>
                    <a:cubicBezTo>
                      <a:pt x="171177" y="303837"/>
                      <a:pt x="171177" y="305176"/>
                      <a:pt x="169863" y="305176"/>
                    </a:cubicBezTo>
                    <a:cubicBezTo>
                      <a:pt x="168549" y="305176"/>
                      <a:pt x="168549" y="303837"/>
                      <a:pt x="167236" y="303837"/>
                    </a:cubicBezTo>
                    <a:cubicBezTo>
                      <a:pt x="167236" y="303837"/>
                      <a:pt x="167236" y="303837"/>
                      <a:pt x="135705" y="289102"/>
                    </a:cubicBezTo>
                    <a:cubicBezTo>
                      <a:pt x="133077" y="287763"/>
                      <a:pt x="131763" y="286423"/>
                      <a:pt x="131763" y="283745"/>
                    </a:cubicBezTo>
                    <a:cubicBezTo>
                      <a:pt x="131763" y="283745"/>
                      <a:pt x="131763" y="283745"/>
                      <a:pt x="131763" y="267671"/>
                    </a:cubicBezTo>
                    <a:cubicBezTo>
                      <a:pt x="131763" y="264992"/>
                      <a:pt x="134391" y="262313"/>
                      <a:pt x="138332" y="262313"/>
                    </a:cubicBezTo>
                    <a:close/>
                    <a:moveTo>
                      <a:pt x="128043" y="230563"/>
                    </a:moveTo>
                    <a:cubicBezTo>
                      <a:pt x="126728" y="230563"/>
                      <a:pt x="125413" y="231952"/>
                      <a:pt x="125413" y="233341"/>
                    </a:cubicBezTo>
                    <a:cubicBezTo>
                      <a:pt x="125413" y="233341"/>
                      <a:pt x="125413" y="233341"/>
                      <a:pt x="125413" y="238898"/>
                    </a:cubicBezTo>
                    <a:cubicBezTo>
                      <a:pt x="125413" y="240287"/>
                      <a:pt x="126728" y="241676"/>
                      <a:pt x="128043" y="241676"/>
                    </a:cubicBezTo>
                    <a:cubicBezTo>
                      <a:pt x="128043" y="241676"/>
                      <a:pt x="128043" y="241676"/>
                      <a:pt x="206922" y="241676"/>
                    </a:cubicBezTo>
                    <a:cubicBezTo>
                      <a:pt x="208237" y="241676"/>
                      <a:pt x="209551" y="240287"/>
                      <a:pt x="209551" y="238898"/>
                    </a:cubicBezTo>
                    <a:cubicBezTo>
                      <a:pt x="209551" y="238898"/>
                      <a:pt x="209551" y="238898"/>
                      <a:pt x="209551" y="233341"/>
                    </a:cubicBezTo>
                    <a:cubicBezTo>
                      <a:pt x="209551" y="231952"/>
                      <a:pt x="208237" y="230563"/>
                      <a:pt x="206922" y="230563"/>
                    </a:cubicBezTo>
                    <a:cubicBezTo>
                      <a:pt x="206922" y="230563"/>
                      <a:pt x="206922" y="230563"/>
                      <a:pt x="128043" y="230563"/>
                    </a:cubicBezTo>
                    <a:close/>
                    <a:moveTo>
                      <a:pt x="128781" y="219451"/>
                    </a:moveTo>
                    <a:cubicBezTo>
                      <a:pt x="128781" y="219451"/>
                      <a:pt x="128781" y="219451"/>
                      <a:pt x="207769" y="219451"/>
                    </a:cubicBezTo>
                    <a:cubicBezTo>
                      <a:pt x="215668" y="219451"/>
                      <a:pt x="222250" y="225862"/>
                      <a:pt x="222250" y="233556"/>
                    </a:cubicBezTo>
                    <a:cubicBezTo>
                      <a:pt x="222250" y="233556"/>
                      <a:pt x="222250" y="233556"/>
                      <a:pt x="222250" y="238684"/>
                    </a:cubicBezTo>
                    <a:cubicBezTo>
                      <a:pt x="222250" y="246378"/>
                      <a:pt x="215668" y="252789"/>
                      <a:pt x="207769" y="252789"/>
                    </a:cubicBezTo>
                    <a:cubicBezTo>
                      <a:pt x="207769" y="252789"/>
                      <a:pt x="207769" y="252789"/>
                      <a:pt x="128781" y="252789"/>
                    </a:cubicBezTo>
                    <a:cubicBezTo>
                      <a:pt x="120883" y="252789"/>
                      <a:pt x="114300" y="246378"/>
                      <a:pt x="114300" y="238684"/>
                    </a:cubicBezTo>
                    <a:cubicBezTo>
                      <a:pt x="114300" y="238684"/>
                      <a:pt x="114300" y="238684"/>
                      <a:pt x="114300" y="233556"/>
                    </a:cubicBezTo>
                    <a:cubicBezTo>
                      <a:pt x="114300" y="225862"/>
                      <a:pt x="120883" y="219451"/>
                      <a:pt x="128781" y="219451"/>
                    </a:cubicBezTo>
                    <a:close/>
                    <a:moveTo>
                      <a:pt x="266120" y="168353"/>
                    </a:moveTo>
                    <a:cubicBezTo>
                      <a:pt x="266120" y="168353"/>
                      <a:pt x="266120" y="168353"/>
                      <a:pt x="305614" y="198019"/>
                    </a:cubicBezTo>
                    <a:cubicBezTo>
                      <a:pt x="308247" y="199309"/>
                      <a:pt x="309563" y="203179"/>
                      <a:pt x="306930" y="205758"/>
                    </a:cubicBezTo>
                    <a:cubicBezTo>
                      <a:pt x="305614" y="207048"/>
                      <a:pt x="304297" y="208338"/>
                      <a:pt x="301664" y="208338"/>
                    </a:cubicBezTo>
                    <a:cubicBezTo>
                      <a:pt x="301664" y="208338"/>
                      <a:pt x="300348" y="208338"/>
                      <a:pt x="299032" y="207048"/>
                    </a:cubicBezTo>
                    <a:cubicBezTo>
                      <a:pt x="299032" y="207048"/>
                      <a:pt x="299032" y="207048"/>
                      <a:pt x="259538" y="178672"/>
                    </a:cubicBezTo>
                    <a:cubicBezTo>
                      <a:pt x="256905" y="176092"/>
                      <a:pt x="255588" y="172222"/>
                      <a:pt x="258221" y="169643"/>
                    </a:cubicBezTo>
                    <a:cubicBezTo>
                      <a:pt x="259538" y="167063"/>
                      <a:pt x="263487" y="167063"/>
                      <a:pt x="266120" y="168353"/>
                    </a:cubicBezTo>
                    <a:close/>
                    <a:moveTo>
                      <a:pt x="75093" y="166503"/>
                    </a:moveTo>
                    <a:cubicBezTo>
                      <a:pt x="77751" y="163888"/>
                      <a:pt x="81738" y="165195"/>
                      <a:pt x="83067" y="167810"/>
                    </a:cubicBezTo>
                    <a:cubicBezTo>
                      <a:pt x="85725" y="170425"/>
                      <a:pt x="84396" y="174347"/>
                      <a:pt x="81738" y="175654"/>
                    </a:cubicBezTo>
                    <a:cubicBezTo>
                      <a:pt x="81738" y="175654"/>
                      <a:pt x="81738" y="175654"/>
                      <a:pt x="39208" y="207031"/>
                    </a:cubicBezTo>
                    <a:cubicBezTo>
                      <a:pt x="37879" y="208338"/>
                      <a:pt x="36550" y="208338"/>
                      <a:pt x="35221" y="208338"/>
                    </a:cubicBezTo>
                    <a:cubicBezTo>
                      <a:pt x="33892" y="208338"/>
                      <a:pt x="31233" y="207031"/>
                      <a:pt x="31233" y="205723"/>
                    </a:cubicBezTo>
                    <a:cubicBezTo>
                      <a:pt x="28575" y="203109"/>
                      <a:pt x="29904" y="199187"/>
                      <a:pt x="32562" y="197879"/>
                    </a:cubicBezTo>
                    <a:cubicBezTo>
                      <a:pt x="32562" y="197879"/>
                      <a:pt x="32562" y="197879"/>
                      <a:pt x="75093" y="166503"/>
                    </a:cubicBezTo>
                    <a:close/>
                    <a:moveTo>
                      <a:pt x="284569" y="98801"/>
                    </a:moveTo>
                    <a:cubicBezTo>
                      <a:pt x="284569" y="98801"/>
                      <a:pt x="284569" y="98801"/>
                      <a:pt x="329795" y="98801"/>
                    </a:cubicBezTo>
                    <a:cubicBezTo>
                      <a:pt x="332379" y="98801"/>
                      <a:pt x="334963" y="101271"/>
                      <a:pt x="334963" y="104975"/>
                    </a:cubicBezTo>
                    <a:cubicBezTo>
                      <a:pt x="334963" y="107444"/>
                      <a:pt x="332379" y="109914"/>
                      <a:pt x="329795" y="109914"/>
                    </a:cubicBezTo>
                    <a:cubicBezTo>
                      <a:pt x="329795" y="109914"/>
                      <a:pt x="329795" y="109914"/>
                      <a:pt x="284569" y="109914"/>
                    </a:cubicBezTo>
                    <a:cubicBezTo>
                      <a:pt x="281985" y="109914"/>
                      <a:pt x="279400" y="107444"/>
                      <a:pt x="279400" y="104975"/>
                    </a:cubicBezTo>
                    <a:cubicBezTo>
                      <a:pt x="279400" y="101271"/>
                      <a:pt x="281985" y="98801"/>
                      <a:pt x="284569" y="98801"/>
                    </a:cubicBezTo>
                    <a:close/>
                    <a:moveTo>
                      <a:pt x="5340" y="98801"/>
                    </a:moveTo>
                    <a:cubicBezTo>
                      <a:pt x="5340" y="98801"/>
                      <a:pt x="5340" y="98801"/>
                      <a:pt x="53398" y="98801"/>
                    </a:cubicBezTo>
                    <a:cubicBezTo>
                      <a:pt x="56068" y="98801"/>
                      <a:pt x="58738" y="101271"/>
                      <a:pt x="58738" y="104975"/>
                    </a:cubicBezTo>
                    <a:cubicBezTo>
                      <a:pt x="58738" y="107444"/>
                      <a:pt x="56068" y="109914"/>
                      <a:pt x="53398" y="109914"/>
                    </a:cubicBezTo>
                    <a:cubicBezTo>
                      <a:pt x="53398" y="109914"/>
                      <a:pt x="53398" y="109914"/>
                      <a:pt x="5340" y="109914"/>
                    </a:cubicBezTo>
                    <a:cubicBezTo>
                      <a:pt x="2670" y="109914"/>
                      <a:pt x="0" y="107444"/>
                      <a:pt x="0" y="104975"/>
                    </a:cubicBezTo>
                    <a:cubicBezTo>
                      <a:pt x="0" y="101271"/>
                      <a:pt x="2670" y="98801"/>
                      <a:pt x="5340" y="98801"/>
                    </a:cubicBezTo>
                    <a:close/>
                    <a:moveTo>
                      <a:pt x="164887" y="36888"/>
                    </a:moveTo>
                    <a:cubicBezTo>
                      <a:pt x="168826" y="36888"/>
                      <a:pt x="171451" y="40918"/>
                      <a:pt x="171451" y="43604"/>
                    </a:cubicBezTo>
                    <a:cubicBezTo>
                      <a:pt x="171451" y="46291"/>
                      <a:pt x="168826" y="48977"/>
                      <a:pt x="164887" y="48977"/>
                    </a:cubicBezTo>
                    <a:cubicBezTo>
                      <a:pt x="137320" y="48977"/>
                      <a:pt x="115003" y="71813"/>
                      <a:pt x="115003" y="100022"/>
                    </a:cubicBezTo>
                    <a:cubicBezTo>
                      <a:pt x="115003" y="104051"/>
                      <a:pt x="112377" y="106738"/>
                      <a:pt x="109752" y="106738"/>
                    </a:cubicBezTo>
                    <a:cubicBezTo>
                      <a:pt x="105814" y="106738"/>
                      <a:pt x="103188" y="104051"/>
                      <a:pt x="103188" y="100022"/>
                    </a:cubicBezTo>
                    <a:cubicBezTo>
                      <a:pt x="103188" y="65097"/>
                      <a:pt x="130756" y="36888"/>
                      <a:pt x="164887" y="36888"/>
                    </a:cubicBezTo>
                    <a:close/>
                    <a:moveTo>
                      <a:pt x="169069" y="9901"/>
                    </a:moveTo>
                    <a:cubicBezTo>
                      <a:pt x="219192" y="9901"/>
                      <a:pt x="258763" y="50650"/>
                      <a:pt x="258763" y="99286"/>
                    </a:cubicBezTo>
                    <a:cubicBezTo>
                      <a:pt x="258763" y="120318"/>
                      <a:pt x="253487" y="138721"/>
                      <a:pt x="240297" y="154495"/>
                    </a:cubicBezTo>
                    <a:cubicBezTo>
                      <a:pt x="215235" y="189986"/>
                      <a:pt x="221830" y="207075"/>
                      <a:pt x="221830" y="208389"/>
                    </a:cubicBezTo>
                    <a:cubicBezTo>
                      <a:pt x="223149" y="211018"/>
                      <a:pt x="221830" y="213647"/>
                      <a:pt x="217873" y="214962"/>
                    </a:cubicBezTo>
                    <a:cubicBezTo>
                      <a:pt x="215235" y="216276"/>
                      <a:pt x="212597" y="214962"/>
                      <a:pt x="211278" y="212333"/>
                    </a:cubicBezTo>
                    <a:cubicBezTo>
                      <a:pt x="209959" y="211018"/>
                      <a:pt x="200726" y="188672"/>
                      <a:pt x="231064" y="147923"/>
                    </a:cubicBezTo>
                    <a:cubicBezTo>
                      <a:pt x="241616" y="133463"/>
                      <a:pt x="248211" y="117689"/>
                      <a:pt x="248211" y="99286"/>
                    </a:cubicBezTo>
                    <a:cubicBezTo>
                      <a:pt x="248211" y="55908"/>
                      <a:pt x="212597" y="21731"/>
                      <a:pt x="169069" y="21731"/>
                    </a:cubicBezTo>
                    <a:cubicBezTo>
                      <a:pt x="125541" y="21731"/>
                      <a:pt x="89927" y="55908"/>
                      <a:pt x="89927" y="99286"/>
                    </a:cubicBezTo>
                    <a:cubicBezTo>
                      <a:pt x="89927" y="116375"/>
                      <a:pt x="96523" y="133463"/>
                      <a:pt x="107075" y="146608"/>
                    </a:cubicBezTo>
                    <a:cubicBezTo>
                      <a:pt x="107075" y="147923"/>
                      <a:pt x="107075" y="147923"/>
                      <a:pt x="107075" y="147923"/>
                    </a:cubicBezTo>
                    <a:cubicBezTo>
                      <a:pt x="137413" y="189986"/>
                      <a:pt x="129498" y="211018"/>
                      <a:pt x="128179" y="212333"/>
                    </a:cubicBezTo>
                    <a:cubicBezTo>
                      <a:pt x="126860" y="214962"/>
                      <a:pt x="124222" y="216276"/>
                      <a:pt x="122903" y="216276"/>
                    </a:cubicBezTo>
                    <a:cubicBezTo>
                      <a:pt x="121584" y="216276"/>
                      <a:pt x="120265" y="216276"/>
                      <a:pt x="120265" y="214962"/>
                    </a:cubicBezTo>
                    <a:cubicBezTo>
                      <a:pt x="117627" y="213647"/>
                      <a:pt x="116308" y="211018"/>
                      <a:pt x="117627" y="207075"/>
                    </a:cubicBezTo>
                    <a:cubicBezTo>
                      <a:pt x="117627" y="207075"/>
                      <a:pt x="124222" y="191301"/>
                      <a:pt x="97842" y="154495"/>
                    </a:cubicBezTo>
                    <a:cubicBezTo>
                      <a:pt x="84651" y="138721"/>
                      <a:pt x="79375" y="120318"/>
                      <a:pt x="79375" y="99286"/>
                    </a:cubicBezTo>
                    <a:cubicBezTo>
                      <a:pt x="79375" y="50650"/>
                      <a:pt x="118946" y="9901"/>
                      <a:pt x="169069" y="9901"/>
                    </a:cubicBezTo>
                    <a:close/>
                    <a:moveTo>
                      <a:pt x="39107" y="1482"/>
                    </a:moveTo>
                    <a:cubicBezTo>
                      <a:pt x="39107" y="1482"/>
                      <a:pt x="39107" y="1482"/>
                      <a:pt x="79917" y="31115"/>
                    </a:cubicBezTo>
                    <a:cubicBezTo>
                      <a:pt x="82550" y="33809"/>
                      <a:pt x="82550" y="37850"/>
                      <a:pt x="81234" y="40544"/>
                    </a:cubicBezTo>
                    <a:cubicBezTo>
                      <a:pt x="79917" y="41891"/>
                      <a:pt x="78601" y="43238"/>
                      <a:pt x="75968" y="43238"/>
                    </a:cubicBezTo>
                    <a:cubicBezTo>
                      <a:pt x="74651" y="43238"/>
                      <a:pt x="73335" y="41891"/>
                      <a:pt x="72019" y="41891"/>
                    </a:cubicBezTo>
                    <a:lnTo>
                      <a:pt x="32525" y="10911"/>
                    </a:lnTo>
                    <a:cubicBezTo>
                      <a:pt x="29892" y="8217"/>
                      <a:pt x="28575" y="5523"/>
                      <a:pt x="31208" y="2829"/>
                    </a:cubicBezTo>
                    <a:cubicBezTo>
                      <a:pt x="32525" y="135"/>
                      <a:pt x="36474" y="-1212"/>
                      <a:pt x="39107" y="1482"/>
                    </a:cubicBezTo>
                    <a:close/>
                    <a:moveTo>
                      <a:pt x="299086" y="1451"/>
                    </a:moveTo>
                    <a:cubicBezTo>
                      <a:pt x="301705" y="-1212"/>
                      <a:pt x="305634" y="119"/>
                      <a:pt x="306944" y="2782"/>
                    </a:cubicBezTo>
                    <a:cubicBezTo>
                      <a:pt x="309563" y="5445"/>
                      <a:pt x="308254" y="8108"/>
                      <a:pt x="305634" y="10771"/>
                    </a:cubicBezTo>
                    <a:cubicBezTo>
                      <a:pt x="305634" y="10771"/>
                      <a:pt x="305634" y="10771"/>
                      <a:pt x="267653" y="38732"/>
                    </a:cubicBezTo>
                    <a:cubicBezTo>
                      <a:pt x="266343" y="40063"/>
                      <a:pt x="265033" y="40063"/>
                      <a:pt x="265033" y="40063"/>
                    </a:cubicBezTo>
                    <a:cubicBezTo>
                      <a:pt x="262414" y="40063"/>
                      <a:pt x="261104" y="38732"/>
                      <a:pt x="259795" y="37400"/>
                    </a:cubicBezTo>
                    <a:cubicBezTo>
                      <a:pt x="257175" y="34737"/>
                      <a:pt x="258485" y="30743"/>
                      <a:pt x="261104" y="294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9786955" y="1731024"/>
            <a:ext cx="1814495" cy="1316195"/>
            <a:chOff x="6621202" y="2075543"/>
            <a:chExt cx="2314726" cy="1679052"/>
          </a:xfrm>
        </p:grpSpPr>
        <p:sp>
          <p:nvSpPr>
            <p:cNvPr id="105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107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5928512" y="2023262"/>
                <a:ext cx="1344632" cy="1344632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  <p:sp>
            <p:nvSpPr>
              <p:cNvPr id="109" name="圆角矩形 7"/>
              <p:cNvSpPr/>
              <p:nvPr/>
            </p:nvSpPr>
            <p:spPr>
              <a:xfrm>
                <a:off x="6267543" y="2426080"/>
                <a:ext cx="666567" cy="538992"/>
              </a:xfrm>
              <a:custGeom>
                <a:avLst/>
                <a:gdLst>
                  <a:gd name="connsiteX0" fmla="*/ 0 w 331788"/>
                  <a:gd name="connsiteY0" fmla="*/ 255587 h 268287"/>
                  <a:gd name="connsiteX1" fmla="*/ 331788 w 331788"/>
                  <a:gd name="connsiteY1" fmla="*/ 255587 h 268287"/>
                  <a:gd name="connsiteX2" fmla="*/ 331788 w 331788"/>
                  <a:gd name="connsiteY2" fmla="*/ 268287 h 268287"/>
                  <a:gd name="connsiteX3" fmla="*/ 0 w 331788"/>
                  <a:gd name="connsiteY3" fmla="*/ 268287 h 268287"/>
                  <a:gd name="connsiteX4" fmla="*/ 76201 w 331788"/>
                  <a:gd name="connsiteY4" fmla="*/ 207962 h 268287"/>
                  <a:gd name="connsiteX5" fmla="*/ 82551 w 331788"/>
                  <a:gd name="connsiteY5" fmla="*/ 207962 h 268287"/>
                  <a:gd name="connsiteX6" fmla="*/ 82551 w 331788"/>
                  <a:gd name="connsiteY6" fmla="*/ 247650 h 268287"/>
                  <a:gd name="connsiteX7" fmla="*/ 55563 w 331788"/>
                  <a:gd name="connsiteY7" fmla="*/ 247650 h 268287"/>
                  <a:gd name="connsiteX8" fmla="*/ 55563 w 331788"/>
                  <a:gd name="connsiteY8" fmla="*/ 227012 h 268287"/>
                  <a:gd name="connsiteX9" fmla="*/ 115888 w 331788"/>
                  <a:gd name="connsiteY9" fmla="*/ 168275 h 268287"/>
                  <a:gd name="connsiteX10" fmla="*/ 127168 w 331788"/>
                  <a:gd name="connsiteY10" fmla="*/ 168275 h 268287"/>
                  <a:gd name="connsiteX11" fmla="*/ 139701 w 331788"/>
                  <a:gd name="connsiteY11" fmla="*/ 170835 h 268287"/>
                  <a:gd name="connsiteX12" fmla="*/ 139701 w 331788"/>
                  <a:gd name="connsiteY12" fmla="*/ 247650 h 268287"/>
                  <a:gd name="connsiteX13" fmla="*/ 115888 w 331788"/>
                  <a:gd name="connsiteY13" fmla="*/ 247650 h 268287"/>
                  <a:gd name="connsiteX14" fmla="*/ 198438 w 331788"/>
                  <a:gd name="connsiteY14" fmla="*/ 155575 h 268287"/>
                  <a:gd name="connsiteX15" fmla="*/ 198438 w 331788"/>
                  <a:gd name="connsiteY15" fmla="*/ 247650 h 268287"/>
                  <a:gd name="connsiteX16" fmla="*/ 173038 w 331788"/>
                  <a:gd name="connsiteY16" fmla="*/ 247650 h 268287"/>
                  <a:gd name="connsiteX17" fmla="*/ 173038 w 331788"/>
                  <a:gd name="connsiteY17" fmla="*/ 168363 h 268287"/>
                  <a:gd name="connsiteX18" fmla="*/ 198438 w 331788"/>
                  <a:gd name="connsiteY18" fmla="*/ 155575 h 268287"/>
                  <a:gd name="connsiteX19" fmla="*/ 149226 w 331788"/>
                  <a:gd name="connsiteY19" fmla="*/ 41376 h 268287"/>
                  <a:gd name="connsiteX20" fmla="*/ 114947 w 331788"/>
                  <a:gd name="connsiteY20" fmla="*/ 55968 h 268287"/>
                  <a:gd name="connsiteX21" fmla="*/ 114947 w 331788"/>
                  <a:gd name="connsiteY21" fmla="*/ 123418 h 268287"/>
                  <a:gd name="connsiteX22" fmla="*/ 183504 w 331788"/>
                  <a:gd name="connsiteY22" fmla="*/ 123418 h 268287"/>
                  <a:gd name="connsiteX23" fmla="*/ 183504 w 331788"/>
                  <a:gd name="connsiteY23" fmla="*/ 55968 h 268287"/>
                  <a:gd name="connsiteX24" fmla="*/ 149226 w 331788"/>
                  <a:gd name="connsiteY24" fmla="*/ 41376 h 268287"/>
                  <a:gd name="connsiteX25" fmla="*/ 228600 w 331788"/>
                  <a:gd name="connsiteY25" fmla="*/ 39687 h 268287"/>
                  <a:gd name="connsiteX26" fmla="*/ 254000 w 331788"/>
                  <a:gd name="connsiteY26" fmla="*/ 39687 h 268287"/>
                  <a:gd name="connsiteX27" fmla="*/ 254000 w 331788"/>
                  <a:gd name="connsiteY27" fmla="*/ 247650 h 268287"/>
                  <a:gd name="connsiteX28" fmla="*/ 228600 w 331788"/>
                  <a:gd name="connsiteY28" fmla="*/ 247650 h 268287"/>
                  <a:gd name="connsiteX29" fmla="*/ 228600 w 331788"/>
                  <a:gd name="connsiteY29" fmla="*/ 110730 h 268287"/>
                  <a:gd name="connsiteX30" fmla="*/ 231140 w 331788"/>
                  <a:gd name="connsiteY30" fmla="*/ 90063 h 268287"/>
                  <a:gd name="connsiteX31" fmla="*/ 228600 w 331788"/>
                  <a:gd name="connsiteY31" fmla="*/ 69396 h 268287"/>
                  <a:gd name="connsiteX32" fmla="*/ 228600 w 331788"/>
                  <a:gd name="connsiteY32" fmla="*/ 39687 h 268287"/>
                  <a:gd name="connsiteX33" fmla="*/ 149707 w 331788"/>
                  <a:gd name="connsiteY33" fmla="*/ 22312 h 268287"/>
                  <a:gd name="connsiteX34" fmla="*/ 196764 w 331788"/>
                  <a:gd name="connsiteY34" fmla="*/ 41623 h 268287"/>
                  <a:gd name="connsiteX35" fmla="*/ 196764 w 331788"/>
                  <a:gd name="connsiteY35" fmla="*/ 136893 h 268287"/>
                  <a:gd name="connsiteX36" fmla="*/ 109096 w 331788"/>
                  <a:gd name="connsiteY36" fmla="*/ 143330 h 268287"/>
                  <a:gd name="connsiteX37" fmla="*/ 97492 w 331788"/>
                  <a:gd name="connsiteY37" fmla="*/ 154917 h 268287"/>
                  <a:gd name="connsiteX38" fmla="*/ 93625 w 331788"/>
                  <a:gd name="connsiteY38" fmla="*/ 170366 h 268287"/>
                  <a:gd name="connsiteX39" fmla="*/ 43344 w 331788"/>
                  <a:gd name="connsiteY39" fmla="*/ 220576 h 268287"/>
                  <a:gd name="connsiteX40" fmla="*/ 18848 w 331788"/>
                  <a:gd name="connsiteY40" fmla="*/ 220576 h 268287"/>
                  <a:gd name="connsiteX41" fmla="*/ 18848 w 331788"/>
                  <a:gd name="connsiteY41" fmla="*/ 196115 h 268287"/>
                  <a:gd name="connsiteX42" fmla="*/ 67840 w 331788"/>
                  <a:gd name="connsiteY42" fmla="*/ 145905 h 268287"/>
                  <a:gd name="connsiteX43" fmla="*/ 84600 w 331788"/>
                  <a:gd name="connsiteY43" fmla="*/ 140755 h 268287"/>
                  <a:gd name="connsiteX44" fmla="*/ 96203 w 331788"/>
                  <a:gd name="connsiteY44" fmla="*/ 129168 h 268287"/>
                  <a:gd name="connsiteX45" fmla="*/ 102649 w 331788"/>
                  <a:gd name="connsiteY45" fmla="*/ 41623 h 268287"/>
                  <a:gd name="connsiteX46" fmla="*/ 149707 w 331788"/>
                  <a:gd name="connsiteY46" fmla="*/ 22312 h 268287"/>
                  <a:gd name="connsiteX47" fmla="*/ 280988 w 331788"/>
                  <a:gd name="connsiteY47" fmla="*/ 0 h 268287"/>
                  <a:gd name="connsiteX48" fmla="*/ 306388 w 331788"/>
                  <a:gd name="connsiteY48" fmla="*/ 0 h 268287"/>
                  <a:gd name="connsiteX49" fmla="*/ 306388 w 331788"/>
                  <a:gd name="connsiteY49" fmla="*/ 247650 h 268287"/>
                  <a:gd name="connsiteX50" fmla="*/ 280988 w 331788"/>
                  <a:gd name="connsiteY50" fmla="*/ 247650 h 26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331788" h="268287">
                    <a:moveTo>
                      <a:pt x="0" y="255587"/>
                    </a:moveTo>
                    <a:lnTo>
                      <a:pt x="331788" y="255587"/>
                    </a:lnTo>
                    <a:lnTo>
                      <a:pt x="331788" y="268287"/>
                    </a:lnTo>
                    <a:lnTo>
                      <a:pt x="0" y="268287"/>
                    </a:lnTo>
                    <a:close/>
                    <a:moveTo>
                      <a:pt x="76201" y="207962"/>
                    </a:moveTo>
                    <a:lnTo>
                      <a:pt x="82551" y="207962"/>
                    </a:lnTo>
                    <a:lnTo>
                      <a:pt x="82551" y="247650"/>
                    </a:lnTo>
                    <a:lnTo>
                      <a:pt x="55563" y="247650"/>
                    </a:lnTo>
                    <a:lnTo>
                      <a:pt x="55563" y="227012"/>
                    </a:lnTo>
                    <a:close/>
                    <a:moveTo>
                      <a:pt x="115888" y="168275"/>
                    </a:moveTo>
                    <a:cubicBezTo>
                      <a:pt x="115888" y="168275"/>
                      <a:pt x="115888" y="168275"/>
                      <a:pt x="127168" y="168275"/>
                    </a:cubicBezTo>
                    <a:cubicBezTo>
                      <a:pt x="130928" y="169555"/>
                      <a:pt x="135941" y="170835"/>
                      <a:pt x="139701" y="170835"/>
                    </a:cubicBezTo>
                    <a:cubicBezTo>
                      <a:pt x="139701" y="170835"/>
                      <a:pt x="139701" y="170835"/>
                      <a:pt x="139701" y="247650"/>
                    </a:cubicBezTo>
                    <a:cubicBezTo>
                      <a:pt x="139701" y="247650"/>
                      <a:pt x="139701" y="247650"/>
                      <a:pt x="115888" y="247650"/>
                    </a:cubicBezTo>
                    <a:close/>
                    <a:moveTo>
                      <a:pt x="198438" y="155575"/>
                    </a:moveTo>
                    <a:cubicBezTo>
                      <a:pt x="198438" y="155575"/>
                      <a:pt x="198438" y="155575"/>
                      <a:pt x="198438" y="247650"/>
                    </a:cubicBezTo>
                    <a:cubicBezTo>
                      <a:pt x="198438" y="247650"/>
                      <a:pt x="198438" y="247650"/>
                      <a:pt x="173038" y="247650"/>
                    </a:cubicBezTo>
                    <a:lnTo>
                      <a:pt x="173038" y="168363"/>
                    </a:lnTo>
                    <a:cubicBezTo>
                      <a:pt x="181928" y="165805"/>
                      <a:pt x="190818" y="161969"/>
                      <a:pt x="198438" y="155575"/>
                    </a:cubicBezTo>
                    <a:close/>
                    <a:moveTo>
                      <a:pt x="149226" y="41376"/>
                    </a:moveTo>
                    <a:cubicBezTo>
                      <a:pt x="136937" y="41376"/>
                      <a:pt x="124649" y="46240"/>
                      <a:pt x="114947" y="55968"/>
                    </a:cubicBezTo>
                    <a:cubicBezTo>
                      <a:pt x="96838" y="74128"/>
                      <a:pt x="96838" y="105259"/>
                      <a:pt x="114947" y="123418"/>
                    </a:cubicBezTo>
                    <a:cubicBezTo>
                      <a:pt x="134350" y="142875"/>
                      <a:pt x="164101" y="142875"/>
                      <a:pt x="183504" y="123418"/>
                    </a:cubicBezTo>
                    <a:cubicBezTo>
                      <a:pt x="201613" y="105259"/>
                      <a:pt x="201613" y="74128"/>
                      <a:pt x="183504" y="55968"/>
                    </a:cubicBezTo>
                    <a:cubicBezTo>
                      <a:pt x="173803" y="46240"/>
                      <a:pt x="161514" y="41376"/>
                      <a:pt x="149226" y="41376"/>
                    </a:cubicBezTo>
                    <a:close/>
                    <a:moveTo>
                      <a:pt x="228600" y="39687"/>
                    </a:moveTo>
                    <a:cubicBezTo>
                      <a:pt x="228600" y="39687"/>
                      <a:pt x="228600" y="39687"/>
                      <a:pt x="254000" y="39687"/>
                    </a:cubicBezTo>
                    <a:lnTo>
                      <a:pt x="254000" y="247650"/>
                    </a:lnTo>
                    <a:cubicBezTo>
                      <a:pt x="254000" y="247650"/>
                      <a:pt x="254000" y="247650"/>
                      <a:pt x="228600" y="247650"/>
                    </a:cubicBezTo>
                    <a:cubicBezTo>
                      <a:pt x="228600" y="247650"/>
                      <a:pt x="228600" y="247650"/>
                      <a:pt x="228600" y="110730"/>
                    </a:cubicBezTo>
                    <a:cubicBezTo>
                      <a:pt x="231140" y="104272"/>
                      <a:pt x="231140" y="96521"/>
                      <a:pt x="231140" y="90063"/>
                    </a:cubicBezTo>
                    <a:cubicBezTo>
                      <a:pt x="231140" y="83604"/>
                      <a:pt x="231140" y="75854"/>
                      <a:pt x="228600" y="69396"/>
                    </a:cubicBezTo>
                    <a:cubicBezTo>
                      <a:pt x="228600" y="69396"/>
                      <a:pt x="228600" y="69396"/>
                      <a:pt x="228600" y="39687"/>
                    </a:cubicBezTo>
                    <a:close/>
                    <a:moveTo>
                      <a:pt x="149707" y="22312"/>
                    </a:moveTo>
                    <a:cubicBezTo>
                      <a:pt x="166789" y="22312"/>
                      <a:pt x="183872" y="28749"/>
                      <a:pt x="196764" y="41623"/>
                    </a:cubicBezTo>
                    <a:cubicBezTo>
                      <a:pt x="223838" y="68659"/>
                      <a:pt x="223838" y="111144"/>
                      <a:pt x="196764" y="136893"/>
                    </a:cubicBezTo>
                    <a:cubicBezTo>
                      <a:pt x="173558" y="161354"/>
                      <a:pt x="136170" y="162641"/>
                      <a:pt x="109096" y="143330"/>
                    </a:cubicBezTo>
                    <a:cubicBezTo>
                      <a:pt x="109096" y="143330"/>
                      <a:pt x="109096" y="143330"/>
                      <a:pt x="97492" y="154917"/>
                    </a:cubicBezTo>
                    <a:cubicBezTo>
                      <a:pt x="98782" y="160067"/>
                      <a:pt x="97492" y="166504"/>
                      <a:pt x="93625" y="170366"/>
                    </a:cubicBezTo>
                    <a:cubicBezTo>
                      <a:pt x="93625" y="170366"/>
                      <a:pt x="93625" y="170366"/>
                      <a:pt x="43344" y="220576"/>
                    </a:cubicBezTo>
                    <a:cubicBezTo>
                      <a:pt x="35608" y="227013"/>
                      <a:pt x="25295" y="227013"/>
                      <a:pt x="18848" y="220576"/>
                    </a:cubicBezTo>
                    <a:cubicBezTo>
                      <a:pt x="11113" y="214139"/>
                      <a:pt x="11113" y="202552"/>
                      <a:pt x="18848" y="196115"/>
                    </a:cubicBezTo>
                    <a:cubicBezTo>
                      <a:pt x="18848" y="196115"/>
                      <a:pt x="18848" y="196115"/>
                      <a:pt x="67840" y="145905"/>
                    </a:cubicBezTo>
                    <a:cubicBezTo>
                      <a:pt x="72997" y="142043"/>
                      <a:pt x="78154" y="140755"/>
                      <a:pt x="84600" y="140755"/>
                    </a:cubicBezTo>
                    <a:cubicBezTo>
                      <a:pt x="84600" y="140755"/>
                      <a:pt x="84600" y="140755"/>
                      <a:pt x="96203" y="129168"/>
                    </a:cubicBezTo>
                    <a:cubicBezTo>
                      <a:pt x="75575" y="103420"/>
                      <a:pt x="78154" y="66084"/>
                      <a:pt x="102649" y="41623"/>
                    </a:cubicBezTo>
                    <a:cubicBezTo>
                      <a:pt x="115542" y="28749"/>
                      <a:pt x="132624" y="22312"/>
                      <a:pt x="149707" y="22312"/>
                    </a:cubicBezTo>
                    <a:close/>
                    <a:moveTo>
                      <a:pt x="280988" y="0"/>
                    </a:moveTo>
                    <a:lnTo>
                      <a:pt x="306388" y="0"/>
                    </a:lnTo>
                    <a:lnTo>
                      <a:pt x="306388" y="247650"/>
                    </a:lnTo>
                    <a:lnTo>
                      <a:pt x="280988" y="2476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74713" y="3047219"/>
            <a:ext cx="10442575" cy="2778908"/>
            <a:chOff x="874713" y="3047219"/>
            <a:chExt cx="10442575" cy="2778908"/>
          </a:xfrm>
        </p:grpSpPr>
        <p:sp>
          <p:nvSpPr>
            <p:cNvPr id="2" name="圆角矩形 7"/>
            <p:cNvSpPr/>
            <p:nvPr/>
          </p:nvSpPr>
          <p:spPr>
            <a:xfrm>
              <a:off x="874713" y="3047219"/>
              <a:ext cx="10442575" cy="2778908"/>
            </a:xfrm>
            <a:prstGeom prst="roundRect">
              <a:avLst>
                <a:gd name="adj" fmla="val 666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圆角矩形 7"/>
            <p:cNvSpPr/>
            <p:nvPr/>
          </p:nvSpPr>
          <p:spPr>
            <a:xfrm>
              <a:off x="985045" y="3153365"/>
              <a:ext cx="10221911" cy="2566617"/>
            </a:xfrm>
            <a:prstGeom prst="roundRect">
              <a:avLst>
                <a:gd name="adj" fmla="val 666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66" name="直接连接符 65"/>
          <p:cNvCxnSpPr/>
          <p:nvPr/>
        </p:nvCxnSpPr>
        <p:spPr>
          <a:xfrm>
            <a:off x="6096000" y="3439212"/>
            <a:ext cx="0" cy="195828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1466994" y="3572466"/>
            <a:ext cx="4235524" cy="682841"/>
            <a:chOff x="7523108" y="3331677"/>
            <a:chExt cx="4235524" cy="682841"/>
          </a:xfrm>
        </p:grpSpPr>
        <p:sp>
          <p:nvSpPr>
            <p:cNvPr id="43" name="矩形 42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523108" y="3641467"/>
              <a:ext cx="423552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466994" y="4522817"/>
            <a:ext cx="4235524" cy="682841"/>
            <a:chOff x="7523108" y="3331677"/>
            <a:chExt cx="4235524" cy="682841"/>
          </a:xfrm>
        </p:grpSpPr>
        <p:sp>
          <p:nvSpPr>
            <p:cNvPr id="46" name="矩形 45"/>
            <p:cNvSpPr/>
            <p:nvPr/>
          </p:nvSpPr>
          <p:spPr>
            <a:xfrm>
              <a:off x="7523108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23108" y="3641467"/>
              <a:ext cx="4235524" cy="3730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6569732" y="3450272"/>
            <a:ext cx="1849609" cy="1972802"/>
          </a:xfrm>
          <a:prstGeom prst="roundRect">
            <a:avLst/>
          </a:prstGeom>
          <a:blipFill>
            <a:blip r:embed="rId3"/>
            <a:srcRect/>
            <a:stretch>
              <a:fillRect l="-30232" r="-2982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8829184" y="3450272"/>
            <a:ext cx="1849609" cy="1972802"/>
          </a:xfrm>
          <a:prstGeom prst="roundRect">
            <a:avLst/>
          </a:prstGeom>
          <a:blipFill>
            <a:blip r:embed="rId4"/>
            <a:srcRect/>
            <a:stretch>
              <a:fillRect l="-30517" r="-3010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54" name="文本框 53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57" name="文本框 56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文本框 58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本框 60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62" name="直接连接符 61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本框 62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1800000">
            <a:off x="4749476" y="2114363"/>
            <a:ext cx="5959883" cy="4754214"/>
          </a:xfrm>
          <a:custGeom>
            <a:avLst/>
            <a:gdLst>
              <a:gd name="connsiteX0" fmla="*/ 0 w 5959883"/>
              <a:gd name="connsiteY0" fmla="*/ 0 h 4738355"/>
              <a:gd name="connsiteX1" fmla="*/ 5959883 w 5959883"/>
              <a:gd name="connsiteY1" fmla="*/ 0 h 4738355"/>
              <a:gd name="connsiteX2" fmla="*/ 5959883 w 5959883"/>
              <a:gd name="connsiteY2" fmla="*/ 4738355 h 4738355"/>
              <a:gd name="connsiteX3" fmla="*/ 0 w 5959883"/>
              <a:gd name="connsiteY3" fmla="*/ 4738355 h 4738355"/>
              <a:gd name="connsiteX4" fmla="*/ 0 w 5959883"/>
              <a:gd name="connsiteY4" fmla="*/ 0 h 4738355"/>
              <a:gd name="connsiteX0-1" fmla="*/ 0 w 5959883"/>
              <a:gd name="connsiteY0-2" fmla="*/ 15859 h 4754214"/>
              <a:gd name="connsiteX1-3" fmla="*/ 2229073 w 5959883"/>
              <a:gd name="connsiteY1-4" fmla="*/ 0 h 4754214"/>
              <a:gd name="connsiteX2-5" fmla="*/ 5959883 w 5959883"/>
              <a:gd name="connsiteY2-6" fmla="*/ 15859 h 4754214"/>
              <a:gd name="connsiteX3-7" fmla="*/ 5959883 w 5959883"/>
              <a:gd name="connsiteY3-8" fmla="*/ 4754214 h 4754214"/>
              <a:gd name="connsiteX4-9" fmla="*/ 0 w 5959883"/>
              <a:gd name="connsiteY4-10" fmla="*/ 4754214 h 4754214"/>
              <a:gd name="connsiteX5" fmla="*/ 0 w 5959883"/>
              <a:gd name="connsiteY5" fmla="*/ 15859 h 4754214"/>
              <a:gd name="connsiteX0-11" fmla="*/ 0 w 5959883"/>
              <a:gd name="connsiteY0-12" fmla="*/ 4754214 h 4754214"/>
              <a:gd name="connsiteX1-13" fmla="*/ 2229073 w 5959883"/>
              <a:gd name="connsiteY1-14" fmla="*/ 0 h 4754214"/>
              <a:gd name="connsiteX2-15" fmla="*/ 5959883 w 5959883"/>
              <a:gd name="connsiteY2-16" fmla="*/ 15859 h 4754214"/>
              <a:gd name="connsiteX3-17" fmla="*/ 5959883 w 5959883"/>
              <a:gd name="connsiteY3-18" fmla="*/ 4754214 h 4754214"/>
              <a:gd name="connsiteX4-19" fmla="*/ 0 w 5959883"/>
              <a:gd name="connsiteY4-20" fmla="*/ 4754214 h 47542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959883" h="4754214">
                <a:moveTo>
                  <a:pt x="0" y="4754214"/>
                </a:moveTo>
                <a:lnTo>
                  <a:pt x="2229073" y="0"/>
                </a:lnTo>
                <a:lnTo>
                  <a:pt x="5959883" y="15859"/>
                </a:lnTo>
                <a:lnTo>
                  <a:pt x="5959883" y="4754214"/>
                </a:lnTo>
                <a:lnTo>
                  <a:pt x="0" y="4754214"/>
                </a:lnTo>
                <a:close/>
              </a:path>
            </a:pathLst>
          </a:custGeom>
          <a:gradFill flip="none" rotWithShape="1">
            <a:gsLst>
              <a:gs pos="61000">
                <a:schemeClr val="bg1">
                  <a:alpha val="0"/>
                </a:schemeClr>
              </a:gs>
              <a:gs pos="0">
                <a:schemeClr val="tx1">
                  <a:alpha val="30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36712" y="2035629"/>
            <a:ext cx="2801610" cy="2032227"/>
            <a:chOff x="6621202" y="2075543"/>
            <a:chExt cx="2314726" cy="1679052"/>
          </a:xfrm>
        </p:grpSpPr>
        <p:sp>
          <p:nvSpPr>
            <p:cNvPr id="6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5838251" y="1933001"/>
                <a:ext cx="1525156" cy="1525155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049882" y="2035629"/>
            <a:ext cx="2801610" cy="2032227"/>
            <a:chOff x="6621202" y="2075543"/>
            <a:chExt cx="2314726" cy="1679052"/>
          </a:xfrm>
        </p:grpSpPr>
        <p:sp>
          <p:nvSpPr>
            <p:cNvPr id="11" name="矩形 3"/>
            <p:cNvSpPr/>
            <p:nvPr/>
          </p:nvSpPr>
          <p:spPr>
            <a:xfrm rot="2100000">
              <a:off x="6944687" y="2585422"/>
              <a:ext cx="1991241" cy="1169173"/>
            </a:xfrm>
            <a:custGeom>
              <a:avLst/>
              <a:gdLst>
                <a:gd name="connsiteX0" fmla="*/ 0 w 5930900"/>
                <a:gd name="connsiteY0" fmla="*/ 0 h 2316335"/>
                <a:gd name="connsiteX1" fmla="*/ 5930900 w 5930900"/>
                <a:gd name="connsiteY1" fmla="*/ 0 h 2316335"/>
                <a:gd name="connsiteX2" fmla="*/ 5930900 w 5930900"/>
                <a:gd name="connsiteY2" fmla="*/ 2316335 h 2316335"/>
                <a:gd name="connsiteX3" fmla="*/ 0 w 5930900"/>
                <a:gd name="connsiteY3" fmla="*/ 2316335 h 2316335"/>
                <a:gd name="connsiteX4" fmla="*/ 0 w 5930900"/>
                <a:gd name="connsiteY4" fmla="*/ 0 h 2316335"/>
                <a:gd name="connsiteX0-1" fmla="*/ 0 w 5930900"/>
                <a:gd name="connsiteY0-2" fmla="*/ 0 h 2316335"/>
                <a:gd name="connsiteX1-3" fmla="*/ 399455 w 5930900"/>
                <a:gd name="connsiteY1-4" fmla="*/ 3465 h 2316335"/>
                <a:gd name="connsiteX2-5" fmla="*/ 5930900 w 5930900"/>
                <a:gd name="connsiteY2-6" fmla="*/ 0 h 2316335"/>
                <a:gd name="connsiteX3-7" fmla="*/ 5930900 w 5930900"/>
                <a:gd name="connsiteY3-8" fmla="*/ 2316335 h 2316335"/>
                <a:gd name="connsiteX4-9" fmla="*/ 0 w 5930900"/>
                <a:gd name="connsiteY4-10" fmla="*/ 2316335 h 2316335"/>
                <a:gd name="connsiteX5" fmla="*/ 0 w 5930900"/>
                <a:gd name="connsiteY5" fmla="*/ 0 h 2316335"/>
                <a:gd name="connsiteX0-11" fmla="*/ 0 w 5930900"/>
                <a:gd name="connsiteY0-12" fmla="*/ 2316335 h 2316335"/>
                <a:gd name="connsiteX1-13" fmla="*/ 399455 w 5930900"/>
                <a:gd name="connsiteY1-14" fmla="*/ 3465 h 2316335"/>
                <a:gd name="connsiteX2-15" fmla="*/ 5930900 w 5930900"/>
                <a:gd name="connsiteY2-16" fmla="*/ 0 h 2316335"/>
                <a:gd name="connsiteX3-17" fmla="*/ 5930900 w 5930900"/>
                <a:gd name="connsiteY3-18" fmla="*/ 2316335 h 2316335"/>
                <a:gd name="connsiteX4-19" fmla="*/ 0 w 5930900"/>
                <a:gd name="connsiteY4-20" fmla="*/ 2316335 h 2316335"/>
                <a:gd name="connsiteX0-21" fmla="*/ 0 w 5930900"/>
                <a:gd name="connsiteY0-22" fmla="*/ 2316335 h 2316335"/>
                <a:gd name="connsiteX1-23" fmla="*/ 494039 w 5930900"/>
                <a:gd name="connsiteY1-24" fmla="*/ 23225 h 2316335"/>
                <a:gd name="connsiteX2-25" fmla="*/ 5930900 w 5930900"/>
                <a:gd name="connsiteY2-26" fmla="*/ 0 h 2316335"/>
                <a:gd name="connsiteX3-27" fmla="*/ 5930900 w 5930900"/>
                <a:gd name="connsiteY3-28" fmla="*/ 2316335 h 2316335"/>
                <a:gd name="connsiteX4-29" fmla="*/ 0 w 5930900"/>
                <a:gd name="connsiteY4-30" fmla="*/ 2316335 h 2316335"/>
                <a:gd name="connsiteX0-31" fmla="*/ 1 w 5736813"/>
                <a:gd name="connsiteY0-32" fmla="*/ 2316313 h 2316335"/>
                <a:gd name="connsiteX1-33" fmla="*/ 299952 w 5736813"/>
                <a:gd name="connsiteY1-34" fmla="*/ 23225 h 2316335"/>
                <a:gd name="connsiteX2-35" fmla="*/ 5736813 w 5736813"/>
                <a:gd name="connsiteY2-36" fmla="*/ 0 h 2316335"/>
                <a:gd name="connsiteX3-37" fmla="*/ 5736813 w 5736813"/>
                <a:gd name="connsiteY3-38" fmla="*/ 2316335 h 2316335"/>
                <a:gd name="connsiteX4-39" fmla="*/ 1 w 5736813"/>
                <a:gd name="connsiteY4-40" fmla="*/ 2316313 h 23163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736813" h="2316335">
                  <a:moveTo>
                    <a:pt x="1" y="2316313"/>
                  </a:moveTo>
                  <a:lnTo>
                    <a:pt x="299952" y="23225"/>
                  </a:lnTo>
                  <a:lnTo>
                    <a:pt x="5736813" y="0"/>
                  </a:lnTo>
                  <a:lnTo>
                    <a:pt x="5736813" y="2316335"/>
                  </a:lnTo>
                  <a:lnTo>
                    <a:pt x="1" y="2316313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alpha val="30000"/>
                  </a:scheme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621202" y="2075543"/>
              <a:ext cx="1190041" cy="1190039"/>
              <a:chOff x="5663488" y="1758240"/>
              <a:chExt cx="1874676" cy="1874672"/>
            </a:xfrm>
          </p:grpSpPr>
          <p:sp>
            <p:nvSpPr>
              <p:cNvPr id="13" name="圆角矩形 7"/>
              <p:cNvSpPr/>
              <p:nvPr/>
            </p:nvSpPr>
            <p:spPr>
              <a:xfrm>
                <a:off x="5663488" y="1758240"/>
                <a:ext cx="1874676" cy="18746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838251" y="1933001"/>
                <a:ext cx="1525156" cy="1525155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DFPYeaSong-B5" panose="02020800000000000000" pitchFamily="18" charset="-120"/>
                  <a:ea typeface="DFPYeaSong-B5" panose="020208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908705" y="2035629"/>
            <a:ext cx="4389140" cy="3659868"/>
            <a:chOff x="857521" y="1675031"/>
            <a:chExt cx="4725413" cy="39402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521" y="1675031"/>
              <a:ext cx="4725413" cy="3940268"/>
            </a:xfrm>
            <a:prstGeom prst="rect">
              <a:avLst/>
            </a:prstGeom>
          </p:spPr>
        </p:pic>
        <p:sp>
          <p:nvSpPr>
            <p:cNvPr id="4" name="Rectangle 2"/>
            <p:cNvSpPr/>
            <p:nvPr/>
          </p:nvSpPr>
          <p:spPr>
            <a:xfrm>
              <a:off x="1027738" y="1833163"/>
              <a:ext cx="4384978" cy="2519279"/>
            </a:xfrm>
            <a:prstGeom prst="rect">
              <a:avLst/>
            </a:prstGeom>
            <a:blipFill>
              <a:blip r:embed="rId4"/>
              <a:srcRect/>
              <a:stretch>
                <a:fillRect t="-7835" b="-7750"/>
              </a:stretch>
            </a:blip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34" name="椭圆 31"/>
          <p:cNvSpPr/>
          <p:nvPr/>
        </p:nvSpPr>
        <p:spPr>
          <a:xfrm>
            <a:off x="2090746" y="2517781"/>
            <a:ext cx="522516" cy="476050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椭圆 32"/>
          <p:cNvSpPr/>
          <p:nvPr/>
        </p:nvSpPr>
        <p:spPr>
          <a:xfrm>
            <a:off x="9508803" y="2514538"/>
            <a:ext cx="522516" cy="48253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140631" y="3981823"/>
            <a:ext cx="2422746" cy="823200"/>
            <a:chOff x="7523108" y="3331677"/>
            <a:chExt cx="2422746" cy="823200"/>
          </a:xfrm>
        </p:grpSpPr>
        <p:sp>
          <p:nvSpPr>
            <p:cNvPr id="19" name="矩形 18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558687" y="3981823"/>
            <a:ext cx="2422746" cy="823200"/>
            <a:chOff x="7523108" y="3331677"/>
            <a:chExt cx="2422746" cy="823200"/>
          </a:xfrm>
        </p:grpSpPr>
        <p:sp>
          <p:nvSpPr>
            <p:cNvPr id="22" name="矩形 21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523108" y="3641467"/>
              <a:ext cx="242274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28" name="文本框 27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31" name="文本框 30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 rot="1902471">
            <a:off x="2396014" y="3453777"/>
            <a:ext cx="2985643" cy="2034171"/>
          </a:xfrm>
          <a:custGeom>
            <a:avLst/>
            <a:gdLst>
              <a:gd name="connsiteX0" fmla="*/ 0 w 2985643"/>
              <a:gd name="connsiteY0" fmla="*/ 0 h 2031631"/>
              <a:gd name="connsiteX1" fmla="*/ 2985643 w 2985643"/>
              <a:gd name="connsiteY1" fmla="*/ 0 h 2031631"/>
              <a:gd name="connsiteX2" fmla="*/ 2985643 w 2985643"/>
              <a:gd name="connsiteY2" fmla="*/ 2031631 h 2031631"/>
              <a:gd name="connsiteX3" fmla="*/ 0 w 2985643"/>
              <a:gd name="connsiteY3" fmla="*/ 2031631 h 2031631"/>
              <a:gd name="connsiteX4" fmla="*/ 0 w 2985643"/>
              <a:gd name="connsiteY4" fmla="*/ 0 h 2031631"/>
              <a:gd name="connsiteX0-1" fmla="*/ 0 w 2985643"/>
              <a:gd name="connsiteY0-2" fmla="*/ 0 h 2034171"/>
              <a:gd name="connsiteX1-3" fmla="*/ 2985643 w 2985643"/>
              <a:gd name="connsiteY1-4" fmla="*/ 0 h 2034171"/>
              <a:gd name="connsiteX2-5" fmla="*/ 2985643 w 2985643"/>
              <a:gd name="connsiteY2-6" fmla="*/ 2031631 h 2034171"/>
              <a:gd name="connsiteX3-7" fmla="*/ 831715 w 2985643"/>
              <a:gd name="connsiteY3-8" fmla="*/ 2034171 h 2034171"/>
              <a:gd name="connsiteX4-9" fmla="*/ 0 w 2985643"/>
              <a:gd name="connsiteY4-10" fmla="*/ 2031631 h 2034171"/>
              <a:gd name="connsiteX5" fmla="*/ 0 w 2985643"/>
              <a:gd name="connsiteY5" fmla="*/ 0 h 2034171"/>
              <a:gd name="connsiteX0-11" fmla="*/ 0 w 2985643"/>
              <a:gd name="connsiteY0-12" fmla="*/ 0 h 2034171"/>
              <a:gd name="connsiteX1-13" fmla="*/ 2985643 w 2985643"/>
              <a:gd name="connsiteY1-14" fmla="*/ 0 h 2034171"/>
              <a:gd name="connsiteX2-15" fmla="*/ 2985643 w 2985643"/>
              <a:gd name="connsiteY2-16" fmla="*/ 2031631 h 2034171"/>
              <a:gd name="connsiteX3-17" fmla="*/ 831715 w 2985643"/>
              <a:gd name="connsiteY3-18" fmla="*/ 2034171 h 2034171"/>
              <a:gd name="connsiteX4-19" fmla="*/ 0 w 2985643"/>
              <a:gd name="connsiteY4-20" fmla="*/ 0 h 2034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85643" h="2034171">
                <a:moveTo>
                  <a:pt x="0" y="0"/>
                </a:moveTo>
                <a:lnTo>
                  <a:pt x="2985643" y="0"/>
                </a:lnTo>
                <a:lnTo>
                  <a:pt x="2985643" y="2031631"/>
                </a:lnTo>
                <a:lnTo>
                  <a:pt x="831715" y="203417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2"/>
          <p:cNvSpPr/>
          <p:nvPr/>
        </p:nvSpPr>
        <p:spPr>
          <a:xfrm rot="1902471">
            <a:off x="6797479" y="3453779"/>
            <a:ext cx="2985643" cy="2034171"/>
          </a:xfrm>
          <a:custGeom>
            <a:avLst/>
            <a:gdLst>
              <a:gd name="connsiteX0" fmla="*/ 0 w 2985643"/>
              <a:gd name="connsiteY0" fmla="*/ 0 h 2031631"/>
              <a:gd name="connsiteX1" fmla="*/ 2985643 w 2985643"/>
              <a:gd name="connsiteY1" fmla="*/ 0 h 2031631"/>
              <a:gd name="connsiteX2" fmla="*/ 2985643 w 2985643"/>
              <a:gd name="connsiteY2" fmla="*/ 2031631 h 2031631"/>
              <a:gd name="connsiteX3" fmla="*/ 0 w 2985643"/>
              <a:gd name="connsiteY3" fmla="*/ 2031631 h 2031631"/>
              <a:gd name="connsiteX4" fmla="*/ 0 w 2985643"/>
              <a:gd name="connsiteY4" fmla="*/ 0 h 2031631"/>
              <a:gd name="connsiteX0-1" fmla="*/ 0 w 2985643"/>
              <a:gd name="connsiteY0-2" fmla="*/ 0 h 2034171"/>
              <a:gd name="connsiteX1-3" fmla="*/ 2985643 w 2985643"/>
              <a:gd name="connsiteY1-4" fmla="*/ 0 h 2034171"/>
              <a:gd name="connsiteX2-5" fmla="*/ 2985643 w 2985643"/>
              <a:gd name="connsiteY2-6" fmla="*/ 2031631 h 2034171"/>
              <a:gd name="connsiteX3-7" fmla="*/ 831715 w 2985643"/>
              <a:gd name="connsiteY3-8" fmla="*/ 2034171 h 2034171"/>
              <a:gd name="connsiteX4-9" fmla="*/ 0 w 2985643"/>
              <a:gd name="connsiteY4-10" fmla="*/ 2031631 h 2034171"/>
              <a:gd name="connsiteX5" fmla="*/ 0 w 2985643"/>
              <a:gd name="connsiteY5" fmla="*/ 0 h 2034171"/>
              <a:gd name="connsiteX0-11" fmla="*/ 0 w 2985643"/>
              <a:gd name="connsiteY0-12" fmla="*/ 0 h 2034171"/>
              <a:gd name="connsiteX1-13" fmla="*/ 2985643 w 2985643"/>
              <a:gd name="connsiteY1-14" fmla="*/ 0 h 2034171"/>
              <a:gd name="connsiteX2-15" fmla="*/ 2985643 w 2985643"/>
              <a:gd name="connsiteY2-16" fmla="*/ 2031631 h 2034171"/>
              <a:gd name="connsiteX3-17" fmla="*/ 831715 w 2985643"/>
              <a:gd name="connsiteY3-18" fmla="*/ 2034171 h 2034171"/>
              <a:gd name="connsiteX4-19" fmla="*/ 0 w 2985643"/>
              <a:gd name="connsiteY4-20" fmla="*/ 0 h 20341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85643" h="2034171">
                <a:moveTo>
                  <a:pt x="0" y="0"/>
                </a:moveTo>
                <a:lnTo>
                  <a:pt x="2985643" y="0"/>
                </a:lnTo>
                <a:lnTo>
                  <a:pt x="2985643" y="2031631"/>
                </a:lnTo>
                <a:lnTo>
                  <a:pt x="831715" y="203417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 rot="1902471">
            <a:off x="4244872" y="3593387"/>
            <a:ext cx="3568527" cy="1934132"/>
          </a:xfrm>
          <a:custGeom>
            <a:avLst/>
            <a:gdLst>
              <a:gd name="connsiteX0" fmla="*/ 0 w 3720934"/>
              <a:gd name="connsiteY0" fmla="*/ 0 h 1925878"/>
              <a:gd name="connsiteX1" fmla="*/ 3720934 w 3720934"/>
              <a:gd name="connsiteY1" fmla="*/ 0 h 1925878"/>
              <a:gd name="connsiteX2" fmla="*/ 3720934 w 3720934"/>
              <a:gd name="connsiteY2" fmla="*/ 1925878 h 1925878"/>
              <a:gd name="connsiteX3" fmla="*/ 0 w 3720934"/>
              <a:gd name="connsiteY3" fmla="*/ 1925878 h 1925878"/>
              <a:gd name="connsiteX4" fmla="*/ 0 w 3720934"/>
              <a:gd name="connsiteY4" fmla="*/ 0 h 1925878"/>
              <a:gd name="connsiteX0-1" fmla="*/ 0 w 3720934"/>
              <a:gd name="connsiteY0-2" fmla="*/ 3182 h 1929060"/>
              <a:gd name="connsiteX1-3" fmla="*/ 152407 w 3720934"/>
              <a:gd name="connsiteY1-4" fmla="*/ 0 h 1929060"/>
              <a:gd name="connsiteX2-5" fmla="*/ 3720934 w 3720934"/>
              <a:gd name="connsiteY2-6" fmla="*/ 3182 h 1929060"/>
              <a:gd name="connsiteX3-7" fmla="*/ 3720934 w 3720934"/>
              <a:gd name="connsiteY3-8" fmla="*/ 1929060 h 1929060"/>
              <a:gd name="connsiteX4-9" fmla="*/ 0 w 3720934"/>
              <a:gd name="connsiteY4-10" fmla="*/ 1929060 h 1929060"/>
              <a:gd name="connsiteX5" fmla="*/ 0 w 3720934"/>
              <a:gd name="connsiteY5" fmla="*/ 3182 h 1929060"/>
              <a:gd name="connsiteX0-11" fmla="*/ 0 w 3720934"/>
              <a:gd name="connsiteY0-12" fmla="*/ 3182 h 1934132"/>
              <a:gd name="connsiteX1-13" fmla="*/ 152407 w 3720934"/>
              <a:gd name="connsiteY1-14" fmla="*/ 0 h 1934132"/>
              <a:gd name="connsiteX2-15" fmla="*/ 3720934 w 3720934"/>
              <a:gd name="connsiteY2-16" fmla="*/ 3182 h 1934132"/>
              <a:gd name="connsiteX3-17" fmla="*/ 3720934 w 3720934"/>
              <a:gd name="connsiteY3-18" fmla="*/ 1929060 h 1934132"/>
              <a:gd name="connsiteX4-19" fmla="*/ 889943 w 3720934"/>
              <a:gd name="connsiteY4-20" fmla="*/ 1934132 h 1934132"/>
              <a:gd name="connsiteX5-21" fmla="*/ 0 w 3720934"/>
              <a:gd name="connsiteY5-22" fmla="*/ 1929060 h 1934132"/>
              <a:gd name="connsiteX6" fmla="*/ 0 w 3720934"/>
              <a:gd name="connsiteY6" fmla="*/ 3182 h 1934132"/>
              <a:gd name="connsiteX0-23" fmla="*/ 0 w 3720934"/>
              <a:gd name="connsiteY0-24" fmla="*/ 3182 h 1934132"/>
              <a:gd name="connsiteX1-25" fmla="*/ 152407 w 3720934"/>
              <a:gd name="connsiteY1-26" fmla="*/ 0 h 1934132"/>
              <a:gd name="connsiteX2-27" fmla="*/ 3720934 w 3720934"/>
              <a:gd name="connsiteY2-28" fmla="*/ 3182 h 1934132"/>
              <a:gd name="connsiteX3-29" fmla="*/ 3720934 w 3720934"/>
              <a:gd name="connsiteY3-30" fmla="*/ 1929060 h 1934132"/>
              <a:gd name="connsiteX4-31" fmla="*/ 889943 w 3720934"/>
              <a:gd name="connsiteY4-32" fmla="*/ 1934132 h 1934132"/>
              <a:gd name="connsiteX5-33" fmla="*/ 0 w 3720934"/>
              <a:gd name="connsiteY5-34" fmla="*/ 3182 h 1934132"/>
              <a:gd name="connsiteX0-35" fmla="*/ 737536 w 3568527"/>
              <a:gd name="connsiteY0-36" fmla="*/ 1934132 h 1934132"/>
              <a:gd name="connsiteX1-37" fmla="*/ 0 w 3568527"/>
              <a:gd name="connsiteY1-38" fmla="*/ 0 h 1934132"/>
              <a:gd name="connsiteX2-39" fmla="*/ 3568527 w 3568527"/>
              <a:gd name="connsiteY2-40" fmla="*/ 3182 h 1934132"/>
              <a:gd name="connsiteX3-41" fmla="*/ 3568527 w 3568527"/>
              <a:gd name="connsiteY3-42" fmla="*/ 1929060 h 1934132"/>
              <a:gd name="connsiteX4-43" fmla="*/ 737536 w 3568527"/>
              <a:gd name="connsiteY4-44" fmla="*/ 1934132 h 1934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68527" h="1934132">
                <a:moveTo>
                  <a:pt x="737536" y="1934132"/>
                </a:moveTo>
                <a:lnTo>
                  <a:pt x="0" y="0"/>
                </a:lnTo>
                <a:lnTo>
                  <a:pt x="3568527" y="3182"/>
                </a:lnTo>
                <a:lnTo>
                  <a:pt x="3568527" y="1929060"/>
                </a:lnTo>
                <a:lnTo>
                  <a:pt x="737536" y="193413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49"/>
          <p:cNvSpPr/>
          <p:nvPr/>
        </p:nvSpPr>
        <p:spPr>
          <a:xfrm rot="1902471">
            <a:off x="8630377" y="3593386"/>
            <a:ext cx="3568527" cy="1934132"/>
          </a:xfrm>
          <a:custGeom>
            <a:avLst/>
            <a:gdLst>
              <a:gd name="connsiteX0" fmla="*/ 0 w 3720934"/>
              <a:gd name="connsiteY0" fmla="*/ 0 h 1925878"/>
              <a:gd name="connsiteX1" fmla="*/ 3720934 w 3720934"/>
              <a:gd name="connsiteY1" fmla="*/ 0 h 1925878"/>
              <a:gd name="connsiteX2" fmla="*/ 3720934 w 3720934"/>
              <a:gd name="connsiteY2" fmla="*/ 1925878 h 1925878"/>
              <a:gd name="connsiteX3" fmla="*/ 0 w 3720934"/>
              <a:gd name="connsiteY3" fmla="*/ 1925878 h 1925878"/>
              <a:gd name="connsiteX4" fmla="*/ 0 w 3720934"/>
              <a:gd name="connsiteY4" fmla="*/ 0 h 1925878"/>
              <a:gd name="connsiteX0-1" fmla="*/ 0 w 3720934"/>
              <a:gd name="connsiteY0-2" fmla="*/ 3182 h 1929060"/>
              <a:gd name="connsiteX1-3" fmla="*/ 152407 w 3720934"/>
              <a:gd name="connsiteY1-4" fmla="*/ 0 h 1929060"/>
              <a:gd name="connsiteX2-5" fmla="*/ 3720934 w 3720934"/>
              <a:gd name="connsiteY2-6" fmla="*/ 3182 h 1929060"/>
              <a:gd name="connsiteX3-7" fmla="*/ 3720934 w 3720934"/>
              <a:gd name="connsiteY3-8" fmla="*/ 1929060 h 1929060"/>
              <a:gd name="connsiteX4-9" fmla="*/ 0 w 3720934"/>
              <a:gd name="connsiteY4-10" fmla="*/ 1929060 h 1929060"/>
              <a:gd name="connsiteX5" fmla="*/ 0 w 3720934"/>
              <a:gd name="connsiteY5" fmla="*/ 3182 h 1929060"/>
              <a:gd name="connsiteX0-11" fmla="*/ 0 w 3720934"/>
              <a:gd name="connsiteY0-12" fmla="*/ 3182 h 1934132"/>
              <a:gd name="connsiteX1-13" fmla="*/ 152407 w 3720934"/>
              <a:gd name="connsiteY1-14" fmla="*/ 0 h 1934132"/>
              <a:gd name="connsiteX2-15" fmla="*/ 3720934 w 3720934"/>
              <a:gd name="connsiteY2-16" fmla="*/ 3182 h 1934132"/>
              <a:gd name="connsiteX3-17" fmla="*/ 3720934 w 3720934"/>
              <a:gd name="connsiteY3-18" fmla="*/ 1929060 h 1934132"/>
              <a:gd name="connsiteX4-19" fmla="*/ 889943 w 3720934"/>
              <a:gd name="connsiteY4-20" fmla="*/ 1934132 h 1934132"/>
              <a:gd name="connsiteX5-21" fmla="*/ 0 w 3720934"/>
              <a:gd name="connsiteY5-22" fmla="*/ 1929060 h 1934132"/>
              <a:gd name="connsiteX6" fmla="*/ 0 w 3720934"/>
              <a:gd name="connsiteY6" fmla="*/ 3182 h 1934132"/>
              <a:gd name="connsiteX0-23" fmla="*/ 0 w 3720934"/>
              <a:gd name="connsiteY0-24" fmla="*/ 3182 h 1934132"/>
              <a:gd name="connsiteX1-25" fmla="*/ 152407 w 3720934"/>
              <a:gd name="connsiteY1-26" fmla="*/ 0 h 1934132"/>
              <a:gd name="connsiteX2-27" fmla="*/ 3720934 w 3720934"/>
              <a:gd name="connsiteY2-28" fmla="*/ 3182 h 1934132"/>
              <a:gd name="connsiteX3-29" fmla="*/ 3720934 w 3720934"/>
              <a:gd name="connsiteY3-30" fmla="*/ 1929060 h 1934132"/>
              <a:gd name="connsiteX4-31" fmla="*/ 889943 w 3720934"/>
              <a:gd name="connsiteY4-32" fmla="*/ 1934132 h 1934132"/>
              <a:gd name="connsiteX5-33" fmla="*/ 0 w 3720934"/>
              <a:gd name="connsiteY5-34" fmla="*/ 3182 h 1934132"/>
              <a:gd name="connsiteX0-35" fmla="*/ 737536 w 3568527"/>
              <a:gd name="connsiteY0-36" fmla="*/ 1934132 h 1934132"/>
              <a:gd name="connsiteX1-37" fmla="*/ 0 w 3568527"/>
              <a:gd name="connsiteY1-38" fmla="*/ 0 h 1934132"/>
              <a:gd name="connsiteX2-39" fmla="*/ 3568527 w 3568527"/>
              <a:gd name="connsiteY2-40" fmla="*/ 3182 h 1934132"/>
              <a:gd name="connsiteX3-41" fmla="*/ 3568527 w 3568527"/>
              <a:gd name="connsiteY3-42" fmla="*/ 1929060 h 1934132"/>
              <a:gd name="connsiteX4-43" fmla="*/ 737536 w 3568527"/>
              <a:gd name="connsiteY4-44" fmla="*/ 1934132 h 19341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68527" h="1934132">
                <a:moveTo>
                  <a:pt x="737536" y="1934132"/>
                </a:moveTo>
                <a:lnTo>
                  <a:pt x="0" y="0"/>
                </a:lnTo>
                <a:lnTo>
                  <a:pt x="3568527" y="3182"/>
                </a:lnTo>
                <a:lnTo>
                  <a:pt x="3568527" y="1929060"/>
                </a:lnTo>
                <a:lnTo>
                  <a:pt x="737536" y="1934132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  <a:alpha val="86000"/>
                </a:schemeClr>
              </a:gs>
              <a:gs pos="73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2023917" y="2778442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blipFill>
            <a:blip r:embed="rId8"/>
            <a:srcRect/>
            <a:stretch>
              <a:fillRect l="-25237" r="-2482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4222620" y="3375325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blipFill>
            <a:blip r:embed="rId9"/>
            <a:srcRect/>
            <a:stretch>
              <a:fillRect l="-25503" r="-2508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6412389" y="2778442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blipFill>
            <a:blip r:embed="rId10"/>
            <a:srcRect/>
            <a:stretch>
              <a:fillRect l="-25237" r="-2482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8642477" y="3375325"/>
            <a:ext cx="1538514" cy="1538514"/>
          </a:xfrm>
          <a:custGeom>
            <a:avLst/>
            <a:gdLst>
              <a:gd name="connsiteX0" fmla="*/ 769257 w 1538514"/>
              <a:gd name="connsiteY0" fmla="*/ 0 h 1538514"/>
              <a:gd name="connsiteX1" fmla="*/ 1538514 w 1538514"/>
              <a:gd name="connsiteY1" fmla="*/ 769257 h 1538514"/>
              <a:gd name="connsiteX2" fmla="*/ 769257 w 1538514"/>
              <a:gd name="connsiteY2" fmla="*/ 1538514 h 1538514"/>
              <a:gd name="connsiteX3" fmla="*/ 0 w 1538514"/>
              <a:gd name="connsiteY3" fmla="*/ 769257 h 1538514"/>
              <a:gd name="connsiteX4" fmla="*/ 769257 w 1538514"/>
              <a:gd name="connsiteY4" fmla="*/ 0 h 153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4" h="1538514">
                <a:moveTo>
                  <a:pt x="769257" y="0"/>
                </a:moveTo>
                <a:cubicBezTo>
                  <a:pt x="1194106" y="0"/>
                  <a:pt x="1538514" y="344408"/>
                  <a:pt x="1538514" y="769257"/>
                </a:cubicBezTo>
                <a:cubicBezTo>
                  <a:pt x="1538514" y="1194106"/>
                  <a:pt x="1194106" y="1538514"/>
                  <a:pt x="769257" y="1538514"/>
                </a:cubicBezTo>
                <a:cubicBezTo>
                  <a:pt x="344408" y="1538514"/>
                  <a:pt x="0" y="1194106"/>
                  <a:pt x="0" y="769257"/>
                </a:cubicBezTo>
                <a:cubicBezTo>
                  <a:pt x="0" y="344408"/>
                  <a:pt x="344408" y="0"/>
                  <a:pt x="769257" y="0"/>
                </a:cubicBezTo>
                <a:close/>
              </a:path>
            </a:pathLst>
          </a:custGeom>
          <a:blipFill>
            <a:blip r:embed="rId11"/>
            <a:srcRect/>
            <a:stretch>
              <a:fillRect l="-25503" r="-2508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946841" y="2727441"/>
            <a:ext cx="8294326" cy="2276243"/>
            <a:chOff x="1946841" y="2651241"/>
            <a:chExt cx="8294326" cy="2276243"/>
          </a:xfrm>
        </p:grpSpPr>
        <p:sp>
          <p:nvSpPr>
            <p:cNvPr id="26" name="MH_SubTitle_1"/>
            <p:cNvSpPr/>
            <p:nvPr>
              <p:custDataLst>
                <p:tags r:id="rId2"/>
              </p:custDataLst>
            </p:nvPr>
          </p:nvSpPr>
          <p:spPr>
            <a:xfrm>
              <a:off x="1946841" y="2651241"/>
              <a:ext cx="1700024" cy="2276243"/>
            </a:xfrm>
            <a:custGeom>
              <a:avLst/>
              <a:gdLst>
                <a:gd name="connsiteX0" fmla="*/ 848292 w 1696584"/>
                <a:gd name="connsiteY0" fmla="*/ 102876 h 2273362"/>
                <a:gd name="connsiteX1" fmla="*/ 102876 w 1696584"/>
                <a:gd name="connsiteY1" fmla="*/ 848291 h 2273362"/>
                <a:gd name="connsiteX2" fmla="*/ 848292 w 1696584"/>
                <a:gd name="connsiteY2" fmla="*/ 1593706 h 2273362"/>
                <a:gd name="connsiteX3" fmla="*/ 1593709 w 1696584"/>
                <a:gd name="connsiteY3" fmla="*/ 848291 h 2273362"/>
                <a:gd name="connsiteX4" fmla="*/ 848292 w 1696584"/>
                <a:gd name="connsiteY4" fmla="*/ 102876 h 2273362"/>
                <a:gd name="connsiteX5" fmla="*/ 848293 w 1696584"/>
                <a:gd name="connsiteY5" fmla="*/ 0 h 2273362"/>
                <a:gd name="connsiteX6" fmla="*/ 1448126 w 1696584"/>
                <a:gd name="connsiteY6" fmla="*/ 248458 h 2273362"/>
                <a:gd name="connsiteX7" fmla="*/ 1448125 w 1696584"/>
                <a:gd name="connsiteY7" fmla="*/ 1448123 h 2273362"/>
                <a:gd name="connsiteX8" fmla="*/ 848291 w 1696584"/>
                <a:gd name="connsiteY8" fmla="*/ 2273362 h 2273362"/>
                <a:gd name="connsiteX9" fmla="*/ 248459 w 1696584"/>
                <a:gd name="connsiteY9" fmla="*/ 1448124 h 2273362"/>
                <a:gd name="connsiteX10" fmla="*/ 248460 w 1696584"/>
                <a:gd name="connsiteY10" fmla="*/ 248458 h 2273362"/>
                <a:gd name="connsiteX11" fmla="*/ 848293 w 1696584"/>
                <a:gd name="connsiteY11" fmla="*/ 0 h 227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584" h="2273362">
                  <a:moveTo>
                    <a:pt x="848292" y="102876"/>
                  </a:moveTo>
                  <a:cubicBezTo>
                    <a:pt x="436611" y="102876"/>
                    <a:pt x="102877" y="436610"/>
                    <a:pt x="102876" y="848291"/>
                  </a:cubicBezTo>
                  <a:cubicBezTo>
                    <a:pt x="102877" y="1259972"/>
                    <a:pt x="436611" y="1593706"/>
                    <a:pt x="848292" y="1593706"/>
                  </a:cubicBezTo>
                  <a:cubicBezTo>
                    <a:pt x="1259974" y="1593706"/>
                    <a:pt x="1593708" y="1259972"/>
                    <a:pt x="1593709" y="848291"/>
                  </a:cubicBezTo>
                  <a:cubicBezTo>
                    <a:pt x="1593708" y="436610"/>
                    <a:pt x="1259974" y="102876"/>
                    <a:pt x="848292" y="102876"/>
                  </a:cubicBezTo>
                  <a:close/>
                  <a:moveTo>
                    <a:pt x="848293" y="0"/>
                  </a:moveTo>
                  <a:cubicBezTo>
                    <a:pt x="1065390" y="-1"/>
                    <a:pt x="1282486" y="82819"/>
                    <a:pt x="1448126" y="248458"/>
                  </a:cubicBezTo>
                  <a:cubicBezTo>
                    <a:pt x="1779404" y="579736"/>
                    <a:pt x="1779404" y="1116845"/>
                    <a:pt x="1448125" y="1448123"/>
                  </a:cubicBezTo>
                  <a:cubicBezTo>
                    <a:pt x="1210613" y="1685636"/>
                    <a:pt x="1010668" y="1960714"/>
                    <a:pt x="848291" y="2273362"/>
                  </a:cubicBezTo>
                  <a:cubicBezTo>
                    <a:pt x="685915" y="1960715"/>
                    <a:pt x="485971" y="1685636"/>
                    <a:pt x="248459" y="1448124"/>
                  </a:cubicBezTo>
                  <a:cubicBezTo>
                    <a:pt x="-82819" y="1116846"/>
                    <a:pt x="-82819" y="579738"/>
                    <a:pt x="248460" y="248458"/>
                  </a:cubicBezTo>
                  <a:cubicBezTo>
                    <a:pt x="414100" y="82819"/>
                    <a:pt x="631197" y="-1"/>
                    <a:pt x="848293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lIns="0" tIns="0" rIns="0" bIns="684000" anchor="ctr">
              <a:normAutofit/>
            </a:bodyPr>
            <a:lstStyle/>
            <a:p>
              <a:pPr algn="ctr">
                <a:defRPr/>
              </a:pPr>
              <a:endParaRPr lang="zh-CN" altLang="en-US" sz="20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MH_SubTitle_2"/>
            <p:cNvSpPr/>
            <p:nvPr>
              <p:custDataLst>
                <p:tags r:id="rId3"/>
              </p:custDataLst>
            </p:nvPr>
          </p:nvSpPr>
          <p:spPr>
            <a:xfrm flipV="1">
              <a:off x="4198030" y="2702242"/>
              <a:ext cx="1623075" cy="2174241"/>
            </a:xfrm>
            <a:custGeom>
              <a:avLst/>
              <a:gdLst>
                <a:gd name="connsiteX0" fmla="*/ 809755 w 1619509"/>
                <a:gd name="connsiteY0" fmla="*/ 98200 h 2170088"/>
                <a:gd name="connsiteX1" fmla="*/ 98201 w 1619509"/>
                <a:gd name="connsiteY1" fmla="*/ 809753 h 2170088"/>
                <a:gd name="connsiteX2" fmla="*/ 809755 w 1619509"/>
                <a:gd name="connsiteY2" fmla="*/ 1521305 h 2170088"/>
                <a:gd name="connsiteX3" fmla="*/ 1521308 w 1619509"/>
                <a:gd name="connsiteY3" fmla="*/ 809753 h 2170088"/>
                <a:gd name="connsiteX4" fmla="*/ 809755 w 1619509"/>
                <a:gd name="connsiteY4" fmla="*/ 98200 h 2170088"/>
                <a:gd name="connsiteX5" fmla="*/ 809755 w 1619509"/>
                <a:gd name="connsiteY5" fmla="*/ 0 h 2170088"/>
                <a:gd name="connsiteX6" fmla="*/ 1382339 w 1619509"/>
                <a:gd name="connsiteY6" fmla="*/ 237171 h 2170088"/>
                <a:gd name="connsiteX7" fmla="*/ 1382338 w 1619509"/>
                <a:gd name="connsiteY7" fmla="*/ 1382338 h 2170088"/>
                <a:gd name="connsiteX8" fmla="*/ 809754 w 1619509"/>
                <a:gd name="connsiteY8" fmla="*/ 2170088 h 2170088"/>
                <a:gd name="connsiteX9" fmla="*/ 237170 w 1619509"/>
                <a:gd name="connsiteY9" fmla="*/ 1382339 h 2170088"/>
                <a:gd name="connsiteX10" fmla="*/ 237171 w 1619509"/>
                <a:gd name="connsiteY10" fmla="*/ 237172 h 2170088"/>
                <a:gd name="connsiteX11" fmla="*/ 809755 w 1619509"/>
                <a:gd name="connsiteY11" fmla="*/ 0 h 217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9509" h="2170088">
                  <a:moveTo>
                    <a:pt x="809755" y="98200"/>
                  </a:moveTo>
                  <a:cubicBezTo>
                    <a:pt x="416774" y="98200"/>
                    <a:pt x="98201" y="416773"/>
                    <a:pt x="98201" y="809753"/>
                  </a:cubicBezTo>
                  <a:cubicBezTo>
                    <a:pt x="98201" y="1202732"/>
                    <a:pt x="416774" y="1521305"/>
                    <a:pt x="809755" y="1521305"/>
                  </a:cubicBezTo>
                  <a:cubicBezTo>
                    <a:pt x="1202735" y="1521305"/>
                    <a:pt x="1521308" y="1202732"/>
                    <a:pt x="1521308" y="809753"/>
                  </a:cubicBezTo>
                  <a:cubicBezTo>
                    <a:pt x="1521307" y="416774"/>
                    <a:pt x="1202734" y="98201"/>
                    <a:pt x="809755" y="98200"/>
                  </a:cubicBezTo>
                  <a:close/>
                  <a:moveTo>
                    <a:pt x="809755" y="0"/>
                  </a:moveTo>
                  <a:cubicBezTo>
                    <a:pt x="1016990" y="0"/>
                    <a:pt x="1224224" y="79056"/>
                    <a:pt x="1382339" y="237171"/>
                  </a:cubicBezTo>
                  <a:cubicBezTo>
                    <a:pt x="1698567" y="553400"/>
                    <a:pt x="1698567" y="1066109"/>
                    <a:pt x="1382338" y="1382338"/>
                  </a:cubicBezTo>
                  <a:cubicBezTo>
                    <a:pt x="1155616" y="1609061"/>
                    <a:pt x="964754" y="1871644"/>
                    <a:pt x="809754" y="2170088"/>
                  </a:cubicBezTo>
                  <a:cubicBezTo>
                    <a:pt x="654754" y="1871644"/>
                    <a:pt x="463892" y="1609061"/>
                    <a:pt x="237170" y="1382339"/>
                  </a:cubicBezTo>
                  <a:cubicBezTo>
                    <a:pt x="-79058" y="1066110"/>
                    <a:pt x="-79058" y="553401"/>
                    <a:pt x="237171" y="237172"/>
                  </a:cubicBezTo>
                  <a:cubicBezTo>
                    <a:pt x="395286" y="79057"/>
                    <a:pt x="602521" y="0"/>
                    <a:pt x="809755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lIns="0" tIns="0" rIns="0" bIns="684000" anchor="ctr">
              <a:normAutofit/>
            </a:bodyPr>
            <a:lstStyle/>
            <a:p>
              <a:pPr algn="ctr">
                <a:defRPr/>
              </a:pPr>
              <a:endParaRPr lang="zh-CN" altLang="en-US" sz="2000" kern="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MH_SubTitle_3"/>
            <p:cNvSpPr/>
            <p:nvPr>
              <p:custDataLst>
                <p:tags r:id="rId4"/>
              </p:custDataLst>
            </p:nvPr>
          </p:nvSpPr>
          <p:spPr>
            <a:xfrm>
              <a:off x="6372270" y="2678083"/>
              <a:ext cx="1658866" cy="2222558"/>
            </a:xfrm>
            <a:custGeom>
              <a:avLst/>
              <a:gdLst>
                <a:gd name="connsiteX0" fmla="*/ 828301 w 1656601"/>
                <a:gd name="connsiteY0" fmla="*/ 100450 h 2219787"/>
                <a:gd name="connsiteX1" fmla="*/ 100451 w 1656601"/>
                <a:gd name="connsiteY1" fmla="*/ 828299 h 2219787"/>
                <a:gd name="connsiteX2" fmla="*/ 828301 w 1656601"/>
                <a:gd name="connsiteY2" fmla="*/ 1556147 h 2219787"/>
                <a:gd name="connsiteX3" fmla="*/ 1556150 w 1656601"/>
                <a:gd name="connsiteY3" fmla="*/ 828299 h 2219787"/>
                <a:gd name="connsiteX4" fmla="*/ 828301 w 1656601"/>
                <a:gd name="connsiteY4" fmla="*/ 100450 h 2219787"/>
                <a:gd name="connsiteX5" fmla="*/ 828301 w 1656601"/>
                <a:gd name="connsiteY5" fmla="*/ 0 h 2219787"/>
                <a:gd name="connsiteX6" fmla="*/ 1413998 w 1656601"/>
                <a:gd name="connsiteY6" fmla="*/ 242603 h 2219787"/>
                <a:gd name="connsiteX7" fmla="*/ 1413997 w 1656601"/>
                <a:gd name="connsiteY7" fmla="*/ 1413997 h 2219787"/>
                <a:gd name="connsiteX8" fmla="*/ 828300 w 1656601"/>
                <a:gd name="connsiteY8" fmla="*/ 2219787 h 2219787"/>
                <a:gd name="connsiteX9" fmla="*/ 242603 w 1656601"/>
                <a:gd name="connsiteY9" fmla="*/ 1413998 h 2219787"/>
                <a:gd name="connsiteX10" fmla="*/ 242604 w 1656601"/>
                <a:gd name="connsiteY10" fmla="*/ 242604 h 2219787"/>
                <a:gd name="connsiteX11" fmla="*/ 828301 w 1656601"/>
                <a:gd name="connsiteY11" fmla="*/ 0 h 221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6601" h="2219787">
                  <a:moveTo>
                    <a:pt x="828301" y="100450"/>
                  </a:moveTo>
                  <a:cubicBezTo>
                    <a:pt x="426320" y="100450"/>
                    <a:pt x="100450" y="426319"/>
                    <a:pt x="100451" y="828299"/>
                  </a:cubicBezTo>
                  <a:cubicBezTo>
                    <a:pt x="100451" y="1230278"/>
                    <a:pt x="426320" y="1556147"/>
                    <a:pt x="828301" y="1556147"/>
                  </a:cubicBezTo>
                  <a:cubicBezTo>
                    <a:pt x="1230281" y="1556147"/>
                    <a:pt x="1556150" y="1230278"/>
                    <a:pt x="1556150" y="828299"/>
                  </a:cubicBezTo>
                  <a:cubicBezTo>
                    <a:pt x="1556149" y="426319"/>
                    <a:pt x="1230280" y="100451"/>
                    <a:pt x="828301" y="100450"/>
                  </a:cubicBezTo>
                  <a:close/>
                  <a:moveTo>
                    <a:pt x="828301" y="0"/>
                  </a:moveTo>
                  <a:cubicBezTo>
                    <a:pt x="1040282" y="0"/>
                    <a:pt x="1252263" y="80868"/>
                    <a:pt x="1413998" y="242603"/>
                  </a:cubicBezTo>
                  <a:cubicBezTo>
                    <a:pt x="1737469" y="566074"/>
                    <a:pt x="1737469" y="1090525"/>
                    <a:pt x="1413997" y="1413997"/>
                  </a:cubicBezTo>
                  <a:cubicBezTo>
                    <a:pt x="1182083" y="1645912"/>
                    <a:pt x="986850" y="1914508"/>
                    <a:pt x="828300" y="2219787"/>
                  </a:cubicBezTo>
                  <a:cubicBezTo>
                    <a:pt x="669750" y="1914508"/>
                    <a:pt x="474518" y="1645912"/>
                    <a:pt x="242603" y="1413998"/>
                  </a:cubicBezTo>
                  <a:cubicBezTo>
                    <a:pt x="-80868" y="1090527"/>
                    <a:pt x="-80868" y="566075"/>
                    <a:pt x="242604" y="242604"/>
                  </a:cubicBezTo>
                  <a:cubicBezTo>
                    <a:pt x="404340" y="80868"/>
                    <a:pt x="616321" y="0"/>
                    <a:pt x="828301" y="0"/>
                  </a:cubicBez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lIns="0" tIns="0" rIns="0" bIns="684000" anchor="ctr">
              <a:normAutofit/>
            </a:bodyPr>
            <a:lstStyle/>
            <a:p>
              <a:pPr algn="ctr">
                <a:defRPr/>
              </a:pPr>
              <a:endParaRPr lang="zh-CN" altLang="en-US" sz="2000" kern="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1" name="MH_SubTitle_4"/>
            <p:cNvSpPr/>
            <p:nvPr>
              <p:custDataLst>
                <p:tags r:id="rId5"/>
              </p:custDataLst>
            </p:nvPr>
          </p:nvSpPr>
          <p:spPr>
            <a:xfrm flipV="1">
              <a:off x="8582302" y="2677189"/>
              <a:ext cx="1658865" cy="2224347"/>
            </a:xfrm>
            <a:custGeom>
              <a:avLst/>
              <a:gdLst>
                <a:gd name="connsiteX0" fmla="*/ 828301 w 1656601"/>
                <a:gd name="connsiteY0" fmla="*/ 100450 h 2219787"/>
                <a:gd name="connsiteX1" fmla="*/ 100451 w 1656601"/>
                <a:gd name="connsiteY1" fmla="*/ 828299 h 2219787"/>
                <a:gd name="connsiteX2" fmla="*/ 828301 w 1656601"/>
                <a:gd name="connsiteY2" fmla="*/ 1556147 h 2219787"/>
                <a:gd name="connsiteX3" fmla="*/ 1556150 w 1656601"/>
                <a:gd name="connsiteY3" fmla="*/ 828299 h 2219787"/>
                <a:gd name="connsiteX4" fmla="*/ 828301 w 1656601"/>
                <a:gd name="connsiteY4" fmla="*/ 100450 h 2219787"/>
                <a:gd name="connsiteX5" fmla="*/ 828301 w 1656601"/>
                <a:gd name="connsiteY5" fmla="*/ 0 h 2219787"/>
                <a:gd name="connsiteX6" fmla="*/ 1413998 w 1656601"/>
                <a:gd name="connsiteY6" fmla="*/ 242603 h 2219787"/>
                <a:gd name="connsiteX7" fmla="*/ 1413997 w 1656601"/>
                <a:gd name="connsiteY7" fmla="*/ 1413997 h 2219787"/>
                <a:gd name="connsiteX8" fmla="*/ 828300 w 1656601"/>
                <a:gd name="connsiteY8" fmla="*/ 2219787 h 2219787"/>
                <a:gd name="connsiteX9" fmla="*/ 242603 w 1656601"/>
                <a:gd name="connsiteY9" fmla="*/ 1413998 h 2219787"/>
                <a:gd name="connsiteX10" fmla="*/ 242604 w 1656601"/>
                <a:gd name="connsiteY10" fmla="*/ 242604 h 2219787"/>
                <a:gd name="connsiteX11" fmla="*/ 828301 w 1656601"/>
                <a:gd name="connsiteY11" fmla="*/ 0 h 221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6601" h="2219787">
                  <a:moveTo>
                    <a:pt x="828301" y="100450"/>
                  </a:moveTo>
                  <a:cubicBezTo>
                    <a:pt x="426320" y="100450"/>
                    <a:pt x="100450" y="426319"/>
                    <a:pt x="100451" y="828299"/>
                  </a:cubicBezTo>
                  <a:cubicBezTo>
                    <a:pt x="100451" y="1230278"/>
                    <a:pt x="426320" y="1556147"/>
                    <a:pt x="828301" y="1556147"/>
                  </a:cubicBezTo>
                  <a:cubicBezTo>
                    <a:pt x="1230281" y="1556147"/>
                    <a:pt x="1556150" y="1230278"/>
                    <a:pt x="1556150" y="828299"/>
                  </a:cubicBezTo>
                  <a:cubicBezTo>
                    <a:pt x="1556149" y="426319"/>
                    <a:pt x="1230280" y="100451"/>
                    <a:pt x="828301" y="100450"/>
                  </a:cubicBezTo>
                  <a:close/>
                  <a:moveTo>
                    <a:pt x="828301" y="0"/>
                  </a:moveTo>
                  <a:cubicBezTo>
                    <a:pt x="1040282" y="0"/>
                    <a:pt x="1252263" y="80868"/>
                    <a:pt x="1413998" y="242603"/>
                  </a:cubicBezTo>
                  <a:cubicBezTo>
                    <a:pt x="1737469" y="566074"/>
                    <a:pt x="1737469" y="1090525"/>
                    <a:pt x="1413997" y="1413997"/>
                  </a:cubicBezTo>
                  <a:cubicBezTo>
                    <a:pt x="1182083" y="1645912"/>
                    <a:pt x="986850" y="1914508"/>
                    <a:pt x="828300" y="2219787"/>
                  </a:cubicBezTo>
                  <a:cubicBezTo>
                    <a:pt x="669750" y="1914508"/>
                    <a:pt x="474518" y="1645912"/>
                    <a:pt x="242603" y="1413998"/>
                  </a:cubicBezTo>
                  <a:cubicBezTo>
                    <a:pt x="-80868" y="1090527"/>
                    <a:pt x="-80868" y="566075"/>
                    <a:pt x="242604" y="242604"/>
                  </a:cubicBezTo>
                  <a:cubicBezTo>
                    <a:pt x="404340" y="80868"/>
                    <a:pt x="616321" y="0"/>
                    <a:pt x="828301" y="0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lIns="0" tIns="0" rIns="0" bIns="684000" anchor="ctr">
              <a:normAutofit/>
            </a:bodyPr>
            <a:lstStyle/>
            <a:p>
              <a:pPr algn="ctr">
                <a:defRPr/>
              </a:pPr>
              <a:endParaRPr lang="zh-CN" altLang="en-US" sz="2000" kern="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7844" y="1789229"/>
            <a:ext cx="2862486" cy="823200"/>
            <a:chOff x="7303238" y="3331677"/>
            <a:chExt cx="2862486" cy="823200"/>
          </a:xfrm>
        </p:grpSpPr>
        <p:sp>
          <p:nvSpPr>
            <p:cNvPr id="16" name="矩形 15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303238" y="3641467"/>
              <a:ext cx="286248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66644" y="1789229"/>
            <a:ext cx="2862486" cy="823200"/>
            <a:chOff x="7303238" y="3331677"/>
            <a:chExt cx="2862486" cy="823200"/>
          </a:xfrm>
        </p:grpSpPr>
        <p:sp>
          <p:nvSpPr>
            <p:cNvPr id="19" name="矩形 18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03238" y="3641467"/>
              <a:ext cx="286248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82114" y="5145804"/>
            <a:ext cx="2862486" cy="823200"/>
            <a:chOff x="7303238" y="3331677"/>
            <a:chExt cx="2862486" cy="823200"/>
          </a:xfrm>
        </p:grpSpPr>
        <p:sp>
          <p:nvSpPr>
            <p:cNvPr id="22" name="矩形 21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03238" y="3641467"/>
              <a:ext cx="286248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50914" y="5145804"/>
            <a:ext cx="2862486" cy="823200"/>
            <a:chOff x="7303238" y="3331677"/>
            <a:chExt cx="2862486" cy="823200"/>
          </a:xfrm>
        </p:grpSpPr>
        <p:sp>
          <p:nvSpPr>
            <p:cNvPr id="28" name="矩形 27"/>
            <p:cNvSpPr/>
            <p:nvPr/>
          </p:nvSpPr>
          <p:spPr>
            <a:xfrm>
              <a:off x="7613494" y="3331677"/>
              <a:ext cx="2241974" cy="3623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303238" y="3641467"/>
              <a:ext cx="2862486" cy="5134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field.</a:t>
              </a: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40" name="文本框 39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44" name="文本框 43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文本框 45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  <p:bldP spid="50" grpId="0" animBg="1"/>
      <p:bldP spid="5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2019838" y="1840609"/>
            <a:ext cx="5495925" cy="4895850"/>
          </a:xfrm>
          <a:custGeom>
            <a:avLst/>
            <a:gdLst>
              <a:gd name="connsiteX0" fmla="*/ 5495925 w 5495925"/>
              <a:gd name="connsiteY0" fmla="*/ 2466975 h 4895850"/>
              <a:gd name="connsiteX1" fmla="*/ 5495925 w 5495925"/>
              <a:gd name="connsiteY1" fmla="*/ 2409825 h 4895850"/>
              <a:gd name="connsiteX2" fmla="*/ 1933575 w 5495925"/>
              <a:gd name="connsiteY2" fmla="*/ 4895850 h 4895850"/>
              <a:gd name="connsiteX3" fmla="*/ 0 w 5495925"/>
              <a:gd name="connsiteY3" fmla="*/ 2924175 h 4895850"/>
              <a:gd name="connsiteX4" fmla="*/ 3067050 w 5495925"/>
              <a:gd name="connsiteY4" fmla="*/ 0 h 4895850"/>
              <a:gd name="connsiteX5" fmla="*/ 5495925 w 5495925"/>
              <a:gd name="connsiteY5" fmla="*/ 2466975 h 4895850"/>
              <a:gd name="connsiteX0-1" fmla="*/ 5495925 w 5495925"/>
              <a:gd name="connsiteY0-2" fmla="*/ 2466975 h 4895850"/>
              <a:gd name="connsiteX1-3" fmla="*/ 1933575 w 5495925"/>
              <a:gd name="connsiteY1-4" fmla="*/ 4895850 h 4895850"/>
              <a:gd name="connsiteX2-5" fmla="*/ 0 w 5495925"/>
              <a:gd name="connsiteY2-6" fmla="*/ 2924175 h 4895850"/>
              <a:gd name="connsiteX3-7" fmla="*/ 3067050 w 5495925"/>
              <a:gd name="connsiteY3-8" fmla="*/ 0 h 4895850"/>
              <a:gd name="connsiteX4-9" fmla="*/ 5495925 w 5495925"/>
              <a:gd name="connsiteY4-10" fmla="*/ 2466975 h 48958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495925" h="4895850">
                <a:moveTo>
                  <a:pt x="5495925" y="2466975"/>
                </a:moveTo>
                <a:lnTo>
                  <a:pt x="1933575" y="4895850"/>
                </a:lnTo>
                <a:lnTo>
                  <a:pt x="0" y="2924175"/>
                </a:lnTo>
                <a:lnTo>
                  <a:pt x="3067050" y="0"/>
                </a:lnTo>
                <a:lnTo>
                  <a:pt x="5495925" y="2466975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 rot="2609495" flipH="1">
            <a:off x="1401414" y="1184965"/>
            <a:ext cx="4294628" cy="4225938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 l="-23899" r="-23760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2400000">
            <a:off x="7512757" y="1493005"/>
            <a:ext cx="3554225" cy="2196130"/>
          </a:xfrm>
          <a:custGeom>
            <a:avLst/>
            <a:gdLst>
              <a:gd name="connsiteX0" fmla="*/ 0 w 3554225"/>
              <a:gd name="connsiteY0" fmla="*/ 0 h 2178711"/>
              <a:gd name="connsiteX1" fmla="*/ 3554225 w 3554225"/>
              <a:gd name="connsiteY1" fmla="*/ 0 h 2178711"/>
              <a:gd name="connsiteX2" fmla="*/ 3554225 w 3554225"/>
              <a:gd name="connsiteY2" fmla="*/ 2178711 h 2178711"/>
              <a:gd name="connsiteX3" fmla="*/ 0 w 3554225"/>
              <a:gd name="connsiteY3" fmla="*/ 2178711 h 2178711"/>
              <a:gd name="connsiteX4" fmla="*/ 0 w 3554225"/>
              <a:gd name="connsiteY4" fmla="*/ 0 h 2178711"/>
              <a:gd name="connsiteX0-1" fmla="*/ 0 w 3554225"/>
              <a:gd name="connsiteY0-2" fmla="*/ 17419 h 2196130"/>
              <a:gd name="connsiteX1-3" fmla="*/ 2057916 w 3554225"/>
              <a:gd name="connsiteY1-4" fmla="*/ 0 h 2196130"/>
              <a:gd name="connsiteX2-5" fmla="*/ 3554225 w 3554225"/>
              <a:gd name="connsiteY2-6" fmla="*/ 17419 h 2196130"/>
              <a:gd name="connsiteX3-7" fmla="*/ 3554225 w 3554225"/>
              <a:gd name="connsiteY3-8" fmla="*/ 2196130 h 2196130"/>
              <a:gd name="connsiteX4-9" fmla="*/ 0 w 3554225"/>
              <a:gd name="connsiteY4-10" fmla="*/ 2196130 h 2196130"/>
              <a:gd name="connsiteX5" fmla="*/ 0 w 3554225"/>
              <a:gd name="connsiteY5" fmla="*/ 17419 h 2196130"/>
              <a:gd name="connsiteX0-11" fmla="*/ 0 w 3554225"/>
              <a:gd name="connsiteY0-12" fmla="*/ 2196130 h 2196130"/>
              <a:gd name="connsiteX1-13" fmla="*/ 2057916 w 3554225"/>
              <a:gd name="connsiteY1-14" fmla="*/ 0 h 2196130"/>
              <a:gd name="connsiteX2-15" fmla="*/ 3554225 w 3554225"/>
              <a:gd name="connsiteY2-16" fmla="*/ 17419 h 2196130"/>
              <a:gd name="connsiteX3-17" fmla="*/ 3554225 w 3554225"/>
              <a:gd name="connsiteY3-18" fmla="*/ 2196130 h 2196130"/>
              <a:gd name="connsiteX4-19" fmla="*/ 0 w 3554225"/>
              <a:gd name="connsiteY4-20" fmla="*/ 2196130 h 21961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54225" h="2196130">
                <a:moveTo>
                  <a:pt x="0" y="2196130"/>
                </a:moveTo>
                <a:lnTo>
                  <a:pt x="2057916" y="0"/>
                </a:lnTo>
                <a:lnTo>
                  <a:pt x="3554225" y="17419"/>
                </a:lnTo>
                <a:lnTo>
                  <a:pt x="3554225" y="2196130"/>
                </a:lnTo>
                <a:lnTo>
                  <a:pt x="0" y="219613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 rot="2400000">
            <a:off x="7318129" y="3005092"/>
            <a:ext cx="3615089" cy="1617842"/>
          </a:xfrm>
          <a:custGeom>
            <a:avLst/>
            <a:gdLst>
              <a:gd name="connsiteX0" fmla="*/ 0 w 3615089"/>
              <a:gd name="connsiteY0" fmla="*/ 0 h 1617842"/>
              <a:gd name="connsiteX1" fmla="*/ 3615089 w 3615089"/>
              <a:gd name="connsiteY1" fmla="*/ 0 h 1617842"/>
              <a:gd name="connsiteX2" fmla="*/ 3615089 w 3615089"/>
              <a:gd name="connsiteY2" fmla="*/ 1617842 h 1617842"/>
              <a:gd name="connsiteX3" fmla="*/ 0 w 3615089"/>
              <a:gd name="connsiteY3" fmla="*/ 1617842 h 1617842"/>
              <a:gd name="connsiteX4" fmla="*/ 0 w 3615089"/>
              <a:gd name="connsiteY4" fmla="*/ 0 h 1617842"/>
              <a:gd name="connsiteX0-1" fmla="*/ 0 w 3615089"/>
              <a:gd name="connsiteY0-2" fmla="*/ 0 h 1617842"/>
              <a:gd name="connsiteX1-3" fmla="*/ 1373648 w 3615089"/>
              <a:gd name="connsiteY1-4" fmla="*/ 11402 h 1617842"/>
              <a:gd name="connsiteX2-5" fmla="*/ 3615089 w 3615089"/>
              <a:gd name="connsiteY2-6" fmla="*/ 0 h 1617842"/>
              <a:gd name="connsiteX3-7" fmla="*/ 3615089 w 3615089"/>
              <a:gd name="connsiteY3-8" fmla="*/ 1617842 h 1617842"/>
              <a:gd name="connsiteX4-9" fmla="*/ 0 w 3615089"/>
              <a:gd name="connsiteY4-10" fmla="*/ 1617842 h 1617842"/>
              <a:gd name="connsiteX5" fmla="*/ 0 w 3615089"/>
              <a:gd name="connsiteY5" fmla="*/ 0 h 1617842"/>
              <a:gd name="connsiteX0-11" fmla="*/ 0 w 3615089"/>
              <a:gd name="connsiteY0-12" fmla="*/ 1617842 h 1617842"/>
              <a:gd name="connsiteX1-13" fmla="*/ 1373648 w 3615089"/>
              <a:gd name="connsiteY1-14" fmla="*/ 11402 h 1617842"/>
              <a:gd name="connsiteX2-15" fmla="*/ 3615089 w 3615089"/>
              <a:gd name="connsiteY2-16" fmla="*/ 0 h 1617842"/>
              <a:gd name="connsiteX3-17" fmla="*/ 3615089 w 3615089"/>
              <a:gd name="connsiteY3-18" fmla="*/ 1617842 h 1617842"/>
              <a:gd name="connsiteX4-19" fmla="*/ 0 w 3615089"/>
              <a:gd name="connsiteY4-20" fmla="*/ 1617842 h 16178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15089" h="1617842">
                <a:moveTo>
                  <a:pt x="0" y="1617842"/>
                </a:moveTo>
                <a:lnTo>
                  <a:pt x="1373648" y="11402"/>
                </a:lnTo>
                <a:lnTo>
                  <a:pt x="3615089" y="0"/>
                </a:lnTo>
                <a:lnTo>
                  <a:pt x="3615089" y="1617842"/>
                </a:lnTo>
                <a:lnTo>
                  <a:pt x="0" y="1617842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 rot="2400000">
            <a:off x="7570824" y="4263354"/>
            <a:ext cx="4017122" cy="2550421"/>
          </a:xfrm>
          <a:custGeom>
            <a:avLst/>
            <a:gdLst>
              <a:gd name="connsiteX0" fmla="*/ 0 w 4017122"/>
              <a:gd name="connsiteY0" fmla="*/ 0 h 2545287"/>
              <a:gd name="connsiteX1" fmla="*/ 4017122 w 4017122"/>
              <a:gd name="connsiteY1" fmla="*/ 0 h 2545287"/>
              <a:gd name="connsiteX2" fmla="*/ 4017122 w 4017122"/>
              <a:gd name="connsiteY2" fmla="*/ 2545287 h 2545287"/>
              <a:gd name="connsiteX3" fmla="*/ 0 w 4017122"/>
              <a:gd name="connsiteY3" fmla="*/ 2545287 h 2545287"/>
              <a:gd name="connsiteX4" fmla="*/ 0 w 4017122"/>
              <a:gd name="connsiteY4" fmla="*/ 0 h 2545287"/>
              <a:gd name="connsiteX0-1" fmla="*/ 0 w 4017122"/>
              <a:gd name="connsiteY0-2" fmla="*/ 5134 h 2550421"/>
              <a:gd name="connsiteX1-3" fmla="*/ 2483958 w 4017122"/>
              <a:gd name="connsiteY1-4" fmla="*/ 0 h 2550421"/>
              <a:gd name="connsiteX2-5" fmla="*/ 4017122 w 4017122"/>
              <a:gd name="connsiteY2-6" fmla="*/ 5134 h 2550421"/>
              <a:gd name="connsiteX3-7" fmla="*/ 4017122 w 4017122"/>
              <a:gd name="connsiteY3-8" fmla="*/ 2550421 h 2550421"/>
              <a:gd name="connsiteX4-9" fmla="*/ 0 w 4017122"/>
              <a:gd name="connsiteY4-10" fmla="*/ 2550421 h 2550421"/>
              <a:gd name="connsiteX5" fmla="*/ 0 w 4017122"/>
              <a:gd name="connsiteY5" fmla="*/ 5134 h 2550421"/>
              <a:gd name="connsiteX0-11" fmla="*/ 0 w 4017122"/>
              <a:gd name="connsiteY0-12" fmla="*/ 2550421 h 2550421"/>
              <a:gd name="connsiteX1-13" fmla="*/ 2483958 w 4017122"/>
              <a:gd name="connsiteY1-14" fmla="*/ 0 h 2550421"/>
              <a:gd name="connsiteX2-15" fmla="*/ 4017122 w 4017122"/>
              <a:gd name="connsiteY2-16" fmla="*/ 5134 h 2550421"/>
              <a:gd name="connsiteX3-17" fmla="*/ 4017122 w 4017122"/>
              <a:gd name="connsiteY3-18" fmla="*/ 2550421 h 2550421"/>
              <a:gd name="connsiteX4-19" fmla="*/ 0 w 4017122"/>
              <a:gd name="connsiteY4-20" fmla="*/ 2550421 h 25504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17122" h="2550421">
                <a:moveTo>
                  <a:pt x="0" y="2550421"/>
                </a:moveTo>
                <a:lnTo>
                  <a:pt x="2483958" y="0"/>
                </a:lnTo>
                <a:lnTo>
                  <a:pt x="4017122" y="5134"/>
                </a:lnTo>
                <a:lnTo>
                  <a:pt x="4017122" y="2550421"/>
                </a:lnTo>
                <a:lnTo>
                  <a:pt x="0" y="2550421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 rot="2400000">
            <a:off x="7538824" y="3396320"/>
            <a:ext cx="3850564" cy="2375606"/>
          </a:xfrm>
          <a:custGeom>
            <a:avLst/>
            <a:gdLst>
              <a:gd name="connsiteX0" fmla="*/ 0 w 5309305"/>
              <a:gd name="connsiteY0" fmla="*/ 0 h 2375606"/>
              <a:gd name="connsiteX1" fmla="*/ 5309305 w 5309305"/>
              <a:gd name="connsiteY1" fmla="*/ 0 h 2375606"/>
              <a:gd name="connsiteX2" fmla="*/ 5309305 w 5309305"/>
              <a:gd name="connsiteY2" fmla="*/ 2375606 h 2375606"/>
              <a:gd name="connsiteX3" fmla="*/ 0 w 5309305"/>
              <a:gd name="connsiteY3" fmla="*/ 2375606 h 2375606"/>
              <a:gd name="connsiteX4" fmla="*/ 0 w 5309305"/>
              <a:gd name="connsiteY4" fmla="*/ 0 h 2375606"/>
              <a:gd name="connsiteX0-1" fmla="*/ 0 w 5309305"/>
              <a:gd name="connsiteY0-2" fmla="*/ 0 h 2375606"/>
              <a:gd name="connsiteX1-3" fmla="*/ 2252971 w 5309305"/>
              <a:gd name="connsiteY1-4" fmla="*/ 1766 h 2375606"/>
              <a:gd name="connsiteX2-5" fmla="*/ 5309305 w 5309305"/>
              <a:gd name="connsiteY2-6" fmla="*/ 0 h 2375606"/>
              <a:gd name="connsiteX3-7" fmla="*/ 5309305 w 5309305"/>
              <a:gd name="connsiteY3-8" fmla="*/ 2375606 h 2375606"/>
              <a:gd name="connsiteX4-9" fmla="*/ 0 w 5309305"/>
              <a:gd name="connsiteY4-10" fmla="*/ 2375606 h 2375606"/>
              <a:gd name="connsiteX5" fmla="*/ 0 w 5309305"/>
              <a:gd name="connsiteY5" fmla="*/ 0 h 2375606"/>
              <a:gd name="connsiteX0-11" fmla="*/ 0 w 5309305"/>
              <a:gd name="connsiteY0-12" fmla="*/ 2375606 h 2375606"/>
              <a:gd name="connsiteX1-13" fmla="*/ 2252971 w 5309305"/>
              <a:gd name="connsiteY1-14" fmla="*/ 1766 h 2375606"/>
              <a:gd name="connsiteX2-15" fmla="*/ 5309305 w 5309305"/>
              <a:gd name="connsiteY2-16" fmla="*/ 0 h 2375606"/>
              <a:gd name="connsiteX3-17" fmla="*/ 5309305 w 5309305"/>
              <a:gd name="connsiteY3-18" fmla="*/ 2375606 h 2375606"/>
              <a:gd name="connsiteX4-19" fmla="*/ 0 w 5309305"/>
              <a:gd name="connsiteY4-20" fmla="*/ 2375606 h 2375606"/>
              <a:gd name="connsiteX0-21" fmla="*/ 0 w 5309305"/>
              <a:gd name="connsiteY0-22" fmla="*/ 2386085 h 2386085"/>
              <a:gd name="connsiteX1-23" fmla="*/ 2252971 w 5309305"/>
              <a:gd name="connsiteY1-24" fmla="*/ 12245 h 2386085"/>
              <a:gd name="connsiteX2-25" fmla="*/ 3126604 w 5309305"/>
              <a:gd name="connsiteY2-26" fmla="*/ 0 h 2386085"/>
              <a:gd name="connsiteX3-27" fmla="*/ 5309305 w 5309305"/>
              <a:gd name="connsiteY3-28" fmla="*/ 10479 h 2386085"/>
              <a:gd name="connsiteX4-29" fmla="*/ 5309305 w 5309305"/>
              <a:gd name="connsiteY4-30" fmla="*/ 2386085 h 2386085"/>
              <a:gd name="connsiteX5-31" fmla="*/ 0 w 5309305"/>
              <a:gd name="connsiteY5-32" fmla="*/ 2386085 h 2386085"/>
              <a:gd name="connsiteX0-33" fmla="*/ 0 w 5309305"/>
              <a:gd name="connsiteY0-34" fmla="*/ 2386085 h 2386085"/>
              <a:gd name="connsiteX1-35" fmla="*/ 3126604 w 5309305"/>
              <a:gd name="connsiteY1-36" fmla="*/ 0 h 2386085"/>
              <a:gd name="connsiteX2-37" fmla="*/ 5309305 w 5309305"/>
              <a:gd name="connsiteY2-38" fmla="*/ 10479 h 2386085"/>
              <a:gd name="connsiteX3-39" fmla="*/ 5309305 w 5309305"/>
              <a:gd name="connsiteY3-40" fmla="*/ 2386085 h 2386085"/>
              <a:gd name="connsiteX4-41" fmla="*/ 0 w 5309305"/>
              <a:gd name="connsiteY4-42" fmla="*/ 2386085 h 2386085"/>
              <a:gd name="connsiteX0-43" fmla="*/ 0 w 5309305"/>
              <a:gd name="connsiteY0-44" fmla="*/ 2375606 h 2375606"/>
              <a:gd name="connsiteX1-45" fmla="*/ 3104863 w 5309305"/>
              <a:gd name="connsiteY1-46" fmla="*/ 15185 h 2375606"/>
              <a:gd name="connsiteX2-47" fmla="*/ 5309305 w 5309305"/>
              <a:gd name="connsiteY2-48" fmla="*/ 0 h 2375606"/>
              <a:gd name="connsiteX3-49" fmla="*/ 5309305 w 5309305"/>
              <a:gd name="connsiteY3-50" fmla="*/ 2375606 h 2375606"/>
              <a:gd name="connsiteX4-51" fmla="*/ 0 w 5309305"/>
              <a:gd name="connsiteY4-52" fmla="*/ 2375606 h 2375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09305" h="2375606">
                <a:moveTo>
                  <a:pt x="0" y="2375606"/>
                </a:moveTo>
                <a:lnTo>
                  <a:pt x="3104863" y="15185"/>
                </a:lnTo>
                <a:lnTo>
                  <a:pt x="5309305" y="0"/>
                </a:lnTo>
                <a:lnTo>
                  <a:pt x="5309305" y="2375606"/>
                </a:lnTo>
                <a:lnTo>
                  <a:pt x="0" y="2375606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15000"/>
                </a:schemeClr>
              </a:gs>
              <a:gs pos="61000">
                <a:schemeClr val="bg1">
                  <a:lumMod val="95000"/>
                  <a:alpha val="18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222699" y="1921283"/>
            <a:ext cx="3727156" cy="394210"/>
            <a:chOff x="7222699" y="1921283"/>
            <a:chExt cx="3727156" cy="394210"/>
          </a:xfrm>
        </p:grpSpPr>
        <p:sp>
          <p:nvSpPr>
            <p:cNvPr id="3" name="矩形 2"/>
            <p:cNvSpPr/>
            <p:nvPr/>
          </p:nvSpPr>
          <p:spPr>
            <a:xfrm>
              <a:off x="7222699" y="1933894"/>
              <a:ext cx="3005797" cy="3709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303524" y="1921283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</a:rPr>
                <a:t>80%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222699" y="2896643"/>
            <a:ext cx="2772199" cy="394210"/>
            <a:chOff x="7222699" y="2896643"/>
            <a:chExt cx="2772199" cy="394210"/>
          </a:xfrm>
        </p:grpSpPr>
        <p:sp>
          <p:nvSpPr>
            <p:cNvPr id="7" name="矩形 6"/>
            <p:cNvSpPr/>
            <p:nvPr/>
          </p:nvSpPr>
          <p:spPr>
            <a:xfrm>
              <a:off x="7222699" y="2909254"/>
              <a:ext cx="2090113" cy="3709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348567" y="2896643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</a:rPr>
                <a:t>62%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22699" y="3872003"/>
            <a:ext cx="3918521" cy="394210"/>
            <a:chOff x="7222699" y="3872003"/>
            <a:chExt cx="3918521" cy="394210"/>
          </a:xfrm>
        </p:grpSpPr>
        <p:sp>
          <p:nvSpPr>
            <p:cNvPr id="10" name="矩形 9"/>
            <p:cNvSpPr/>
            <p:nvPr/>
          </p:nvSpPr>
          <p:spPr>
            <a:xfrm>
              <a:off x="7222699" y="3884614"/>
              <a:ext cx="3257732" cy="3709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494889" y="3872003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</a:rPr>
                <a:t>84%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22699" y="4847363"/>
            <a:ext cx="4191715" cy="394210"/>
            <a:chOff x="7222699" y="4847363"/>
            <a:chExt cx="4191715" cy="394210"/>
          </a:xfrm>
        </p:grpSpPr>
        <p:sp>
          <p:nvSpPr>
            <p:cNvPr id="13" name="矩形 12"/>
            <p:cNvSpPr/>
            <p:nvPr/>
          </p:nvSpPr>
          <p:spPr>
            <a:xfrm>
              <a:off x="7222699" y="4859974"/>
              <a:ext cx="3535859" cy="3709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768083" y="4847363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accent1"/>
                  </a:solidFill>
                </a:rPr>
                <a:t>91%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350170" y="2391101"/>
            <a:ext cx="4292692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50170" y="3362626"/>
            <a:ext cx="4292692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350170" y="4352507"/>
            <a:ext cx="4292692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350170" y="5371436"/>
            <a:ext cx="4292692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field.</a:t>
            </a:r>
          </a:p>
        </p:txBody>
      </p:sp>
      <p:sp>
        <p:nvSpPr>
          <p:cNvPr id="41" name="矩形 40"/>
          <p:cNvSpPr/>
          <p:nvPr/>
        </p:nvSpPr>
        <p:spPr>
          <a:xfrm>
            <a:off x="6172738" y="1973802"/>
            <a:ext cx="1033903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文字添加</a:t>
            </a:r>
          </a:p>
        </p:txBody>
      </p:sp>
      <p:sp>
        <p:nvSpPr>
          <p:cNvPr id="42" name="矩形 41"/>
          <p:cNvSpPr/>
          <p:nvPr/>
        </p:nvSpPr>
        <p:spPr>
          <a:xfrm>
            <a:off x="6172738" y="2933778"/>
            <a:ext cx="1033903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文字添加</a:t>
            </a:r>
          </a:p>
        </p:txBody>
      </p:sp>
      <p:sp>
        <p:nvSpPr>
          <p:cNvPr id="43" name="矩形 42"/>
          <p:cNvSpPr/>
          <p:nvPr/>
        </p:nvSpPr>
        <p:spPr>
          <a:xfrm>
            <a:off x="6172738" y="3910353"/>
            <a:ext cx="1033903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文字添加</a:t>
            </a:r>
          </a:p>
        </p:txBody>
      </p:sp>
      <p:sp>
        <p:nvSpPr>
          <p:cNvPr id="44" name="矩形 43"/>
          <p:cNvSpPr/>
          <p:nvPr/>
        </p:nvSpPr>
        <p:spPr>
          <a:xfrm>
            <a:off x="6172738" y="4896568"/>
            <a:ext cx="1033903" cy="350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文字添加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48" name="文本框 47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51" name="文本框 50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23" grpId="0"/>
      <p:bldP spid="2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任意多边形 63"/>
          <p:cNvSpPr/>
          <p:nvPr/>
        </p:nvSpPr>
        <p:spPr>
          <a:xfrm>
            <a:off x="1270000" y="2400300"/>
            <a:ext cx="11468100" cy="4775200"/>
          </a:xfrm>
          <a:custGeom>
            <a:avLst/>
            <a:gdLst>
              <a:gd name="connsiteX0" fmla="*/ 11468100 w 11468100"/>
              <a:gd name="connsiteY0" fmla="*/ 2933700 h 4775200"/>
              <a:gd name="connsiteX1" fmla="*/ 11468100 w 11468100"/>
              <a:gd name="connsiteY1" fmla="*/ 2870200 h 4775200"/>
              <a:gd name="connsiteX2" fmla="*/ 4127500 w 11468100"/>
              <a:gd name="connsiteY2" fmla="*/ 4775200 h 4775200"/>
              <a:gd name="connsiteX3" fmla="*/ 0 w 11468100"/>
              <a:gd name="connsiteY3" fmla="*/ 2336800 h 4775200"/>
              <a:gd name="connsiteX4" fmla="*/ 1727200 w 11468100"/>
              <a:gd name="connsiteY4" fmla="*/ 1181100 h 4775200"/>
              <a:gd name="connsiteX5" fmla="*/ 2628900 w 11468100"/>
              <a:gd name="connsiteY5" fmla="*/ 1676400 h 4775200"/>
              <a:gd name="connsiteX6" fmla="*/ 2959100 w 11468100"/>
              <a:gd name="connsiteY6" fmla="*/ 431800 h 4775200"/>
              <a:gd name="connsiteX7" fmla="*/ 4076700 w 11468100"/>
              <a:gd name="connsiteY7" fmla="*/ 1092200 h 4775200"/>
              <a:gd name="connsiteX8" fmla="*/ 4318000 w 11468100"/>
              <a:gd name="connsiteY8" fmla="*/ 787400 h 4775200"/>
              <a:gd name="connsiteX9" fmla="*/ 5029200 w 11468100"/>
              <a:gd name="connsiteY9" fmla="*/ 1206500 h 4775200"/>
              <a:gd name="connsiteX10" fmla="*/ 5562600 w 11468100"/>
              <a:gd name="connsiteY10" fmla="*/ 0 h 4775200"/>
              <a:gd name="connsiteX11" fmla="*/ 7810500 w 11468100"/>
              <a:gd name="connsiteY11" fmla="*/ 1282700 h 4775200"/>
              <a:gd name="connsiteX12" fmla="*/ 8204200 w 11468100"/>
              <a:gd name="connsiteY12" fmla="*/ 1028700 h 4775200"/>
              <a:gd name="connsiteX13" fmla="*/ 11468100 w 11468100"/>
              <a:gd name="connsiteY13" fmla="*/ 293370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68100" h="4775200">
                <a:moveTo>
                  <a:pt x="11468100" y="2933700"/>
                </a:moveTo>
                <a:lnTo>
                  <a:pt x="11468100" y="2870200"/>
                </a:lnTo>
                <a:lnTo>
                  <a:pt x="4127500" y="4775200"/>
                </a:lnTo>
                <a:lnTo>
                  <a:pt x="0" y="2336800"/>
                </a:lnTo>
                <a:lnTo>
                  <a:pt x="1727200" y="1181100"/>
                </a:lnTo>
                <a:lnTo>
                  <a:pt x="2628900" y="1676400"/>
                </a:lnTo>
                <a:lnTo>
                  <a:pt x="2959100" y="431800"/>
                </a:lnTo>
                <a:lnTo>
                  <a:pt x="4076700" y="1092200"/>
                </a:lnTo>
                <a:lnTo>
                  <a:pt x="4318000" y="787400"/>
                </a:lnTo>
                <a:lnTo>
                  <a:pt x="5029200" y="1206500"/>
                </a:lnTo>
                <a:lnTo>
                  <a:pt x="5562600" y="0"/>
                </a:lnTo>
                <a:lnTo>
                  <a:pt x="7810500" y="1282700"/>
                </a:lnTo>
                <a:lnTo>
                  <a:pt x="8204200" y="1028700"/>
                </a:lnTo>
                <a:lnTo>
                  <a:pt x="11468100" y="293370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20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25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244602" y="2381002"/>
            <a:ext cx="9702798" cy="2356099"/>
            <a:chOff x="1588" y="4501902"/>
            <a:chExt cx="12188825" cy="2356099"/>
          </a:xfrm>
        </p:grpSpPr>
        <p:sp>
          <p:nvSpPr>
            <p:cNvPr id="4" name="任意多边形: 形状 19"/>
            <p:cNvSpPr/>
            <p:nvPr/>
          </p:nvSpPr>
          <p:spPr>
            <a:xfrm>
              <a:off x="1588" y="5647248"/>
              <a:ext cx="4020794" cy="12107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任意多边形: 形状 20"/>
            <p:cNvSpPr/>
            <p:nvPr/>
          </p:nvSpPr>
          <p:spPr>
            <a:xfrm>
              <a:off x="1635194" y="4928479"/>
              <a:ext cx="4020794" cy="19295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任意多边形: 形状 21"/>
            <p:cNvSpPr/>
            <p:nvPr/>
          </p:nvSpPr>
          <p:spPr>
            <a:xfrm>
              <a:off x="3268800" y="5253754"/>
              <a:ext cx="4020794" cy="16042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22"/>
            <p:cNvSpPr/>
            <p:nvPr/>
          </p:nvSpPr>
          <p:spPr>
            <a:xfrm>
              <a:off x="4902406" y="4501902"/>
              <a:ext cx="4020794" cy="2356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任意多边形: 形状 23"/>
            <p:cNvSpPr/>
            <p:nvPr/>
          </p:nvSpPr>
          <p:spPr>
            <a:xfrm>
              <a:off x="6536012" y="5418282"/>
              <a:ext cx="4020794" cy="1439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24"/>
            <p:cNvSpPr/>
            <p:nvPr/>
          </p:nvSpPr>
          <p:spPr>
            <a:xfrm>
              <a:off x="8169619" y="5537913"/>
              <a:ext cx="4020794" cy="1320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999" y="93262"/>
                    <a:pt x="50023" y="546"/>
                    <a:pt x="60626" y="2"/>
                  </a:cubicBezTo>
                  <a:cubicBezTo>
                    <a:pt x="71229" y="-542"/>
                    <a:pt x="100000" y="93262"/>
                    <a:pt x="120000" y="12000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1117600" y="4737101"/>
            <a:ext cx="995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363716" y="2998063"/>
            <a:ext cx="912884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/>
              <a:t>30%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3687962" y="2299493"/>
            <a:ext cx="912884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/>
              <a:t>50%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5009520" y="2590495"/>
            <a:ext cx="912884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/>
              <a:t>40%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6289766" y="1832620"/>
            <a:ext cx="912884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/>
              <a:t>70%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7626905" y="2810825"/>
            <a:ext cx="912884" cy="39421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/>
              <a:t>35%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8915165" y="2907788"/>
            <a:ext cx="912884" cy="424732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dirty="0"/>
              <a:t>30%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1282700" y="5161528"/>
            <a:ext cx="9664700" cy="780200"/>
            <a:chOff x="7523108" y="3331677"/>
            <a:chExt cx="9664700" cy="780200"/>
          </a:xfrm>
        </p:grpSpPr>
        <p:sp>
          <p:nvSpPr>
            <p:cNvPr id="18" name="矩形 17"/>
            <p:cNvSpPr/>
            <p:nvPr/>
          </p:nvSpPr>
          <p:spPr>
            <a:xfrm>
              <a:off x="7523108" y="3331677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标题文字添加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523108" y="3717667"/>
              <a:ext cx="9664700" cy="3942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field..</a:t>
              </a: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655320" y="426720"/>
            <a:ext cx="1143000" cy="1112520"/>
          </a:xfrm>
          <a:custGeom>
            <a:avLst/>
            <a:gdLst>
              <a:gd name="connsiteX0" fmla="*/ 1143000 w 1143000"/>
              <a:gd name="connsiteY0" fmla="*/ 548640 h 1112520"/>
              <a:gd name="connsiteX1" fmla="*/ 472440 w 1143000"/>
              <a:gd name="connsiteY1" fmla="*/ 1112520 h 1112520"/>
              <a:gd name="connsiteX2" fmla="*/ 0 w 1143000"/>
              <a:gd name="connsiteY2" fmla="*/ 640080 h 1112520"/>
              <a:gd name="connsiteX3" fmla="*/ 586740 w 1143000"/>
              <a:gd name="connsiteY3" fmla="*/ 0 h 1112520"/>
              <a:gd name="connsiteX4" fmla="*/ 1143000 w 1143000"/>
              <a:gd name="connsiteY4" fmla="*/ 54864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12520">
                <a:moveTo>
                  <a:pt x="1143000" y="548640"/>
                </a:moveTo>
                <a:lnTo>
                  <a:pt x="472440" y="1112520"/>
                </a:lnTo>
                <a:lnTo>
                  <a:pt x="0" y="640080"/>
                </a:lnTo>
                <a:lnTo>
                  <a:pt x="586740" y="0"/>
                </a:lnTo>
                <a:lnTo>
                  <a:pt x="1143000" y="54864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rot="19421727" flipH="1">
            <a:off x="442098" y="207302"/>
            <a:ext cx="865231" cy="851392"/>
          </a:xfrm>
          <a:custGeom>
            <a:avLst/>
            <a:gdLst>
              <a:gd name="connsiteX0" fmla="*/ 7433887 w 15105456"/>
              <a:gd name="connsiteY0" fmla="*/ 268 h 14863851"/>
              <a:gd name="connsiteX1" fmla="*/ 1667178 w 15105456"/>
              <a:gd name="connsiteY1" fmla="*/ 4920872 h 14863851"/>
              <a:gd name="connsiteX2" fmla="*/ 150574 w 15105456"/>
              <a:gd name="connsiteY2" fmla="*/ 11662331 h 14863851"/>
              <a:gd name="connsiteX3" fmla="*/ 159932 w 15105456"/>
              <a:gd name="connsiteY3" fmla="*/ 11692695 h 14863851"/>
              <a:gd name="connsiteX4" fmla="*/ 165780 w 15105456"/>
              <a:gd name="connsiteY4" fmla="*/ 11728888 h 14863851"/>
              <a:gd name="connsiteX5" fmla="*/ 7547446 w 15105456"/>
              <a:gd name="connsiteY5" fmla="*/ 14863851 h 14863851"/>
              <a:gd name="connsiteX6" fmla="*/ 14881926 w 15105456"/>
              <a:gd name="connsiteY6" fmla="*/ 11903648 h 14863851"/>
              <a:gd name="connsiteX7" fmla="*/ 14909761 w 15105456"/>
              <a:gd name="connsiteY7" fmla="*/ 11800558 h 14863851"/>
              <a:gd name="connsiteX8" fmla="*/ 14923904 w 15105456"/>
              <a:gd name="connsiteY8" fmla="*/ 11761043 h 14863851"/>
              <a:gd name="connsiteX9" fmla="*/ 13310172 w 15105456"/>
              <a:gd name="connsiteY9" fmla="*/ 4851018 h 14863851"/>
              <a:gd name="connsiteX10" fmla="*/ 8234354 w 15105456"/>
              <a:gd name="connsiteY10" fmla="*/ 162370 h 14863851"/>
              <a:gd name="connsiteX11" fmla="*/ 8119928 w 15105456"/>
              <a:gd name="connsiteY11" fmla="*/ 136115 h 14863851"/>
              <a:gd name="connsiteX12" fmla="*/ 8105217 w 15105456"/>
              <a:gd name="connsiteY12" fmla="*/ 129095 h 14863851"/>
              <a:gd name="connsiteX13" fmla="*/ 7433887 w 15105456"/>
              <a:gd name="connsiteY13" fmla="*/ 268 h 1486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5456" h="14863851">
                <a:moveTo>
                  <a:pt x="7433887" y="268"/>
                </a:moveTo>
                <a:cubicBezTo>
                  <a:pt x="5721391" y="-26383"/>
                  <a:pt x="3342882" y="1936394"/>
                  <a:pt x="1667178" y="4920872"/>
                </a:cubicBezTo>
                <a:cubicBezTo>
                  <a:pt x="239727" y="7463205"/>
                  <a:pt x="-289215" y="10054975"/>
                  <a:pt x="150574" y="11662331"/>
                </a:cubicBezTo>
                <a:lnTo>
                  <a:pt x="159932" y="11692695"/>
                </a:lnTo>
                <a:lnTo>
                  <a:pt x="165780" y="11728888"/>
                </a:lnTo>
                <a:cubicBezTo>
                  <a:pt x="545757" y="13489750"/>
                  <a:pt x="3705628" y="14863851"/>
                  <a:pt x="7547446" y="14863851"/>
                </a:cubicBezTo>
                <a:cubicBezTo>
                  <a:pt x="11261203" y="14863851"/>
                  <a:pt x="14337719" y="13579830"/>
                  <a:pt x="14881926" y="11903648"/>
                </a:cubicBezTo>
                <a:lnTo>
                  <a:pt x="14909761" y="11800558"/>
                </a:lnTo>
                <a:lnTo>
                  <a:pt x="14923904" y="11761043"/>
                </a:lnTo>
                <a:cubicBezTo>
                  <a:pt x="15434087" y="10162959"/>
                  <a:pt x="14860547" y="7468785"/>
                  <a:pt x="13310172" y="4851018"/>
                </a:cubicBezTo>
                <a:cubicBezTo>
                  <a:pt x="11824395" y="2342324"/>
                  <a:pt x="9845883" y="586608"/>
                  <a:pt x="8234354" y="162370"/>
                </a:cubicBezTo>
                <a:lnTo>
                  <a:pt x="8119928" y="136115"/>
                </a:lnTo>
                <a:lnTo>
                  <a:pt x="8105217" y="129095"/>
                </a:lnTo>
                <a:cubicBezTo>
                  <a:pt x="7896733" y="46048"/>
                  <a:pt x="7671734" y="3970"/>
                  <a:pt x="7433887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1538896" y="326680"/>
            <a:ext cx="3978632" cy="778097"/>
            <a:chOff x="1520468" y="3554359"/>
            <a:chExt cx="3978632" cy="778097"/>
          </a:xfrm>
        </p:grpSpPr>
        <p:sp>
          <p:nvSpPr>
            <p:cNvPr id="23" name="文本框 22"/>
            <p:cNvSpPr txBox="1"/>
            <p:nvPr/>
          </p:nvSpPr>
          <p:spPr>
            <a:xfrm>
              <a:off x="1520469" y="3554359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年度工作概述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20468" y="4086235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42382" y="6449131"/>
            <a:ext cx="4623434" cy="276999"/>
            <a:chOff x="539982" y="429331"/>
            <a:chExt cx="4623434" cy="276999"/>
          </a:xfrm>
        </p:grpSpPr>
        <p:sp>
          <p:nvSpPr>
            <p:cNvPr id="26" name="文本框 25"/>
            <p:cNvSpPr txBox="1"/>
            <p:nvPr/>
          </p:nvSpPr>
          <p:spPr>
            <a:xfrm>
              <a:off x="539982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工作总结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614944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1658360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商务汇报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733321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2776737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述职报告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851699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/>
            <p:cNvSpPr txBox="1"/>
            <p:nvPr/>
          </p:nvSpPr>
          <p:spPr>
            <a:xfrm>
              <a:off x="3895115" y="429331"/>
              <a:ext cx="1268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>
                      <a:lumMod val="75000"/>
                    </a:schemeClr>
                  </a:solidFill>
                  <a:latin typeface="+mn-ea"/>
                  <a:cs typeface="经典综艺体简" panose="02010609000101010101" pitchFamily="49" charset="-122"/>
                </a:rPr>
                <a:t>商务规划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970077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088455" y="499160"/>
              <a:ext cx="0" cy="1396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5321300" y="1384300"/>
            <a:ext cx="4610100" cy="4483100"/>
          </a:xfrm>
          <a:custGeom>
            <a:avLst/>
            <a:gdLst>
              <a:gd name="connsiteX0" fmla="*/ 4610100 w 4610100"/>
              <a:gd name="connsiteY0" fmla="*/ 2349500 h 4483100"/>
              <a:gd name="connsiteX1" fmla="*/ 2082800 w 4610100"/>
              <a:gd name="connsiteY1" fmla="*/ 4483100 h 4483100"/>
              <a:gd name="connsiteX2" fmla="*/ 0 w 4610100"/>
              <a:gd name="connsiteY2" fmla="*/ 2336800 h 4483100"/>
              <a:gd name="connsiteX3" fmla="*/ 2260600 w 4610100"/>
              <a:gd name="connsiteY3" fmla="*/ 0 h 4483100"/>
              <a:gd name="connsiteX4" fmla="*/ 4610100 w 4610100"/>
              <a:gd name="connsiteY4" fmla="*/ 2349500 h 448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4483100">
                <a:moveTo>
                  <a:pt x="4610100" y="2349500"/>
                </a:moveTo>
                <a:lnTo>
                  <a:pt x="2082800" y="4483100"/>
                </a:lnTo>
                <a:lnTo>
                  <a:pt x="0" y="2336800"/>
                </a:lnTo>
                <a:lnTo>
                  <a:pt x="2260600" y="0"/>
                </a:lnTo>
                <a:lnTo>
                  <a:pt x="4610100" y="234950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lumMod val="75000"/>
                  <a:lumOff val="25000"/>
                  <a:alpha val="57000"/>
                </a:schemeClr>
              </a:gs>
              <a:gs pos="61000">
                <a:schemeClr val="bg1">
                  <a:lumMod val="95000"/>
                  <a:alpha val="34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 sz="80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457700" y="913829"/>
            <a:ext cx="3276600" cy="3224192"/>
            <a:chOff x="4521200" y="1268413"/>
            <a:chExt cx="3149600" cy="3099224"/>
          </a:xfrm>
        </p:grpSpPr>
        <p:sp>
          <p:nvSpPr>
            <p:cNvPr id="2" name="任意多边形 1"/>
            <p:cNvSpPr/>
            <p:nvPr/>
          </p:nvSpPr>
          <p:spPr>
            <a:xfrm rot="10800000" flipH="1">
              <a:off x="4521200" y="1268413"/>
              <a:ext cx="3149600" cy="3099224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10800000" flipH="1">
              <a:off x="5511800" y="2886288"/>
              <a:ext cx="1168400" cy="1149712"/>
            </a:xfrm>
            <a:custGeom>
              <a:avLst/>
              <a:gdLst>
                <a:gd name="connsiteX0" fmla="*/ 7433887 w 15105456"/>
                <a:gd name="connsiteY0" fmla="*/ 268 h 14863851"/>
                <a:gd name="connsiteX1" fmla="*/ 1667178 w 15105456"/>
                <a:gd name="connsiteY1" fmla="*/ 4920872 h 14863851"/>
                <a:gd name="connsiteX2" fmla="*/ 150574 w 15105456"/>
                <a:gd name="connsiteY2" fmla="*/ 11662331 h 14863851"/>
                <a:gd name="connsiteX3" fmla="*/ 159932 w 15105456"/>
                <a:gd name="connsiteY3" fmla="*/ 11692695 h 14863851"/>
                <a:gd name="connsiteX4" fmla="*/ 165780 w 15105456"/>
                <a:gd name="connsiteY4" fmla="*/ 11728888 h 14863851"/>
                <a:gd name="connsiteX5" fmla="*/ 7547446 w 15105456"/>
                <a:gd name="connsiteY5" fmla="*/ 14863851 h 14863851"/>
                <a:gd name="connsiteX6" fmla="*/ 14881926 w 15105456"/>
                <a:gd name="connsiteY6" fmla="*/ 11903648 h 14863851"/>
                <a:gd name="connsiteX7" fmla="*/ 14909761 w 15105456"/>
                <a:gd name="connsiteY7" fmla="*/ 11800558 h 14863851"/>
                <a:gd name="connsiteX8" fmla="*/ 14923904 w 15105456"/>
                <a:gd name="connsiteY8" fmla="*/ 11761043 h 14863851"/>
                <a:gd name="connsiteX9" fmla="*/ 13310172 w 15105456"/>
                <a:gd name="connsiteY9" fmla="*/ 4851018 h 14863851"/>
                <a:gd name="connsiteX10" fmla="*/ 8234354 w 15105456"/>
                <a:gd name="connsiteY10" fmla="*/ 162370 h 14863851"/>
                <a:gd name="connsiteX11" fmla="*/ 8119928 w 15105456"/>
                <a:gd name="connsiteY11" fmla="*/ 136115 h 14863851"/>
                <a:gd name="connsiteX12" fmla="*/ 8105217 w 15105456"/>
                <a:gd name="connsiteY12" fmla="*/ 129095 h 14863851"/>
                <a:gd name="connsiteX13" fmla="*/ 7433887 w 15105456"/>
                <a:gd name="connsiteY13" fmla="*/ 268 h 1486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105456" h="14863851">
                  <a:moveTo>
                    <a:pt x="7433887" y="268"/>
                  </a:moveTo>
                  <a:cubicBezTo>
                    <a:pt x="5721391" y="-26383"/>
                    <a:pt x="3342882" y="1936394"/>
                    <a:pt x="1667178" y="4920872"/>
                  </a:cubicBezTo>
                  <a:cubicBezTo>
                    <a:pt x="239727" y="7463205"/>
                    <a:pt x="-289215" y="10054975"/>
                    <a:pt x="150574" y="11662331"/>
                  </a:cubicBezTo>
                  <a:lnTo>
                    <a:pt x="159932" y="11692695"/>
                  </a:lnTo>
                  <a:lnTo>
                    <a:pt x="165780" y="11728888"/>
                  </a:lnTo>
                  <a:cubicBezTo>
                    <a:pt x="545757" y="13489750"/>
                    <a:pt x="3705628" y="14863851"/>
                    <a:pt x="7547446" y="14863851"/>
                  </a:cubicBezTo>
                  <a:cubicBezTo>
                    <a:pt x="11261203" y="14863851"/>
                    <a:pt x="14337719" y="13579830"/>
                    <a:pt x="14881926" y="11903648"/>
                  </a:cubicBezTo>
                  <a:lnTo>
                    <a:pt x="14909761" y="11800558"/>
                  </a:lnTo>
                  <a:lnTo>
                    <a:pt x="14923904" y="11761043"/>
                  </a:lnTo>
                  <a:cubicBezTo>
                    <a:pt x="15434087" y="10162959"/>
                    <a:pt x="14860547" y="7468785"/>
                    <a:pt x="13310172" y="4851018"/>
                  </a:cubicBezTo>
                  <a:cubicBezTo>
                    <a:pt x="11824395" y="2342324"/>
                    <a:pt x="9845883" y="586608"/>
                    <a:pt x="8234354" y="162370"/>
                  </a:cubicBezTo>
                  <a:lnTo>
                    <a:pt x="8119928" y="136115"/>
                  </a:lnTo>
                  <a:lnTo>
                    <a:pt x="8105217" y="129095"/>
                  </a:lnTo>
                  <a:cubicBezTo>
                    <a:pt x="7896733" y="46048"/>
                    <a:pt x="7671734" y="3970"/>
                    <a:pt x="7433887" y="268"/>
                  </a:cubicBez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 l="-24342" r="-23838"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310895" y="451966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工作完成情况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25798" y="5330842"/>
            <a:ext cx="574040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39570" y="1457003"/>
            <a:ext cx="351286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Century Gothic" panose="020B0502020202020204" pitchFamily="34" charset="0"/>
                <a:cs typeface="经典综艺体简" panose="02010609000101010101" pitchFamily="49" charset="-122"/>
              </a:rPr>
              <a:t>PART 02</a:t>
            </a:r>
            <a:endParaRPr lang="zh-CN" altLang="en-US" sz="4000" dirty="0">
              <a:solidFill>
                <a:schemeClr val="bg1"/>
              </a:solidFill>
              <a:latin typeface="Century Gothic" panose="020B0502020202020204" pitchFamily="34" charset="0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727154056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05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056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05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056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XunHChF#"/>
  <p:tag name="MH_LAYOUT" val="TitleSubTitle"/>
  <p:tag name="MH" val="2017072715431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7154310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包图主题2">
  <a:themeElements>
    <a:clrScheme name="自定义 32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E5000"/>
      </a:accent1>
      <a:accent2>
        <a:srgbClr val="595959"/>
      </a:accent2>
      <a:accent3>
        <a:srgbClr val="DE5000"/>
      </a:accent3>
      <a:accent4>
        <a:srgbClr val="595959"/>
      </a:accent4>
      <a:accent5>
        <a:srgbClr val="DE5000"/>
      </a:accent5>
      <a:accent6>
        <a:srgbClr val="595959"/>
      </a:accent6>
      <a:hlink>
        <a:srgbClr val="DE5000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2863</Words>
  <Application>Microsoft Office PowerPoint</Application>
  <PresentationFormat>宽屏</PresentationFormat>
  <Paragraphs>333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DFPYeaSong-B5</vt:lpstr>
      <vt:lpstr>等线</vt:lpstr>
      <vt:lpstr>微软雅黑</vt:lpstr>
      <vt:lpstr>Arial</vt:lpstr>
      <vt:lpstr>Calibri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77</cp:revision>
  <dcterms:created xsi:type="dcterms:W3CDTF">2017-08-18T03:02:00Z</dcterms:created>
  <dcterms:modified xsi:type="dcterms:W3CDTF">2021-01-06T03:15:22Z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