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297" r:id="rId11"/>
    <p:sldId id="265" r:id="rId12"/>
    <p:sldId id="298" r:id="rId13"/>
    <p:sldId id="299" r:id="rId14"/>
    <p:sldId id="328" r:id="rId15"/>
    <p:sldId id="334" r:id="rId16"/>
    <p:sldId id="335" r:id="rId17"/>
    <p:sldId id="336" r:id="rId18"/>
    <p:sldId id="338" r:id="rId19"/>
    <p:sldId id="331" r:id="rId20"/>
    <p:sldId id="339" r:id="rId21"/>
    <p:sldId id="342" r:id="rId22"/>
    <p:sldId id="344" r:id="rId23"/>
    <p:sldId id="340" r:id="rId24"/>
    <p:sldId id="341" r:id="rId25"/>
    <p:sldId id="332" r:id="rId26"/>
    <p:sldId id="345" r:id="rId27"/>
    <p:sldId id="346" r:id="rId28"/>
    <p:sldId id="348" r:id="rId29"/>
    <p:sldId id="347" r:id="rId30"/>
    <p:sldId id="333" r:id="rId31"/>
    <p:sldId id="350" r:id="rId32"/>
    <p:sldId id="351" r:id="rId33"/>
    <p:sldId id="352" r:id="rId34"/>
    <p:sldId id="353" r:id="rId35"/>
    <p:sldId id="330" r:id="rId36"/>
    <p:sldId id="329" r:id="rId37"/>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78C"/>
    <a:srgbClr val="1574FF"/>
    <a:srgbClr val="EB5145"/>
    <a:srgbClr val="FE6400"/>
    <a:srgbClr val="1983B7"/>
    <a:srgbClr val="202A36"/>
    <a:srgbClr val="673977"/>
    <a:srgbClr val="F07474"/>
    <a:srgbClr val="FFBC5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3037" autoAdjust="0"/>
  </p:normalViewPr>
  <p:slideViewPr>
    <p:cSldViewPr snapToGrid="0" showGuides="1">
      <p:cViewPr varScale="1">
        <p:scale>
          <a:sx n="80" d="100"/>
          <a:sy n="80" d="100"/>
        </p:scale>
        <p:origin x="558" y="9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1"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4"/>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1"/>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2"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8" y="206382"/>
            <a:ext cx="3050391" cy="547102"/>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1"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3"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79"/>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79"/>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2"/>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6"/>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7"/>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3"/>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1"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1"/>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57825"/>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2" name="Title Placeholder 1"/>
          <p:cNvSpPr>
            <a:spLocks noGrp="1"/>
          </p:cNvSpPr>
          <p:nvPr>
            <p:ph type="title"/>
          </p:nvPr>
        </p:nvSpPr>
        <p:spPr>
          <a:xfrm>
            <a:off x="609521" y="355682"/>
            <a:ext cx="10971372" cy="1143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7"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8" y="6334005"/>
            <a:ext cx="3860297" cy="365210"/>
          </a:xfrm>
          <a:prstGeom prst="rect">
            <a:avLst/>
          </a:prstGeom>
        </p:spPr>
        <p:txBody>
          <a:bodyPr vert="horz" lIns="91440" tIns="45720" rIns="91440" bIns="45720"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19"/>
            <a:ext cx="479938" cy="304871"/>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3" name="矩形 102"/>
          <p:cNvSpPr/>
          <p:nvPr/>
        </p:nvSpPr>
        <p:spPr>
          <a:xfrm>
            <a:off x="6074873" y="3735884"/>
            <a:ext cx="5000752" cy="684803"/>
          </a:xfrm>
          <a:prstGeom prst="rect">
            <a:avLst/>
          </a:prstGeom>
        </p:spPr>
        <p:txBody>
          <a:bodyPr wrap="square" lIns="68580" tIns="34290" rIns="68580" bIns="34290">
            <a:spAutoFit/>
          </a:bodyPr>
          <a:lstStyle/>
          <a:p>
            <a:pPr algn="just"/>
            <a:r>
              <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And Can Be Used Interchangeably If Our Interest Is In Their</a:t>
            </a:r>
          </a:p>
          <a:p>
            <a:pPr algn="just"/>
            <a:endPar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p:txBody>
      </p:sp>
      <p:sp>
        <p:nvSpPr>
          <p:cNvPr id="104" name="TextBox 42"/>
          <p:cNvSpPr txBox="1"/>
          <p:nvPr/>
        </p:nvSpPr>
        <p:spPr>
          <a:xfrm>
            <a:off x="5965624" y="2544621"/>
            <a:ext cx="5865331" cy="1107996"/>
          </a:xfrm>
          <a:prstGeom prst="rect">
            <a:avLst/>
          </a:prstGeom>
          <a:noFill/>
        </p:spPr>
        <p:txBody>
          <a:bodyPr wrap="square" rtlCol="0">
            <a:spAutoFit/>
          </a:bodyPr>
          <a:lstStyle/>
          <a:p>
            <a:r>
              <a:rPr lang="zh-CN" altLang="en-US" sz="6600" b="1" spc="300" dirty="0">
                <a:solidFill>
                  <a:srgbClr val="00B0F0"/>
                </a:solidFill>
                <a:latin typeface="微软雅黑" panose="020B0503020204020204" pitchFamily="34" charset="-122"/>
                <a:ea typeface="微软雅黑" panose="020B0503020204020204" pitchFamily="34" charset="-122"/>
              </a:rPr>
              <a:t>工作总结汇报</a:t>
            </a:r>
            <a:endParaRPr lang="zh-CN" altLang="zh-CN" sz="6600" b="1" spc="300" dirty="0">
              <a:solidFill>
                <a:srgbClr val="00B0F0"/>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563829" y="4631043"/>
            <a:ext cx="4448724" cy="338554"/>
          </a:xfrm>
          <a:prstGeom prst="rect">
            <a:avLst/>
          </a:prstGeom>
          <a:noFill/>
        </p:spPr>
        <p:txBody>
          <a:bodyPr wrap="square"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适用工作总结</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述职报告</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季度总结等</a:t>
            </a:r>
          </a:p>
        </p:txBody>
      </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14755"/>
          </a:xfrm>
          <a:prstGeom prst="rect">
            <a:avLst/>
          </a:prstGeom>
          <a:noFill/>
        </p:spPr>
        <p:txBody>
          <a:bodyPr wrap="square" rtlCol="0">
            <a:spAutoFit/>
          </a:bodyPr>
          <a:lstStyle/>
          <a:p>
            <a:pPr algn="ctr"/>
            <a:r>
              <a:rPr lang="en-US" altLang="zh-CN" sz="7300" b="1" spc="-300" dirty="0">
                <a:solidFill>
                  <a:schemeClr val="bg1"/>
                </a:solidFill>
                <a:latin typeface="微软雅黑" panose="020B0503020204020204" pitchFamily="34" charset="-122"/>
                <a:ea typeface="微软雅黑" panose="020B0503020204020204" pitchFamily="34" charset="-122"/>
              </a:rPr>
              <a:t>2020</a:t>
            </a:r>
            <a:endParaRPr lang="zh-CN" altLang="en-US" sz="7300" b="1" spc="-300" dirty="0">
              <a:solidFill>
                <a:schemeClr val="bg1"/>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9230572" y="2184210"/>
            <a:ext cx="1290703" cy="235751"/>
            <a:chOff x="8971447" y="2172617"/>
            <a:chExt cx="759125" cy="568897"/>
          </a:xfrm>
          <a:solidFill>
            <a:srgbClr val="00B0F0"/>
          </a:solidFill>
        </p:grpSpPr>
        <p:sp>
          <p:nvSpPr>
            <p:cNvPr id="193" name="矩形 192"/>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TextBox 42"/>
          <p:cNvSpPr txBox="1"/>
          <p:nvPr/>
        </p:nvSpPr>
        <p:spPr>
          <a:xfrm>
            <a:off x="6027743" y="2113569"/>
            <a:ext cx="3373570" cy="400110"/>
          </a:xfrm>
          <a:prstGeom prst="rect">
            <a:avLst/>
          </a:prstGeom>
          <a:noFill/>
        </p:spPr>
        <p:txBody>
          <a:bodyPr wrap="square" rtlCol="0">
            <a:spAutoFit/>
          </a:bodyPr>
          <a:lstStyle/>
          <a:p>
            <a:r>
              <a:rPr lang="en-US" altLang="zh-CN" sz="2000" b="1" dirty="0">
                <a:solidFill>
                  <a:schemeClr val="bg1">
                    <a:lumMod val="50000"/>
                  </a:schemeClr>
                </a:solidFill>
                <a:latin typeface="微软雅黑" panose="020B0503020204020204" pitchFamily="34" charset="-122"/>
                <a:ea typeface="微软雅黑" panose="020B0503020204020204" pitchFamily="34" charset="-122"/>
              </a:rPr>
              <a:t>THE  SUMMARY PLAN</a:t>
            </a:r>
            <a:endParaRPr lang="zh-CN"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childTnLst>
                          </p:cTn>
                        </p:par>
                        <p:par>
                          <p:cTn id="68" fill="hold">
                            <p:stCondLst>
                              <p:cond delay="2474"/>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97"/>
                                        </p:tgtEl>
                                        <p:attrNameLst>
                                          <p:attrName>style.visibility</p:attrName>
                                        </p:attrNameLst>
                                      </p:cBhvr>
                                      <p:to>
                                        <p:strVal val="visible"/>
                                      </p:to>
                                    </p:set>
                                    <p:anim by="(-#ppt_w*2)" calcmode="lin" valueType="num">
                                      <p:cBhvr rctx="PPT">
                                        <p:cTn id="71" dur="250" autoRev="1" fill="hold">
                                          <p:stCondLst>
                                            <p:cond delay="0"/>
                                          </p:stCondLst>
                                        </p:cTn>
                                        <p:tgtEl>
                                          <p:spTgt spid="197"/>
                                        </p:tgtEl>
                                        <p:attrNameLst>
                                          <p:attrName>ppt_w</p:attrName>
                                        </p:attrNameLst>
                                      </p:cBhvr>
                                    </p:anim>
                                    <p:anim by="(#ppt_w*0.50)" calcmode="lin" valueType="num">
                                      <p:cBhvr>
                                        <p:cTn id="72" dur="250" decel="50000" autoRev="1" fill="hold">
                                          <p:stCondLst>
                                            <p:cond delay="0"/>
                                          </p:stCondLst>
                                        </p:cTn>
                                        <p:tgtEl>
                                          <p:spTgt spid="197"/>
                                        </p:tgtEl>
                                        <p:attrNameLst>
                                          <p:attrName>ppt_x</p:attrName>
                                        </p:attrNameLst>
                                      </p:cBhvr>
                                    </p:anim>
                                    <p:anim from="(-#ppt_h/2)" to="(#ppt_y)" calcmode="lin" valueType="num">
                                      <p:cBhvr>
                                        <p:cTn id="73" dur="500" fill="hold">
                                          <p:stCondLst>
                                            <p:cond delay="0"/>
                                          </p:stCondLst>
                                        </p:cTn>
                                        <p:tgtEl>
                                          <p:spTgt spid="197"/>
                                        </p:tgtEl>
                                        <p:attrNameLst>
                                          <p:attrName>ppt_y</p:attrName>
                                        </p:attrNameLst>
                                      </p:cBhvr>
                                    </p:anim>
                                    <p:animRot by="21600000">
                                      <p:cBhvr>
                                        <p:cTn id="74" dur="500" fill="hold">
                                          <p:stCondLst>
                                            <p:cond delay="0"/>
                                          </p:stCondLst>
                                        </p:cTn>
                                        <p:tgtEl>
                                          <p:spTgt spid="197"/>
                                        </p:tgtEl>
                                        <p:attrNameLst>
                                          <p:attrName>r</p:attrName>
                                        </p:attrNameLst>
                                      </p:cBhvr>
                                    </p:animRot>
                                  </p:childTnLst>
                                </p:cTn>
                              </p:par>
                            </p:childTnLst>
                          </p:cTn>
                        </p:par>
                        <p:par>
                          <p:cTn id="75" fill="hold">
                            <p:stCondLst>
                              <p:cond delay="3774"/>
                            </p:stCondLst>
                            <p:childTnLst>
                              <p:par>
                                <p:cTn id="76" presetID="53" presetClass="entr" presetSubtype="16" fill="hold" nodeType="afterEffect">
                                  <p:stCondLst>
                                    <p:cond delay="0"/>
                                  </p:stCondLst>
                                  <p:childTnLst>
                                    <p:set>
                                      <p:cBhvr>
                                        <p:cTn id="77" dur="1" fill="hold">
                                          <p:stCondLst>
                                            <p:cond delay="0"/>
                                          </p:stCondLst>
                                        </p:cTn>
                                        <p:tgtEl>
                                          <p:spTgt spid="192"/>
                                        </p:tgtEl>
                                        <p:attrNameLst>
                                          <p:attrName>style.visibility</p:attrName>
                                        </p:attrNameLst>
                                      </p:cBhvr>
                                      <p:to>
                                        <p:strVal val="visible"/>
                                      </p:to>
                                    </p:set>
                                    <p:anim calcmode="lin" valueType="num">
                                      <p:cBhvr>
                                        <p:cTn id="78" dur="500" fill="hold"/>
                                        <p:tgtEl>
                                          <p:spTgt spid="192"/>
                                        </p:tgtEl>
                                        <p:attrNameLst>
                                          <p:attrName>ppt_w</p:attrName>
                                        </p:attrNameLst>
                                      </p:cBhvr>
                                      <p:tavLst>
                                        <p:tav tm="0">
                                          <p:val>
                                            <p:fltVal val="0"/>
                                          </p:val>
                                        </p:tav>
                                        <p:tav tm="100000">
                                          <p:val>
                                            <p:strVal val="#ppt_w"/>
                                          </p:val>
                                        </p:tav>
                                      </p:tavLst>
                                    </p:anim>
                                    <p:anim calcmode="lin" valueType="num">
                                      <p:cBhvr>
                                        <p:cTn id="79" dur="500" fill="hold"/>
                                        <p:tgtEl>
                                          <p:spTgt spid="192"/>
                                        </p:tgtEl>
                                        <p:attrNameLst>
                                          <p:attrName>ppt_h</p:attrName>
                                        </p:attrNameLst>
                                      </p:cBhvr>
                                      <p:tavLst>
                                        <p:tav tm="0">
                                          <p:val>
                                            <p:fltVal val="0"/>
                                          </p:val>
                                        </p:tav>
                                        <p:tav tm="100000">
                                          <p:val>
                                            <p:strVal val="#ppt_h"/>
                                          </p:val>
                                        </p:tav>
                                      </p:tavLst>
                                    </p:anim>
                                    <p:animEffect transition="in" filter="fade">
                                      <p:cBhvr>
                                        <p:cTn id="80" dur="500"/>
                                        <p:tgtEl>
                                          <p:spTgt spid="192"/>
                                        </p:tgtEl>
                                      </p:cBhvr>
                                    </p:animEffect>
                                  </p:childTnLst>
                                </p:cTn>
                              </p:par>
                            </p:childTnLst>
                          </p:cTn>
                        </p:par>
                        <p:par>
                          <p:cTn id="81" fill="hold">
                            <p:stCondLst>
                              <p:cond delay="4274"/>
                            </p:stCondLst>
                            <p:childTnLst>
                              <p:par>
                                <p:cTn id="82" presetID="56" presetClass="entr" presetSubtype="0" fill="hold" grpId="0" nodeType="afterEffect">
                                  <p:stCondLst>
                                    <p:cond delay="0"/>
                                  </p:stCondLst>
                                  <p:iterate type="lt">
                                    <p:tmPct val="10000"/>
                                  </p:iterate>
                                  <p:childTnLst>
                                    <p:set>
                                      <p:cBhvr>
                                        <p:cTn id="83" dur="1" fill="hold">
                                          <p:stCondLst>
                                            <p:cond delay="0"/>
                                          </p:stCondLst>
                                        </p:cTn>
                                        <p:tgtEl>
                                          <p:spTgt spid="104"/>
                                        </p:tgtEl>
                                        <p:attrNameLst>
                                          <p:attrName>style.visibility</p:attrName>
                                        </p:attrNameLst>
                                      </p:cBhvr>
                                      <p:to>
                                        <p:strVal val="visible"/>
                                      </p:to>
                                    </p:set>
                                    <p:anim by="(-#ppt_w*2)" calcmode="lin" valueType="num">
                                      <p:cBhvr rctx="PPT">
                                        <p:cTn id="84" dur="375" autoRev="1" fill="hold">
                                          <p:stCondLst>
                                            <p:cond delay="0"/>
                                          </p:stCondLst>
                                        </p:cTn>
                                        <p:tgtEl>
                                          <p:spTgt spid="104"/>
                                        </p:tgtEl>
                                        <p:attrNameLst>
                                          <p:attrName>ppt_w</p:attrName>
                                        </p:attrNameLst>
                                      </p:cBhvr>
                                    </p:anim>
                                    <p:anim by="(#ppt_w*0.50)" calcmode="lin" valueType="num">
                                      <p:cBhvr>
                                        <p:cTn id="85" dur="375" decel="50000" autoRev="1" fill="hold">
                                          <p:stCondLst>
                                            <p:cond delay="0"/>
                                          </p:stCondLst>
                                        </p:cTn>
                                        <p:tgtEl>
                                          <p:spTgt spid="104"/>
                                        </p:tgtEl>
                                        <p:attrNameLst>
                                          <p:attrName>ppt_x</p:attrName>
                                        </p:attrNameLst>
                                      </p:cBhvr>
                                    </p:anim>
                                    <p:anim from="(-#ppt_h/2)" to="(#ppt_y)" calcmode="lin" valueType="num">
                                      <p:cBhvr>
                                        <p:cTn id="86" dur="750" fill="hold">
                                          <p:stCondLst>
                                            <p:cond delay="0"/>
                                          </p:stCondLst>
                                        </p:cTn>
                                        <p:tgtEl>
                                          <p:spTgt spid="104"/>
                                        </p:tgtEl>
                                        <p:attrNameLst>
                                          <p:attrName>ppt_y</p:attrName>
                                        </p:attrNameLst>
                                      </p:cBhvr>
                                    </p:anim>
                                    <p:animRot by="21600000">
                                      <p:cBhvr>
                                        <p:cTn id="87" dur="750" fill="hold">
                                          <p:stCondLst>
                                            <p:cond delay="0"/>
                                          </p:stCondLst>
                                        </p:cTn>
                                        <p:tgtEl>
                                          <p:spTgt spid="104"/>
                                        </p:tgtEl>
                                        <p:attrNameLst>
                                          <p:attrName>r</p:attrName>
                                        </p:attrNameLst>
                                      </p:cBhvr>
                                    </p:animRot>
                                  </p:childTnLst>
                                </p:cTn>
                              </p:par>
                            </p:childTnLst>
                          </p:cTn>
                        </p:par>
                        <p:par>
                          <p:cTn id="88" fill="hold">
                            <p:stCondLst>
                              <p:cond delay="5399"/>
                            </p:stCondLst>
                            <p:childTnLst>
                              <p:par>
                                <p:cTn id="89" presetID="42"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fade">
                                      <p:cBhvr>
                                        <p:cTn id="91" dur="1000"/>
                                        <p:tgtEl>
                                          <p:spTgt spid="103"/>
                                        </p:tgtEl>
                                      </p:cBhvr>
                                    </p:animEffect>
                                    <p:anim calcmode="lin" valueType="num">
                                      <p:cBhvr>
                                        <p:cTn id="92" dur="1000" fill="hold"/>
                                        <p:tgtEl>
                                          <p:spTgt spid="103"/>
                                        </p:tgtEl>
                                        <p:attrNameLst>
                                          <p:attrName>ppt_x</p:attrName>
                                        </p:attrNameLst>
                                      </p:cBhvr>
                                      <p:tavLst>
                                        <p:tav tm="0">
                                          <p:val>
                                            <p:strVal val="#ppt_x"/>
                                          </p:val>
                                        </p:tav>
                                        <p:tav tm="100000">
                                          <p:val>
                                            <p:strVal val="#ppt_x"/>
                                          </p:val>
                                        </p:tav>
                                      </p:tavLst>
                                    </p:anim>
                                    <p:anim calcmode="lin" valueType="num">
                                      <p:cBhvr>
                                        <p:cTn id="93" dur="1000" fill="hold"/>
                                        <p:tgtEl>
                                          <p:spTgt spid="103"/>
                                        </p:tgtEl>
                                        <p:attrNameLst>
                                          <p:attrName>ppt_y</p:attrName>
                                        </p:attrNameLst>
                                      </p:cBhvr>
                                      <p:tavLst>
                                        <p:tav tm="0">
                                          <p:val>
                                            <p:strVal val="#ppt_y+.1"/>
                                          </p:val>
                                        </p:tav>
                                        <p:tav tm="100000">
                                          <p:val>
                                            <p:strVal val="#ppt_y"/>
                                          </p:val>
                                        </p:tav>
                                      </p:tavLst>
                                    </p:anim>
                                  </p:childTnLst>
                                </p:cTn>
                              </p:par>
                            </p:childTnLst>
                          </p:cTn>
                        </p:par>
                        <p:par>
                          <p:cTn id="94" fill="hold">
                            <p:stCondLst>
                              <p:cond delay="6399"/>
                            </p:stCondLst>
                            <p:childTnLst>
                              <p:par>
                                <p:cTn id="95" presetID="42"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strVal val="#ppt_x"/>
                                          </p:val>
                                        </p:tav>
                                        <p:tav tm="100000">
                                          <p:val>
                                            <p:strVal val="#ppt_x"/>
                                          </p:val>
                                        </p:tav>
                                      </p:tavLst>
                                    </p:anim>
                                    <p:anim calcmode="lin" valueType="num">
                                      <p:cBhvr>
                                        <p:cTn id="9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58" grpId="0"/>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1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anose="020B0503020204020204" pitchFamily="34" charset="-122"/>
                <a:ea typeface="微软雅黑" panose="020B0503020204020204" pitchFamily="34" charset="-122"/>
              </a:rPr>
              <a:t>B</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工作完成情况</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27554" y="1591933"/>
            <a:ext cx="10164188" cy="4679954"/>
            <a:chOff x="1067594" y="1277144"/>
            <a:chExt cx="7086600" cy="3262923"/>
          </a:xfrm>
        </p:grpSpPr>
        <p:sp>
          <p:nvSpPr>
            <p:cNvPr id="10" name="TextBox 9"/>
            <p:cNvSpPr txBox="1"/>
            <p:nvPr/>
          </p:nvSpPr>
          <p:spPr>
            <a:xfrm>
              <a:off x="1499218" y="12771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关于框架</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1499218" y="37917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关于元素</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489486" y="4191372"/>
              <a:ext cx="6664707" cy="348695"/>
            </a:xfrm>
            <a:prstGeom prst="rect">
              <a:avLst/>
            </a:prstGeom>
            <a:noFill/>
          </p:spPr>
          <p:txBody>
            <a:bodyPr wrap="square"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本模板封面、目录、过渡章节页面各种元素均能移动，所有图形都能编辑动画，颜色，大小等，不一定每个图形都能用上，但是表达方式、配色、版式都是可以借鉴的。</a:t>
              </a:r>
            </a:p>
          </p:txBody>
        </p:sp>
        <p:sp>
          <p:nvSpPr>
            <p:cNvPr id="13" name="TextBox 12"/>
            <p:cNvSpPr txBox="1"/>
            <p:nvPr/>
          </p:nvSpPr>
          <p:spPr>
            <a:xfrm>
              <a:off x="1499218" y="253515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关于换图</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489486" y="2947007"/>
              <a:ext cx="6664708" cy="498904"/>
            </a:xfrm>
            <a:prstGeom prst="rect">
              <a:avLst/>
            </a:prstGeom>
            <a:noFill/>
          </p:spPr>
          <p:txBody>
            <a:bodyPr wrap="square" lIns="68571" tIns="34285" rIns="68571" bIns="34285">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chemeClr val="bg1">
                      <a:lumMod val="50000"/>
                    </a:schemeClr>
                  </a:solidFill>
                  <a:effectLst/>
                  <a:uLnTx/>
                  <a:uFillTx/>
                </a:rPr>
                <a:t>第一种：点击图片右键</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a:ln>
                    <a:noFill/>
                  </a:ln>
                  <a:solidFill>
                    <a:schemeClr val="bg1">
                      <a:lumMod val="50000"/>
                    </a:schemeClr>
                  </a:solidFill>
                  <a:effectLst/>
                  <a:uLnTx/>
                  <a:uFillTx/>
                </a:rPr>
                <a:t>设置图片格式</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a:ln>
                    <a:noFill/>
                  </a:ln>
                  <a:solidFill>
                    <a:schemeClr val="bg1">
                      <a:lumMod val="50000"/>
                    </a:schemeClr>
                  </a:solidFill>
                  <a:effectLst/>
                  <a:uLnTx/>
                  <a:uFillTx/>
                </a:rPr>
                <a:t>填充</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a:ln>
                    <a:noFill/>
                  </a:ln>
                  <a:solidFill>
                    <a:schemeClr val="bg1">
                      <a:lumMod val="50000"/>
                    </a:schemeClr>
                  </a:solidFill>
                  <a:effectLst/>
                  <a:uLnTx/>
                  <a:uFillTx/>
                </a:rPr>
                <a:t>图片或纹理填充</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a:ln>
                    <a:noFill/>
                  </a:ln>
                  <a:solidFill>
                    <a:schemeClr val="bg1">
                      <a:lumMod val="50000"/>
                    </a:schemeClr>
                  </a:solidFill>
                  <a:effectLst/>
                  <a:uLnTx/>
                  <a:uFillTx/>
                </a:rPr>
                <a:t>文件，选择事先准备好的图片即可。后文遇图均可按此操作</a:t>
              </a:r>
              <a:endParaRPr kumimoji="0" lang="en-US" altLang="zh-CN" sz="1400" b="0" i="0" u="none" strike="noStrike" kern="0" cap="none" spc="0" normalizeH="0" baseline="0" noProof="0" dirty="0">
                <a:ln>
                  <a:noFill/>
                </a:ln>
                <a:solidFill>
                  <a:schemeClr val="bg1">
                    <a:lumMod val="50000"/>
                  </a:schemeClr>
                </a:solidFill>
                <a:effectLst/>
                <a:uLnTx/>
                <a:uFillTx/>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1400" b="0" kern="0" dirty="0">
                  <a:solidFill>
                    <a:schemeClr val="bg1">
                      <a:lumMod val="50000"/>
                    </a:schemeClr>
                  </a:solidFill>
                </a:rPr>
                <a:t>第二种：点击图片右键</a:t>
              </a:r>
              <a:r>
                <a:rPr lang="en-US" altLang="zh-CN" sz="1400" b="0" kern="0" dirty="0">
                  <a:solidFill>
                    <a:schemeClr val="bg1">
                      <a:lumMod val="50000"/>
                    </a:schemeClr>
                  </a:solidFill>
                </a:rPr>
                <a:t>-&gt;</a:t>
              </a:r>
              <a:r>
                <a:rPr lang="zh-CN" altLang="en-US" sz="1400" b="0" kern="0" dirty="0">
                  <a:solidFill>
                    <a:schemeClr val="bg1">
                      <a:lumMod val="50000"/>
                    </a:schemeClr>
                  </a:solidFill>
                </a:rPr>
                <a:t>更改图片。</a:t>
              </a:r>
              <a:endParaRPr kumimoji="0" lang="zh-CN" altLang="en-US" sz="1400" b="0" i="0" u="none" strike="noStrike" kern="0" cap="none" spc="0" normalizeH="0" baseline="0" noProof="0" dirty="0">
                <a:ln>
                  <a:noFill/>
                </a:ln>
                <a:solidFill>
                  <a:schemeClr val="bg1">
                    <a:lumMod val="50000"/>
                  </a:schemeClr>
                </a:solidFill>
                <a:effectLst/>
                <a:uLnTx/>
                <a:uFillTx/>
              </a:endParaRPr>
            </a:p>
          </p:txBody>
        </p:sp>
        <p:sp>
          <p:nvSpPr>
            <p:cNvPr id="15" name="椭圆 14"/>
            <p:cNvSpPr/>
            <p:nvPr/>
          </p:nvSpPr>
          <p:spPr bwMode="auto">
            <a:xfrm>
              <a:off x="1067594" y="1356185"/>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bwMode="auto">
            <a:xfrm>
              <a:off x="1067594" y="2572544"/>
              <a:ext cx="377960" cy="378159"/>
            </a:xfrm>
            <a:prstGeom prst="ellipse">
              <a:avLst/>
            </a:prstGeom>
            <a:solidFill>
              <a:srgbClr val="FE978C"/>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bwMode="auto">
            <a:xfrm>
              <a:off x="1067594" y="3791744"/>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1489485" y="1708109"/>
              <a:ext cx="6664707" cy="498904"/>
            </a:xfrm>
            <a:prstGeom prst="rect">
              <a:avLst/>
            </a:prstGeom>
            <a:noFill/>
          </p:spPr>
          <p:txBody>
            <a:bodyPr wrap="square" lIns="68571" tIns="34285" rIns="68571" bIns="34285">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kumimoji="0" sz="1400" b="0" i="0" u="none" strike="noStrike" kern="0" cap="none" spc="0" normalizeH="0" baseline="0">
                  <a:ln>
                    <a:noFill/>
                  </a:ln>
                  <a:solidFill>
                    <a:srgbClr val="484849">
                      <a:lumMod val="50000"/>
                    </a:srgbClr>
                  </a:solidFill>
                  <a:effectLst/>
                  <a:uLnTx/>
                  <a:uFillTx/>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本模板有常见的创业计划书的逻辑结构，精细到三级标题，构成一个完整的创业（商业）计划书的模板，具有极高的参考和实用价值。可结合本企业具体情况更换图片与文字，修改方便实用，所有结构可根据具体内容排列使用，同一版面形式可以复制重复使用以增加相关的内容。</a:t>
              </a:r>
            </a:p>
          </p:txBody>
        </p:sp>
        <p:grpSp>
          <p:nvGrpSpPr>
            <p:cNvPr id="19" name="组合 18"/>
            <p:cNvGrpSpPr/>
            <p:nvPr/>
          </p:nvGrpSpPr>
          <p:grpSpPr>
            <a:xfrm flipV="1">
              <a:off x="2896394" y="1429544"/>
              <a:ext cx="5081340" cy="109222"/>
              <a:chOff x="254044" y="-1008856"/>
              <a:chExt cx="7290550" cy="156708"/>
            </a:xfrm>
          </p:grpSpPr>
          <p:sp>
            <p:nvSpPr>
              <p:cNvPr id="20" name="矩形 1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2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矩形 2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矩形 2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4" name="组合 23"/>
            <p:cNvGrpSpPr/>
            <p:nvPr/>
          </p:nvGrpSpPr>
          <p:grpSpPr>
            <a:xfrm flipV="1">
              <a:off x="2896394" y="2737644"/>
              <a:ext cx="5081340" cy="109222"/>
              <a:chOff x="254044" y="-1008856"/>
              <a:chExt cx="7290550" cy="156708"/>
            </a:xfrm>
          </p:grpSpPr>
          <p:sp>
            <p:nvSpPr>
              <p:cNvPr id="25" name="矩形 24"/>
              <p:cNvSpPr/>
              <p:nvPr/>
            </p:nvSpPr>
            <p:spPr>
              <a:xfrm>
                <a:off x="57157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矩形 25"/>
              <p:cNvSpPr/>
              <p:nvPr/>
            </p:nvSpPr>
            <p:spPr>
              <a:xfrm>
                <a:off x="25404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矩形 26"/>
              <p:cNvSpPr/>
              <p:nvPr/>
            </p:nvSpPr>
            <p:spPr>
              <a:xfrm>
                <a:off x="20581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矩形 27"/>
              <p:cNvSpPr/>
              <p:nvPr/>
            </p:nvSpPr>
            <p:spPr>
              <a:xfrm>
                <a:off x="38869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9" name="组合 28"/>
            <p:cNvGrpSpPr/>
            <p:nvPr/>
          </p:nvGrpSpPr>
          <p:grpSpPr>
            <a:xfrm flipV="1">
              <a:off x="2896394" y="3956844"/>
              <a:ext cx="5081340" cy="109222"/>
              <a:chOff x="254044" y="-1008856"/>
              <a:chExt cx="7290550" cy="156708"/>
            </a:xfrm>
          </p:grpSpPr>
          <p:sp>
            <p:nvSpPr>
              <p:cNvPr id="30" name="矩形 2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89812" y="1530436"/>
            <a:ext cx="10353631" cy="4780420"/>
            <a:chOff x="1259632" y="1275606"/>
            <a:chExt cx="6624736" cy="3058737"/>
          </a:xfrm>
        </p:grpSpPr>
        <p:sp>
          <p:nvSpPr>
            <p:cNvPr id="10" name="任意多边形 9"/>
            <p:cNvSpPr/>
            <p:nvPr/>
          </p:nvSpPr>
          <p:spPr bwMode="auto">
            <a:xfrm rot="10800000">
              <a:off x="3674095" y="19453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1" name="任意多边形 10"/>
            <p:cNvSpPr/>
            <p:nvPr/>
          </p:nvSpPr>
          <p:spPr bwMode="auto">
            <a:xfrm rot="14400000">
              <a:off x="4582801" y="217708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2" name="任意多边形 11"/>
            <p:cNvSpPr/>
            <p:nvPr/>
          </p:nvSpPr>
          <p:spPr bwMode="auto">
            <a:xfrm rot="18000000">
              <a:off x="4856367" y="30760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3" name="任意多边形 12"/>
            <p:cNvSpPr/>
            <p:nvPr/>
          </p:nvSpPr>
          <p:spPr bwMode="auto">
            <a:xfrm rot="10800000" flipH="1" flipV="1">
              <a:off x="4219760" y="37509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dirty="0">
                <a:solidFill>
                  <a:schemeClr val="bg1">
                    <a:lumMod val="50000"/>
                  </a:schemeClr>
                </a:solidFill>
              </a:endParaRPr>
            </a:p>
          </p:txBody>
        </p:sp>
        <p:sp>
          <p:nvSpPr>
            <p:cNvPr id="14" name="任意多边形 13"/>
            <p:cNvSpPr/>
            <p:nvPr/>
          </p:nvSpPr>
          <p:spPr bwMode="auto">
            <a:xfrm rot="14400000" flipH="1" flipV="1">
              <a:off x="3311054" y="351923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5" name="任意多边形 14"/>
            <p:cNvSpPr/>
            <p:nvPr/>
          </p:nvSpPr>
          <p:spPr bwMode="auto">
            <a:xfrm rot="18000000" flipH="1" flipV="1">
              <a:off x="3023199" y="26202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6" name="任意多边形 15"/>
            <p:cNvSpPr/>
            <p:nvPr/>
          </p:nvSpPr>
          <p:spPr>
            <a:xfrm flipH="1" flipV="1">
              <a:off x="1331640" y="202309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7" name="任意多边形 16"/>
            <p:cNvSpPr/>
            <p:nvPr/>
          </p:nvSpPr>
          <p:spPr>
            <a:xfrm flipH="1">
              <a:off x="1325558" y="363895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8" name="任意多边形 17"/>
            <p:cNvSpPr/>
            <p:nvPr/>
          </p:nvSpPr>
          <p:spPr>
            <a:xfrm flipV="1">
              <a:off x="5607246" y="203976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9" name="任意多边形 18"/>
            <p:cNvSpPr/>
            <p:nvPr/>
          </p:nvSpPr>
          <p:spPr>
            <a:xfrm>
              <a:off x="5609603" y="362912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n w="12700">
                  <a:solidFill>
                    <a:srgbClr val="F45157">
                      <a:satMod val="155000"/>
                    </a:srgbClr>
                  </a:solidFill>
                  <a:prstDash val="solid"/>
                </a:ln>
                <a:solidFill>
                  <a:schemeClr val="bg1">
                    <a:lumMod val="50000"/>
                  </a:schemeClr>
                </a:solidFill>
                <a:effectLst>
                  <a:outerShdw blurRad="41275" dist="20320" dir="1800000" algn="tl" rotWithShape="0">
                    <a:srgbClr val="000000">
                      <a:alpha val="40000"/>
                    </a:srgbClr>
                  </a:outerShdw>
                </a:effectLst>
              </a:endParaRPr>
            </a:p>
          </p:txBody>
        </p:sp>
        <p:grpSp>
          <p:nvGrpSpPr>
            <p:cNvPr id="20" name="组合 19"/>
            <p:cNvGrpSpPr/>
            <p:nvPr/>
          </p:nvGrpSpPr>
          <p:grpSpPr>
            <a:xfrm>
              <a:off x="4060324" y="2551579"/>
              <a:ext cx="1028283" cy="1028283"/>
              <a:chOff x="4982373" y="2208496"/>
              <a:chExt cx="2227648" cy="2227648"/>
            </a:xfrm>
            <a:effectLst/>
          </p:grpSpPr>
          <p:sp>
            <p:nvSpPr>
              <p:cNvPr id="21" name="椭圆 20"/>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grpSp>
            <p:nvGrpSpPr>
              <p:cNvPr id="22" name="Group 35"/>
              <p:cNvGrpSpPr>
                <a:grpSpLocks noChangeAspect="1"/>
              </p:cNvGrpSpPr>
              <p:nvPr/>
            </p:nvGrpSpPr>
            <p:grpSpPr bwMode="auto">
              <a:xfrm>
                <a:off x="7021143" y="3577005"/>
                <a:ext cx="86125" cy="161136"/>
                <a:chOff x="4164" y="2298"/>
                <a:chExt cx="31" cy="58"/>
              </a:xfrm>
              <a:noFill/>
            </p:grpSpPr>
            <p:sp>
              <p:nvSpPr>
                <p:cNvPr id="23"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24"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3600">
                    <a:solidFill>
                      <a:schemeClr val="bg1">
                        <a:lumMod val="50000"/>
                      </a:schemeClr>
                    </a:solidFill>
                  </a:endParaRPr>
                </a:p>
              </p:txBody>
            </p:sp>
          </p:grpSp>
        </p:grpSp>
        <p:grpSp>
          <p:nvGrpSpPr>
            <p:cNvPr id="25" name="组合 1"/>
            <p:cNvGrpSpPr/>
            <p:nvPr/>
          </p:nvGrpSpPr>
          <p:grpSpPr>
            <a:xfrm>
              <a:off x="1259632" y="1275606"/>
              <a:ext cx="1764007" cy="634533"/>
              <a:chOff x="6382171" y="2195545"/>
              <a:chExt cx="1764007" cy="634533"/>
            </a:xfrm>
          </p:grpSpPr>
          <p:sp>
            <p:nvSpPr>
              <p:cNvPr id="26"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7"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1"/>
            <p:cNvGrpSpPr/>
            <p:nvPr/>
          </p:nvGrpSpPr>
          <p:grpSpPr>
            <a:xfrm>
              <a:off x="1259632" y="3315740"/>
              <a:ext cx="1764007" cy="634533"/>
              <a:chOff x="6382171" y="2195545"/>
              <a:chExt cx="1764007" cy="634533"/>
            </a:xfrm>
          </p:grpSpPr>
          <p:sp>
            <p:nvSpPr>
              <p:cNvPr id="29" name="TextBox 28"/>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30"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1"/>
            <p:cNvGrpSpPr/>
            <p:nvPr/>
          </p:nvGrpSpPr>
          <p:grpSpPr>
            <a:xfrm>
              <a:off x="6120361" y="1275607"/>
              <a:ext cx="1764007" cy="634533"/>
              <a:chOff x="6382171" y="2195545"/>
              <a:chExt cx="1764007" cy="634533"/>
            </a:xfrm>
          </p:grpSpPr>
          <p:sp>
            <p:nvSpPr>
              <p:cNvPr id="32"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33"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1"/>
            <p:cNvGrpSpPr/>
            <p:nvPr/>
          </p:nvGrpSpPr>
          <p:grpSpPr>
            <a:xfrm>
              <a:off x="6120361" y="3315739"/>
              <a:ext cx="1764007" cy="634533"/>
              <a:chOff x="6382171" y="2195545"/>
              <a:chExt cx="1764007" cy="634533"/>
            </a:xfrm>
          </p:grpSpPr>
          <p:sp>
            <p:nvSpPr>
              <p:cNvPr id="35"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36"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7" name="TextBox 19"/>
            <p:cNvSpPr txBox="1">
              <a:spLocks noChangeArrowheads="1"/>
            </p:cNvSpPr>
            <p:nvPr/>
          </p:nvSpPr>
          <p:spPr bwMode="auto">
            <a:xfrm>
              <a:off x="4113664" y="2777188"/>
              <a:ext cx="926862" cy="6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3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3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3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3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31936" y="1374275"/>
            <a:ext cx="9755854" cy="5117000"/>
            <a:chOff x="611188" y="803187"/>
            <a:chExt cx="7535050" cy="3952176"/>
          </a:xfrm>
        </p:grpSpPr>
        <p:sp>
          <p:nvSpPr>
            <p:cNvPr id="11"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00B0F0"/>
            </a:solidFill>
            <a:ln>
              <a:noFill/>
            </a:ln>
          </p:spPr>
          <p:txBody>
            <a:bodyPr/>
            <a:lstStyle/>
            <a:p>
              <a:endParaRPr lang="zh-CN" altLang="en-US" sz="2800">
                <a:solidFill>
                  <a:schemeClr val="bg1">
                    <a:lumMod val="50000"/>
                  </a:schemeClr>
                </a:solidFill>
              </a:endParaRPr>
            </a:p>
          </p:txBody>
        </p:sp>
        <p:sp>
          <p:nvSpPr>
            <p:cNvPr id="12"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FE978C"/>
            </a:solidFill>
            <a:ln>
              <a:noFill/>
            </a:ln>
          </p:spPr>
          <p:txBody>
            <a:bodyPr/>
            <a:lstStyle/>
            <a:p>
              <a:endParaRPr lang="zh-CN" altLang="en-US" sz="2800">
                <a:solidFill>
                  <a:schemeClr val="bg1">
                    <a:lumMod val="50000"/>
                  </a:schemeClr>
                </a:solidFill>
              </a:endParaRPr>
            </a:p>
          </p:txBody>
        </p:sp>
        <p:sp>
          <p:nvSpPr>
            <p:cNvPr id="13"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50000"/>
                  </a:schemeClr>
                </a:solidFill>
              </a:endParaRPr>
            </a:p>
          </p:txBody>
        </p:sp>
        <p:sp>
          <p:nvSpPr>
            <p:cNvPr id="14"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00B0F0"/>
            </a:solidFill>
            <a:ln>
              <a:noFill/>
            </a:ln>
          </p:spPr>
          <p:txBody>
            <a:bodyPr/>
            <a:lstStyle/>
            <a:p>
              <a:endParaRPr lang="zh-CN" altLang="en-US" sz="2800">
                <a:solidFill>
                  <a:schemeClr val="bg1">
                    <a:lumMod val="50000"/>
                  </a:schemeClr>
                </a:solidFill>
              </a:endParaRPr>
            </a:p>
          </p:txBody>
        </p:sp>
        <p:sp>
          <p:nvSpPr>
            <p:cNvPr id="15"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FE978C"/>
            </a:solidFill>
            <a:ln>
              <a:noFill/>
            </a:ln>
          </p:spPr>
          <p:txBody>
            <a:bodyPr/>
            <a:lstStyle/>
            <a:p>
              <a:endParaRPr lang="zh-CN" altLang="en-US" sz="2800">
                <a:solidFill>
                  <a:schemeClr val="bg1">
                    <a:lumMod val="50000"/>
                  </a:schemeClr>
                </a:solidFill>
              </a:endParaRPr>
            </a:p>
          </p:txBody>
        </p:sp>
        <p:sp>
          <p:nvSpPr>
            <p:cNvPr id="16" name="TextBox 15"/>
            <p:cNvSpPr txBox="1"/>
            <p:nvPr/>
          </p:nvSpPr>
          <p:spPr bwMode="auto">
            <a:xfrm>
              <a:off x="6156176" y="113159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dirty="0">
                  <a:solidFill>
                    <a:schemeClr val="bg1">
                      <a:lumMod val="50000"/>
                    </a:schemeClr>
                  </a:solidFill>
                </a:rPr>
                <a:t>添加标题</a:t>
              </a:r>
            </a:p>
          </p:txBody>
        </p:sp>
        <p:sp>
          <p:nvSpPr>
            <p:cNvPr id="17" name="矩形 1"/>
            <p:cNvSpPr>
              <a:spLocks noChangeArrowheads="1"/>
            </p:cNvSpPr>
            <p:nvPr/>
          </p:nvSpPr>
          <p:spPr bwMode="auto">
            <a:xfrm>
              <a:off x="6164187" y="1431659"/>
              <a:ext cx="1973962" cy="5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18" name="TextBox 17"/>
            <p:cNvSpPr txBox="1"/>
            <p:nvPr/>
          </p:nvSpPr>
          <p:spPr bwMode="auto">
            <a:xfrm>
              <a:off x="1578752" y="224981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p>
          </p:txBody>
        </p:sp>
        <p:sp>
          <p:nvSpPr>
            <p:cNvPr id="19" name="矩形 1"/>
            <p:cNvSpPr>
              <a:spLocks noChangeArrowheads="1"/>
            </p:cNvSpPr>
            <p:nvPr/>
          </p:nvSpPr>
          <p:spPr bwMode="auto">
            <a:xfrm>
              <a:off x="611188" y="2568189"/>
              <a:ext cx="2222950" cy="5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20" name="TextBox 19"/>
            <p:cNvSpPr txBox="1"/>
            <p:nvPr/>
          </p:nvSpPr>
          <p:spPr bwMode="auto">
            <a:xfrm>
              <a:off x="6058500" y="322950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p>
          </p:txBody>
        </p:sp>
        <p:sp>
          <p:nvSpPr>
            <p:cNvPr id="21" name="矩形 1"/>
            <p:cNvSpPr>
              <a:spLocks noChangeArrowheads="1"/>
            </p:cNvSpPr>
            <p:nvPr/>
          </p:nvSpPr>
          <p:spPr bwMode="auto">
            <a:xfrm>
              <a:off x="6172276" y="3529569"/>
              <a:ext cx="1973962" cy="5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22" name="椭圆 21"/>
            <p:cNvSpPr/>
            <p:nvPr/>
          </p:nvSpPr>
          <p:spPr>
            <a:xfrm>
              <a:off x="5590452" y="3300820"/>
              <a:ext cx="536130" cy="536130"/>
            </a:xfrm>
            <a:prstGeom prst="ellipse">
              <a:avLst/>
            </a:prstGeom>
            <a:solidFill>
              <a:srgbClr val="FE978C"/>
            </a:solidFill>
            <a:ln>
              <a:noFill/>
            </a:ln>
          </p:spPr>
          <p:txBody>
            <a:bodyPr/>
            <a:lstStyle/>
            <a:p>
              <a:endParaRPr lang="zh-CN" altLang="en-US" sz="2800">
                <a:solidFill>
                  <a:schemeClr val="bg1">
                    <a:lumMod val="50000"/>
                  </a:schemeClr>
                </a:solidFill>
              </a:endParaRPr>
            </a:p>
          </p:txBody>
        </p:sp>
        <p:sp>
          <p:nvSpPr>
            <p:cNvPr id="23" name="椭圆 22"/>
            <p:cNvSpPr/>
            <p:nvPr/>
          </p:nvSpPr>
          <p:spPr>
            <a:xfrm>
              <a:off x="5590452" y="1230720"/>
              <a:ext cx="536130" cy="536130"/>
            </a:xfrm>
            <a:prstGeom prst="ellipse">
              <a:avLst/>
            </a:prstGeom>
            <a:solidFill>
              <a:srgbClr val="FE978C"/>
            </a:solidFill>
            <a:ln>
              <a:noFill/>
            </a:ln>
          </p:spPr>
          <p:txBody>
            <a:bodyPr/>
            <a:lstStyle/>
            <a:p>
              <a:endParaRPr lang="zh-CN" altLang="en-US" sz="2800">
                <a:solidFill>
                  <a:schemeClr val="bg1">
                    <a:lumMod val="50000"/>
                  </a:schemeClr>
                </a:solidFill>
              </a:endParaRPr>
            </a:p>
          </p:txBody>
        </p:sp>
        <p:sp>
          <p:nvSpPr>
            <p:cNvPr id="24" name="椭圆 23"/>
            <p:cNvSpPr/>
            <p:nvPr/>
          </p:nvSpPr>
          <p:spPr>
            <a:xfrm>
              <a:off x="2881223" y="2324222"/>
              <a:ext cx="536130" cy="536130"/>
            </a:xfrm>
            <a:prstGeom prst="ellipse">
              <a:avLst/>
            </a:prstGeom>
            <a:solidFill>
              <a:srgbClr val="00B0F0"/>
            </a:solidFill>
            <a:ln>
              <a:noFill/>
            </a:ln>
          </p:spPr>
          <p:txBody>
            <a:bodyPr/>
            <a:lstStyle/>
            <a:p>
              <a:endParaRPr lang="zh-CN" altLang="en-US" sz="2800">
                <a:solidFill>
                  <a:schemeClr val="bg1"/>
                </a:solidFill>
              </a:endParaRPr>
            </a:p>
          </p:txBody>
        </p:sp>
        <p:sp>
          <p:nvSpPr>
            <p:cNvPr id="25" name="TextBox 682"/>
            <p:cNvSpPr txBox="1"/>
            <p:nvPr/>
          </p:nvSpPr>
          <p:spPr>
            <a:xfrm>
              <a:off x="5658624" y="1301196"/>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a:t>C</a:t>
              </a:r>
              <a:endParaRPr lang="zh-CN" altLang="en-US" sz="3600" dirty="0"/>
            </a:p>
          </p:txBody>
        </p:sp>
        <p:sp>
          <p:nvSpPr>
            <p:cNvPr id="26" name="TextBox 682"/>
            <p:cNvSpPr txBox="1"/>
            <p:nvPr/>
          </p:nvSpPr>
          <p:spPr>
            <a:xfrm>
              <a:off x="5658624" y="3379577"/>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a:t>A</a:t>
              </a:r>
              <a:endParaRPr lang="zh-CN" altLang="en-US" sz="3600" dirty="0"/>
            </a:p>
          </p:txBody>
        </p:sp>
        <p:sp>
          <p:nvSpPr>
            <p:cNvPr id="27" name="TextBox 682"/>
            <p:cNvSpPr txBox="1"/>
            <p:nvPr/>
          </p:nvSpPr>
          <p:spPr>
            <a:xfrm>
              <a:off x="2964050" y="2397162"/>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a:t>B</a:t>
              </a:r>
              <a:endParaRPr lang="zh-CN" altLang="en-US" sz="3600" dirty="0"/>
            </a:p>
          </p:txBody>
        </p:sp>
        <p:sp>
          <p:nvSpPr>
            <p:cNvPr id="28" name="TextBox 27"/>
            <p:cNvSpPr txBox="1"/>
            <p:nvPr/>
          </p:nvSpPr>
          <p:spPr bwMode="auto">
            <a:xfrm>
              <a:off x="2968654" y="892281"/>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26" presetClass="emph" presetSubtype="0" fill="hold" nodeType="with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70276" y="1931654"/>
            <a:ext cx="10750177" cy="3988479"/>
            <a:chOff x="433607" y="1288059"/>
            <a:chExt cx="8330187" cy="3090626"/>
          </a:xfrm>
        </p:grpSpPr>
        <p:sp>
          <p:nvSpPr>
            <p:cNvPr id="10" name="Freeform 5"/>
            <p:cNvSpPr/>
            <p:nvPr/>
          </p:nvSpPr>
          <p:spPr bwMode="auto">
            <a:xfrm>
              <a:off x="2567935"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1" name="Freeform 6"/>
            <p:cNvSpPr/>
            <p:nvPr/>
          </p:nvSpPr>
          <p:spPr bwMode="auto">
            <a:xfrm>
              <a:off x="433607" y="1288059"/>
              <a:ext cx="1929585" cy="3090626"/>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2" name="Freeform 7"/>
            <p:cNvSpPr/>
            <p:nvPr/>
          </p:nvSpPr>
          <p:spPr bwMode="auto">
            <a:xfrm>
              <a:off x="6835400"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3" name="Freeform 8"/>
            <p:cNvSpPr/>
            <p:nvPr/>
          </p:nvSpPr>
          <p:spPr bwMode="auto">
            <a:xfrm>
              <a:off x="4702263" y="1288059"/>
              <a:ext cx="192720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2239394" y="2495725"/>
              <a:ext cx="473766" cy="477588"/>
              <a:chOff x="3041651" y="3326606"/>
              <a:chExt cx="631825" cy="636588"/>
            </a:xfrm>
          </p:grpSpPr>
          <p:sp>
            <p:nvSpPr>
              <p:cNvPr id="15" name="Oval 9"/>
              <p:cNvSpPr>
                <a:spLocks noChangeArrowheads="1"/>
              </p:cNvSpPr>
              <p:nvPr/>
            </p:nvSpPr>
            <p:spPr bwMode="auto">
              <a:xfrm>
                <a:off x="3041651" y="3326606"/>
                <a:ext cx="631825" cy="636588"/>
              </a:xfrm>
              <a:prstGeom prst="ellipse">
                <a:avLst/>
              </a:prstGeom>
              <a:solidFill>
                <a:srgbClr val="FE978C"/>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18" name="组合 17"/>
            <p:cNvGrpSpPr/>
            <p:nvPr/>
          </p:nvGrpSpPr>
          <p:grpSpPr>
            <a:xfrm>
              <a:off x="4358246" y="2495725"/>
              <a:ext cx="474957" cy="477588"/>
              <a:chOff x="5867401" y="3326606"/>
              <a:chExt cx="633413" cy="636588"/>
            </a:xfrm>
          </p:grpSpPr>
          <p:sp>
            <p:nvSpPr>
              <p:cNvPr id="19" name="Oval 12"/>
              <p:cNvSpPr>
                <a:spLocks noChangeArrowheads="1"/>
              </p:cNvSpPr>
              <p:nvPr/>
            </p:nvSpPr>
            <p:spPr bwMode="auto">
              <a:xfrm>
                <a:off x="5867401" y="3326606"/>
                <a:ext cx="633413" cy="636588"/>
              </a:xfrm>
              <a:prstGeom prst="ellipse">
                <a:avLst/>
              </a:prstGeom>
              <a:solidFill>
                <a:srgbClr val="00B0F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0"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1"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6503287" y="2495725"/>
              <a:ext cx="474957" cy="477588"/>
              <a:chOff x="8728076" y="3326606"/>
              <a:chExt cx="633413" cy="636588"/>
            </a:xfrm>
          </p:grpSpPr>
          <p:sp>
            <p:nvSpPr>
              <p:cNvPr id="23" name="Oval 15"/>
              <p:cNvSpPr>
                <a:spLocks noChangeArrowheads="1"/>
              </p:cNvSpPr>
              <p:nvPr/>
            </p:nvSpPr>
            <p:spPr bwMode="auto">
              <a:xfrm>
                <a:off x="8728076" y="3326606"/>
                <a:ext cx="633413" cy="636588"/>
              </a:xfrm>
              <a:prstGeom prst="ellipse">
                <a:avLst/>
              </a:prstGeom>
              <a:solidFill>
                <a:srgbClr val="FE978C"/>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4"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5"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6" name="组合 25"/>
            <p:cNvGrpSpPr/>
            <p:nvPr/>
          </p:nvGrpSpPr>
          <p:grpSpPr>
            <a:xfrm>
              <a:off x="1049027" y="1454798"/>
              <a:ext cx="697555" cy="703877"/>
              <a:chOff x="1454151" y="1939131"/>
              <a:chExt cx="930275" cy="938213"/>
            </a:xfrm>
          </p:grpSpPr>
          <p:sp>
            <p:nvSpPr>
              <p:cNvPr id="27"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8" name="TextBox 27"/>
              <p:cNvSpPr txBox="1"/>
              <p:nvPr/>
            </p:nvSpPr>
            <p:spPr>
              <a:xfrm>
                <a:off x="1586504"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01</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
          <p:nvSpPr>
            <p:cNvPr id="29" name="矩形 28"/>
            <p:cNvSpPr/>
            <p:nvPr/>
          </p:nvSpPr>
          <p:spPr>
            <a:xfrm>
              <a:off x="605468"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30" name="矩形 29"/>
            <p:cNvSpPr/>
            <p:nvPr/>
          </p:nvSpPr>
          <p:spPr>
            <a:xfrm>
              <a:off x="2734057"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31" name="矩形 30"/>
            <p:cNvSpPr/>
            <p:nvPr/>
          </p:nvSpPr>
          <p:spPr>
            <a:xfrm>
              <a:off x="4893075" y="2413710"/>
              <a:ext cx="1588041"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32" name="矩形 31"/>
            <p:cNvSpPr/>
            <p:nvPr/>
          </p:nvSpPr>
          <p:spPr>
            <a:xfrm>
              <a:off x="7073103"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33" name="组合 32"/>
            <p:cNvGrpSpPr/>
            <p:nvPr/>
          </p:nvGrpSpPr>
          <p:grpSpPr>
            <a:xfrm>
              <a:off x="3183354" y="1454798"/>
              <a:ext cx="697555" cy="703877"/>
              <a:chOff x="4300538" y="1939131"/>
              <a:chExt cx="930275" cy="938213"/>
            </a:xfrm>
          </p:grpSpPr>
          <p:sp>
            <p:nvSpPr>
              <p:cNvPr id="34"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5" name="TextBox 34"/>
              <p:cNvSpPr txBox="1"/>
              <p:nvPr/>
            </p:nvSpPr>
            <p:spPr>
              <a:xfrm>
                <a:off x="4425238"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02</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316492" y="1454798"/>
              <a:ext cx="698746" cy="703877"/>
              <a:chOff x="7145339" y="1939131"/>
              <a:chExt cx="931863" cy="938213"/>
            </a:xfrm>
          </p:grpSpPr>
          <p:sp>
            <p:nvSpPr>
              <p:cNvPr id="37"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lumMod val="50000"/>
                    </a:schemeClr>
                  </a:solidFill>
                  <a:effectLst/>
                  <a:uLnTx/>
                  <a:uFillTx/>
                </a:endParaRPr>
              </a:p>
            </p:txBody>
          </p:sp>
          <p:sp>
            <p:nvSpPr>
              <p:cNvPr id="38" name="TextBox 37"/>
              <p:cNvSpPr txBox="1"/>
              <p:nvPr/>
            </p:nvSpPr>
            <p:spPr>
              <a:xfrm>
                <a:off x="7263971"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03</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450819" y="1454798"/>
              <a:ext cx="698746" cy="703877"/>
              <a:chOff x="9991726" y="1939131"/>
              <a:chExt cx="931863" cy="938213"/>
            </a:xfrm>
          </p:grpSpPr>
          <p:sp>
            <p:nvSpPr>
              <p:cNvPr id="40"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lumMod val="50000"/>
                    </a:schemeClr>
                  </a:solidFill>
                  <a:effectLst/>
                  <a:uLnTx/>
                  <a:uFillTx/>
                </a:endParaRPr>
              </a:p>
            </p:txBody>
          </p:sp>
          <p:sp>
            <p:nvSpPr>
              <p:cNvPr id="41" name="TextBox 40"/>
              <p:cNvSpPr txBox="1"/>
              <p:nvPr/>
            </p:nvSpPr>
            <p:spPr>
              <a:xfrm>
                <a:off x="10130003"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04</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5</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429106" y="1799208"/>
            <a:ext cx="9914361" cy="4142921"/>
            <a:chOff x="1429106" y="1373459"/>
            <a:chExt cx="6425291" cy="2684941"/>
          </a:xfrm>
        </p:grpSpPr>
        <p:sp>
          <p:nvSpPr>
            <p:cNvPr id="10" name="TextBox 9"/>
            <p:cNvSpPr txBox="1"/>
            <p:nvPr/>
          </p:nvSpPr>
          <p:spPr>
            <a:xfrm>
              <a:off x="2138990" y="1373459"/>
              <a:ext cx="1497326" cy="329789"/>
            </a:xfrm>
            <a:prstGeom prst="rect">
              <a:avLst/>
            </a:prstGeom>
            <a:noFill/>
          </p:spPr>
          <p:txBody>
            <a:bodyPr wrap="none" lIns="77231" tIns="38615" rIns="77231" bIns="38615" rtlCol="0">
              <a:spAutoFit/>
            </a:bodyPr>
            <a:lstStyle/>
            <a:p>
              <a:r>
                <a:rPr lang="zh-CN" altLang="en-US" sz="2800"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grpSp>
          <p:nvGrpSpPr>
            <p:cNvPr id="11" name="组合 10"/>
            <p:cNvGrpSpPr/>
            <p:nvPr/>
          </p:nvGrpSpPr>
          <p:grpSpPr>
            <a:xfrm>
              <a:off x="1429106" y="1896923"/>
              <a:ext cx="6425291" cy="397128"/>
              <a:chOff x="885641" y="1768388"/>
              <a:chExt cx="7606939" cy="469766"/>
            </a:xfrm>
          </p:grpSpPr>
          <p:grpSp>
            <p:nvGrpSpPr>
              <p:cNvPr id="12" name="组合 11"/>
              <p:cNvGrpSpPr/>
              <p:nvPr/>
            </p:nvGrpSpPr>
            <p:grpSpPr>
              <a:xfrm>
                <a:off x="885641" y="1768388"/>
                <a:ext cx="6782703" cy="469766"/>
                <a:chOff x="827584" y="1666788"/>
                <a:chExt cx="6782703" cy="469766"/>
              </a:xfrm>
            </p:grpSpPr>
            <p:sp>
              <p:nvSpPr>
                <p:cNvPr id="14" name="TextBox 13"/>
                <p:cNvSpPr txBox="1"/>
                <p:nvPr/>
              </p:nvSpPr>
              <p:spPr>
                <a:xfrm>
                  <a:off x="827584" y="1741944"/>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5" name="右箭头 14"/>
                <p:cNvSpPr/>
                <p:nvPr/>
              </p:nvSpPr>
              <p:spPr>
                <a:xfrm>
                  <a:off x="1735488" y="1666788"/>
                  <a:ext cx="5874799"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872613" y="1782465"/>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p>
              </p:txBody>
            </p:sp>
          </p:grpSp>
          <p:sp>
            <p:nvSpPr>
              <p:cNvPr id="13" name="TextBox 12"/>
              <p:cNvSpPr txBox="1"/>
              <p:nvPr/>
            </p:nvSpPr>
            <p:spPr>
              <a:xfrm>
                <a:off x="7783895" y="1811931"/>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429106" y="2338013"/>
              <a:ext cx="4892834" cy="397128"/>
              <a:chOff x="885641" y="2301788"/>
              <a:chExt cx="5792654" cy="469766"/>
            </a:xfrm>
          </p:grpSpPr>
          <p:grpSp>
            <p:nvGrpSpPr>
              <p:cNvPr id="18" name="组合 17"/>
              <p:cNvGrpSpPr/>
              <p:nvPr/>
            </p:nvGrpSpPr>
            <p:grpSpPr>
              <a:xfrm>
                <a:off x="885641" y="2301788"/>
                <a:ext cx="5040560" cy="469766"/>
                <a:chOff x="827584" y="2189302"/>
                <a:chExt cx="5040560" cy="469766"/>
              </a:xfrm>
            </p:grpSpPr>
            <p:sp>
              <p:nvSpPr>
                <p:cNvPr id="20" name="TextBox 19"/>
                <p:cNvSpPr txBox="1"/>
                <p:nvPr/>
              </p:nvSpPr>
              <p:spPr>
                <a:xfrm>
                  <a:off x="827584" y="2289857"/>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1" name="右箭头 20"/>
                <p:cNvSpPr/>
                <p:nvPr/>
              </p:nvSpPr>
              <p:spPr>
                <a:xfrm>
                  <a:off x="1735488" y="2189302"/>
                  <a:ext cx="4132656"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72613" y="2290466"/>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p>
              </p:txBody>
            </p:sp>
          </p:grpSp>
          <p:sp>
            <p:nvSpPr>
              <p:cNvPr id="19" name="TextBox 18"/>
              <p:cNvSpPr txBox="1"/>
              <p:nvPr/>
            </p:nvSpPr>
            <p:spPr>
              <a:xfrm>
                <a:off x="5969610" y="2363474"/>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75%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429107" y="2779103"/>
              <a:ext cx="5493555" cy="397128"/>
              <a:chOff x="885641" y="2835188"/>
              <a:chExt cx="6503852" cy="469766"/>
            </a:xfrm>
          </p:grpSpPr>
          <p:grpSp>
            <p:nvGrpSpPr>
              <p:cNvPr id="24" name="组合 23"/>
              <p:cNvGrpSpPr/>
              <p:nvPr/>
            </p:nvGrpSpPr>
            <p:grpSpPr>
              <a:xfrm>
                <a:off x="885641" y="2835188"/>
                <a:ext cx="5688632" cy="469766"/>
                <a:chOff x="827584" y="2682788"/>
                <a:chExt cx="5688632" cy="469766"/>
              </a:xfrm>
            </p:grpSpPr>
            <p:sp>
              <p:nvSpPr>
                <p:cNvPr id="26" name="TextBox 25"/>
                <p:cNvSpPr txBox="1"/>
                <p:nvPr/>
              </p:nvSpPr>
              <p:spPr>
                <a:xfrm>
                  <a:off x="827584" y="2779716"/>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7" name="右箭头 26"/>
                <p:cNvSpPr/>
                <p:nvPr/>
              </p:nvSpPr>
              <p:spPr>
                <a:xfrm>
                  <a:off x="1735488" y="2682788"/>
                  <a:ext cx="4780728"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872613" y="2783952"/>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p>
              </p:txBody>
            </p:sp>
          </p:grpSp>
          <p:sp>
            <p:nvSpPr>
              <p:cNvPr id="25" name="TextBox 24"/>
              <p:cNvSpPr txBox="1"/>
              <p:nvPr/>
            </p:nvSpPr>
            <p:spPr>
              <a:xfrm>
                <a:off x="6680808" y="2900502"/>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429106" y="3220194"/>
              <a:ext cx="4206292" cy="397369"/>
              <a:chOff x="885641" y="3368588"/>
              <a:chExt cx="4979854" cy="470051"/>
            </a:xfrm>
          </p:grpSpPr>
          <p:grpSp>
            <p:nvGrpSpPr>
              <p:cNvPr id="30" name="组合 29"/>
              <p:cNvGrpSpPr/>
              <p:nvPr/>
            </p:nvGrpSpPr>
            <p:grpSpPr>
              <a:xfrm>
                <a:off x="885641" y="3368588"/>
                <a:ext cx="4176464" cy="469766"/>
                <a:chOff x="827584" y="3190788"/>
                <a:chExt cx="4176464" cy="469766"/>
              </a:xfrm>
            </p:grpSpPr>
            <p:sp>
              <p:nvSpPr>
                <p:cNvPr id="32" name="TextBox 31"/>
                <p:cNvSpPr txBox="1"/>
                <p:nvPr/>
              </p:nvSpPr>
              <p:spPr>
                <a:xfrm>
                  <a:off x="827584" y="3288560"/>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3" name="右箭头 32"/>
                <p:cNvSpPr/>
                <p:nvPr/>
              </p:nvSpPr>
              <p:spPr>
                <a:xfrm>
                  <a:off x="1735488" y="3190788"/>
                  <a:ext cx="3268560"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72613" y="3291952"/>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p>
              </p:txBody>
            </p:sp>
          </p:grpSp>
          <p:sp>
            <p:nvSpPr>
              <p:cNvPr id="31" name="TextBox 30"/>
              <p:cNvSpPr txBox="1"/>
              <p:nvPr/>
            </p:nvSpPr>
            <p:spPr>
              <a:xfrm>
                <a:off x="5156810" y="3437529"/>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52%</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429106" y="3661274"/>
              <a:ext cx="6130621" cy="397126"/>
              <a:chOff x="885641" y="3901988"/>
              <a:chExt cx="7258080" cy="469766"/>
            </a:xfrm>
          </p:grpSpPr>
          <p:grpSp>
            <p:nvGrpSpPr>
              <p:cNvPr id="36" name="组合 35"/>
              <p:cNvGrpSpPr/>
              <p:nvPr/>
            </p:nvGrpSpPr>
            <p:grpSpPr>
              <a:xfrm>
                <a:off x="885641" y="3901988"/>
                <a:ext cx="6336704" cy="469766"/>
                <a:chOff x="827584" y="3800388"/>
                <a:chExt cx="6336704" cy="469766"/>
              </a:xfrm>
            </p:grpSpPr>
            <p:sp>
              <p:nvSpPr>
                <p:cNvPr id="38" name="TextBox 37"/>
                <p:cNvSpPr txBox="1"/>
                <p:nvPr/>
              </p:nvSpPr>
              <p:spPr>
                <a:xfrm>
                  <a:off x="827584" y="3933602"/>
                  <a:ext cx="850127" cy="283138"/>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9" name="右箭头 38"/>
                <p:cNvSpPr/>
                <p:nvPr/>
              </p:nvSpPr>
              <p:spPr>
                <a:xfrm>
                  <a:off x="1735488" y="3800388"/>
                  <a:ext cx="5428800"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872613" y="3916064"/>
                  <a:ext cx="850127" cy="21235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p>
              </p:txBody>
            </p:sp>
          </p:grpSp>
          <p:sp>
            <p:nvSpPr>
              <p:cNvPr id="37" name="TextBox 36"/>
              <p:cNvSpPr txBox="1"/>
              <p:nvPr/>
            </p:nvSpPr>
            <p:spPr>
              <a:xfrm>
                <a:off x="7304923" y="3945530"/>
                <a:ext cx="838798" cy="401112"/>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87%</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anose="020B0503020204020204" pitchFamily="34" charset="-122"/>
                <a:ea typeface="微软雅黑" panose="020B0503020204020204" pitchFamily="34" charset="-122"/>
              </a:rPr>
              <a:t>C</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成果展示及问题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92856" y="1832346"/>
            <a:ext cx="10348547" cy="4267730"/>
            <a:chOff x="991397" y="1277144"/>
            <a:chExt cx="7162797" cy="2953930"/>
          </a:xfrm>
        </p:grpSpPr>
        <p:sp>
          <p:nvSpPr>
            <p:cNvPr id="10" name="平行四边形 9"/>
            <p:cNvSpPr/>
            <p:nvPr/>
          </p:nvSpPr>
          <p:spPr>
            <a:xfrm>
              <a:off x="999190" y="1277144"/>
              <a:ext cx="1901102" cy="1371600"/>
            </a:xfrm>
            <a:prstGeom prst="parallelogram">
              <a:avLst/>
            </a:prstGeom>
            <a:blipFill>
              <a:blip r:embed="rId3"/>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平行四边形 10"/>
            <p:cNvSpPr/>
            <p:nvPr/>
          </p:nvSpPr>
          <p:spPr>
            <a:xfrm>
              <a:off x="2747892" y="1277144"/>
              <a:ext cx="1901102" cy="1371600"/>
            </a:xfrm>
            <a:prstGeom prst="parallelogram">
              <a:avLst/>
            </a:prstGeom>
            <a:blipFill>
              <a:blip r:embed="rId4"/>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平行四边形 11"/>
            <p:cNvSpPr/>
            <p:nvPr/>
          </p:nvSpPr>
          <p:spPr>
            <a:xfrm>
              <a:off x="4500492" y="1277144"/>
              <a:ext cx="1901102" cy="1371600"/>
            </a:xfrm>
            <a:prstGeom prst="parallelogram">
              <a:avLst/>
            </a:prstGeom>
            <a:blipFill>
              <a:blip r:embed="rId5"/>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平行四边形 12"/>
            <p:cNvSpPr/>
            <p:nvPr/>
          </p:nvSpPr>
          <p:spPr>
            <a:xfrm>
              <a:off x="6253092" y="1277144"/>
              <a:ext cx="1901102" cy="1371600"/>
            </a:xfrm>
            <a:prstGeom prst="parallelogram">
              <a:avLst/>
            </a:prstGeom>
            <a:blipFill>
              <a:blip r:embed="rId6"/>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4" name="矩形 9"/>
            <p:cNvSpPr>
              <a:spLocks noChangeArrowheads="1"/>
            </p:cNvSpPr>
            <p:nvPr/>
          </p:nvSpPr>
          <p:spPr bwMode="auto">
            <a:xfrm>
              <a:off x="6553994"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项目一</a:t>
              </a:r>
            </a:p>
          </p:txBody>
        </p:sp>
        <p:grpSp>
          <p:nvGrpSpPr>
            <p:cNvPr id="15" name="组合 14"/>
            <p:cNvGrpSpPr/>
            <p:nvPr/>
          </p:nvGrpSpPr>
          <p:grpSpPr>
            <a:xfrm>
              <a:off x="6477794" y="3198394"/>
              <a:ext cx="1231756" cy="253906"/>
              <a:chOff x="6401594" y="3274594"/>
              <a:chExt cx="1231756" cy="253906"/>
            </a:xfrm>
          </p:grpSpPr>
          <p:sp>
            <p:nvSpPr>
              <p:cNvPr id="16" name="圆角矩形 15"/>
              <p:cNvSpPr/>
              <p:nvPr/>
            </p:nvSpPr>
            <p:spPr>
              <a:xfrm>
                <a:off x="6401594" y="3274594"/>
                <a:ext cx="1231756" cy="253906"/>
              </a:xfrm>
              <a:prstGeom prst="roundRect">
                <a:avLst>
                  <a:gd name="adj" fmla="val 41676"/>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7"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18" name="矩形 1"/>
            <p:cNvSpPr>
              <a:spLocks noChangeArrowheads="1"/>
            </p:cNvSpPr>
            <p:nvPr/>
          </p:nvSpPr>
          <p:spPr bwMode="auto">
            <a:xfrm>
              <a:off x="6401596" y="3464169"/>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19" name="矩形 9"/>
            <p:cNvSpPr>
              <a:spLocks noChangeArrowheads="1"/>
            </p:cNvSpPr>
            <p:nvPr/>
          </p:nvSpPr>
          <p:spPr bwMode="auto">
            <a:xfrm>
              <a:off x="4725196"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项目二</a:t>
              </a:r>
            </a:p>
          </p:txBody>
        </p:sp>
        <p:grpSp>
          <p:nvGrpSpPr>
            <p:cNvPr id="20" name="组合 19"/>
            <p:cNvGrpSpPr/>
            <p:nvPr/>
          </p:nvGrpSpPr>
          <p:grpSpPr>
            <a:xfrm>
              <a:off x="4648996" y="3198394"/>
              <a:ext cx="1231756" cy="253906"/>
              <a:chOff x="6401594" y="3274594"/>
              <a:chExt cx="1231756" cy="253906"/>
            </a:xfrm>
          </p:grpSpPr>
          <p:sp>
            <p:nvSpPr>
              <p:cNvPr id="21" name="圆角矩形 20"/>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2"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3" name="矩形 1"/>
            <p:cNvSpPr>
              <a:spLocks noChangeArrowheads="1"/>
            </p:cNvSpPr>
            <p:nvPr/>
          </p:nvSpPr>
          <p:spPr bwMode="auto">
            <a:xfrm>
              <a:off x="4572797"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24" name="矩形 9"/>
            <p:cNvSpPr>
              <a:spLocks noChangeArrowheads="1"/>
            </p:cNvSpPr>
            <p:nvPr/>
          </p:nvSpPr>
          <p:spPr bwMode="auto">
            <a:xfrm>
              <a:off x="2896394"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项目三</a:t>
              </a:r>
            </a:p>
          </p:txBody>
        </p:sp>
        <p:grpSp>
          <p:nvGrpSpPr>
            <p:cNvPr id="25" name="组合 24"/>
            <p:cNvGrpSpPr/>
            <p:nvPr/>
          </p:nvGrpSpPr>
          <p:grpSpPr>
            <a:xfrm>
              <a:off x="2820194" y="3198394"/>
              <a:ext cx="1231756" cy="253906"/>
              <a:chOff x="6401594" y="3274594"/>
              <a:chExt cx="1231756" cy="253906"/>
            </a:xfrm>
          </p:grpSpPr>
          <p:sp>
            <p:nvSpPr>
              <p:cNvPr id="26" name="圆角矩形 25"/>
              <p:cNvSpPr/>
              <p:nvPr/>
            </p:nvSpPr>
            <p:spPr>
              <a:xfrm>
                <a:off x="6401594" y="3274594"/>
                <a:ext cx="1231756" cy="253906"/>
              </a:xfrm>
              <a:prstGeom prst="roundRect">
                <a:avLst>
                  <a:gd name="adj" fmla="val 41676"/>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7"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8" name="矩形 1"/>
            <p:cNvSpPr>
              <a:spLocks noChangeArrowheads="1"/>
            </p:cNvSpPr>
            <p:nvPr/>
          </p:nvSpPr>
          <p:spPr bwMode="auto">
            <a:xfrm>
              <a:off x="2743994"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29" name="矩形 9"/>
            <p:cNvSpPr>
              <a:spLocks noChangeArrowheads="1"/>
            </p:cNvSpPr>
            <p:nvPr/>
          </p:nvSpPr>
          <p:spPr bwMode="auto">
            <a:xfrm>
              <a:off x="1143796"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项目四</a:t>
              </a:r>
            </a:p>
          </p:txBody>
        </p:sp>
        <p:grpSp>
          <p:nvGrpSpPr>
            <p:cNvPr id="30" name="组合 29"/>
            <p:cNvGrpSpPr/>
            <p:nvPr/>
          </p:nvGrpSpPr>
          <p:grpSpPr>
            <a:xfrm>
              <a:off x="1067596" y="3198394"/>
              <a:ext cx="1231756" cy="253906"/>
              <a:chOff x="6401594" y="3274594"/>
              <a:chExt cx="1231756" cy="253906"/>
            </a:xfrm>
          </p:grpSpPr>
          <p:sp>
            <p:nvSpPr>
              <p:cNvPr id="31" name="圆角矩形 30"/>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2"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33" name="矩形 1"/>
            <p:cNvSpPr>
              <a:spLocks noChangeArrowheads="1"/>
            </p:cNvSpPr>
            <p:nvPr/>
          </p:nvSpPr>
          <p:spPr bwMode="auto">
            <a:xfrm>
              <a:off x="991397"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72948" y="1544388"/>
            <a:ext cx="10094721" cy="4522948"/>
            <a:chOff x="923049" y="1124744"/>
            <a:chExt cx="7397526" cy="3231391"/>
          </a:xfrm>
        </p:grpSpPr>
        <p:sp>
          <p:nvSpPr>
            <p:cNvPr id="11" name="圆角矩形 10"/>
            <p:cNvSpPr/>
            <p:nvPr/>
          </p:nvSpPr>
          <p:spPr>
            <a:xfrm>
              <a:off x="923049" y="2615524"/>
              <a:ext cx="1935168" cy="432635"/>
            </a:xfrm>
            <a:prstGeom prst="round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1360427" y="1227199"/>
              <a:ext cx="1060412" cy="106041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flipV="1">
              <a:off x="2742438" y="2615524"/>
              <a:ext cx="1935168" cy="432635"/>
            </a:xfrm>
            <a:prstGeom prst="roundRect">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244743" y="3295723"/>
              <a:ext cx="1060412" cy="1060412"/>
            </a:xfrm>
            <a:prstGeom prst="ellipse">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a:off x="4566018" y="2615524"/>
              <a:ext cx="1935168" cy="432635"/>
            </a:xfrm>
            <a:prstGeom prst="round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5003396" y="1227199"/>
              <a:ext cx="1060412" cy="106041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6822785" y="3295723"/>
              <a:ext cx="1060412" cy="1060412"/>
            </a:xfrm>
            <a:prstGeom prst="ellipse">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TextBox 22"/>
            <p:cNvSpPr txBox="1"/>
            <p:nvPr/>
          </p:nvSpPr>
          <p:spPr>
            <a:xfrm>
              <a:off x="1192102" y="3642183"/>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293187" y="3349295"/>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25" name="TextBox 24"/>
            <p:cNvSpPr txBox="1"/>
            <p:nvPr/>
          </p:nvSpPr>
          <p:spPr>
            <a:xfrm>
              <a:off x="1293187"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3112575"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5015931"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9" name="圆角矩形 28"/>
            <p:cNvSpPr/>
            <p:nvPr/>
          </p:nvSpPr>
          <p:spPr>
            <a:xfrm flipV="1">
              <a:off x="6385407" y="2615524"/>
              <a:ext cx="1935168" cy="432635"/>
            </a:xfrm>
            <a:prstGeom prst="roundRect">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TextBox 30"/>
            <p:cNvSpPr txBox="1"/>
            <p:nvPr/>
          </p:nvSpPr>
          <p:spPr>
            <a:xfrm>
              <a:off x="6690619"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3076418" y="1417632"/>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3177503" y="1124744"/>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34" name="TextBox 33"/>
            <p:cNvSpPr txBox="1"/>
            <p:nvPr/>
          </p:nvSpPr>
          <p:spPr>
            <a:xfrm>
              <a:off x="4835071" y="3653855"/>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4936156" y="3360967"/>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36" name="TextBox 35"/>
            <p:cNvSpPr txBox="1"/>
            <p:nvPr/>
          </p:nvSpPr>
          <p:spPr>
            <a:xfrm>
              <a:off x="6589534" y="1417632"/>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7" name="TextBox 36"/>
            <p:cNvSpPr txBox="1"/>
            <p:nvPr/>
          </p:nvSpPr>
          <p:spPr>
            <a:xfrm>
              <a:off x="6690619" y="1124744"/>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p>
          </p:txBody>
        </p:sp>
        <p:sp>
          <p:nvSpPr>
            <p:cNvPr id="38" name="TextBox 37"/>
            <p:cNvSpPr txBox="1"/>
            <p:nvPr/>
          </p:nvSpPr>
          <p:spPr>
            <a:xfrm>
              <a:off x="1609989" y="1511184"/>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
          <p:nvSpPr>
            <p:cNvPr id="39" name="TextBox 38"/>
            <p:cNvSpPr txBox="1"/>
            <p:nvPr/>
          </p:nvSpPr>
          <p:spPr>
            <a:xfrm>
              <a:off x="5252958" y="1511184"/>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
          <p:nvSpPr>
            <p:cNvPr id="40" name="TextBox 39"/>
            <p:cNvSpPr txBox="1"/>
            <p:nvPr/>
          </p:nvSpPr>
          <p:spPr>
            <a:xfrm>
              <a:off x="3494305" y="3579707"/>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sp>
          <p:nvSpPr>
            <p:cNvPr id="41" name="TextBox 40"/>
            <p:cNvSpPr txBox="1"/>
            <p:nvPr/>
          </p:nvSpPr>
          <p:spPr>
            <a:xfrm>
              <a:off x="7072347" y="3579707"/>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突出问题</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2022933"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8" name="矩形 47"/>
          <p:cNvSpPr/>
          <p:nvPr/>
        </p:nvSpPr>
        <p:spPr>
          <a:xfrm>
            <a:off x="4843027"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9" name="矩形 48"/>
          <p:cNvSpPr/>
          <p:nvPr/>
        </p:nvSpPr>
        <p:spPr>
          <a:xfrm>
            <a:off x="7663121"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50" name="椭圆 49"/>
          <p:cNvSpPr/>
          <p:nvPr/>
        </p:nvSpPr>
        <p:spPr>
          <a:xfrm flipV="1">
            <a:off x="3048733"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1" name="矩形 50"/>
          <p:cNvSpPr/>
          <p:nvPr/>
        </p:nvSpPr>
        <p:spPr>
          <a:xfrm>
            <a:off x="2532714"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A</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2" name="椭圆 51"/>
          <p:cNvSpPr/>
          <p:nvPr/>
        </p:nvSpPr>
        <p:spPr>
          <a:xfrm flipV="1">
            <a:off x="5868826" y="2517698"/>
            <a:ext cx="397025" cy="397192"/>
          </a:xfrm>
          <a:prstGeom prst="ellipse">
            <a:avLst/>
          </a:prstGeom>
          <a:solidFill>
            <a:srgbClr val="FE978C">
              <a:alpha val="90000"/>
            </a:srgb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3" name="矩形 52"/>
          <p:cNvSpPr/>
          <p:nvPr/>
        </p:nvSpPr>
        <p:spPr>
          <a:xfrm>
            <a:off x="5352807"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B</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4" name="椭圆 53"/>
          <p:cNvSpPr/>
          <p:nvPr/>
        </p:nvSpPr>
        <p:spPr>
          <a:xfrm flipV="1">
            <a:off x="8755479"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5" name="矩形 54"/>
          <p:cNvSpPr/>
          <p:nvPr/>
        </p:nvSpPr>
        <p:spPr>
          <a:xfrm>
            <a:off x="8239461"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C</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6" name="矩形 55"/>
          <p:cNvSpPr/>
          <p:nvPr/>
        </p:nvSpPr>
        <p:spPr>
          <a:xfrm>
            <a:off x="2251122" y="3280901"/>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57" name="TextBox 56"/>
          <p:cNvSpPr txBox="1"/>
          <p:nvPr/>
        </p:nvSpPr>
        <p:spPr>
          <a:xfrm>
            <a:off x="2640190" y="3332898"/>
            <a:ext cx="1210424"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加入标题</a:t>
            </a:r>
          </a:p>
        </p:txBody>
      </p:sp>
      <p:sp>
        <p:nvSpPr>
          <p:cNvPr id="58" name="Rectangle 42"/>
          <p:cNvSpPr/>
          <p:nvPr/>
        </p:nvSpPr>
        <p:spPr>
          <a:xfrm flipH="1">
            <a:off x="2288394" y="4104367"/>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矩形 58"/>
          <p:cNvSpPr/>
          <p:nvPr/>
        </p:nvSpPr>
        <p:spPr>
          <a:xfrm>
            <a:off x="5071213" y="3280901"/>
            <a:ext cx="1992249" cy="504290"/>
          </a:xfrm>
          <a:prstGeom prst="rect">
            <a:avLst/>
          </a:prstGeom>
          <a:solidFill>
            <a:srgbClr val="FE978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0" name="TextBox 59"/>
          <p:cNvSpPr txBox="1"/>
          <p:nvPr/>
        </p:nvSpPr>
        <p:spPr>
          <a:xfrm>
            <a:off x="5575122" y="3332898"/>
            <a:ext cx="953977"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二月份</a:t>
            </a:r>
          </a:p>
        </p:txBody>
      </p:sp>
      <p:sp>
        <p:nvSpPr>
          <p:cNvPr id="61" name="Rectangle 42"/>
          <p:cNvSpPr/>
          <p:nvPr/>
        </p:nvSpPr>
        <p:spPr>
          <a:xfrm flipH="1">
            <a:off x="5108485" y="4104367"/>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矩形 61"/>
          <p:cNvSpPr/>
          <p:nvPr/>
        </p:nvSpPr>
        <p:spPr>
          <a:xfrm>
            <a:off x="7891309" y="3279283"/>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3" name="TextBox 62"/>
          <p:cNvSpPr txBox="1"/>
          <p:nvPr/>
        </p:nvSpPr>
        <p:spPr>
          <a:xfrm>
            <a:off x="8455067" y="3331280"/>
            <a:ext cx="953977"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三月份</a:t>
            </a:r>
          </a:p>
        </p:txBody>
      </p:sp>
      <p:sp>
        <p:nvSpPr>
          <p:cNvPr id="64" name="Rectangle 42"/>
          <p:cNvSpPr/>
          <p:nvPr/>
        </p:nvSpPr>
        <p:spPr>
          <a:xfrm flipH="1">
            <a:off x="7928583" y="4102749"/>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1000"/>
                                        <p:tgtEl>
                                          <p:spTgt spid="59"/>
                                        </p:tgtEl>
                                      </p:cBhvr>
                                    </p:animEffect>
                                    <p:anim calcmode="lin" valueType="num">
                                      <p:cBhvr>
                                        <p:cTn id="59" dur="1000" fill="hold"/>
                                        <p:tgtEl>
                                          <p:spTgt spid="59"/>
                                        </p:tgtEl>
                                        <p:attrNameLst>
                                          <p:attrName>ppt_x</p:attrName>
                                        </p:attrNameLst>
                                      </p:cBhvr>
                                      <p:tavLst>
                                        <p:tav tm="0">
                                          <p:val>
                                            <p:strVal val="#ppt_x"/>
                                          </p:val>
                                        </p:tav>
                                        <p:tav tm="100000">
                                          <p:val>
                                            <p:strVal val="#ppt_x"/>
                                          </p:val>
                                        </p:tav>
                                      </p:tavLst>
                                    </p:anim>
                                    <p:anim calcmode="lin" valueType="num">
                                      <p:cBhvr>
                                        <p:cTn id="60" dur="1000" fill="hold"/>
                                        <p:tgtEl>
                                          <p:spTgt spid="59"/>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1000"/>
                                        <p:tgtEl>
                                          <p:spTgt spid="62"/>
                                        </p:tgtEl>
                                      </p:cBhvr>
                                    </p:animEffect>
                                    <p:anim calcmode="lin" valueType="num">
                                      <p:cBhvr>
                                        <p:cTn id="87" dur="1000" fill="hold"/>
                                        <p:tgtEl>
                                          <p:spTgt spid="62"/>
                                        </p:tgtEl>
                                        <p:attrNameLst>
                                          <p:attrName>ppt_x</p:attrName>
                                        </p:attrNameLst>
                                      </p:cBhvr>
                                      <p:tavLst>
                                        <p:tav tm="0">
                                          <p:val>
                                            <p:strVal val="#ppt_x"/>
                                          </p:val>
                                        </p:tav>
                                        <p:tav tm="100000">
                                          <p:val>
                                            <p:strVal val="#ppt_x"/>
                                          </p:val>
                                        </p:tav>
                                      </p:tavLst>
                                    </p:anim>
                                    <p:anim calcmode="lin" valueType="num">
                                      <p:cBhvr>
                                        <p:cTn id="88" dur="1000" fill="hold"/>
                                        <p:tgtEl>
                                          <p:spTgt spid="62"/>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p:bldP spid="52" grpId="0" animBg="1"/>
      <p:bldP spid="53" grpId="0"/>
      <p:bldP spid="54" grpId="0" animBg="1"/>
      <p:bldP spid="55" grpId="0"/>
      <p:bldP spid="56" grpId="0" animBg="1"/>
      <p:bldP spid="57" grpId="0"/>
      <p:bldP spid="58" grpId="0"/>
      <p:bldP spid="59" grpId="0" animBg="1"/>
      <p:bldP spid="60" grpId="0"/>
      <p:bldP spid="61" grpId="0"/>
      <p:bldP spid="62" grpId="0" animBg="1"/>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473619" y="774896"/>
            <a:ext cx="544314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00B0F0"/>
                </a:solidFill>
              </a:rPr>
              <a:t>前言</a:t>
            </a:r>
            <a:r>
              <a:rPr lang="zh-CN" altLang="en-US" sz="3600" b="1" dirty="0">
                <a:solidFill>
                  <a:srgbClr val="00B0F0"/>
                </a:solidFill>
              </a:rPr>
              <a:t> </a:t>
            </a:r>
            <a:r>
              <a:rPr lang="en-US" altLang="zh-CN" sz="3600" b="1" dirty="0">
                <a:solidFill>
                  <a:srgbClr val="00B0F0"/>
                </a:solidFill>
              </a:rPr>
              <a:t>/</a:t>
            </a:r>
            <a:r>
              <a:rPr lang="zh-CN" altLang="en-US" sz="3600" b="1" dirty="0">
                <a:solidFill>
                  <a:srgbClr val="00B0F0"/>
                </a:solidFill>
              </a:rPr>
              <a:t>  </a:t>
            </a:r>
            <a:r>
              <a:rPr lang="en-US" altLang="zh-CN" sz="3600" dirty="0">
                <a:solidFill>
                  <a:srgbClr val="00B0F0"/>
                </a:solidFill>
                <a:latin typeface="Impact MT Std" pitchFamily="34" charset="0"/>
              </a:rPr>
              <a:t>INTRODUCTION</a:t>
            </a:r>
            <a:endParaRPr lang="zh-CN" altLang="en-US" sz="3600" dirty="0">
              <a:solidFill>
                <a:srgbClr val="00B0F0"/>
              </a:solidFill>
              <a:latin typeface="Impact MT Std" pitchFamily="34" charset="0"/>
              <a:sym typeface="Impact" panose="020B0806030902050204" pitchFamily="34" charset="0"/>
            </a:endParaRPr>
          </a:p>
        </p:txBody>
      </p:sp>
      <p:sp>
        <p:nvSpPr>
          <p:cNvPr id="10" name="TextBox 504"/>
          <p:cNvSpPr txBox="1"/>
          <p:nvPr/>
        </p:nvSpPr>
        <p:spPr>
          <a:xfrm>
            <a:off x="2407761" y="1977700"/>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chemeClr val="bg1"/>
                </a:solidFill>
                <a:sym typeface="微软雅黑" panose="020B0503020204020204" pitchFamily="34" charset="-122"/>
              </a:rPr>
              <a:t>首先</a:t>
            </a:r>
            <a:r>
              <a:rPr lang="zh-CN" altLang="en-US" dirty="0">
                <a:solidFill>
                  <a:schemeClr val="bg1"/>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91980" y="1585086"/>
            <a:ext cx="11522535" cy="4853636"/>
            <a:chOff x="613251" y="1052489"/>
            <a:chExt cx="8224538" cy="3464421"/>
          </a:xfrm>
        </p:grpSpPr>
        <p:grpSp>
          <p:nvGrpSpPr>
            <p:cNvPr id="10" name="Group 3"/>
            <p:cNvGrpSpPr/>
            <p:nvPr/>
          </p:nvGrpSpPr>
          <p:grpSpPr bwMode="auto">
            <a:xfrm>
              <a:off x="613251" y="1330552"/>
              <a:ext cx="4379980" cy="2892252"/>
              <a:chOff x="0" y="0"/>
              <a:chExt cx="5166566" cy="3409678"/>
            </a:xfrm>
          </p:grpSpPr>
          <p:sp>
            <p:nvSpPr>
              <p:cNvPr id="11"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bg1">
                    <a:lumMod val="50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5" name="KSO_GN4"/>
            <p:cNvSpPr>
              <a:spLocks noChangeArrowheads="1"/>
            </p:cNvSpPr>
            <p:nvPr/>
          </p:nvSpPr>
          <p:spPr bwMode="auto">
            <a:xfrm>
              <a:off x="725131" y="1447244"/>
              <a:ext cx="1665106" cy="1665813"/>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04</a:t>
              </a:r>
            </a:p>
          </p:txBody>
        </p:sp>
        <p:sp>
          <p:nvSpPr>
            <p:cNvPr id="16" name="KSO_GN3"/>
            <p:cNvSpPr>
              <a:spLocks noChangeArrowheads="1"/>
            </p:cNvSpPr>
            <p:nvPr/>
          </p:nvSpPr>
          <p:spPr bwMode="auto">
            <a:xfrm>
              <a:off x="2258125" y="2667729"/>
              <a:ext cx="1178310" cy="1178810"/>
            </a:xfrm>
            <a:prstGeom prst="ellipse">
              <a:avLst/>
            </a:prstGeom>
            <a:solidFill>
              <a:srgbClr val="FE978C"/>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03</a:t>
              </a:r>
            </a:p>
          </p:txBody>
        </p:sp>
        <p:sp>
          <p:nvSpPr>
            <p:cNvPr id="17" name="KSO_GN2"/>
            <p:cNvSpPr>
              <a:spLocks noChangeArrowheads="1"/>
            </p:cNvSpPr>
            <p:nvPr/>
          </p:nvSpPr>
          <p:spPr bwMode="auto">
            <a:xfrm rot="10800000" flipV="1">
              <a:off x="3480471" y="3319051"/>
              <a:ext cx="840289" cy="840646"/>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8" name="KSO_GN1"/>
            <p:cNvSpPr>
              <a:spLocks noChangeArrowheads="1"/>
            </p:cNvSpPr>
            <p:nvPr/>
          </p:nvSpPr>
          <p:spPr bwMode="auto">
            <a:xfrm>
              <a:off x="4281485" y="3937031"/>
              <a:ext cx="579633" cy="579879"/>
            </a:xfrm>
            <a:prstGeom prst="ellipse">
              <a:avLst/>
            </a:prstGeom>
            <a:solidFill>
              <a:srgbClr val="FE978C"/>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p>
          </p:txBody>
        </p:sp>
        <p:sp>
          <p:nvSpPr>
            <p:cNvPr id="19" name="文本框 11"/>
            <p:cNvSpPr txBox="1">
              <a:spLocks noChangeArrowheads="1"/>
            </p:cNvSpPr>
            <p:nvPr/>
          </p:nvSpPr>
          <p:spPr bwMode="auto">
            <a:xfrm>
              <a:off x="2397646" y="1052489"/>
              <a:ext cx="4200350"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20" name="文本框 12"/>
            <p:cNvSpPr txBox="1">
              <a:spLocks noChangeArrowheads="1"/>
            </p:cNvSpPr>
            <p:nvPr/>
          </p:nvSpPr>
          <p:spPr bwMode="auto">
            <a:xfrm>
              <a:off x="3331088" y="2185152"/>
              <a:ext cx="3935679"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21" name="文本框 13"/>
            <p:cNvSpPr txBox="1">
              <a:spLocks noChangeArrowheads="1"/>
            </p:cNvSpPr>
            <p:nvPr/>
          </p:nvSpPr>
          <p:spPr bwMode="auto">
            <a:xfrm>
              <a:off x="4302858" y="3103325"/>
              <a:ext cx="3817406"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22" name="文本框 14"/>
            <p:cNvSpPr txBox="1">
              <a:spLocks noChangeArrowheads="1"/>
            </p:cNvSpPr>
            <p:nvPr/>
          </p:nvSpPr>
          <p:spPr bwMode="auto">
            <a:xfrm>
              <a:off x="4989034" y="3913477"/>
              <a:ext cx="3848755"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anose="020B0503020204020204" pitchFamily="34" charset="-122"/>
                <a:ea typeface="微软雅黑" panose="020B0503020204020204" pitchFamily="34" charset="-122"/>
              </a:rPr>
              <a:t>D</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下年度工作计划</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96291" y="1332482"/>
            <a:ext cx="10032198" cy="5019521"/>
            <a:chOff x="1335012" y="1131590"/>
            <a:chExt cx="6477348" cy="3240883"/>
          </a:xfrm>
        </p:grpSpPr>
        <p:sp>
          <p:nvSpPr>
            <p:cNvPr id="10" name="矩形 42"/>
            <p:cNvSpPr>
              <a:spLocks noChangeArrowheads="1"/>
            </p:cNvSpPr>
            <p:nvPr/>
          </p:nvSpPr>
          <p:spPr bwMode="auto">
            <a:xfrm>
              <a:off x="7170659" y="2800600"/>
              <a:ext cx="641701" cy="1571872"/>
            </a:xfrm>
            <a:prstGeom prst="rect">
              <a:avLst/>
            </a:prstGeom>
            <a:solidFill>
              <a:srgbClr val="00B0F0"/>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335012" y="2800600"/>
              <a:ext cx="2356335" cy="15718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3004022" y="1131590"/>
              <a:ext cx="2354864" cy="1570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5456025" y="1131590"/>
              <a:ext cx="2356335" cy="157187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807620"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rgbClr val="FE97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1" y="4765826"/>
                <a:ext cx="3339805" cy="124088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1" y="4275250"/>
                <a:ext cx="3339805" cy="556410"/>
              </a:xfrm>
              <a:prstGeom prst="rect">
                <a:avLst/>
              </a:prstGeom>
            </p:spPr>
            <p:txBody>
              <a:bodyPr wrap="square">
                <a:spAutoFit/>
              </a:bodyPr>
              <a:lstStyle/>
              <a:p>
                <a:pPr>
                  <a:lnSpc>
                    <a:spcPct val="150000"/>
                  </a:lnSpc>
                  <a:spcBef>
                    <a:spcPts val="750"/>
                  </a:spcBef>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794871"/>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21" name="矩形 20"/>
            <p:cNvSpPr/>
            <p:nvPr/>
          </p:nvSpPr>
          <p:spPr>
            <a:xfrm>
              <a:off x="1493266" y="1378133"/>
              <a:ext cx="2504854" cy="402404"/>
            </a:xfrm>
            <a:prstGeom prst="rect">
              <a:avLst/>
            </a:prstGeom>
          </p:spPr>
          <p:txBody>
            <a:bodyPr wrap="square" lIns="68580" tIns="34290" rIns="68580" bIns="34290">
              <a:spAutoFit/>
            </a:bodyPr>
            <a:lstStyle/>
            <a:p>
              <a:pPr>
                <a:lnSpc>
                  <a:spcPct val="150000"/>
                </a:lnSpc>
                <a:spcBef>
                  <a:spcPts val="750"/>
                </a:spcBef>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38420" y="2001999"/>
            <a:ext cx="11220505" cy="3982029"/>
            <a:chOff x="729928" y="1384450"/>
            <a:chExt cx="7794021" cy="2766009"/>
          </a:xfrm>
        </p:grpSpPr>
        <p:grpSp>
          <p:nvGrpSpPr>
            <p:cNvPr id="10" name="组合 9"/>
            <p:cNvGrpSpPr/>
            <p:nvPr/>
          </p:nvGrpSpPr>
          <p:grpSpPr>
            <a:xfrm>
              <a:off x="761775" y="2196656"/>
              <a:ext cx="7452586" cy="1025288"/>
              <a:chOff x="1015699" y="2928875"/>
              <a:chExt cx="9936781" cy="1367050"/>
            </a:xfrm>
          </p:grpSpPr>
          <p:cxnSp>
            <p:nvCxnSpPr>
              <p:cNvPr id="11"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5"/>
              <p:cNvSpPr/>
              <p:nvPr/>
            </p:nvSpPr>
            <p:spPr>
              <a:xfrm>
                <a:off x="2247244"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4"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5"/>
              <p:cNvSpPr/>
              <p:nvPr/>
            </p:nvSpPr>
            <p:spPr>
              <a:xfrm>
                <a:off x="7201978"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6"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5"/>
              <p:cNvSpPr/>
              <p:nvPr/>
            </p:nvSpPr>
            <p:spPr>
              <a:xfrm>
                <a:off x="4713341"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8"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5"/>
              <p:cNvSpPr/>
              <p:nvPr/>
            </p:nvSpPr>
            <p:spPr>
              <a:xfrm>
                <a:off x="9679462"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grpSp>
        <p:sp>
          <p:nvSpPr>
            <p:cNvPr id="20" name="矩形 19"/>
            <p:cNvSpPr/>
            <p:nvPr/>
          </p:nvSpPr>
          <p:spPr>
            <a:xfrm>
              <a:off x="2293841"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1" name="矩形 20"/>
            <p:cNvSpPr/>
            <p:nvPr/>
          </p:nvSpPr>
          <p:spPr>
            <a:xfrm>
              <a:off x="6019095"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矩形 21"/>
            <p:cNvSpPr/>
            <p:nvPr/>
          </p:nvSpPr>
          <p:spPr>
            <a:xfrm>
              <a:off x="72992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矩形 22"/>
            <p:cNvSpPr/>
            <p:nvPr/>
          </p:nvSpPr>
          <p:spPr>
            <a:xfrm>
              <a:off x="431230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4" name="组合 23"/>
            <p:cNvGrpSpPr/>
            <p:nvPr/>
          </p:nvGrpSpPr>
          <p:grpSpPr>
            <a:xfrm>
              <a:off x="1262027" y="1384450"/>
              <a:ext cx="938264" cy="940162"/>
              <a:chOff x="1262027" y="1384450"/>
              <a:chExt cx="938264" cy="940162"/>
            </a:xfrm>
          </p:grpSpPr>
          <p:sp>
            <p:nvSpPr>
              <p:cNvPr id="25"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26" name="TextBox 25"/>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nvGrpSpPr>
            <p:cNvPr id="27" name="组合 26"/>
            <p:cNvGrpSpPr/>
            <p:nvPr/>
          </p:nvGrpSpPr>
          <p:grpSpPr>
            <a:xfrm>
              <a:off x="4980226" y="1384450"/>
              <a:ext cx="938264" cy="940162"/>
              <a:chOff x="1262027" y="1384450"/>
              <a:chExt cx="938264" cy="940162"/>
            </a:xfrm>
          </p:grpSpPr>
          <p:sp>
            <p:nvSpPr>
              <p:cNvPr id="2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29" name="TextBox 28"/>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nvGrpSpPr>
            <p:cNvPr id="30" name="组合 29"/>
            <p:cNvGrpSpPr/>
            <p:nvPr/>
          </p:nvGrpSpPr>
          <p:grpSpPr>
            <a:xfrm>
              <a:off x="3113749" y="3210297"/>
              <a:ext cx="938264" cy="940162"/>
              <a:chOff x="1262027" y="1384450"/>
              <a:chExt cx="938264" cy="940162"/>
            </a:xfrm>
          </p:grpSpPr>
          <p:sp>
            <p:nvSpPr>
              <p:cNvPr id="3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32" name="TextBox 31"/>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nvGrpSpPr>
            <p:cNvPr id="33" name="组合 32"/>
            <p:cNvGrpSpPr/>
            <p:nvPr/>
          </p:nvGrpSpPr>
          <p:grpSpPr>
            <a:xfrm>
              <a:off x="6835996" y="3210297"/>
              <a:ext cx="938264" cy="940162"/>
              <a:chOff x="1262027" y="1384450"/>
              <a:chExt cx="938264" cy="940162"/>
            </a:xfrm>
          </p:grpSpPr>
          <p:sp>
            <p:nvSpPr>
              <p:cNvPr id="3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35" name="TextBox 34"/>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a:t>
                </a: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31" name="Straight Connector 10"/>
          <p:cNvSpPr/>
          <p:nvPr/>
        </p:nvSpPr>
        <p:spPr>
          <a:xfrm>
            <a:off x="2108925" y="2795937"/>
            <a:ext cx="8641720" cy="4958"/>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2" name="Teardrop 1"/>
          <p:cNvSpPr/>
          <p:nvPr/>
        </p:nvSpPr>
        <p:spPr>
          <a:xfrm rot="2714409">
            <a:off x="2010067" y="2338718"/>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33" name="Content Placeholder 2"/>
          <p:cNvSpPr txBox="1"/>
          <p:nvPr/>
        </p:nvSpPr>
        <p:spPr>
          <a:xfrm>
            <a:off x="4472269" y="2454745"/>
            <a:ext cx="4872392"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点击输入简要文字解说，不用多余的文字修饰，提炼核心概。</a:t>
            </a:r>
            <a:endParaRPr lang="en-US"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4" name="Content Placeholder 2"/>
          <p:cNvSpPr txBox="1"/>
          <p:nvPr/>
        </p:nvSpPr>
        <p:spPr>
          <a:xfrm>
            <a:off x="3276083" y="2411003"/>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Straight Connector 48"/>
          <p:cNvSpPr/>
          <p:nvPr/>
        </p:nvSpPr>
        <p:spPr>
          <a:xfrm flipV="1">
            <a:off x="3646934" y="3551866"/>
            <a:ext cx="7103710" cy="21944"/>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6" name="Content Placeholder 2"/>
          <p:cNvSpPr txBox="1"/>
          <p:nvPr/>
        </p:nvSpPr>
        <p:spPr>
          <a:xfrm>
            <a:off x="4989368" y="3177988"/>
            <a:ext cx="7134198"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7" name="Content Placeholder 2"/>
          <p:cNvSpPr txBox="1"/>
          <p:nvPr/>
        </p:nvSpPr>
        <p:spPr>
          <a:xfrm>
            <a:off x="3922683" y="3131417"/>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Straight Connector 58"/>
          <p:cNvSpPr/>
          <p:nvPr/>
        </p:nvSpPr>
        <p:spPr>
          <a:xfrm>
            <a:off x="3070870" y="4293890"/>
            <a:ext cx="7679774" cy="18511"/>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9" name="Content Placeholder 2"/>
          <p:cNvSpPr txBox="1"/>
          <p:nvPr/>
        </p:nvSpPr>
        <p:spPr>
          <a:xfrm>
            <a:off x="4841750" y="3895572"/>
            <a:ext cx="7564765"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点击输入简要文字解说，不用多余的文字修饰解说所提炼的核心概念。</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0" name="Content Placeholder 2"/>
          <p:cNvSpPr txBox="1"/>
          <p:nvPr/>
        </p:nvSpPr>
        <p:spPr>
          <a:xfrm>
            <a:off x="3549147" y="3851830"/>
            <a:ext cx="1535510"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Straight Connector 68"/>
          <p:cNvSpPr/>
          <p:nvPr/>
        </p:nvSpPr>
        <p:spPr>
          <a:xfrm>
            <a:off x="3760818" y="5049942"/>
            <a:ext cx="6020472" cy="14742"/>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2" name="Freeform 69"/>
          <p:cNvSpPr/>
          <p:nvPr/>
        </p:nvSpPr>
        <p:spPr>
          <a:xfrm>
            <a:off x="4582410" y="4997612"/>
            <a:ext cx="4998783" cy="35876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97" tIns="38097" rIns="38097" bIns="38097" numCol="1" spcCol="1270" anchor="b" anchorCtr="0">
            <a:noAutofit/>
          </a:bodyPr>
          <a:lstStyle/>
          <a:p>
            <a:pPr defTabSz="889000">
              <a:lnSpc>
                <a:spcPct val="90000"/>
              </a:lnSpc>
              <a:spcBef>
                <a:spcPct val="0"/>
              </a:spcBef>
              <a:spcAft>
                <a:spcPct val="35000"/>
              </a:spcAft>
            </a:pPr>
            <a:endParaRPr lang="id-ID" sz="2000"/>
          </a:p>
        </p:txBody>
      </p:sp>
      <p:sp>
        <p:nvSpPr>
          <p:cNvPr id="43" name="Content Placeholder 2"/>
          <p:cNvSpPr txBox="1"/>
          <p:nvPr/>
        </p:nvSpPr>
        <p:spPr>
          <a:xfrm>
            <a:off x="4989370" y="4688027"/>
            <a:ext cx="6918163"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4" name="Content Placeholder 2"/>
          <p:cNvSpPr txBox="1"/>
          <p:nvPr/>
        </p:nvSpPr>
        <p:spPr>
          <a:xfrm>
            <a:off x="3922683" y="4644285"/>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Teardrop 56"/>
          <p:cNvSpPr/>
          <p:nvPr/>
        </p:nvSpPr>
        <p:spPr>
          <a:xfrm rot="2714409">
            <a:off x="2010067" y="3843795"/>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6" name="Teardrop 66"/>
          <p:cNvSpPr/>
          <p:nvPr/>
        </p:nvSpPr>
        <p:spPr>
          <a:xfrm rot="2714409">
            <a:off x="2656668" y="4597887"/>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7" name="Teardrop 46"/>
          <p:cNvSpPr/>
          <p:nvPr/>
        </p:nvSpPr>
        <p:spPr>
          <a:xfrm rot="2714409">
            <a:off x="2656668" y="3092808"/>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8" name="Freeform 116"/>
          <p:cNvSpPr/>
          <p:nvPr/>
        </p:nvSpPr>
        <p:spPr bwMode="auto">
          <a:xfrm>
            <a:off x="2306574" y="2603955"/>
            <a:ext cx="352440" cy="393882"/>
          </a:xfrm>
          <a:custGeom>
            <a:avLst/>
            <a:gdLst>
              <a:gd name="T0" fmla="*/ 180 w 222"/>
              <a:gd name="T1" fmla="*/ 0 h 248"/>
              <a:gd name="T2" fmla="*/ 196 w 222"/>
              <a:gd name="T3" fmla="*/ 2 h 248"/>
              <a:gd name="T4" fmla="*/ 209 w 222"/>
              <a:gd name="T5" fmla="*/ 11 h 248"/>
              <a:gd name="T6" fmla="*/ 218 w 222"/>
              <a:gd name="T7" fmla="*/ 24 h 248"/>
              <a:gd name="T8" fmla="*/ 222 w 222"/>
              <a:gd name="T9" fmla="*/ 41 h 248"/>
              <a:gd name="T10" fmla="*/ 218 w 222"/>
              <a:gd name="T11" fmla="*/ 57 h 248"/>
              <a:gd name="T12" fmla="*/ 209 w 222"/>
              <a:gd name="T13" fmla="*/ 70 h 248"/>
              <a:gd name="T14" fmla="*/ 196 w 222"/>
              <a:gd name="T15" fmla="*/ 79 h 248"/>
              <a:gd name="T16" fmla="*/ 180 w 222"/>
              <a:gd name="T17" fmla="*/ 83 h 248"/>
              <a:gd name="T18" fmla="*/ 167 w 222"/>
              <a:gd name="T19" fmla="*/ 80 h 248"/>
              <a:gd name="T20" fmla="*/ 155 w 222"/>
              <a:gd name="T21" fmla="*/ 74 h 248"/>
              <a:gd name="T22" fmla="*/ 82 w 222"/>
              <a:gd name="T23" fmla="*/ 117 h 248"/>
              <a:gd name="T24" fmla="*/ 84 w 222"/>
              <a:gd name="T25" fmla="*/ 124 h 248"/>
              <a:gd name="T26" fmla="*/ 82 w 222"/>
              <a:gd name="T27" fmla="*/ 130 h 248"/>
              <a:gd name="T28" fmla="*/ 155 w 222"/>
              <a:gd name="T29" fmla="*/ 174 h 248"/>
              <a:gd name="T30" fmla="*/ 167 w 222"/>
              <a:gd name="T31" fmla="*/ 167 h 248"/>
              <a:gd name="T32" fmla="*/ 180 w 222"/>
              <a:gd name="T33" fmla="*/ 165 h 248"/>
              <a:gd name="T34" fmla="*/ 196 w 222"/>
              <a:gd name="T35" fmla="*/ 169 h 248"/>
              <a:gd name="T36" fmla="*/ 209 w 222"/>
              <a:gd name="T37" fmla="*/ 178 h 248"/>
              <a:gd name="T38" fmla="*/ 218 w 222"/>
              <a:gd name="T39" fmla="*/ 190 h 248"/>
              <a:gd name="T40" fmla="*/ 222 w 222"/>
              <a:gd name="T41" fmla="*/ 207 h 248"/>
              <a:gd name="T42" fmla="*/ 218 w 222"/>
              <a:gd name="T43" fmla="*/ 224 h 248"/>
              <a:gd name="T44" fmla="*/ 209 w 222"/>
              <a:gd name="T45" fmla="*/ 237 h 248"/>
              <a:gd name="T46" fmla="*/ 196 w 222"/>
              <a:gd name="T47" fmla="*/ 246 h 248"/>
              <a:gd name="T48" fmla="*/ 180 w 222"/>
              <a:gd name="T49" fmla="*/ 248 h 248"/>
              <a:gd name="T50" fmla="*/ 164 w 222"/>
              <a:gd name="T51" fmla="*/ 246 h 248"/>
              <a:gd name="T52" fmla="*/ 152 w 222"/>
              <a:gd name="T53" fmla="*/ 237 h 248"/>
              <a:gd name="T54" fmla="*/ 143 w 222"/>
              <a:gd name="T55" fmla="*/ 224 h 248"/>
              <a:gd name="T56" fmla="*/ 139 w 222"/>
              <a:gd name="T57" fmla="*/ 207 h 248"/>
              <a:gd name="T58" fmla="*/ 140 w 222"/>
              <a:gd name="T59" fmla="*/ 201 h 248"/>
              <a:gd name="T60" fmla="*/ 67 w 222"/>
              <a:gd name="T61" fmla="*/ 157 h 248"/>
              <a:gd name="T62" fmla="*/ 55 w 222"/>
              <a:gd name="T63" fmla="*/ 164 h 248"/>
              <a:gd name="T64" fmla="*/ 41 w 222"/>
              <a:gd name="T65" fmla="*/ 165 h 248"/>
              <a:gd name="T66" fmla="*/ 26 w 222"/>
              <a:gd name="T67" fmla="*/ 162 h 248"/>
              <a:gd name="T68" fmla="*/ 12 w 222"/>
              <a:gd name="T69" fmla="*/ 153 h 248"/>
              <a:gd name="T70" fmla="*/ 3 w 222"/>
              <a:gd name="T71" fmla="*/ 140 h 248"/>
              <a:gd name="T72" fmla="*/ 0 w 222"/>
              <a:gd name="T73" fmla="*/ 124 h 248"/>
              <a:gd name="T74" fmla="*/ 3 w 222"/>
              <a:gd name="T75" fmla="*/ 107 h 248"/>
              <a:gd name="T76" fmla="*/ 12 w 222"/>
              <a:gd name="T77" fmla="*/ 94 h 248"/>
              <a:gd name="T78" fmla="*/ 26 w 222"/>
              <a:gd name="T79" fmla="*/ 85 h 248"/>
              <a:gd name="T80" fmla="*/ 41 w 222"/>
              <a:gd name="T81" fmla="*/ 83 h 248"/>
              <a:gd name="T82" fmla="*/ 55 w 222"/>
              <a:gd name="T83" fmla="*/ 84 h 248"/>
              <a:gd name="T84" fmla="*/ 67 w 222"/>
              <a:gd name="T85" fmla="*/ 91 h 248"/>
              <a:gd name="T86" fmla="*/ 140 w 222"/>
              <a:gd name="T87" fmla="*/ 47 h 248"/>
              <a:gd name="T88" fmla="*/ 139 w 222"/>
              <a:gd name="T89" fmla="*/ 41 h 248"/>
              <a:gd name="T90" fmla="*/ 143 w 222"/>
              <a:gd name="T91" fmla="*/ 24 h 248"/>
              <a:gd name="T92" fmla="*/ 152 w 222"/>
              <a:gd name="T93" fmla="*/ 11 h 248"/>
              <a:gd name="T94" fmla="*/ 164 w 222"/>
              <a:gd name="T95" fmla="*/ 2 h 248"/>
              <a:gd name="T96" fmla="*/ 180 w 222"/>
              <a:gd name="T9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prstDash val="solid"/>
            <a:round/>
          </a:ln>
        </p:spPr>
        <p:txBody>
          <a:bodyPr vert="horz" wrap="square" lIns="91433" tIns="45716" rIns="91433" bIns="45716" numCol="1" anchor="t" anchorCtr="0" compatLnSpc="1"/>
          <a:lstStyle/>
          <a:p>
            <a:endParaRPr lang="zh-CN" altLang="en-US"/>
          </a:p>
        </p:txBody>
      </p:sp>
      <p:pic>
        <p:nvPicPr>
          <p:cNvPr id="49" name="图片 48"/>
          <p:cNvPicPr>
            <a:picLocks noChangeAspect="1"/>
          </p:cNvPicPr>
          <p:nvPr/>
        </p:nvPicPr>
        <p:blipFill rotWithShape="1">
          <a:blip r:embed="rId3" cstate="print">
            <a:extLst>
              <a:ext uri="{28A0092B-C50C-407E-A947-70E740481C1C}">
                <a14:useLocalDpi xmlns:a14="http://schemas.microsoft.com/office/drawing/2010/main" val="0"/>
              </a:ext>
            </a:extLst>
          </a:blip>
          <a:srcRect l="-1112" t="54089" r="82046" b="25369"/>
          <a:stretch>
            <a:fillRect/>
          </a:stretch>
        </p:blipFill>
        <p:spPr>
          <a:xfrm>
            <a:off x="2846839" y="3287361"/>
            <a:ext cx="578844" cy="549494"/>
          </a:xfrm>
          <a:prstGeom prst="rect">
            <a:avLst/>
          </a:prstGeom>
        </p:spPr>
      </p:pic>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80934" b="79458"/>
          <a:stretch>
            <a:fillRect/>
          </a:stretch>
        </p:blipFill>
        <p:spPr>
          <a:xfrm>
            <a:off x="2824659" y="4775194"/>
            <a:ext cx="578844" cy="549494"/>
          </a:xfrm>
          <a:prstGeom prst="rect">
            <a:avLst/>
          </a:prstGeom>
        </p:spPr>
      </p:pic>
      <p:sp>
        <p:nvSpPr>
          <p:cNvPr id="51" name="Freeform 6"/>
          <p:cNvSpPr>
            <a:spLocks noChangeAspect="1" noEditPoints="1"/>
          </p:cNvSpPr>
          <p:nvPr/>
        </p:nvSpPr>
        <p:spPr bwMode="auto">
          <a:xfrm>
            <a:off x="2295518" y="4069350"/>
            <a:ext cx="425293" cy="373749"/>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33" tIns="45716" rIns="91433" bIns="45716" numCol="1" anchor="t" anchorCtr="0" compatLnSpc="1"/>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0-#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0-#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1+#ppt_w/2"/>
                                          </p:val>
                                        </p:tav>
                                        <p:tav tm="100000">
                                          <p:val>
                                            <p:strVal val="#ppt_x"/>
                                          </p:val>
                                        </p:tav>
                                      </p:tavLst>
                                    </p:anim>
                                    <p:anim calcmode="lin" valueType="num">
                                      <p:cBhvr additive="base">
                                        <p:cTn id="49" dur="500" fill="hold"/>
                                        <p:tgtEl>
                                          <p:spTgt spid="4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1+#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750"/>
                                        <p:tgtEl>
                                          <p:spTgt spid="36"/>
                                        </p:tgtEl>
                                      </p:cBhvr>
                                    </p:animEffect>
                                  </p:childTnLst>
                                </p:cTn>
                              </p:par>
                            </p:childTnLst>
                          </p:cTn>
                        </p:par>
                        <p:par>
                          <p:cTn id="64" fill="hold">
                            <p:stCondLst>
                              <p:cond delay="6500"/>
                            </p:stCondLst>
                            <p:childTnLst>
                              <p:par>
                                <p:cTn id="65" presetID="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0-#ppt_w/2"/>
                                          </p:val>
                                        </p:tav>
                                        <p:tav tm="100000">
                                          <p:val>
                                            <p:strVal val="#ppt_x"/>
                                          </p:val>
                                        </p:tav>
                                      </p:tavLst>
                                    </p:anim>
                                    <p:anim calcmode="lin" valueType="num">
                                      <p:cBhvr additive="base">
                                        <p:cTn id="73" dur="5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8"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0-#ppt_w/2"/>
                                          </p:val>
                                        </p:tav>
                                        <p:tav tm="100000">
                                          <p:val>
                                            <p:strVal val="#ppt_x"/>
                                          </p:val>
                                        </p:tav>
                                      </p:tavLst>
                                    </p:anim>
                                    <p:anim calcmode="lin" valueType="num">
                                      <p:cBhvr additive="base">
                                        <p:cTn id="78" dur="500" fill="hold"/>
                                        <p:tgtEl>
                                          <p:spTgt spid="38"/>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750"/>
                                        <p:tgtEl>
                                          <p:spTgt spid="39"/>
                                        </p:tgtEl>
                                      </p:cBhvr>
                                    </p:animEffect>
                                  </p:childTnLst>
                                </p:cTn>
                              </p:par>
                            </p:childTnLst>
                          </p:cTn>
                        </p:par>
                        <p:par>
                          <p:cTn id="88" fill="hold">
                            <p:stCondLst>
                              <p:cond delay="9500"/>
                            </p:stCondLst>
                            <p:childTnLst>
                              <p:par>
                                <p:cTn id="89" presetID="2" presetClass="entr" presetSubtype="2"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1+#ppt_w/2"/>
                                          </p:val>
                                        </p:tav>
                                        <p:tav tm="100000">
                                          <p:val>
                                            <p:strVal val="#ppt_x"/>
                                          </p:val>
                                        </p:tav>
                                      </p:tavLst>
                                    </p:anim>
                                    <p:anim calcmode="lin" valueType="num">
                                      <p:cBhvr additive="base">
                                        <p:cTn id="92" dur="500" fill="hold"/>
                                        <p:tgtEl>
                                          <p:spTgt spid="46"/>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 presetClass="entr" presetSubtype="2"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additive="base">
                                        <p:cTn id="96" dur="500" fill="hold"/>
                                        <p:tgtEl>
                                          <p:spTgt spid="50"/>
                                        </p:tgtEl>
                                        <p:attrNameLst>
                                          <p:attrName>ppt_x</p:attrName>
                                        </p:attrNameLst>
                                      </p:cBhvr>
                                      <p:tavLst>
                                        <p:tav tm="0">
                                          <p:val>
                                            <p:strVal val="1+#ppt_w/2"/>
                                          </p:val>
                                        </p:tav>
                                        <p:tav tm="100000">
                                          <p:val>
                                            <p:strVal val="#ppt_x"/>
                                          </p:val>
                                        </p:tav>
                                      </p:tavLst>
                                    </p:anim>
                                    <p:anim calcmode="lin" valueType="num">
                                      <p:cBhvr additive="base">
                                        <p:cTn id="97" dur="500" fill="hold"/>
                                        <p:tgtEl>
                                          <p:spTgt spid="50"/>
                                        </p:tgtEl>
                                        <p:attrNameLst>
                                          <p:attrName>ppt_y</p:attrName>
                                        </p:attrNameLst>
                                      </p:cBhvr>
                                      <p:tavLst>
                                        <p:tav tm="0">
                                          <p:val>
                                            <p:strVal val="#ppt_y"/>
                                          </p:val>
                                        </p:tav>
                                        <p:tav tm="100000">
                                          <p:val>
                                            <p:strVal val="#ppt_y"/>
                                          </p:val>
                                        </p:tav>
                                      </p:tavLst>
                                    </p:anim>
                                  </p:childTnLst>
                                </p:cTn>
                              </p:par>
                            </p:childTnLst>
                          </p:cTn>
                        </p:par>
                        <p:par>
                          <p:cTn id="98" fill="hold">
                            <p:stCondLst>
                              <p:cond delay="10500"/>
                            </p:stCondLst>
                            <p:childTnLst>
                              <p:par>
                                <p:cTn id="99" presetID="2" presetClass="entr" presetSubtype="2" fill="hold"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1+#ppt_w/2"/>
                                          </p:val>
                                        </p:tav>
                                        <p:tav tm="100000">
                                          <p:val>
                                            <p:strVal val="#ppt_x"/>
                                          </p:val>
                                        </p:tav>
                                      </p:tavLst>
                                    </p:anim>
                                    <p:anim calcmode="lin" valueType="num">
                                      <p:cBhvr additive="base">
                                        <p:cTn id="102" dur="500" fill="hold"/>
                                        <p:tgtEl>
                                          <p:spTgt spid="41"/>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2"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500" fill="hold"/>
                                        <p:tgtEl>
                                          <p:spTgt spid="44"/>
                                        </p:tgtEl>
                                        <p:attrNameLst>
                                          <p:attrName>ppt_x</p:attrName>
                                        </p:attrNameLst>
                                      </p:cBhvr>
                                      <p:tavLst>
                                        <p:tav tm="0">
                                          <p:val>
                                            <p:strVal val="1+#ppt_w/2"/>
                                          </p:val>
                                        </p:tav>
                                        <p:tav tm="100000">
                                          <p:val>
                                            <p:strVal val="#ppt_x"/>
                                          </p:val>
                                        </p:tav>
                                      </p:tavLst>
                                    </p:anim>
                                    <p:anim calcmode="lin" valueType="num">
                                      <p:cBhvr additive="base">
                                        <p:cTn id="107" dur="500" fill="hold"/>
                                        <p:tgtEl>
                                          <p:spTgt spid="44"/>
                                        </p:tgtEl>
                                        <p:attrNameLst>
                                          <p:attrName>ppt_y</p:attrName>
                                        </p:attrNameLst>
                                      </p:cBhvr>
                                      <p:tavLst>
                                        <p:tav tm="0">
                                          <p:val>
                                            <p:strVal val="#ppt_y"/>
                                          </p:val>
                                        </p:tav>
                                        <p:tav tm="100000">
                                          <p:val>
                                            <p:strVal val="#ppt_y"/>
                                          </p:val>
                                        </p:tav>
                                      </p:tavLst>
                                    </p:anim>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p:bldP spid="34" grpId="0"/>
      <p:bldP spid="36" grpId="0"/>
      <p:bldP spid="37" grpId="0"/>
      <p:bldP spid="39" grpId="0"/>
      <p:bldP spid="40" grpId="0"/>
      <p:bldP spid="43" grpId="0"/>
      <p:bldP spid="44" grpId="0"/>
      <p:bldP spid="45" grpId="0" animBg="1"/>
      <p:bldP spid="46" grpId="0" animBg="1"/>
      <p:bldP spid="47" grpId="0" animBg="1"/>
      <p:bldP spid="48"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38993" y="1702555"/>
            <a:ext cx="11112083" cy="4351556"/>
            <a:chOff x="838994" y="969952"/>
            <a:chExt cx="7585018" cy="2970337"/>
          </a:xfrm>
        </p:grpSpPr>
        <p:sp>
          <p:nvSpPr>
            <p:cNvPr id="10" name="Freeform 6"/>
            <p:cNvSpPr/>
            <p:nvPr/>
          </p:nvSpPr>
          <p:spPr bwMode="auto">
            <a:xfrm>
              <a:off x="838994" y="1236735"/>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1" name="Freeform 7"/>
            <p:cNvSpPr/>
            <p:nvPr/>
          </p:nvSpPr>
          <p:spPr bwMode="auto">
            <a:xfrm>
              <a:off x="838994" y="2218113"/>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2" name="Freeform 8"/>
            <p:cNvSpPr/>
            <p:nvPr/>
          </p:nvSpPr>
          <p:spPr bwMode="auto">
            <a:xfrm>
              <a:off x="838994" y="3157806"/>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endParaRPr>
            </a:p>
          </p:txBody>
        </p:sp>
        <p:sp>
          <p:nvSpPr>
            <p:cNvPr id="13" name="Freeform 10"/>
            <p:cNvSpPr>
              <a:spLocks noEditPoints="1"/>
            </p:cNvSpPr>
            <p:nvPr/>
          </p:nvSpPr>
          <p:spPr bwMode="auto">
            <a:xfrm>
              <a:off x="1372278" y="969952"/>
              <a:ext cx="1401062" cy="109214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4" name="Freeform 11"/>
            <p:cNvSpPr>
              <a:spLocks noEditPoints="1"/>
            </p:cNvSpPr>
            <p:nvPr/>
          </p:nvSpPr>
          <p:spPr bwMode="auto">
            <a:xfrm>
              <a:off x="1372278" y="1942994"/>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FE978C"/>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5" name="Freeform 12"/>
            <p:cNvSpPr>
              <a:spLocks noEditPoints="1"/>
            </p:cNvSpPr>
            <p:nvPr/>
          </p:nvSpPr>
          <p:spPr bwMode="auto">
            <a:xfrm>
              <a:off x="1372278" y="2874350"/>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6" name="TextBox 15"/>
            <p:cNvSpPr txBox="1"/>
            <p:nvPr/>
          </p:nvSpPr>
          <p:spPr>
            <a:xfrm>
              <a:off x="3091688" y="1251540"/>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17" name="TextBox 16"/>
            <p:cNvSpPr txBox="1"/>
            <p:nvPr/>
          </p:nvSpPr>
          <p:spPr>
            <a:xfrm>
              <a:off x="1485884" y="1200944"/>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0" kern="0" noProof="0" dirty="0">
                  <a:solidFill>
                    <a:srgbClr val="FFFFFF"/>
                  </a:solidFill>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1485884" y="2267744"/>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1485884" y="3288003"/>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091688" y="2244721"/>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1" name="TextBox 20"/>
            <p:cNvSpPr txBox="1"/>
            <p:nvPr/>
          </p:nvSpPr>
          <p:spPr>
            <a:xfrm>
              <a:off x="3091688" y="3186708"/>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2" name="TextBox 21"/>
            <p:cNvSpPr txBox="1"/>
            <p:nvPr/>
          </p:nvSpPr>
          <p:spPr>
            <a:xfrm>
              <a:off x="877922" y="1239806"/>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1</a:t>
              </a:r>
            </a:p>
          </p:txBody>
        </p:sp>
        <p:sp>
          <p:nvSpPr>
            <p:cNvPr id="23" name="TextBox 22"/>
            <p:cNvSpPr txBox="1"/>
            <p:nvPr/>
          </p:nvSpPr>
          <p:spPr>
            <a:xfrm>
              <a:off x="877922" y="2232987"/>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a:t>
              </a:r>
            </a:p>
          </p:txBody>
        </p:sp>
        <p:sp>
          <p:nvSpPr>
            <p:cNvPr id="24" name="TextBox 23"/>
            <p:cNvSpPr txBox="1"/>
            <p:nvPr/>
          </p:nvSpPr>
          <p:spPr>
            <a:xfrm>
              <a:off x="877922" y="3174973"/>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3</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903865" y="774896"/>
            <a:ext cx="4582649"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00B0F0"/>
                </a:solidFill>
              </a:rPr>
              <a:t>结语 </a:t>
            </a:r>
            <a:r>
              <a:rPr lang="en-US" altLang="zh-CN" sz="4000" b="1" dirty="0">
                <a:solidFill>
                  <a:srgbClr val="00B0F0"/>
                </a:solidFill>
              </a:rPr>
              <a:t>/</a:t>
            </a:r>
            <a:r>
              <a:rPr lang="zh-CN" altLang="en-US" sz="4000" b="1" dirty="0">
                <a:solidFill>
                  <a:srgbClr val="00B0F0"/>
                </a:solidFill>
              </a:rPr>
              <a:t>  </a:t>
            </a:r>
            <a:r>
              <a:rPr lang="en-US" altLang="zh-CN" sz="4000" dirty="0">
                <a:solidFill>
                  <a:srgbClr val="00B0F0"/>
                </a:solidFill>
                <a:latin typeface="Impact MT Std" pitchFamily="34" charset="0"/>
              </a:rPr>
              <a:t>SUMMARY</a:t>
            </a:r>
            <a:endParaRPr lang="zh-CN" altLang="en-US" sz="4000" dirty="0">
              <a:solidFill>
                <a:srgbClr val="00B0F0"/>
              </a:solidFill>
              <a:latin typeface="Impact MT Std" pitchFamily="34" charset="0"/>
              <a:sym typeface="Impact" panose="020B0806030902050204" pitchFamily="34" charset="0"/>
            </a:endParaRPr>
          </a:p>
        </p:txBody>
      </p:sp>
      <p:sp>
        <p:nvSpPr>
          <p:cNvPr id="10" name="TextBox 504"/>
          <p:cNvSpPr txBox="1"/>
          <p:nvPr/>
        </p:nvSpPr>
        <p:spPr>
          <a:xfrm>
            <a:off x="2407761" y="1977700"/>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chemeClr val="bg1"/>
                </a:solidFill>
                <a:sym typeface="微软雅黑" panose="020B0503020204020204" pitchFamily="34" charset="-122"/>
              </a:rPr>
              <a:t>首先</a:t>
            </a:r>
            <a:r>
              <a:rPr lang="zh-CN" altLang="en-US" dirty="0">
                <a:solidFill>
                  <a:schemeClr val="bg1"/>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14755"/>
          </a:xfrm>
          <a:prstGeom prst="rect">
            <a:avLst/>
          </a:prstGeom>
          <a:noFill/>
        </p:spPr>
        <p:txBody>
          <a:bodyPr wrap="square" rtlCol="0">
            <a:spAutoFit/>
          </a:bodyPr>
          <a:lstStyle/>
          <a:p>
            <a:pPr algn="ctr"/>
            <a:r>
              <a:rPr lang="en-US" altLang="zh-CN" sz="7300" b="1" spc="-300" dirty="0">
                <a:solidFill>
                  <a:schemeClr val="bg1"/>
                </a:solidFill>
                <a:latin typeface="微软雅黑" panose="020B0503020204020204" pitchFamily="34" charset="-122"/>
                <a:ea typeface="微软雅黑" panose="020B0503020204020204" pitchFamily="34" charset="-122"/>
              </a:rPr>
              <a:t>2020</a:t>
            </a:r>
            <a:endParaRPr lang="zh-CN" altLang="en-US" sz="7300" b="1" spc="-3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267072" y="4285727"/>
            <a:ext cx="5000752" cy="684803"/>
          </a:xfrm>
          <a:prstGeom prst="rect">
            <a:avLst/>
          </a:prstGeom>
        </p:spPr>
        <p:txBody>
          <a:bodyPr wrap="square" lIns="68580" tIns="34290" rIns="68580" bIns="34290">
            <a:spAutoFit/>
          </a:bodyPr>
          <a:lstStyle/>
          <a:p>
            <a:pPr algn="just"/>
            <a:r>
              <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And Can Be Used Interchangeably If Our Interest Is In Their</a:t>
            </a:r>
          </a:p>
          <a:p>
            <a:pPr algn="just"/>
            <a:endParaRPr lang="en-US" altLang="zh-CN" sz="1000" dirty="0">
              <a:solidFill>
                <a:schemeClr val="bg1">
                  <a:lumMod val="50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p:txBody>
      </p:sp>
      <p:sp>
        <p:nvSpPr>
          <p:cNvPr id="33" name="TextBox 42"/>
          <p:cNvSpPr txBox="1"/>
          <p:nvPr/>
        </p:nvSpPr>
        <p:spPr>
          <a:xfrm>
            <a:off x="6171872" y="2150454"/>
            <a:ext cx="5422807" cy="2031325"/>
          </a:xfrm>
          <a:prstGeom prst="rect">
            <a:avLst/>
          </a:prstGeom>
          <a:noFill/>
        </p:spPr>
        <p:txBody>
          <a:bodyPr wrap="square" rtlCol="0">
            <a:spAutoFit/>
          </a:bodyPr>
          <a:lstStyle/>
          <a:p>
            <a:r>
              <a:rPr lang="en-US" altLang="zh-CN" sz="6000" b="1" dirty="0">
                <a:solidFill>
                  <a:srgbClr val="00B0F0"/>
                </a:solidFill>
                <a:latin typeface="Impact MT Std" pitchFamily="34" charset="0"/>
                <a:ea typeface="微软雅黑" panose="020B0503020204020204" pitchFamily="34" charset="-122"/>
              </a:rPr>
              <a:t>THANK YOU</a:t>
            </a:r>
            <a:endParaRPr lang="en-US" altLang="zh-CN" sz="7200" b="1" spc="300" dirty="0">
              <a:solidFill>
                <a:srgbClr val="00B0F0"/>
              </a:solidFill>
              <a:latin typeface="微软雅黑" panose="020B0503020204020204" pitchFamily="34" charset="-122"/>
              <a:ea typeface="微软雅黑" panose="020B0503020204020204" pitchFamily="34" charset="-122"/>
            </a:endParaRPr>
          </a:p>
          <a:p>
            <a:r>
              <a:rPr lang="zh-CN" altLang="en-US" sz="6600" b="1" spc="300" dirty="0">
                <a:solidFill>
                  <a:srgbClr val="00B0F0"/>
                </a:solidFill>
                <a:latin typeface="微软雅黑" panose="020B0503020204020204" pitchFamily="34" charset="-122"/>
                <a:ea typeface="微软雅黑" panose="020B0503020204020204" pitchFamily="34" charset="-122"/>
              </a:rPr>
              <a:t>谢谢观看</a:t>
            </a:r>
            <a:endParaRPr lang="zh-CN" altLang="zh-CN" sz="6600" b="1" spc="3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par>
                                <p:cTn id="68" presetID="56" presetClass="entr" presetSubtype="0" fill="hold" grpId="0" nodeType="withEffect">
                                  <p:stCondLst>
                                    <p:cond delay="200"/>
                                  </p:stCondLst>
                                  <p:iterate type="lt">
                                    <p:tmPct val="10000"/>
                                  </p:iterate>
                                  <p:childTnLst>
                                    <p:set>
                                      <p:cBhvr>
                                        <p:cTn id="69" dur="1" fill="hold">
                                          <p:stCondLst>
                                            <p:cond delay="0"/>
                                          </p:stCondLst>
                                        </p:cTn>
                                        <p:tgtEl>
                                          <p:spTgt spid="33"/>
                                        </p:tgtEl>
                                        <p:attrNameLst>
                                          <p:attrName>style.visibility</p:attrName>
                                        </p:attrNameLst>
                                      </p:cBhvr>
                                      <p:to>
                                        <p:strVal val="visible"/>
                                      </p:to>
                                    </p:set>
                                    <p:anim by="(-#ppt_w*2)" calcmode="lin" valueType="num">
                                      <p:cBhvr rctx="PPT">
                                        <p:cTn id="70" dur="250" autoRev="1" fill="hold">
                                          <p:stCondLst>
                                            <p:cond delay="0"/>
                                          </p:stCondLst>
                                        </p:cTn>
                                        <p:tgtEl>
                                          <p:spTgt spid="33"/>
                                        </p:tgtEl>
                                        <p:attrNameLst>
                                          <p:attrName>ppt_w</p:attrName>
                                        </p:attrNameLst>
                                      </p:cBhvr>
                                    </p:anim>
                                    <p:anim by="(#ppt_w*0.50)" calcmode="lin" valueType="num">
                                      <p:cBhvr>
                                        <p:cTn id="71" dur="250" decel="50000" autoRev="1" fill="hold">
                                          <p:stCondLst>
                                            <p:cond delay="0"/>
                                          </p:stCondLst>
                                        </p:cTn>
                                        <p:tgtEl>
                                          <p:spTgt spid="33"/>
                                        </p:tgtEl>
                                        <p:attrNameLst>
                                          <p:attrName>ppt_x</p:attrName>
                                        </p:attrNameLst>
                                      </p:cBhvr>
                                    </p:anim>
                                    <p:anim from="(-#ppt_h/2)" to="(#ppt_y)" calcmode="lin" valueType="num">
                                      <p:cBhvr>
                                        <p:cTn id="72" dur="500" fill="hold">
                                          <p:stCondLst>
                                            <p:cond delay="0"/>
                                          </p:stCondLst>
                                        </p:cTn>
                                        <p:tgtEl>
                                          <p:spTgt spid="33"/>
                                        </p:tgtEl>
                                        <p:attrNameLst>
                                          <p:attrName>ppt_y</p:attrName>
                                        </p:attrNameLst>
                                      </p:cBhvr>
                                    </p:anim>
                                    <p:animRot by="21600000">
                                      <p:cBhvr>
                                        <p:cTn id="73" dur="500" fill="hold">
                                          <p:stCondLst>
                                            <p:cond delay="0"/>
                                          </p:stCondLst>
                                        </p:cTn>
                                        <p:tgtEl>
                                          <p:spTgt spid="33"/>
                                        </p:tgtEl>
                                        <p:attrNameLst>
                                          <p:attrName>r</p:attrName>
                                        </p:attrNameLst>
                                      </p:cBhvr>
                                    </p:animRot>
                                  </p:childTnLst>
                                </p:cTn>
                              </p:par>
                              <p:par>
                                <p:cTn id="74" presetID="42" presetClass="entr" presetSubtype="0" fill="hold" grpId="0" nodeType="withEffect">
                                  <p:stCondLst>
                                    <p:cond delay="75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680169" y="1218624"/>
            <a:ext cx="3153616" cy="738654"/>
          </a:xfrm>
          <a:prstGeom prst="rect">
            <a:avLst/>
          </a:prstGeom>
        </p:spPr>
        <p:txBody>
          <a:bodyPr wrap="square" lIns="0" tIns="45715" rIns="91431" bIns="45715">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年度工作概述</a:t>
            </a:r>
          </a:p>
          <a:p>
            <a:pPr fontAlgn="base">
              <a:spcBef>
                <a:spcPct val="0"/>
              </a:spcBef>
              <a:spcAft>
                <a:spcPct val="0"/>
              </a:spcAft>
            </a:pP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29" name="矩形 28"/>
          <p:cNvSpPr/>
          <p:nvPr/>
        </p:nvSpPr>
        <p:spPr>
          <a:xfrm>
            <a:off x="7680169" y="2467349"/>
            <a:ext cx="3971220" cy="738654"/>
          </a:xfrm>
          <a:prstGeom prst="rect">
            <a:avLst/>
          </a:prstGeom>
        </p:spPr>
        <p:txBody>
          <a:bodyPr wrap="square" lIns="0" tIns="45715" rIns="91431" bIns="45715">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工作完成情况</a:t>
            </a:r>
          </a:p>
          <a:p>
            <a:pPr lvl="0" fontAlgn="base">
              <a:spcBef>
                <a:spcPct val="0"/>
              </a:spcBef>
              <a:spcAft>
                <a:spcPct val="0"/>
              </a:spcAft>
            </a:pP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30" name="矩形 29"/>
          <p:cNvSpPr/>
          <p:nvPr/>
        </p:nvSpPr>
        <p:spPr>
          <a:xfrm>
            <a:off x="7680169" y="3716074"/>
            <a:ext cx="3971220" cy="738654"/>
          </a:xfrm>
          <a:prstGeom prst="rect">
            <a:avLst/>
          </a:prstGeom>
        </p:spPr>
        <p:txBody>
          <a:bodyPr wrap="square" lIns="0" tIns="45715" rIns="91431" bIns="45715">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成果展示及问题</a:t>
            </a:r>
          </a:p>
          <a:p>
            <a:pPr lvl="0" fontAlgn="base">
              <a:spcBef>
                <a:spcPct val="0"/>
              </a:spcBef>
              <a:spcAft>
                <a:spcPct val="0"/>
              </a:spcAft>
            </a:pP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31" name="矩形 30"/>
          <p:cNvSpPr/>
          <p:nvPr/>
        </p:nvSpPr>
        <p:spPr>
          <a:xfrm>
            <a:off x="7680169" y="4964798"/>
            <a:ext cx="3971220" cy="738654"/>
          </a:xfrm>
          <a:prstGeom prst="rect">
            <a:avLst/>
          </a:prstGeom>
        </p:spPr>
        <p:txBody>
          <a:bodyPr wrap="square" lIns="0" tIns="45715" rIns="91431" bIns="45715">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下年度工作计划</a:t>
            </a:r>
          </a:p>
          <a:p>
            <a:pPr lvl="0" fontAlgn="base">
              <a:spcBef>
                <a:spcPct val="0"/>
              </a:spcBef>
              <a:spcAft>
                <a:spcPct val="0"/>
              </a:spcAft>
            </a:pP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32" name="任意多边形 83"/>
          <p:cNvSpPr/>
          <p:nvPr/>
        </p:nvSpPr>
        <p:spPr bwMode="auto">
          <a:xfrm rot="16377237">
            <a:off x="3256287" y="1708226"/>
            <a:ext cx="1379696" cy="13769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16377237">
            <a:off x="4199361" y="338266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1957428" y="2287855"/>
            <a:ext cx="1594730" cy="15915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任意多边形 83"/>
          <p:cNvSpPr/>
          <p:nvPr/>
        </p:nvSpPr>
        <p:spPr bwMode="auto">
          <a:xfrm rot="16377237">
            <a:off x="2961758" y="2269000"/>
            <a:ext cx="2240354" cy="223583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6" name="任意多边形 83"/>
          <p:cNvSpPr/>
          <p:nvPr/>
        </p:nvSpPr>
        <p:spPr bwMode="auto">
          <a:xfrm rot="5222763" flipH="1">
            <a:off x="4999710" y="1901114"/>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7" name="任意多边形 83"/>
          <p:cNvSpPr/>
          <p:nvPr/>
        </p:nvSpPr>
        <p:spPr bwMode="auto">
          <a:xfrm rot="16377237">
            <a:off x="5246588" y="233229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8" name="任意多边形 83"/>
          <p:cNvSpPr/>
          <p:nvPr/>
        </p:nvSpPr>
        <p:spPr bwMode="auto">
          <a:xfrm rot="16377237">
            <a:off x="2573405" y="360411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9" name="任意多边形 83"/>
          <p:cNvSpPr/>
          <p:nvPr/>
        </p:nvSpPr>
        <p:spPr bwMode="auto">
          <a:xfrm rot="5222763" flipH="1">
            <a:off x="2577518" y="5091672"/>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0" name="任意多边形 83"/>
          <p:cNvSpPr/>
          <p:nvPr/>
        </p:nvSpPr>
        <p:spPr bwMode="auto">
          <a:xfrm rot="16377237">
            <a:off x="2028912" y="461173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1" name="TextBox 40"/>
          <p:cNvSpPr txBox="1"/>
          <p:nvPr/>
        </p:nvSpPr>
        <p:spPr>
          <a:xfrm>
            <a:off x="2985778" y="2837520"/>
            <a:ext cx="2196988" cy="1015663"/>
          </a:xfrm>
          <a:prstGeom prst="rect">
            <a:avLst/>
          </a:prstGeom>
          <a:noFill/>
        </p:spPr>
        <p:txBody>
          <a:bodyPr wrap="square" rtlCol="0">
            <a:spAutoFit/>
          </a:bodyPr>
          <a:lstStyle/>
          <a:p>
            <a:pPr algn="ctr"/>
            <a:r>
              <a:rPr lang="zh-CN" altLang="en-US" sz="6000" b="1" spc="-300" dirty="0">
                <a:solidFill>
                  <a:schemeClr val="bg1"/>
                </a:solidFill>
                <a:latin typeface="微软雅黑" panose="020B0503020204020204" pitchFamily="34" charset="-122"/>
                <a:ea typeface="微软雅黑" panose="020B0503020204020204" pitchFamily="34" charset="-122"/>
              </a:rPr>
              <a:t>目录</a:t>
            </a:r>
          </a:p>
        </p:txBody>
      </p:sp>
      <p:grpSp>
        <p:nvGrpSpPr>
          <p:cNvPr id="2" name="组合 1"/>
          <p:cNvGrpSpPr/>
          <p:nvPr/>
        </p:nvGrpSpPr>
        <p:grpSpPr>
          <a:xfrm>
            <a:off x="6432565" y="1225382"/>
            <a:ext cx="1201290" cy="755738"/>
            <a:chOff x="6432565" y="1211527"/>
            <a:chExt cx="1201290" cy="755738"/>
          </a:xfrm>
        </p:grpSpPr>
        <p:sp>
          <p:nvSpPr>
            <p:cNvPr id="42"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8" name="TextBox 47"/>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A</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432565" y="2421929"/>
            <a:ext cx="1201290" cy="755738"/>
            <a:chOff x="6432565" y="1211527"/>
            <a:chExt cx="1201290" cy="755738"/>
          </a:xfrm>
        </p:grpSpPr>
        <p:sp>
          <p:nvSpPr>
            <p:cNvPr id="51"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4" name="TextBox 53"/>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B</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432565" y="3618476"/>
            <a:ext cx="1201290" cy="755738"/>
            <a:chOff x="6432565" y="1211527"/>
            <a:chExt cx="1201290" cy="755738"/>
          </a:xfrm>
        </p:grpSpPr>
        <p:sp>
          <p:nvSpPr>
            <p:cNvPr id="56"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7" name="TextBox 56"/>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C</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432565" y="4815022"/>
            <a:ext cx="1201290" cy="755738"/>
            <a:chOff x="6432565" y="1211527"/>
            <a:chExt cx="1201290" cy="755738"/>
          </a:xfrm>
        </p:grpSpPr>
        <p:sp>
          <p:nvSpPr>
            <p:cNvPr id="64"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5" name="TextBox 64"/>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D</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7"/>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14:presetBounceEnd="58000">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14:bounceEnd="58000">
                                          <p:cBhvr additive="base">
                                            <p:cTn id="65" dur="750" fill="hold"/>
                                            <p:tgtEl>
                                              <p:spTgt spid="28"/>
                                            </p:tgtEl>
                                            <p:attrNameLst>
                                              <p:attrName>ppt_x</p:attrName>
                                            </p:attrNameLst>
                                          </p:cBhvr>
                                          <p:tavLst>
                                            <p:tav tm="0">
                                              <p:val>
                                                <p:strVal val="1+#ppt_w/2"/>
                                              </p:val>
                                            </p:tav>
                                            <p:tav tm="100000">
                                              <p:val>
                                                <p:strVal val="#ppt_x"/>
                                              </p:val>
                                            </p:tav>
                                          </p:tavLst>
                                        </p:anim>
                                        <p:anim calcmode="lin" valueType="num" p14:bounceEnd="58000">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14:presetBounceEnd="58000">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14:bounceEnd="58000">
                                          <p:cBhvr additive="base">
                                            <p:cTn id="74" dur="750" fill="hold"/>
                                            <p:tgtEl>
                                              <p:spTgt spid="29"/>
                                            </p:tgtEl>
                                            <p:attrNameLst>
                                              <p:attrName>ppt_x</p:attrName>
                                            </p:attrNameLst>
                                          </p:cBhvr>
                                          <p:tavLst>
                                            <p:tav tm="0">
                                              <p:val>
                                                <p:strVal val="1+#ppt_w/2"/>
                                              </p:val>
                                            </p:tav>
                                            <p:tav tm="100000">
                                              <p:val>
                                                <p:strVal val="#ppt_x"/>
                                              </p:val>
                                            </p:tav>
                                          </p:tavLst>
                                        </p:anim>
                                        <p:anim calcmode="lin" valueType="num" p14:bounceEnd="58000">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2" presetClass="entr" presetSubtype="2" fill="hold" grpId="0" nodeType="withEffect" p14:presetBounceEnd="58000">
                                      <p:stCondLst>
                                        <p:cond delay="1250"/>
                                      </p:stCondLst>
                                      <p:childTnLst>
                                        <p:set>
                                          <p:cBhvr>
                                            <p:cTn id="82" dur="1" fill="hold">
                                              <p:stCondLst>
                                                <p:cond delay="0"/>
                                              </p:stCondLst>
                                            </p:cTn>
                                            <p:tgtEl>
                                              <p:spTgt spid="30"/>
                                            </p:tgtEl>
                                            <p:attrNameLst>
                                              <p:attrName>style.visibility</p:attrName>
                                            </p:attrNameLst>
                                          </p:cBhvr>
                                          <p:to>
                                            <p:strVal val="visible"/>
                                          </p:to>
                                        </p:set>
                                        <p:anim calcmode="lin" valueType="num" p14:bounceEnd="58000">
                                          <p:cBhvr additive="base">
                                            <p:cTn id="83" dur="75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84" dur="750" fill="hold"/>
                                            <p:tgtEl>
                                              <p:spTgt spid="30"/>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1500"/>
                                      </p:stCondLst>
                                      <p:childTnLst>
                                        <p:set>
                                          <p:cBhvr>
                                            <p:cTn id="86" dur="1" fill="hold">
                                              <p:stCondLst>
                                                <p:cond delay="0"/>
                                              </p:stCondLst>
                                            </p:cTn>
                                            <p:tgtEl>
                                              <p:spTgt spid="58"/>
                                            </p:tgtEl>
                                            <p:attrNameLst>
                                              <p:attrName>style.visibility</p:attrName>
                                            </p:attrNameLst>
                                          </p:cBhvr>
                                          <p:to>
                                            <p:strVal val="visible"/>
                                          </p:to>
                                        </p:set>
                                        <p:anim calcmode="lin" valueType="num">
                                          <p:cBhvr>
                                            <p:cTn id="87" dur="750" fill="hold"/>
                                            <p:tgtEl>
                                              <p:spTgt spid="58"/>
                                            </p:tgtEl>
                                            <p:attrNameLst>
                                              <p:attrName>ppt_w</p:attrName>
                                            </p:attrNameLst>
                                          </p:cBhvr>
                                          <p:tavLst>
                                            <p:tav tm="0">
                                              <p:val>
                                                <p:fltVal val="0"/>
                                              </p:val>
                                            </p:tav>
                                            <p:tav tm="100000">
                                              <p:val>
                                                <p:strVal val="#ppt_w"/>
                                              </p:val>
                                            </p:tav>
                                          </p:tavLst>
                                        </p:anim>
                                        <p:anim calcmode="lin" valueType="num">
                                          <p:cBhvr>
                                            <p:cTn id="88" dur="750" fill="hold"/>
                                            <p:tgtEl>
                                              <p:spTgt spid="58"/>
                                            </p:tgtEl>
                                            <p:attrNameLst>
                                              <p:attrName>ppt_h</p:attrName>
                                            </p:attrNameLst>
                                          </p:cBhvr>
                                          <p:tavLst>
                                            <p:tav tm="0">
                                              <p:val>
                                                <p:fltVal val="0"/>
                                              </p:val>
                                            </p:tav>
                                            <p:tav tm="100000">
                                              <p:val>
                                                <p:strVal val="#ppt_h"/>
                                              </p:val>
                                            </p:tav>
                                          </p:tavLst>
                                        </p:anim>
                                        <p:animEffect transition="in" filter="fade">
                                          <p:cBhvr>
                                            <p:cTn id="89" dur="750"/>
                                            <p:tgtEl>
                                              <p:spTgt spid="58"/>
                                            </p:tgtEl>
                                          </p:cBhvr>
                                        </p:animEffect>
                                      </p:childTnLst>
                                    </p:cTn>
                                  </p:par>
                                  <p:par>
                                    <p:cTn id="90" presetID="2" presetClass="entr" presetSubtype="2" fill="hold" grpId="0" nodeType="withEffect" p14:presetBounceEnd="58000">
                                      <p:stCondLst>
                                        <p:cond delay="1750"/>
                                      </p:stCondLst>
                                      <p:childTnLst>
                                        <p:set>
                                          <p:cBhvr>
                                            <p:cTn id="91" dur="1" fill="hold">
                                              <p:stCondLst>
                                                <p:cond delay="0"/>
                                              </p:stCondLst>
                                            </p:cTn>
                                            <p:tgtEl>
                                              <p:spTgt spid="31"/>
                                            </p:tgtEl>
                                            <p:attrNameLst>
                                              <p:attrName>style.visibility</p:attrName>
                                            </p:attrNameLst>
                                          </p:cBhvr>
                                          <p:to>
                                            <p:strVal val="visible"/>
                                          </p:to>
                                        </p:set>
                                        <p:anim calcmode="lin" valueType="num" p14:bounceEnd="58000">
                                          <p:cBhvr additive="base">
                                            <p:cTn id="92" dur="750" fill="hold"/>
                                            <p:tgtEl>
                                              <p:spTgt spid="31"/>
                                            </p:tgtEl>
                                            <p:attrNameLst>
                                              <p:attrName>ppt_x</p:attrName>
                                            </p:attrNameLst>
                                          </p:cBhvr>
                                          <p:tavLst>
                                            <p:tav tm="0">
                                              <p:val>
                                                <p:strVal val="1+#ppt_w/2"/>
                                              </p:val>
                                            </p:tav>
                                            <p:tav tm="100000">
                                              <p:val>
                                                <p:strVal val="#ppt_x"/>
                                              </p:val>
                                            </p:tav>
                                          </p:tavLst>
                                        </p:anim>
                                        <p:anim calcmode="lin" valueType="num" p14:bounceEnd="58000">
                                          <p:cBhvr additive="base">
                                            <p:cTn id="9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7"/>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750" fill="hold"/>
                                            <p:tgtEl>
                                              <p:spTgt spid="28"/>
                                            </p:tgtEl>
                                            <p:attrNameLst>
                                              <p:attrName>ppt_x</p:attrName>
                                            </p:attrNameLst>
                                          </p:cBhvr>
                                          <p:tavLst>
                                            <p:tav tm="0">
                                              <p:val>
                                                <p:strVal val="1+#ppt_w/2"/>
                                              </p:val>
                                            </p:tav>
                                            <p:tav tm="100000">
                                              <p:val>
                                                <p:strVal val="#ppt_x"/>
                                              </p:val>
                                            </p:tav>
                                          </p:tavLst>
                                        </p:anim>
                                        <p:anim calcmode="lin" valueType="num">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750" fill="hold"/>
                                            <p:tgtEl>
                                              <p:spTgt spid="29"/>
                                            </p:tgtEl>
                                            <p:attrNameLst>
                                              <p:attrName>ppt_x</p:attrName>
                                            </p:attrNameLst>
                                          </p:cBhvr>
                                          <p:tavLst>
                                            <p:tav tm="0">
                                              <p:val>
                                                <p:strVal val="1+#ppt_w/2"/>
                                              </p:val>
                                            </p:tav>
                                            <p:tav tm="100000">
                                              <p:val>
                                                <p:strVal val="#ppt_x"/>
                                              </p:val>
                                            </p:tav>
                                          </p:tavLst>
                                        </p:anim>
                                        <p:anim calcmode="lin" valueType="num">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2" presetClass="entr" presetSubtype="2" fill="hold" grpId="0" nodeType="withEffect">
                                      <p:stCondLst>
                                        <p:cond delay="125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750" fill="hold"/>
                                            <p:tgtEl>
                                              <p:spTgt spid="30"/>
                                            </p:tgtEl>
                                            <p:attrNameLst>
                                              <p:attrName>ppt_x</p:attrName>
                                            </p:attrNameLst>
                                          </p:cBhvr>
                                          <p:tavLst>
                                            <p:tav tm="0">
                                              <p:val>
                                                <p:strVal val="1+#ppt_w/2"/>
                                              </p:val>
                                            </p:tav>
                                            <p:tav tm="100000">
                                              <p:val>
                                                <p:strVal val="#ppt_x"/>
                                              </p:val>
                                            </p:tav>
                                          </p:tavLst>
                                        </p:anim>
                                        <p:anim calcmode="lin" valueType="num">
                                          <p:cBhvr additive="base">
                                            <p:cTn id="84" dur="750" fill="hold"/>
                                            <p:tgtEl>
                                              <p:spTgt spid="30"/>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1500"/>
                                      </p:stCondLst>
                                      <p:childTnLst>
                                        <p:set>
                                          <p:cBhvr>
                                            <p:cTn id="86" dur="1" fill="hold">
                                              <p:stCondLst>
                                                <p:cond delay="0"/>
                                              </p:stCondLst>
                                            </p:cTn>
                                            <p:tgtEl>
                                              <p:spTgt spid="58"/>
                                            </p:tgtEl>
                                            <p:attrNameLst>
                                              <p:attrName>style.visibility</p:attrName>
                                            </p:attrNameLst>
                                          </p:cBhvr>
                                          <p:to>
                                            <p:strVal val="visible"/>
                                          </p:to>
                                        </p:set>
                                        <p:anim calcmode="lin" valueType="num">
                                          <p:cBhvr>
                                            <p:cTn id="87" dur="750" fill="hold"/>
                                            <p:tgtEl>
                                              <p:spTgt spid="58"/>
                                            </p:tgtEl>
                                            <p:attrNameLst>
                                              <p:attrName>ppt_w</p:attrName>
                                            </p:attrNameLst>
                                          </p:cBhvr>
                                          <p:tavLst>
                                            <p:tav tm="0">
                                              <p:val>
                                                <p:fltVal val="0"/>
                                              </p:val>
                                            </p:tav>
                                            <p:tav tm="100000">
                                              <p:val>
                                                <p:strVal val="#ppt_w"/>
                                              </p:val>
                                            </p:tav>
                                          </p:tavLst>
                                        </p:anim>
                                        <p:anim calcmode="lin" valueType="num">
                                          <p:cBhvr>
                                            <p:cTn id="88" dur="750" fill="hold"/>
                                            <p:tgtEl>
                                              <p:spTgt spid="58"/>
                                            </p:tgtEl>
                                            <p:attrNameLst>
                                              <p:attrName>ppt_h</p:attrName>
                                            </p:attrNameLst>
                                          </p:cBhvr>
                                          <p:tavLst>
                                            <p:tav tm="0">
                                              <p:val>
                                                <p:fltVal val="0"/>
                                              </p:val>
                                            </p:tav>
                                            <p:tav tm="100000">
                                              <p:val>
                                                <p:strVal val="#ppt_h"/>
                                              </p:val>
                                            </p:tav>
                                          </p:tavLst>
                                        </p:anim>
                                        <p:animEffect transition="in" filter="fade">
                                          <p:cBhvr>
                                            <p:cTn id="89" dur="750"/>
                                            <p:tgtEl>
                                              <p:spTgt spid="58"/>
                                            </p:tgtEl>
                                          </p:cBhvr>
                                        </p:animEffect>
                                      </p:childTnLst>
                                    </p:cTn>
                                  </p:par>
                                  <p:par>
                                    <p:cTn id="90" presetID="2" presetClass="entr" presetSubtype="2" fill="hold" grpId="0" nodeType="withEffect">
                                      <p:stCondLst>
                                        <p:cond delay="175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750" fill="hold"/>
                                            <p:tgtEl>
                                              <p:spTgt spid="31"/>
                                            </p:tgtEl>
                                            <p:attrNameLst>
                                              <p:attrName>ppt_x</p:attrName>
                                            </p:attrNameLst>
                                          </p:cBhvr>
                                          <p:tavLst>
                                            <p:tav tm="0">
                                              <p:val>
                                                <p:strVal val="1+#ppt_w/2"/>
                                              </p:val>
                                            </p:tav>
                                            <p:tav tm="100000">
                                              <p:val>
                                                <p:strVal val="#ppt_x"/>
                                              </p:val>
                                            </p:tav>
                                          </p:tavLst>
                                        </p:anim>
                                        <p:anim calcmode="lin" valueType="num">
                                          <p:cBhvr additive="base">
                                            <p:cTn id="9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anose="020B0503020204020204" pitchFamily="34" charset="-122"/>
                <a:ea typeface="微软雅黑" panose="020B0503020204020204" pitchFamily="34" charset="-122"/>
              </a:rPr>
              <a:t>A</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年度工作概述</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85" name="Freeform 6"/>
          <p:cNvSpPr/>
          <p:nvPr/>
        </p:nvSpPr>
        <p:spPr bwMode="auto">
          <a:xfrm flipH="1">
            <a:off x="3050766" y="5738609"/>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lstStyle/>
          <a:p>
            <a:endParaRPr lang="id-ID" sz="1350"/>
          </a:p>
        </p:txBody>
      </p:sp>
      <p:sp>
        <p:nvSpPr>
          <p:cNvPr id="86" name="Freeform 24"/>
          <p:cNvSpPr/>
          <p:nvPr/>
        </p:nvSpPr>
        <p:spPr>
          <a:xfrm flipH="1">
            <a:off x="2816479" y="5341433"/>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Freeform 25"/>
          <p:cNvSpPr/>
          <p:nvPr/>
        </p:nvSpPr>
        <p:spPr>
          <a:xfrm flipH="1">
            <a:off x="3193817" y="6011077"/>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5"/>
          <p:cNvSpPr/>
          <p:nvPr/>
        </p:nvSpPr>
        <p:spPr bwMode="auto">
          <a:xfrm>
            <a:off x="3388366" y="4574017"/>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89" name="Freeform 6"/>
          <p:cNvSpPr/>
          <p:nvPr/>
        </p:nvSpPr>
        <p:spPr bwMode="auto">
          <a:xfrm>
            <a:off x="3439166" y="4480354"/>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0" name="Freeform 7"/>
          <p:cNvSpPr/>
          <p:nvPr/>
        </p:nvSpPr>
        <p:spPr bwMode="auto">
          <a:xfrm>
            <a:off x="3423291" y="4539092"/>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1" name="Freeform 8"/>
          <p:cNvSpPr/>
          <p:nvPr/>
        </p:nvSpPr>
        <p:spPr bwMode="auto">
          <a:xfrm>
            <a:off x="3412179" y="5080429"/>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2" name="Freeform 9"/>
          <p:cNvSpPr/>
          <p:nvPr/>
        </p:nvSpPr>
        <p:spPr bwMode="auto">
          <a:xfrm>
            <a:off x="3572516" y="4572429"/>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3" name="Freeform 10"/>
          <p:cNvSpPr/>
          <p:nvPr/>
        </p:nvSpPr>
        <p:spPr bwMode="auto">
          <a:xfrm>
            <a:off x="3621729" y="4475592"/>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4" name="Freeform 11"/>
          <p:cNvSpPr/>
          <p:nvPr/>
        </p:nvSpPr>
        <p:spPr bwMode="auto">
          <a:xfrm>
            <a:off x="3607441" y="4537504"/>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5" name="Freeform 12"/>
          <p:cNvSpPr/>
          <p:nvPr/>
        </p:nvSpPr>
        <p:spPr bwMode="auto">
          <a:xfrm>
            <a:off x="3596329" y="5075667"/>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6" name="Freeform 13"/>
          <p:cNvSpPr/>
          <p:nvPr/>
        </p:nvSpPr>
        <p:spPr bwMode="auto">
          <a:xfrm>
            <a:off x="3732854" y="4575604"/>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00B0F0"/>
          </a:solidFill>
          <a:ln>
            <a:noFill/>
          </a:ln>
        </p:spPr>
        <p:txBody>
          <a:bodyPr vert="horz" wrap="square" lIns="91440" tIns="45720" rIns="91440" bIns="45720" numCol="1" anchor="t" anchorCtr="0" compatLnSpc="1"/>
          <a:lstStyle/>
          <a:p>
            <a:endParaRPr lang="id-ID"/>
          </a:p>
        </p:txBody>
      </p:sp>
      <p:grpSp>
        <p:nvGrpSpPr>
          <p:cNvPr id="97" name="Group 123"/>
          <p:cNvGrpSpPr/>
          <p:nvPr/>
        </p:nvGrpSpPr>
        <p:grpSpPr>
          <a:xfrm>
            <a:off x="2497779" y="4452972"/>
            <a:ext cx="817563" cy="620713"/>
            <a:chOff x="7170738" y="4168775"/>
            <a:chExt cx="817563" cy="620713"/>
          </a:xfrm>
          <a:solidFill>
            <a:srgbClr val="00B0F0"/>
          </a:solidFill>
        </p:grpSpPr>
        <p:sp>
          <p:nvSpPr>
            <p:cNvPr id="98"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4" name="Freeform 20"/>
          <p:cNvSpPr>
            <a:spLocks noEditPoints="1"/>
          </p:cNvSpPr>
          <p:nvPr/>
        </p:nvSpPr>
        <p:spPr bwMode="auto">
          <a:xfrm>
            <a:off x="1832616" y="2334054"/>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05" name="Oval 21"/>
          <p:cNvSpPr>
            <a:spLocks noChangeArrowheads="1"/>
          </p:cNvSpPr>
          <p:nvPr/>
        </p:nvSpPr>
        <p:spPr bwMode="auto">
          <a:xfrm>
            <a:off x="4882204" y="2216579"/>
            <a:ext cx="141288" cy="141288"/>
          </a:xfrm>
          <a:prstGeom prst="ellipse">
            <a:avLst/>
          </a:prstGeom>
          <a:solidFill>
            <a:srgbClr val="00B0F0"/>
          </a:solidFill>
          <a:ln>
            <a:noFill/>
          </a:ln>
        </p:spPr>
        <p:txBody>
          <a:bodyPr vert="horz" wrap="square" lIns="91440" tIns="45720" rIns="91440" bIns="45720" numCol="1" anchor="t" anchorCtr="0" compatLnSpc="1"/>
          <a:lstStyle/>
          <a:p>
            <a:endParaRPr lang="id-ID"/>
          </a:p>
        </p:txBody>
      </p:sp>
      <p:sp>
        <p:nvSpPr>
          <p:cNvPr id="106" name="Freeform 22"/>
          <p:cNvSpPr/>
          <p:nvPr/>
        </p:nvSpPr>
        <p:spPr bwMode="auto">
          <a:xfrm>
            <a:off x="4933004" y="2321354"/>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7" name="Freeform 23"/>
          <p:cNvSpPr/>
          <p:nvPr/>
        </p:nvSpPr>
        <p:spPr bwMode="auto">
          <a:xfrm>
            <a:off x="4737741" y="2321354"/>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8" name="Freeform 24"/>
          <p:cNvSpPr/>
          <p:nvPr/>
        </p:nvSpPr>
        <p:spPr bwMode="auto">
          <a:xfrm>
            <a:off x="4945704" y="2165779"/>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9" name="Freeform 25"/>
          <p:cNvSpPr>
            <a:spLocks noEditPoints="1"/>
          </p:cNvSpPr>
          <p:nvPr/>
        </p:nvSpPr>
        <p:spPr bwMode="auto">
          <a:xfrm>
            <a:off x="3809054" y="1824467"/>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0" name="Freeform 26"/>
          <p:cNvSpPr>
            <a:spLocks noEditPoints="1"/>
          </p:cNvSpPr>
          <p:nvPr/>
        </p:nvSpPr>
        <p:spPr bwMode="auto">
          <a:xfrm>
            <a:off x="3615379" y="2016554"/>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1" name="Freeform 27"/>
          <p:cNvSpPr>
            <a:spLocks noEditPoints="1"/>
          </p:cNvSpPr>
          <p:nvPr/>
        </p:nvSpPr>
        <p:spPr bwMode="auto">
          <a:xfrm>
            <a:off x="3661416" y="1878442"/>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2" name="Freeform 28"/>
          <p:cNvSpPr>
            <a:spLocks noEditPoints="1"/>
          </p:cNvSpPr>
          <p:nvPr/>
        </p:nvSpPr>
        <p:spPr bwMode="auto">
          <a:xfrm>
            <a:off x="3661416" y="1878442"/>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3" name="Oval 29"/>
          <p:cNvSpPr>
            <a:spLocks noChangeArrowheads="1"/>
          </p:cNvSpPr>
          <p:nvPr/>
        </p:nvSpPr>
        <p:spPr bwMode="auto">
          <a:xfrm>
            <a:off x="3875729" y="2081642"/>
            <a:ext cx="93663" cy="93663"/>
          </a:xfrm>
          <a:prstGeom prst="ellipse">
            <a:avLst/>
          </a:prstGeom>
          <a:solidFill>
            <a:srgbClr val="FE978C"/>
          </a:solidFill>
          <a:ln>
            <a:noFill/>
          </a:ln>
        </p:spPr>
        <p:txBody>
          <a:bodyPr vert="horz" wrap="square" lIns="91440" tIns="45720" rIns="91440" bIns="45720" numCol="1" anchor="t" anchorCtr="0" compatLnSpc="1"/>
          <a:lstStyle/>
          <a:p>
            <a:endParaRPr lang="id-ID"/>
          </a:p>
        </p:txBody>
      </p:sp>
      <p:sp>
        <p:nvSpPr>
          <p:cNvPr id="114" name="Freeform 30"/>
          <p:cNvSpPr>
            <a:spLocks noEditPoints="1"/>
          </p:cNvSpPr>
          <p:nvPr/>
        </p:nvSpPr>
        <p:spPr bwMode="auto">
          <a:xfrm>
            <a:off x="4594866" y="1651429"/>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5" name="Rectangle 31"/>
          <p:cNvSpPr>
            <a:spLocks noChangeArrowheads="1"/>
          </p:cNvSpPr>
          <p:nvPr/>
        </p:nvSpPr>
        <p:spPr bwMode="auto">
          <a:xfrm>
            <a:off x="4466279" y="1649842"/>
            <a:ext cx="65088" cy="474663"/>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16" name="Freeform 32"/>
          <p:cNvSpPr>
            <a:spLocks noEditPoints="1"/>
          </p:cNvSpPr>
          <p:nvPr/>
        </p:nvSpPr>
        <p:spPr bwMode="auto">
          <a:xfrm>
            <a:off x="2358079" y="4040617"/>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E978C"/>
          </a:solidFill>
          <a:ln>
            <a:noFill/>
          </a:ln>
        </p:spPr>
        <p:txBody>
          <a:bodyPr vert="horz" wrap="square" lIns="91440" tIns="45720" rIns="91440" bIns="45720" numCol="1" anchor="t" anchorCtr="0" compatLnSpc="1"/>
          <a:lstStyle/>
          <a:p>
            <a:endParaRPr lang="id-ID"/>
          </a:p>
        </p:txBody>
      </p:sp>
      <p:grpSp>
        <p:nvGrpSpPr>
          <p:cNvPr id="117" name="Group 127"/>
          <p:cNvGrpSpPr/>
          <p:nvPr/>
        </p:nvGrpSpPr>
        <p:grpSpPr>
          <a:xfrm>
            <a:off x="3937641" y="4451779"/>
            <a:ext cx="508001" cy="654050"/>
            <a:chOff x="8610600" y="4127500"/>
            <a:chExt cx="508001" cy="654050"/>
          </a:xfrm>
          <a:solidFill>
            <a:srgbClr val="00B0F0"/>
          </a:solidFill>
        </p:grpSpPr>
        <p:sp>
          <p:nvSpPr>
            <p:cNvPr id="11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6" name="Freeform 41"/>
          <p:cNvSpPr>
            <a:spLocks noEditPoints="1"/>
          </p:cNvSpPr>
          <p:nvPr/>
        </p:nvSpPr>
        <p:spPr bwMode="auto">
          <a:xfrm>
            <a:off x="4358329" y="3791379"/>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27" name="Freeform 42"/>
          <p:cNvSpPr/>
          <p:nvPr/>
        </p:nvSpPr>
        <p:spPr bwMode="auto">
          <a:xfrm>
            <a:off x="4469454" y="4151742"/>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28" name="Freeform 43"/>
          <p:cNvSpPr/>
          <p:nvPr/>
        </p:nvSpPr>
        <p:spPr bwMode="auto">
          <a:xfrm>
            <a:off x="4431354" y="4212067"/>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29" name="Freeform 44"/>
          <p:cNvSpPr/>
          <p:nvPr/>
        </p:nvSpPr>
        <p:spPr bwMode="auto">
          <a:xfrm>
            <a:off x="3242316" y="1206929"/>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30" name="Freeform 45"/>
          <p:cNvSpPr>
            <a:spLocks noEditPoints="1"/>
          </p:cNvSpPr>
          <p:nvPr/>
        </p:nvSpPr>
        <p:spPr bwMode="auto">
          <a:xfrm>
            <a:off x="3086741" y="3867579"/>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1" name="Freeform 46"/>
          <p:cNvSpPr>
            <a:spLocks noEditPoints="1"/>
          </p:cNvSpPr>
          <p:nvPr/>
        </p:nvSpPr>
        <p:spPr bwMode="auto">
          <a:xfrm>
            <a:off x="4215454" y="2815067"/>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2" name="Freeform 47"/>
          <p:cNvSpPr>
            <a:spLocks noEditPoints="1"/>
          </p:cNvSpPr>
          <p:nvPr/>
        </p:nvSpPr>
        <p:spPr bwMode="auto">
          <a:xfrm>
            <a:off x="4836166" y="3094467"/>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3" name="Freeform 48"/>
          <p:cNvSpPr>
            <a:spLocks noEditPoints="1"/>
          </p:cNvSpPr>
          <p:nvPr/>
        </p:nvSpPr>
        <p:spPr bwMode="auto">
          <a:xfrm>
            <a:off x="3601091" y="3183367"/>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34" name="Freeform 49"/>
          <p:cNvSpPr/>
          <p:nvPr/>
        </p:nvSpPr>
        <p:spPr bwMode="auto">
          <a:xfrm>
            <a:off x="3707454" y="3367517"/>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E978C"/>
          </a:solidFill>
          <a:ln>
            <a:noFill/>
          </a:ln>
        </p:spPr>
        <p:txBody>
          <a:bodyPr vert="horz" wrap="square" lIns="91440" tIns="45720" rIns="91440" bIns="45720" numCol="1" anchor="t" anchorCtr="0" compatLnSpc="1"/>
          <a:lstStyle/>
          <a:p>
            <a:endParaRPr lang="id-ID"/>
          </a:p>
        </p:txBody>
      </p:sp>
      <p:grpSp>
        <p:nvGrpSpPr>
          <p:cNvPr id="135" name="Group 126"/>
          <p:cNvGrpSpPr/>
          <p:nvPr/>
        </p:nvGrpSpPr>
        <p:grpSpPr>
          <a:xfrm>
            <a:off x="3832866" y="3929492"/>
            <a:ext cx="454025" cy="431800"/>
            <a:chOff x="8505825" y="3605213"/>
            <a:chExt cx="454025" cy="431800"/>
          </a:xfrm>
          <a:solidFill>
            <a:srgbClr val="00B0F0"/>
          </a:solidFill>
        </p:grpSpPr>
        <p:sp>
          <p:nvSpPr>
            <p:cNvPr id="13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8" name="Freeform 52"/>
          <p:cNvSpPr/>
          <p:nvPr/>
        </p:nvSpPr>
        <p:spPr bwMode="auto">
          <a:xfrm>
            <a:off x="2432691" y="1359329"/>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9" name="Freeform 53"/>
          <p:cNvSpPr/>
          <p:nvPr/>
        </p:nvSpPr>
        <p:spPr bwMode="auto">
          <a:xfrm>
            <a:off x="2948629" y="1329167"/>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0" name="Freeform 54"/>
          <p:cNvSpPr/>
          <p:nvPr/>
        </p:nvSpPr>
        <p:spPr bwMode="auto">
          <a:xfrm>
            <a:off x="2521591" y="1505379"/>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1" name="Freeform 55"/>
          <p:cNvSpPr>
            <a:spLocks noEditPoints="1"/>
          </p:cNvSpPr>
          <p:nvPr/>
        </p:nvSpPr>
        <p:spPr bwMode="auto">
          <a:xfrm>
            <a:off x="2102491" y="1800654"/>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2" name="Freeform 56"/>
          <p:cNvSpPr>
            <a:spLocks noEditPoints="1"/>
          </p:cNvSpPr>
          <p:nvPr/>
        </p:nvSpPr>
        <p:spPr bwMode="auto">
          <a:xfrm>
            <a:off x="1832616" y="2891267"/>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3" name="Freeform 57"/>
          <p:cNvSpPr>
            <a:spLocks noEditPoints="1"/>
          </p:cNvSpPr>
          <p:nvPr/>
        </p:nvSpPr>
        <p:spPr bwMode="auto">
          <a:xfrm>
            <a:off x="3882079" y="1327579"/>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4" name="Freeform 58"/>
          <p:cNvSpPr>
            <a:spLocks noEditPoints="1"/>
          </p:cNvSpPr>
          <p:nvPr/>
        </p:nvSpPr>
        <p:spPr bwMode="auto">
          <a:xfrm>
            <a:off x="2014671" y="3493203"/>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5" name="Rectangle 59"/>
          <p:cNvSpPr>
            <a:spLocks noChangeArrowheads="1"/>
          </p:cNvSpPr>
          <p:nvPr/>
        </p:nvSpPr>
        <p:spPr bwMode="auto">
          <a:xfrm>
            <a:off x="4010666" y="2999217"/>
            <a:ext cx="627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6" name="Rectangle 60"/>
          <p:cNvSpPr>
            <a:spLocks noChangeArrowheads="1"/>
          </p:cNvSpPr>
          <p:nvPr/>
        </p:nvSpPr>
        <p:spPr bwMode="auto">
          <a:xfrm>
            <a:off x="4036066" y="2935717"/>
            <a:ext cx="5762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7" name="Rectangle 61"/>
          <p:cNvSpPr>
            <a:spLocks noChangeArrowheads="1"/>
          </p:cNvSpPr>
          <p:nvPr/>
        </p:nvSpPr>
        <p:spPr bwMode="auto">
          <a:xfrm>
            <a:off x="4263079" y="2870629"/>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8" name="Rectangle 62"/>
          <p:cNvSpPr>
            <a:spLocks noChangeArrowheads="1"/>
          </p:cNvSpPr>
          <p:nvPr/>
        </p:nvSpPr>
        <p:spPr bwMode="auto">
          <a:xfrm>
            <a:off x="4285304" y="2637267"/>
            <a:ext cx="77788"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9" name="Rectangle 63"/>
          <p:cNvSpPr>
            <a:spLocks noChangeArrowheads="1"/>
          </p:cNvSpPr>
          <p:nvPr/>
        </p:nvSpPr>
        <p:spPr bwMode="auto">
          <a:xfrm>
            <a:off x="4263079" y="2624567"/>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0" name="Rectangle 64"/>
          <p:cNvSpPr>
            <a:spLocks noChangeArrowheads="1"/>
          </p:cNvSpPr>
          <p:nvPr/>
        </p:nvSpPr>
        <p:spPr bwMode="auto">
          <a:xfrm>
            <a:off x="4448816" y="2870629"/>
            <a:ext cx="119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1" name="Rectangle 65"/>
          <p:cNvSpPr>
            <a:spLocks noChangeArrowheads="1"/>
          </p:cNvSpPr>
          <p:nvPr/>
        </p:nvSpPr>
        <p:spPr bwMode="auto">
          <a:xfrm>
            <a:off x="4469454" y="2637267"/>
            <a:ext cx="76200"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2" name="Rectangle 66"/>
          <p:cNvSpPr>
            <a:spLocks noChangeArrowheads="1"/>
          </p:cNvSpPr>
          <p:nvPr/>
        </p:nvSpPr>
        <p:spPr bwMode="auto">
          <a:xfrm>
            <a:off x="4448816" y="2624567"/>
            <a:ext cx="119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3" name="Rectangle 67"/>
          <p:cNvSpPr>
            <a:spLocks noChangeArrowheads="1"/>
          </p:cNvSpPr>
          <p:nvPr/>
        </p:nvSpPr>
        <p:spPr bwMode="auto">
          <a:xfrm>
            <a:off x="4080516" y="2870629"/>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4" name="Rectangle 68"/>
          <p:cNvSpPr>
            <a:spLocks noChangeArrowheads="1"/>
          </p:cNvSpPr>
          <p:nvPr/>
        </p:nvSpPr>
        <p:spPr bwMode="auto">
          <a:xfrm>
            <a:off x="4101154" y="2637267"/>
            <a:ext cx="79375"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5" name="Rectangle 69"/>
          <p:cNvSpPr>
            <a:spLocks noChangeArrowheads="1"/>
          </p:cNvSpPr>
          <p:nvPr/>
        </p:nvSpPr>
        <p:spPr bwMode="auto">
          <a:xfrm>
            <a:off x="4080516" y="2624567"/>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6" name="Rectangle 70"/>
          <p:cNvSpPr>
            <a:spLocks noChangeArrowheads="1"/>
          </p:cNvSpPr>
          <p:nvPr/>
        </p:nvSpPr>
        <p:spPr bwMode="auto">
          <a:xfrm>
            <a:off x="4036066" y="2554717"/>
            <a:ext cx="5762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7" name="Freeform 71"/>
          <p:cNvSpPr/>
          <p:nvPr/>
        </p:nvSpPr>
        <p:spPr bwMode="auto">
          <a:xfrm>
            <a:off x="4036066" y="2370567"/>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58" name="Freeform 72"/>
          <p:cNvSpPr>
            <a:spLocks noEditPoints="1"/>
          </p:cNvSpPr>
          <p:nvPr/>
        </p:nvSpPr>
        <p:spPr bwMode="auto">
          <a:xfrm>
            <a:off x="2451741" y="2537254"/>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59" name="Freeform 73"/>
          <p:cNvSpPr>
            <a:spLocks noEditPoints="1"/>
          </p:cNvSpPr>
          <p:nvPr/>
        </p:nvSpPr>
        <p:spPr bwMode="auto">
          <a:xfrm>
            <a:off x="4217041" y="3110342"/>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0" name="Freeform 74"/>
          <p:cNvSpPr>
            <a:spLocks noEditPoints="1"/>
          </p:cNvSpPr>
          <p:nvPr/>
        </p:nvSpPr>
        <p:spPr bwMode="auto">
          <a:xfrm>
            <a:off x="2581916" y="1989567"/>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1" name="Freeform 75"/>
          <p:cNvSpPr>
            <a:spLocks noEditPoints="1"/>
          </p:cNvSpPr>
          <p:nvPr/>
        </p:nvSpPr>
        <p:spPr bwMode="auto">
          <a:xfrm>
            <a:off x="3305816" y="2473754"/>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2" name="Freeform 76"/>
          <p:cNvSpPr>
            <a:spLocks noEditPoints="1"/>
          </p:cNvSpPr>
          <p:nvPr/>
        </p:nvSpPr>
        <p:spPr bwMode="auto">
          <a:xfrm>
            <a:off x="2737491" y="3210354"/>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3" name="Freeform 77"/>
          <p:cNvSpPr/>
          <p:nvPr/>
        </p:nvSpPr>
        <p:spPr bwMode="auto">
          <a:xfrm>
            <a:off x="3018479" y="2495979"/>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4" name="Freeform 78"/>
          <p:cNvSpPr/>
          <p:nvPr/>
        </p:nvSpPr>
        <p:spPr bwMode="auto">
          <a:xfrm>
            <a:off x="3113729" y="2454704"/>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5" name="Freeform 79"/>
          <p:cNvSpPr>
            <a:spLocks noEditPoints="1"/>
          </p:cNvSpPr>
          <p:nvPr/>
        </p:nvSpPr>
        <p:spPr bwMode="auto">
          <a:xfrm>
            <a:off x="2780354" y="3791379"/>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6" name="Freeform 80"/>
          <p:cNvSpPr>
            <a:spLocks noEditPoints="1"/>
          </p:cNvSpPr>
          <p:nvPr/>
        </p:nvSpPr>
        <p:spPr bwMode="auto">
          <a:xfrm>
            <a:off x="4512316" y="2188004"/>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7" name="Freeform 81"/>
          <p:cNvSpPr>
            <a:spLocks noEditPoints="1"/>
          </p:cNvSpPr>
          <p:nvPr/>
        </p:nvSpPr>
        <p:spPr bwMode="auto">
          <a:xfrm>
            <a:off x="3099441" y="1772079"/>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8" name="Freeform 82"/>
          <p:cNvSpPr>
            <a:spLocks noEditPoints="1"/>
          </p:cNvSpPr>
          <p:nvPr/>
        </p:nvSpPr>
        <p:spPr bwMode="auto">
          <a:xfrm>
            <a:off x="2947041" y="1684767"/>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9" name="Freeform 83"/>
          <p:cNvSpPr/>
          <p:nvPr/>
        </p:nvSpPr>
        <p:spPr bwMode="auto">
          <a:xfrm>
            <a:off x="2877191" y="1814942"/>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0" name="Freeform 84"/>
          <p:cNvSpPr/>
          <p:nvPr/>
        </p:nvSpPr>
        <p:spPr bwMode="auto">
          <a:xfrm>
            <a:off x="2808929" y="1824467"/>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1" name="Freeform 85"/>
          <p:cNvSpPr>
            <a:spLocks noEditPoints="1"/>
          </p:cNvSpPr>
          <p:nvPr/>
        </p:nvSpPr>
        <p:spPr bwMode="auto">
          <a:xfrm>
            <a:off x="2724791" y="2983342"/>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72" name="Freeform 86"/>
          <p:cNvSpPr/>
          <p:nvPr/>
        </p:nvSpPr>
        <p:spPr bwMode="auto">
          <a:xfrm>
            <a:off x="4572641" y="3392917"/>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3" name="Freeform 87"/>
          <p:cNvSpPr/>
          <p:nvPr/>
        </p:nvSpPr>
        <p:spPr bwMode="auto">
          <a:xfrm>
            <a:off x="4712341" y="3381804"/>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4" name="Freeform 88"/>
          <p:cNvSpPr/>
          <p:nvPr/>
        </p:nvSpPr>
        <p:spPr bwMode="auto">
          <a:xfrm>
            <a:off x="4620266" y="3446892"/>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5" name="Freeform 89"/>
          <p:cNvSpPr>
            <a:spLocks noEditPoints="1"/>
          </p:cNvSpPr>
          <p:nvPr/>
        </p:nvSpPr>
        <p:spPr bwMode="auto">
          <a:xfrm>
            <a:off x="4239266" y="2154667"/>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6" name="Freeform 90"/>
          <p:cNvSpPr/>
          <p:nvPr/>
        </p:nvSpPr>
        <p:spPr bwMode="auto">
          <a:xfrm>
            <a:off x="2386654" y="3215117"/>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7" name="Freeform 91"/>
          <p:cNvSpPr/>
          <p:nvPr/>
        </p:nvSpPr>
        <p:spPr bwMode="auto">
          <a:xfrm>
            <a:off x="2373954" y="3205592"/>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8" name="Freeform 92"/>
          <p:cNvSpPr/>
          <p:nvPr/>
        </p:nvSpPr>
        <p:spPr bwMode="auto">
          <a:xfrm>
            <a:off x="2415229" y="3262742"/>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9" name="Freeform 93"/>
          <p:cNvSpPr>
            <a:spLocks noEditPoints="1"/>
          </p:cNvSpPr>
          <p:nvPr/>
        </p:nvSpPr>
        <p:spPr bwMode="auto">
          <a:xfrm>
            <a:off x="3747141" y="4866117"/>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0" name="Freeform 94"/>
          <p:cNvSpPr/>
          <p:nvPr/>
        </p:nvSpPr>
        <p:spPr bwMode="auto">
          <a:xfrm>
            <a:off x="3482029" y="3286554"/>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1" name="Freeform 95"/>
          <p:cNvSpPr/>
          <p:nvPr/>
        </p:nvSpPr>
        <p:spPr bwMode="auto">
          <a:xfrm>
            <a:off x="3467741" y="3103992"/>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2" name="Freeform 96"/>
          <p:cNvSpPr/>
          <p:nvPr/>
        </p:nvSpPr>
        <p:spPr bwMode="auto">
          <a:xfrm>
            <a:off x="3509016" y="3135742"/>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3" name="Freeform 97"/>
          <p:cNvSpPr/>
          <p:nvPr/>
        </p:nvSpPr>
        <p:spPr bwMode="auto">
          <a:xfrm>
            <a:off x="3497904" y="3332592"/>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4" name="Freeform 98"/>
          <p:cNvSpPr>
            <a:spLocks noEditPoints="1"/>
          </p:cNvSpPr>
          <p:nvPr/>
        </p:nvSpPr>
        <p:spPr bwMode="auto">
          <a:xfrm>
            <a:off x="3447104" y="1724454"/>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00B0F0"/>
          </a:solidFill>
          <a:ln>
            <a:noFill/>
          </a:ln>
        </p:spPr>
        <p:txBody>
          <a:bodyPr vert="horz" wrap="square" lIns="91440" tIns="45720" rIns="91440" bIns="45720" numCol="1" anchor="t" anchorCtr="0" compatLnSpc="1"/>
          <a:lstStyle/>
          <a:p>
            <a:endParaRPr lang="id-ID"/>
          </a:p>
        </p:txBody>
      </p:sp>
      <p:cxnSp>
        <p:nvCxnSpPr>
          <p:cNvPr id="185" name="直接连接符 184"/>
          <p:cNvCxnSpPr/>
          <p:nvPr/>
        </p:nvCxnSpPr>
        <p:spPr>
          <a:xfrm>
            <a:off x="6993654" y="3086779"/>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7330652" y="1990643"/>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7317690" y="2405381"/>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188" name="直接连接符 187"/>
          <p:cNvCxnSpPr/>
          <p:nvPr/>
        </p:nvCxnSpPr>
        <p:spPr>
          <a:xfrm>
            <a:off x="6993654" y="445493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7330652" y="3358795"/>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0" name="矩形 47"/>
          <p:cNvSpPr>
            <a:spLocks noChangeArrowheads="1"/>
          </p:cNvSpPr>
          <p:nvPr/>
        </p:nvSpPr>
        <p:spPr bwMode="auto">
          <a:xfrm>
            <a:off x="7317690" y="377353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191" name="直接连接符 190"/>
          <p:cNvCxnSpPr/>
          <p:nvPr/>
        </p:nvCxnSpPr>
        <p:spPr>
          <a:xfrm>
            <a:off x="6993654" y="589509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330652" y="4798955"/>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3" name="矩形 47"/>
          <p:cNvSpPr>
            <a:spLocks noChangeArrowheads="1"/>
          </p:cNvSpPr>
          <p:nvPr/>
        </p:nvSpPr>
        <p:spPr bwMode="auto">
          <a:xfrm>
            <a:off x="7317690" y="521369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sp>
        <p:nvSpPr>
          <p:cNvPr id="194" name="Freeform 5"/>
          <p:cNvSpPr/>
          <p:nvPr/>
        </p:nvSpPr>
        <p:spPr bwMode="auto">
          <a:xfrm rot="1855731">
            <a:off x="6318086" y="209073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5" name="TextBox 194"/>
          <p:cNvSpPr txBox="1"/>
          <p:nvPr/>
        </p:nvSpPr>
        <p:spPr>
          <a:xfrm>
            <a:off x="6577171" y="2161917"/>
            <a:ext cx="377796"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6" name="Freeform 5"/>
          <p:cNvSpPr/>
          <p:nvPr/>
        </p:nvSpPr>
        <p:spPr bwMode="auto">
          <a:xfrm rot="1855731">
            <a:off x="6298017" y="34123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E978C"/>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7" name="TextBox 196"/>
          <p:cNvSpPr txBox="1"/>
          <p:nvPr/>
        </p:nvSpPr>
        <p:spPr>
          <a:xfrm>
            <a:off x="6557102" y="3483482"/>
            <a:ext cx="377796"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8" name="Freeform 5"/>
          <p:cNvSpPr/>
          <p:nvPr/>
        </p:nvSpPr>
        <p:spPr bwMode="auto">
          <a:xfrm rot="1855731">
            <a:off x="6290648" y="4844563"/>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9" name="TextBox 198"/>
          <p:cNvSpPr txBox="1"/>
          <p:nvPr/>
        </p:nvSpPr>
        <p:spPr>
          <a:xfrm>
            <a:off x="6549733" y="4915743"/>
            <a:ext cx="377796"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ppt_x"/>
                                          </p:val>
                                        </p:tav>
                                        <p:tav tm="100000">
                                          <p:val>
                                            <p:strVal val="#ppt_x"/>
                                          </p:val>
                                        </p:tav>
                                      </p:tavLst>
                                    </p:anim>
                                    <p:anim calcmode="lin" valueType="num">
                                      <p:cBhvr additive="base">
                                        <p:cTn id="24" dur="500" fill="hold"/>
                                        <p:tgtEl>
                                          <p:spTgt spid="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ppt_x"/>
                                          </p:val>
                                        </p:tav>
                                        <p:tav tm="100000">
                                          <p:val>
                                            <p:strVal val="#ppt_x"/>
                                          </p:val>
                                        </p:tav>
                                      </p:tavLst>
                                    </p:anim>
                                    <p:anim calcmode="lin" valueType="num">
                                      <p:cBhvr additive="base">
                                        <p:cTn id="56" dur="500" fill="hold"/>
                                        <p:tgtEl>
                                          <p:spTgt spid="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ppt_x"/>
                                          </p:val>
                                        </p:tav>
                                        <p:tav tm="100000">
                                          <p:val>
                                            <p:strVal val="#ppt_x"/>
                                          </p:val>
                                        </p:tav>
                                      </p:tavLst>
                                    </p:anim>
                                    <p:anim calcmode="lin" valueType="num">
                                      <p:cBhvr additive="base">
                                        <p:cTn id="64" dur="500" fill="hold"/>
                                        <p:tgtEl>
                                          <p:spTgt spid="96"/>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additive="base">
                                        <p:cTn id="71" dur="500" fill="hold"/>
                                        <p:tgtEl>
                                          <p:spTgt spid="104"/>
                                        </p:tgtEl>
                                        <p:attrNameLst>
                                          <p:attrName>ppt_x</p:attrName>
                                        </p:attrNameLst>
                                      </p:cBhvr>
                                      <p:tavLst>
                                        <p:tav tm="0">
                                          <p:val>
                                            <p:strVal val="1+#ppt_w/2"/>
                                          </p:val>
                                        </p:tav>
                                        <p:tav tm="100000">
                                          <p:val>
                                            <p:strVal val="#ppt_x"/>
                                          </p:val>
                                        </p:tav>
                                      </p:tavLst>
                                    </p:anim>
                                    <p:anim calcmode="lin" valueType="num">
                                      <p:cBhvr additive="base">
                                        <p:cTn id="72" dur="500" fill="hold"/>
                                        <p:tgtEl>
                                          <p:spTgt spid="10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fill="hold"/>
                                        <p:tgtEl>
                                          <p:spTgt spid="105"/>
                                        </p:tgtEl>
                                        <p:attrNameLst>
                                          <p:attrName>ppt_x</p:attrName>
                                        </p:attrNameLst>
                                      </p:cBhvr>
                                      <p:tavLst>
                                        <p:tav tm="0">
                                          <p:val>
                                            <p:strVal val="#ppt_x"/>
                                          </p:val>
                                        </p:tav>
                                        <p:tav tm="100000">
                                          <p:val>
                                            <p:strVal val="#ppt_x"/>
                                          </p:val>
                                        </p:tav>
                                      </p:tavLst>
                                    </p:anim>
                                    <p:anim calcmode="lin" valueType="num">
                                      <p:cBhvr additive="base">
                                        <p:cTn id="76" dur="500" fill="hold"/>
                                        <p:tgtEl>
                                          <p:spTgt spid="10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ppt_x"/>
                                          </p:val>
                                        </p:tav>
                                        <p:tav tm="100000">
                                          <p:val>
                                            <p:strVal val="#ppt_x"/>
                                          </p:val>
                                        </p:tav>
                                      </p:tavLst>
                                    </p:anim>
                                    <p:anim calcmode="lin" valueType="num">
                                      <p:cBhvr additive="base">
                                        <p:cTn id="80" dur="500" fill="hold"/>
                                        <p:tgtEl>
                                          <p:spTgt spid="10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additive="base">
                                        <p:cTn id="83" dur="500" fill="hold"/>
                                        <p:tgtEl>
                                          <p:spTgt spid="107"/>
                                        </p:tgtEl>
                                        <p:attrNameLst>
                                          <p:attrName>ppt_x</p:attrName>
                                        </p:attrNameLst>
                                      </p:cBhvr>
                                      <p:tavLst>
                                        <p:tav tm="0">
                                          <p:val>
                                            <p:strVal val="#ppt_x"/>
                                          </p:val>
                                        </p:tav>
                                        <p:tav tm="100000">
                                          <p:val>
                                            <p:strVal val="#ppt_x"/>
                                          </p:val>
                                        </p:tav>
                                      </p:tavLst>
                                    </p:anim>
                                    <p:anim calcmode="lin" valueType="num">
                                      <p:cBhvr additive="base">
                                        <p:cTn id="84" dur="500" fill="hold"/>
                                        <p:tgtEl>
                                          <p:spTgt spid="10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500" fill="hold"/>
                                        <p:tgtEl>
                                          <p:spTgt spid="108"/>
                                        </p:tgtEl>
                                        <p:attrNameLst>
                                          <p:attrName>ppt_x</p:attrName>
                                        </p:attrNameLst>
                                      </p:cBhvr>
                                      <p:tavLst>
                                        <p:tav tm="0">
                                          <p:val>
                                            <p:strVal val="#ppt_x"/>
                                          </p:val>
                                        </p:tav>
                                        <p:tav tm="100000">
                                          <p:val>
                                            <p:strVal val="#ppt_x"/>
                                          </p:val>
                                        </p:tav>
                                      </p:tavLst>
                                    </p:anim>
                                    <p:anim calcmode="lin" valueType="num">
                                      <p:cBhvr additive="base">
                                        <p:cTn id="88" dur="500" fill="hold"/>
                                        <p:tgtEl>
                                          <p:spTgt spid="10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0-#ppt_w/2"/>
                                          </p:val>
                                        </p:tav>
                                        <p:tav tm="100000">
                                          <p:val>
                                            <p:strVal val="#ppt_x"/>
                                          </p:val>
                                        </p:tav>
                                      </p:tavLst>
                                    </p:anim>
                                    <p:anim calcmode="lin" valueType="num">
                                      <p:cBhvr additive="base">
                                        <p:cTn id="112" dur="500" fill="hold"/>
                                        <p:tgtEl>
                                          <p:spTgt spid="11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116"/>
                                        </p:tgtEl>
                                        <p:attrNameLst>
                                          <p:attrName>style.visibility</p:attrName>
                                        </p:attrNameLst>
                                      </p:cBhvr>
                                      <p:to>
                                        <p:strVal val="visible"/>
                                      </p:to>
                                    </p:set>
                                    <p:anim calcmode="lin" valueType="num">
                                      <p:cBhvr additive="base">
                                        <p:cTn id="119" dur="500" fill="hold"/>
                                        <p:tgtEl>
                                          <p:spTgt spid="116"/>
                                        </p:tgtEl>
                                        <p:attrNameLst>
                                          <p:attrName>ppt_x</p:attrName>
                                        </p:attrNameLst>
                                      </p:cBhvr>
                                      <p:tavLst>
                                        <p:tav tm="0">
                                          <p:val>
                                            <p:strVal val="0-#ppt_w/2"/>
                                          </p:val>
                                        </p:tav>
                                        <p:tav tm="100000">
                                          <p:val>
                                            <p:strVal val="#ppt_x"/>
                                          </p:val>
                                        </p:tav>
                                      </p:tavLst>
                                    </p:anim>
                                    <p:anim calcmode="lin" valueType="num">
                                      <p:cBhvr additive="base">
                                        <p:cTn id="120" dur="500" fill="hold"/>
                                        <p:tgtEl>
                                          <p:spTgt spid="116"/>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anim calcmode="lin" valueType="num">
                                      <p:cBhvr additive="base">
                                        <p:cTn id="123" dur="500" fill="hold"/>
                                        <p:tgtEl>
                                          <p:spTgt spid="117"/>
                                        </p:tgtEl>
                                        <p:attrNameLst>
                                          <p:attrName>ppt_x</p:attrName>
                                        </p:attrNameLst>
                                      </p:cBhvr>
                                      <p:tavLst>
                                        <p:tav tm="0">
                                          <p:val>
                                            <p:strVal val="0-#ppt_w/2"/>
                                          </p:val>
                                        </p:tav>
                                        <p:tav tm="100000">
                                          <p:val>
                                            <p:strVal val="#ppt_x"/>
                                          </p:val>
                                        </p:tav>
                                      </p:tavLst>
                                    </p:anim>
                                    <p:anim calcmode="lin" valueType="num">
                                      <p:cBhvr additive="base">
                                        <p:cTn id="124" dur="500" fill="hold"/>
                                        <p:tgtEl>
                                          <p:spTgt spid="11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additive="base">
                                        <p:cTn id="127" dur="500" fill="hold"/>
                                        <p:tgtEl>
                                          <p:spTgt spid="126"/>
                                        </p:tgtEl>
                                        <p:attrNameLst>
                                          <p:attrName>ppt_x</p:attrName>
                                        </p:attrNameLst>
                                      </p:cBhvr>
                                      <p:tavLst>
                                        <p:tav tm="0">
                                          <p:val>
                                            <p:strVal val="#ppt_x"/>
                                          </p:val>
                                        </p:tav>
                                        <p:tav tm="100000">
                                          <p:val>
                                            <p:strVal val="#ppt_x"/>
                                          </p:val>
                                        </p:tav>
                                      </p:tavLst>
                                    </p:anim>
                                    <p:anim calcmode="lin" valueType="num">
                                      <p:cBhvr additive="base">
                                        <p:cTn id="128" dur="500" fill="hold"/>
                                        <p:tgtEl>
                                          <p:spTgt spid="1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anim calcmode="lin" valueType="num">
                                      <p:cBhvr additive="base">
                                        <p:cTn id="131" dur="500" fill="hold"/>
                                        <p:tgtEl>
                                          <p:spTgt spid="127"/>
                                        </p:tgtEl>
                                        <p:attrNameLst>
                                          <p:attrName>ppt_x</p:attrName>
                                        </p:attrNameLst>
                                      </p:cBhvr>
                                      <p:tavLst>
                                        <p:tav tm="0">
                                          <p:val>
                                            <p:strVal val="#ppt_x"/>
                                          </p:val>
                                        </p:tav>
                                        <p:tav tm="100000">
                                          <p:val>
                                            <p:strVal val="#ppt_x"/>
                                          </p:val>
                                        </p:tav>
                                      </p:tavLst>
                                    </p:anim>
                                    <p:anim calcmode="lin" valueType="num">
                                      <p:cBhvr additive="base">
                                        <p:cTn id="132" dur="500" fill="hold"/>
                                        <p:tgtEl>
                                          <p:spTgt spid="1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 calcmode="lin" valueType="num">
                                      <p:cBhvr additive="base">
                                        <p:cTn id="135" dur="500" fill="hold"/>
                                        <p:tgtEl>
                                          <p:spTgt spid="128"/>
                                        </p:tgtEl>
                                        <p:attrNameLst>
                                          <p:attrName>ppt_x</p:attrName>
                                        </p:attrNameLst>
                                      </p:cBhvr>
                                      <p:tavLst>
                                        <p:tav tm="0">
                                          <p:val>
                                            <p:strVal val="#ppt_x"/>
                                          </p:val>
                                        </p:tav>
                                        <p:tav tm="100000">
                                          <p:val>
                                            <p:strVal val="#ppt_x"/>
                                          </p:val>
                                        </p:tav>
                                      </p:tavLst>
                                    </p:anim>
                                    <p:anim calcmode="lin" valueType="num">
                                      <p:cBhvr additive="base">
                                        <p:cTn id="136" dur="500" fill="hold"/>
                                        <p:tgtEl>
                                          <p:spTgt spid="128"/>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additive="base">
                                        <p:cTn id="139" dur="500" fill="hold"/>
                                        <p:tgtEl>
                                          <p:spTgt spid="129"/>
                                        </p:tgtEl>
                                        <p:attrNameLst>
                                          <p:attrName>ppt_x</p:attrName>
                                        </p:attrNameLst>
                                      </p:cBhvr>
                                      <p:tavLst>
                                        <p:tav tm="0">
                                          <p:val>
                                            <p:strVal val="0-#ppt_w/2"/>
                                          </p:val>
                                        </p:tav>
                                        <p:tav tm="100000">
                                          <p:val>
                                            <p:strVal val="#ppt_x"/>
                                          </p:val>
                                        </p:tav>
                                      </p:tavLst>
                                    </p:anim>
                                    <p:anim calcmode="lin" valueType="num">
                                      <p:cBhvr additive="base">
                                        <p:cTn id="140" dur="500" fill="hold"/>
                                        <p:tgtEl>
                                          <p:spTgt spid="12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0"/>
                                        </p:tgtEl>
                                        <p:attrNameLst>
                                          <p:attrName>style.visibility</p:attrName>
                                        </p:attrNameLst>
                                      </p:cBhvr>
                                      <p:to>
                                        <p:strVal val="visible"/>
                                      </p:to>
                                    </p:set>
                                    <p:anim calcmode="lin" valueType="num">
                                      <p:cBhvr additive="base">
                                        <p:cTn id="143" dur="500" fill="hold"/>
                                        <p:tgtEl>
                                          <p:spTgt spid="130"/>
                                        </p:tgtEl>
                                        <p:attrNameLst>
                                          <p:attrName>ppt_x</p:attrName>
                                        </p:attrNameLst>
                                      </p:cBhvr>
                                      <p:tavLst>
                                        <p:tav tm="0">
                                          <p:val>
                                            <p:strVal val="#ppt_x"/>
                                          </p:val>
                                        </p:tav>
                                        <p:tav tm="100000">
                                          <p:val>
                                            <p:strVal val="#ppt_x"/>
                                          </p:val>
                                        </p:tav>
                                      </p:tavLst>
                                    </p:anim>
                                    <p:anim calcmode="lin" valueType="num">
                                      <p:cBhvr additive="base">
                                        <p:cTn id="144" dur="500" fill="hold"/>
                                        <p:tgtEl>
                                          <p:spTgt spid="13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31"/>
                                        </p:tgtEl>
                                        <p:attrNameLst>
                                          <p:attrName>style.visibility</p:attrName>
                                        </p:attrNameLst>
                                      </p:cBhvr>
                                      <p:to>
                                        <p:strVal val="visible"/>
                                      </p:to>
                                    </p:set>
                                    <p:anim calcmode="lin" valueType="num">
                                      <p:cBhvr additive="base">
                                        <p:cTn id="147" dur="500" fill="hold"/>
                                        <p:tgtEl>
                                          <p:spTgt spid="131"/>
                                        </p:tgtEl>
                                        <p:attrNameLst>
                                          <p:attrName>ppt_x</p:attrName>
                                        </p:attrNameLst>
                                      </p:cBhvr>
                                      <p:tavLst>
                                        <p:tav tm="0">
                                          <p:val>
                                            <p:strVal val="0-#ppt_w/2"/>
                                          </p:val>
                                        </p:tav>
                                        <p:tav tm="100000">
                                          <p:val>
                                            <p:strVal val="#ppt_x"/>
                                          </p:val>
                                        </p:tav>
                                      </p:tavLst>
                                    </p:anim>
                                    <p:anim calcmode="lin" valueType="num">
                                      <p:cBhvr additive="base">
                                        <p:cTn id="148" dur="500" fill="hold"/>
                                        <p:tgtEl>
                                          <p:spTgt spid="13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500" fill="hold"/>
                                        <p:tgtEl>
                                          <p:spTgt spid="132"/>
                                        </p:tgtEl>
                                        <p:attrNameLst>
                                          <p:attrName>ppt_x</p:attrName>
                                        </p:attrNameLst>
                                      </p:cBhvr>
                                      <p:tavLst>
                                        <p:tav tm="0">
                                          <p:val>
                                            <p:strVal val="#ppt_x"/>
                                          </p:val>
                                        </p:tav>
                                        <p:tav tm="100000">
                                          <p:val>
                                            <p:strVal val="#ppt_x"/>
                                          </p:val>
                                        </p:tav>
                                      </p:tavLst>
                                    </p:anim>
                                    <p:anim calcmode="lin" valueType="num">
                                      <p:cBhvr additive="base">
                                        <p:cTn id="152" dur="500" fill="hold"/>
                                        <p:tgtEl>
                                          <p:spTgt spid="13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 calcmode="lin" valueType="num">
                                      <p:cBhvr additive="base">
                                        <p:cTn id="155" dur="500" fill="hold"/>
                                        <p:tgtEl>
                                          <p:spTgt spid="133"/>
                                        </p:tgtEl>
                                        <p:attrNameLst>
                                          <p:attrName>ppt_x</p:attrName>
                                        </p:attrNameLst>
                                      </p:cBhvr>
                                      <p:tavLst>
                                        <p:tav tm="0">
                                          <p:val>
                                            <p:strVal val="#ppt_x"/>
                                          </p:val>
                                        </p:tav>
                                        <p:tav tm="100000">
                                          <p:val>
                                            <p:strVal val="#ppt_x"/>
                                          </p:val>
                                        </p:tav>
                                      </p:tavLst>
                                    </p:anim>
                                    <p:anim calcmode="lin" valueType="num">
                                      <p:cBhvr additive="base">
                                        <p:cTn id="156" dur="500" fill="hold"/>
                                        <p:tgtEl>
                                          <p:spTgt spid="13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 calcmode="lin" valueType="num">
                                      <p:cBhvr additive="base">
                                        <p:cTn id="159" dur="500" fill="hold"/>
                                        <p:tgtEl>
                                          <p:spTgt spid="134"/>
                                        </p:tgtEl>
                                        <p:attrNameLst>
                                          <p:attrName>ppt_x</p:attrName>
                                        </p:attrNameLst>
                                      </p:cBhvr>
                                      <p:tavLst>
                                        <p:tav tm="0">
                                          <p:val>
                                            <p:strVal val="#ppt_x"/>
                                          </p:val>
                                        </p:tav>
                                        <p:tav tm="100000">
                                          <p:val>
                                            <p:strVal val="#ppt_x"/>
                                          </p:val>
                                        </p:tav>
                                      </p:tavLst>
                                    </p:anim>
                                    <p:anim calcmode="lin" valueType="num">
                                      <p:cBhvr additive="base">
                                        <p:cTn id="160" dur="500" fill="hold"/>
                                        <p:tgtEl>
                                          <p:spTgt spid="134"/>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35"/>
                                        </p:tgtEl>
                                        <p:attrNameLst>
                                          <p:attrName>style.visibility</p:attrName>
                                        </p:attrNameLst>
                                      </p:cBhvr>
                                      <p:to>
                                        <p:strVal val="visible"/>
                                      </p:to>
                                    </p:set>
                                    <p:anim calcmode="lin" valueType="num">
                                      <p:cBhvr additive="base">
                                        <p:cTn id="163" dur="500" fill="hold"/>
                                        <p:tgtEl>
                                          <p:spTgt spid="135"/>
                                        </p:tgtEl>
                                        <p:attrNameLst>
                                          <p:attrName>ppt_x</p:attrName>
                                        </p:attrNameLst>
                                      </p:cBhvr>
                                      <p:tavLst>
                                        <p:tav tm="0">
                                          <p:val>
                                            <p:strVal val="0-#ppt_w/2"/>
                                          </p:val>
                                        </p:tav>
                                        <p:tav tm="100000">
                                          <p:val>
                                            <p:strVal val="#ppt_x"/>
                                          </p:val>
                                        </p:tav>
                                      </p:tavLst>
                                    </p:anim>
                                    <p:anim calcmode="lin" valueType="num">
                                      <p:cBhvr additive="base">
                                        <p:cTn id="164" dur="500" fill="hold"/>
                                        <p:tgtEl>
                                          <p:spTgt spid="135"/>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9"/>
                                        </p:tgtEl>
                                        <p:attrNameLst>
                                          <p:attrName>style.visibility</p:attrName>
                                        </p:attrNameLst>
                                      </p:cBhvr>
                                      <p:to>
                                        <p:strVal val="visible"/>
                                      </p:to>
                                    </p:set>
                                    <p:anim calcmode="lin" valueType="num">
                                      <p:cBhvr additive="base">
                                        <p:cTn id="171" dur="500" fill="hold"/>
                                        <p:tgtEl>
                                          <p:spTgt spid="139"/>
                                        </p:tgtEl>
                                        <p:attrNameLst>
                                          <p:attrName>ppt_x</p:attrName>
                                        </p:attrNameLst>
                                      </p:cBhvr>
                                      <p:tavLst>
                                        <p:tav tm="0">
                                          <p:val>
                                            <p:strVal val="#ppt_x"/>
                                          </p:val>
                                        </p:tav>
                                        <p:tav tm="100000">
                                          <p:val>
                                            <p:strVal val="#ppt_x"/>
                                          </p:val>
                                        </p:tav>
                                      </p:tavLst>
                                    </p:anim>
                                    <p:anim calcmode="lin" valueType="num">
                                      <p:cBhvr additive="base">
                                        <p:cTn id="172" dur="500" fill="hold"/>
                                        <p:tgtEl>
                                          <p:spTgt spid="13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0"/>
                                        </p:tgtEl>
                                        <p:attrNameLst>
                                          <p:attrName>style.visibility</p:attrName>
                                        </p:attrNameLst>
                                      </p:cBhvr>
                                      <p:to>
                                        <p:strVal val="visible"/>
                                      </p:to>
                                    </p:set>
                                    <p:anim calcmode="lin" valueType="num">
                                      <p:cBhvr additive="base">
                                        <p:cTn id="175" dur="500" fill="hold"/>
                                        <p:tgtEl>
                                          <p:spTgt spid="140"/>
                                        </p:tgtEl>
                                        <p:attrNameLst>
                                          <p:attrName>ppt_x</p:attrName>
                                        </p:attrNameLst>
                                      </p:cBhvr>
                                      <p:tavLst>
                                        <p:tav tm="0">
                                          <p:val>
                                            <p:strVal val="#ppt_x"/>
                                          </p:val>
                                        </p:tav>
                                        <p:tav tm="100000">
                                          <p:val>
                                            <p:strVal val="#ppt_x"/>
                                          </p:val>
                                        </p:tav>
                                      </p:tavLst>
                                    </p:anim>
                                    <p:anim calcmode="lin" valueType="num">
                                      <p:cBhvr additive="base">
                                        <p:cTn id="176" dur="500" fill="hold"/>
                                        <p:tgtEl>
                                          <p:spTgt spid="14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1"/>
                                        </p:tgtEl>
                                        <p:attrNameLst>
                                          <p:attrName>style.visibility</p:attrName>
                                        </p:attrNameLst>
                                      </p:cBhvr>
                                      <p:to>
                                        <p:strVal val="visible"/>
                                      </p:to>
                                    </p:set>
                                    <p:anim calcmode="lin" valueType="num">
                                      <p:cBhvr additive="base">
                                        <p:cTn id="179" dur="500" fill="hold"/>
                                        <p:tgtEl>
                                          <p:spTgt spid="141"/>
                                        </p:tgtEl>
                                        <p:attrNameLst>
                                          <p:attrName>ppt_x</p:attrName>
                                        </p:attrNameLst>
                                      </p:cBhvr>
                                      <p:tavLst>
                                        <p:tav tm="0">
                                          <p:val>
                                            <p:strVal val="#ppt_x"/>
                                          </p:val>
                                        </p:tav>
                                        <p:tav tm="100000">
                                          <p:val>
                                            <p:strVal val="#ppt_x"/>
                                          </p:val>
                                        </p:tav>
                                      </p:tavLst>
                                    </p:anim>
                                    <p:anim calcmode="lin" valueType="num">
                                      <p:cBhvr additive="base">
                                        <p:cTn id="180" dur="500" fill="hold"/>
                                        <p:tgtEl>
                                          <p:spTgt spid="14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anim calcmode="lin" valueType="num">
                                      <p:cBhvr additive="base">
                                        <p:cTn id="183" dur="500" fill="hold"/>
                                        <p:tgtEl>
                                          <p:spTgt spid="142"/>
                                        </p:tgtEl>
                                        <p:attrNameLst>
                                          <p:attrName>ppt_x</p:attrName>
                                        </p:attrNameLst>
                                      </p:cBhvr>
                                      <p:tavLst>
                                        <p:tav tm="0">
                                          <p:val>
                                            <p:strVal val="#ppt_x"/>
                                          </p:val>
                                        </p:tav>
                                        <p:tav tm="100000">
                                          <p:val>
                                            <p:strVal val="#ppt_x"/>
                                          </p:val>
                                        </p:tav>
                                      </p:tavLst>
                                    </p:anim>
                                    <p:anim calcmode="lin" valueType="num">
                                      <p:cBhvr additive="base">
                                        <p:cTn id="184" dur="500" fill="hold"/>
                                        <p:tgtEl>
                                          <p:spTgt spid="142"/>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43"/>
                                        </p:tgtEl>
                                        <p:attrNameLst>
                                          <p:attrName>style.visibility</p:attrName>
                                        </p:attrNameLst>
                                      </p:cBhvr>
                                      <p:to>
                                        <p:strVal val="visible"/>
                                      </p:to>
                                    </p:set>
                                    <p:anim calcmode="lin" valueType="num">
                                      <p:cBhvr additive="base">
                                        <p:cTn id="187" dur="500" fill="hold"/>
                                        <p:tgtEl>
                                          <p:spTgt spid="143"/>
                                        </p:tgtEl>
                                        <p:attrNameLst>
                                          <p:attrName>ppt_x</p:attrName>
                                        </p:attrNameLst>
                                      </p:cBhvr>
                                      <p:tavLst>
                                        <p:tav tm="0">
                                          <p:val>
                                            <p:strVal val="0-#ppt_w/2"/>
                                          </p:val>
                                        </p:tav>
                                        <p:tav tm="100000">
                                          <p:val>
                                            <p:strVal val="#ppt_x"/>
                                          </p:val>
                                        </p:tav>
                                      </p:tavLst>
                                    </p:anim>
                                    <p:anim calcmode="lin" valueType="num">
                                      <p:cBhvr additive="base">
                                        <p:cTn id="188" dur="500" fill="hold"/>
                                        <p:tgtEl>
                                          <p:spTgt spid="143"/>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44"/>
                                        </p:tgtEl>
                                        <p:attrNameLst>
                                          <p:attrName>style.visibility</p:attrName>
                                        </p:attrNameLst>
                                      </p:cBhvr>
                                      <p:to>
                                        <p:strVal val="visible"/>
                                      </p:to>
                                    </p:set>
                                    <p:anim calcmode="lin" valueType="num">
                                      <p:cBhvr additive="base">
                                        <p:cTn id="191" dur="500" fill="hold"/>
                                        <p:tgtEl>
                                          <p:spTgt spid="144"/>
                                        </p:tgtEl>
                                        <p:attrNameLst>
                                          <p:attrName>ppt_x</p:attrName>
                                        </p:attrNameLst>
                                      </p:cBhvr>
                                      <p:tavLst>
                                        <p:tav tm="0">
                                          <p:val>
                                            <p:strVal val="#ppt_x"/>
                                          </p:val>
                                        </p:tav>
                                        <p:tav tm="100000">
                                          <p:val>
                                            <p:strVal val="#ppt_x"/>
                                          </p:val>
                                        </p:tav>
                                      </p:tavLst>
                                    </p:anim>
                                    <p:anim calcmode="lin" valueType="num">
                                      <p:cBhvr additive="base">
                                        <p:cTn id="192" dur="500" fill="hold"/>
                                        <p:tgtEl>
                                          <p:spTgt spid="14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45"/>
                                        </p:tgtEl>
                                        <p:attrNameLst>
                                          <p:attrName>style.visibility</p:attrName>
                                        </p:attrNameLst>
                                      </p:cBhvr>
                                      <p:to>
                                        <p:strVal val="visible"/>
                                      </p:to>
                                    </p:set>
                                    <p:anim calcmode="lin" valueType="num">
                                      <p:cBhvr additive="base">
                                        <p:cTn id="195" dur="500" fill="hold"/>
                                        <p:tgtEl>
                                          <p:spTgt spid="145"/>
                                        </p:tgtEl>
                                        <p:attrNameLst>
                                          <p:attrName>ppt_x</p:attrName>
                                        </p:attrNameLst>
                                      </p:cBhvr>
                                      <p:tavLst>
                                        <p:tav tm="0">
                                          <p:val>
                                            <p:strVal val="#ppt_x"/>
                                          </p:val>
                                        </p:tav>
                                        <p:tav tm="100000">
                                          <p:val>
                                            <p:strVal val="#ppt_x"/>
                                          </p:val>
                                        </p:tav>
                                      </p:tavLst>
                                    </p:anim>
                                    <p:anim calcmode="lin" valueType="num">
                                      <p:cBhvr additive="base">
                                        <p:cTn id="196" dur="500" fill="hold"/>
                                        <p:tgtEl>
                                          <p:spTgt spid="14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46"/>
                                        </p:tgtEl>
                                        <p:attrNameLst>
                                          <p:attrName>style.visibility</p:attrName>
                                        </p:attrNameLst>
                                      </p:cBhvr>
                                      <p:to>
                                        <p:strVal val="visible"/>
                                      </p:to>
                                    </p:set>
                                    <p:anim calcmode="lin" valueType="num">
                                      <p:cBhvr additive="base">
                                        <p:cTn id="199" dur="500" fill="hold"/>
                                        <p:tgtEl>
                                          <p:spTgt spid="146"/>
                                        </p:tgtEl>
                                        <p:attrNameLst>
                                          <p:attrName>ppt_x</p:attrName>
                                        </p:attrNameLst>
                                      </p:cBhvr>
                                      <p:tavLst>
                                        <p:tav tm="0">
                                          <p:val>
                                            <p:strVal val="#ppt_x"/>
                                          </p:val>
                                        </p:tav>
                                        <p:tav tm="100000">
                                          <p:val>
                                            <p:strVal val="#ppt_x"/>
                                          </p:val>
                                        </p:tav>
                                      </p:tavLst>
                                    </p:anim>
                                    <p:anim calcmode="lin" valueType="num">
                                      <p:cBhvr additive="base">
                                        <p:cTn id="200" dur="500" fill="hold"/>
                                        <p:tgtEl>
                                          <p:spTgt spid="14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47"/>
                                        </p:tgtEl>
                                        <p:attrNameLst>
                                          <p:attrName>style.visibility</p:attrName>
                                        </p:attrNameLst>
                                      </p:cBhvr>
                                      <p:to>
                                        <p:strVal val="visible"/>
                                      </p:to>
                                    </p:set>
                                    <p:anim calcmode="lin" valueType="num">
                                      <p:cBhvr additive="base">
                                        <p:cTn id="203" dur="500" fill="hold"/>
                                        <p:tgtEl>
                                          <p:spTgt spid="147"/>
                                        </p:tgtEl>
                                        <p:attrNameLst>
                                          <p:attrName>ppt_x</p:attrName>
                                        </p:attrNameLst>
                                      </p:cBhvr>
                                      <p:tavLst>
                                        <p:tav tm="0">
                                          <p:val>
                                            <p:strVal val="#ppt_x"/>
                                          </p:val>
                                        </p:tav>
                                        <p:tav tm="100000">
                                          <p:val>
                                            <p:strVal val="#ppt_x"/>
                                          </p:val>
                                        </p:tav>
                                      </p:tavLst>
                                    </p:anim>
                                    <p:anim calcmode="lin" valueType="num">
                                      <p:cBhvr additive="base">
                                        <p:cTn id="204" dur="500" fill="hold"/>
                                        <p:tgtEl>
                                          <p:spTgt spid="14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48"/>
                                        </p:tgtEl>
                                        <p:attrNameLst>
                                          <p:attrName>style.visibility</p:attrName>
                                        </p:attrNameLst>
                                      </p:cBhvr>
                                      <p:to>
                                        <p:strVal val="visible"/>
                                      </p:to>
                                    </p:set>
                                    <p:anim calcmode="lin" valueType="num">
                                      <p:cBhvr additive="base">
                                        <p:cTn id="207" dur="500" fill="hold"/>
                                        <p:tgtEl>
                                          <p:spTgt spid="148"/>
                                        </p:tgtEl>
                                        <p:attrNameLst>
                                          <p:attrName>ppt_x</p:attrName>
                                        </p:attrNameLst>
                                      </p:cBhvr>
                                      <p:tavLst>
                                        <p:tav tm="0">
                                          <p:val>
                                            <p:strVal val="#ppt_x"/>
                                          </p:val>
                                        </p:tav>
                                        <p:tav tm="100000">
                                          <p:val>
                                            <p:strVal val="#ppt_x"/>
                                          </p:val>
                                        </p:tav>
                                      </p:tavLst>
                                    </p:anim>
                                    <p:anim calcmode="lin" valueType="num">
                                      <p:cBhvr additive="base">
                                        <p:cTn id="208" dur="500" fill="hold"/>
                                        <p:tgtEl>
                                          <p:spTgt spid="14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49"/>
                                        </p:tgtEl>
                                        <p:attrNameLst>
                                          <p:attrName>style.visibility</p:attrName>
                                        </p:attrNameLst>
                                      </p:cBhvr>
                                      <p:to>
                                        <p:strVal val="visible"/>
                                      </p:to>
                                    </p:set>
                                    <p:anim calcmode="lin" valueType="num">
                                      <p:cBhvr additive="base">
                                        <p:cTn id="211" dur="500" fill="hold"/>
                                        <p:tgtEl>
                                          <p:spTgt spid="149"/>
                                        </p:tgtEl>
                                        <p:attrNameLst>
                                          <p:attrName>ppt_x</p:attrName>
                                        </p:attrNameLst>
                                      </p:cBhvr>
                                      <p:tavLst>
                                        <p:tav tm="0">
                                          <p:val>
                                            <p:strVal val="#ppt_x"/>
                                          </p:val>
                                        </p:tav>
                                        <p:tav tm="100000">
                                          <p:val>
                                            <p:strVal val="#ppt_x"/>
                                          </p:val>
                                        </p:tav>
                                      </p:tavLst>
                                    </p:anim>
                                    <p:anim calcmode="lin" valueType="num">
                                      <p:cBhvr additive="base">
                                        <p:cTn id="212" dur="500" fill="hold"/>
                                        <p:tgtEl>
                                          <p:spTgt spid="14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50"/>
                                        </p:tgtEl>
                                        <p:attrNameLst>
                                          <p:attrName>style.visibility</p:attrName>
                                        </p:attrNameLst>
                                      </p:cBhvr>
                                      <p:to>
                                        <p:strVal val="visible"/>
                                      </p:to>
                                    </p:set>
                                    <p:anim calcmode="lin" valueType="num">
                                      <p:cBhvr additive="base">
                                        <p:cTn id="215" dur="500" fill="hold"/>
                                        <p:tgtEl>
                                          <p:spTgt spid="150"/>
                                        </p:tgtEl>
                                        <p:attrNameLst>
                                          <p:attrName>ppt_x</p:attrName>
                                        </p:attrNameLst>
                                      </p:cBhvr>
                                      <p:tavLst>
                                        <p:tav tm="0">
                                          <p:val>
                                            <p:strVal val="#ppt_x"/>
                                          </p:val>
                                        </p:tav>
                                        <p:tav tm="100000">
                                          <p:val>
                                            <p:strVal val="#ppt_x"/>
                                          </p:val>
                                        </p:tav>
                                      </p:tavLst>
                                    </p:anim>
                                    <p:anim calcmode="lin" valueType="num">
                                      <p:cBhvr additive="base">
                                        <p:cTn id="216" dur="500" fill="hold"/>
                                        <p:tgtEl>
                                          <p:spTgt spid="15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51"/>
                                        </p:tgtEl>
                                        <p:attrNameLst>
                                          <p:attrName>style.visibility</p:attrName>
                                        </p:attrNameLst>
                                      </p:cBhvr>
                                      <p:to>
                                        <p:strVal val="visible"/>
                                      </p:to>
                                    </p:set>
                                    <p:anim calcmode="lin" valueType="num">
                                      <p:cBhvr additive="base">
                                        <p:cTn id="219" dur="500" fill="hold"/>
                                        <p:tgtEl>
                                          <p:spTgt spid="151"/>
                                        </p:tgtEl>
                                        <p:attrNameLst>
                                          <p:attrName>ppt_x</p:attrName>
                                        </p:attrNameLst>
                                      </p:cBhvr>
                                      <p:tavLst>
                                        <p:tav tm="0">
                                          <p:val>
                                            <p:strVal val="#ppt_x"/>
                                          </p:val>
                                        </p:tav>
                                        <p:tav tm="100000">
                                          <p:val>
                                            <p:strVal val="#ppt_x"/>
                                          </p:val>
                                        </p:tav>
                                      </p:tavLst>
                                    </p:anim>
                                    <p:anim calcmode="lin" valueType="num">
                                      <p:cBhvr additive="base">
                                        <p:cTn id="220" dur="500" fill="hold"/>
                                        <p:tgtEl>
                                          <p:spTgt spid="15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additive="base">
                                        <p:cTn id="223" dur="500" fill="hold"/>
                                        <p:tgtEl>
                                          <p:spTgt spid="152"/>
                                        </p:tgtEl>
                                        <p:attrNameLst>
                                          <p:attrName>ppt_x</p:attrName>
                                        </p:attrNameLst>
                                      </p:cBhvr>
                                      <p:tavLst>
                                        <p:tav tm="0">
                                          <p:val>
                                            <p:strVal val="#ppt_x"/>
                                          </p:val>
                                        </p:tav>
                                        <p:tav tm="100000">
                                          <p:val>
                                            <p:strVal val="#ppt_x"/>
                                          </p:val>
                                        </p:tav>
                                      </p:tavLst>
                                    </p:anim>
                                    <p:anim calcmode="lin" valueType="num">
                                      <p:cBhvr additive="base">
                                        <p:cTn id="224" dur="500" fill="hold"/>
                                        <p:tgtEl>
                                          <p:spTgt spid="15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53"/>
                                        </p:tgtEl>
                                        <p:attrNameLst>
                                          <p:attrName>style.visibility</p:attrName>
                                        </p:attrNameLst>
                                      </p:cBhvr>
                                      <p:to>
                                        <p:strVal val="visible"/>
                                      </p:to>
                                    </p:set>
                                    <p:anim calcmode="lin" valueType="num">
                                      <p:cBhvr additive="base">
                                        <p:cTn id="227" dur="500" fill="hold"/>
                                        <p:tgtEl>
                                          <p:spTgt spid="153"/>
                                        </p:tgtEl>
                                        <p:attrNameLst>
                                          <p:attrName>ppt_x</p:attrName>
                                        </p:attrNameLst>
                                      </p:cBhvr>
                                      <p:tavLst>
                                        <p:tav tm="0">
                                          <p:val>
                                            <p:strVal val="#ppt_x"/>
                                          </p:val>
                                        </p:tav>
                                        <p:tav tm="100000">
                                          <p:val>
                                            <p:strVal val="#ppt_x"/>
                                          </p:val>
                                        </p:tav>
                                      </p:tavLst>
                                    </p:anim>
                                    <p:anim calcmode="lin" valueType="num">
                                      <p:cBhvr additive="base">
                                        <p:cTn id="228" dur="500" fill="hold"/>
                                        <p:tgtEl>
                                          <p:spTgt spid="15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54"/>
                                        </p:tgtEl>
                                        <p:attrNameLst>
                                          <p:attrName>style.visibility</p:attrName>
                                        </p:attrNameLst>
                                      </p:cBhvr>
                                      <p:to>
                                        <p:strVal val="visible"/>
                                      </p:to>
                                    </p:set>
                                    <p:anim calcmode="lin" valueType="num">
                                      <p:cBhvr additive="base">
                                        <p:cTn id="231" dur="500" fill="hold"/>
                                        <p:tgtEl>
                                          <p:spTgt spid="154"/>
                                        </p:tgtEl>
                                        <p:attrNameLst>
                                          <p:attrName>ppt_x</p:attrName>
                                        </p:attrNameLst>
                                      </p:cBhvr>
                                      <p:tavLst>
                                        <p:tav tm="0">
                                          <p:val>
                                            <p:strVal val="#ppt_x"/>
                                          </p:val>
                                        </p:tav>
                                        <p:tav tm="100000">
                                          <p:val>
                                            <p:strVal val="#ppt_x"/>
                                          </p:val>
                                        </p:tav>
                                      </p:tavLst>
                                    </p:anim>
                                    <p:anim calcmode="lin" valueType="num">
                                      <p:cBhvr additive="base">
                                        <p:cTn id="232" dur="500" fill="hold"/>
                                        <p:tgtEl>
                                          <p:spTgt spid="15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additive="base">
                                        <p:cTn id="235" dur="500" fill="hold"/>
                                        <p:tgtEl>
                                          <p:spTgt spid="155"/>
                                        </p:tgtEl>
                                        <p:attrNameLst>
                                          <p:attrName>ppt_x</p:attrName>
                                        </p:attrNameLst>
                                      </p:cBhvr>
                                      <p:tavLst>
                                        <p:tav tm="0">
                                          <p:val>
                                            <p:strVal val="#ppt_x"/>
                                          </p:val>
                                        </p:tav>
                                        <p:tav tm="100000">
                                          <p:val>
                                            <p:strVal val="#ppt_x"/>
                                          </p:val>
                                        </p:tav>
                                      </p:tavLst>
                                    </p:anim>
                                    <p:anim calcmode="lin" valueType="num">
                                      <p:cBhvr additive="base">
                                        <p:cTn id="236" dur="500" fill="hold"/>
                                        <p:tgtEl>
                                          <p:spTgt spid="15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56"/>
                                        </p:tgtEl>
                                        <p:attrNameLst>
                                          <p:attrName>style.visibility</p:attrName>
                                        </p:attrNameLst>
                                      </p:cBhvr>
                                      <p:to>
                                        <p:strVal val="visible"/>
                                      </p:to>
                                    </p:set>
                                    <p:anim calcmode="lin" valueType="num">
                                      <p:cBhvr additive="base">
                                        <p:cTn id="239" dur="500" fill="hold"/>
                                        <p:tgtEl>
                                          <p:spTgt spid="156"/>
                                        </p:tgtEl>
                                        <p:attrNameLst>
                                          <p:attrName>ppt_x</p:attrName>
                                        </p:attrNameLst>
                                      </p:cBhvr>
                                      <p:tavLst>
                                        <p:tav tm="0">
                                          <p:val>
                                            <p:strVal val="#ppt_x"/>
                                          </p:val>
                                        </p:tav>
                                        <p:tav tm="100000">
                                          <p:val>
                                            <p:strVal val="#ppt_x"/>
                                          </p:val>
                                        </p:tav>
                                      </p:tavLst>
                                    </p:anim>
                                    <p:anim calcmode="lin" valueType="num">
                                      <p:cBhvr additive="base">
                                        <p:cTn id="240" dur="500" fill="hold"/>
                                        <p:tgtEl>
                                          <p:spTgt spid="15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57"/>
                                        </p:tgtEl>
                                        <p:attrNameLst>
                                          <p:attrName>style.visibility</p:attrName>
                                        </p:attrNameLst>
                                      </p:cBhvr>
                                      <p:to>
                                        <p:strVal val="visible"/>
                                      </p:to>
                                    </p:set>
                                    <p:anim calcmode="lin" valueType="num">
                                      <p:cBhvr additive="base">
                                        <p:cTn id="243" dur="500" fill="hold"/>
                                        <p:tgtEl>
                                          <p:spTgt spid="157"/>
                                        </p:tgtEl>
                                        <p:attrNameLst>
                                          <p:attrName>ppt_x</p:attrName>
                                        </p:attrNameLst>
                                      </p:cBhvr>
                                      <p:tavLst>
                                        <p:tav tm="0">
                                          <p:val>
                                            <p:strVal val="#ppt_x"/>
                                          </p:val>
                                        </p:tav>
                                        <p:tav tm="100000">
                                          <p:val>
                                            <p:strVal val="#ppt_x"/>
                                          </p:val>
                                        </p:tav>
                                      </p:tavLst>
                                    </p:anim>
                                    <p:anim calcmode="lin" valueType="num">
                                      <p:cBhvr additive="base">
                                        <p:cTn id="244" dur="500" fill="hold"/>
                                        <p:tgtEl>
                                          <p:spTgt spid="157"/>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58"/>
                                        </p:tgtEl>
                                        <p:attrNameLst>
                                          <p:attrName>style.visibility</p:attrName>
                                        </p:attrNameLst>
                                      </p:cBhvr>
                                      <p:to>
                                        <p:strVal val="visible"/>
                                      </p:to>
                                    </p:set>
                                    <p:anim calcmode="lin" valueType="num">
                                      <p:cBhvr additive="base">
                                        <p:cTn id="247" dur="500" fill="hold"/>
                                        <p:tgtEl>
                                          <p:spTgt spid="158"/>
                                        </p:tgtEl>
                                        <p:attrNameLst>
                                          <p:attrName>ppt_x</p:attrName>
                                        </p:attrNameLst>
                                      </p:cBhvr>
                                      <p:tavLst>
                                        <p:tav tm="0">
                                          <p:val>
                                            <p:strVal val="#ppt_x"/>
                                          </p:val>
                                        </p:tav>
                                        <p:tav tm="100000">
                                          <p:val>
                                            <p:strVal val="#ppt_x"/>
                                          </p:val>
                                        </p:tav>
                                      </p:tavLst>
                                    </p:anim>
                                    <p:anim calcmode="lin" valueType="num">
                                      <p:cBhvr additive="base">
                                        <p:cTn id="248" dur="500" fill="hold"/>
                                        <p:tgtEl>
                                          <p:spTgt spid="158"/>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59"/>
                                        </p:tgtEl>
                                        <p:attrNameLst>
                                          <p:attrName>style.visibility</p:attrName>
                                        </p:attrNameLst>
                                      </p:cBhvr>
                                      <p:to>
                                        <p:strVal val="visible"/>
                                      </p:to>
                                    </p:set>
                                    <p:anim calcmode="lin" valueType="num">
                                      <p:cBhvr additive="base">
                                        <p:cTn id="251" dur="500" fill="hold"/>
                                        <p:tgtEl>
                                          <p:spTgt spid="159"/>
                                        </p:tgtEl>
                                        <p:attrNameLst>
                                          <p:attrName>ppt_x</p:attrName>
                                        </p:attrNameLst>
                                      </p:cBhvr>
                                      <p:tavLst>
                                        <p:tav tm="0">
                                          <p:val>
                                            <p:strVal val="#ppt_x"/>
                                          </p:val>
                                        </p:tav>
                                        <p:tav tm="100000">
                                          <p:val>
                                            <p:strVal val="#ppt_x"/>
                                          </p:val>
                                        </p:tav>
                                      </p:tavLst>
                                    </p:anim>
                                    <p:anim calcmode="lin" valueType="num">
                                      <p:cBhvr additive="base">
                                        <p:cTn id="252" dur="500" fill="hold"/>
                                        <p:tgtEl>
                                          <p:spTgt spid="15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60"/>
                                        </p:tgtEl>
                                        <p:attrNameLst>
                                          <p:attrName>style.visibility</p:attrName>
                                        </p:attrNameLst>
                                      </p:cBhvr>
                                      <p:to>
                                        <p:strVal val="visible"/>
                                      </p:to>
                                    </p:set>
                                    <p:anim calcmode="lin" valueType="num">
                                      <p:cBhvr additive="base">
                                        <p:cTn id="255" dur="500" fill="hold"/>
                                        <p:tgtEl>
                                          <p:spTgt spid="160"/>
                                        </p:tgtEl>
                                        <p:attrNameLst>
                                          <p:attrName>ppt_x</p:attrName>
                                        </p:attrNameLst>
                                      </p:cBhvr>
                                      <p:tavLst>
                                        <p:tav tm="0">
                                          <p:val>
                                            <p:strVal val="#ppt_x"/>
                                          </p:val>
                                        </p:tav>
                                        <p:tav tm="100000">
                                          <p:val>
                                            <p:strVal val="#ppt_x"/>
                                          </p:val>
                                        </p:tav>
                                      </p:tavLst>
                                    </p:anim>
                                    <p:anim calcmode="lin" valueType="num">
                                      <p:cBhvr additive="base">
                                        <p:cTn id="256" dur="500" fill="hold"/>
                                        <p:tgtEl>
                                          <p:spTgt spid="160"/>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61"/>
                                        </p:tgtEl>
                                        <p:attrNameLst>
                                          <p:attrName>style.visibility</p:attrName>
                                        </p:attrNameLst>
                                      </p:cBhvr>
                                      <p:to>
                                        <p:strVal val="visible"/>
                                      </p:to>
                                    </p:set>
                                    <p:anim calcmode="lin" valueType="num">
                                      <p:cBhvr additive="base">
                                        <p:cTn id="259" dur="500" fill="hold"/>
                                        <p:tgtEl>
                                          <p:spTgt spid="161"/>
                                        </p:tgtEl>
                                        <p:attrNameLst>
                                          <p:attrName>ppt_x</p:attrName>
                                        </p:attrNameLst>
                                      </p:cBhvr>
                                      <p:tavLst>
                                        <p:tav tm="0">
                                          <p:val>
                                            <p:strVal val="1+#ppt_w/2"/>
                                          </p:val>
                                        </p:tav>
                                        <p:tav tm="100000">
                                          <p:val>
                                            <p:strVal val="#ppt_x"/>
                                          </p:val>
                                        </p:tav>
                                      </p:tavLst>
                                    </p:anim>
                                    <p:anim calcmode="lin" valueType="num">
                                      <p:cBhvr additive="base">
                                        <p:cTn id="260" dur="500" fill="hold"/>
                                        <p:tgtEl>
                                          <p:spTgt spid="161"/>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62"/>
                                        </p:tgtEl>
                                        <p:attrNameLst>
                                          <p:attrName>style.visibility</p:attrName>
                                        </p:attrNameLst>
                                      </p:cBhvr>
                                      <p:to>
                                        <p:strVal val="visible"/>
                                      </p:to>
                                    </p:set>
                                    <p:anim calcmode="lin" valueType="num">
                                      <p:cBhvr additive="base">
                                        <p:cTn id="263" dur="500" fill="hold"/>
                                        <p:tgtEl>
                                          <p:spTgt spid="162"/>
                                        </p:tgtEl>
                                        <p:attrNameLst>
                                          <p:attrName>ppt_x</p:attrName>
                                        </p:attrNameLst>
                                      </p:cBhvr>
                                      <p:tavLst>
                                        <p:tav tm="0">
                                          <p:val>
                                            <p:strVal val="1+#ppt_w/2"/>
                                          </p:val>
                                        </p:tav>
                                        <p:tav tm="100000">
                                          <p:val>
                                            <p:strVal val="#ppt_x"/>
                                          </p:val>
                                        </p:tav>
                                      </p:tavLst>
                                    </p:anim>
                                    <p:anim calcmode="lin" valueType="num">
                                      <p:cBhvr additive="base">
                                        <p:cTn id="264" dur="500" fill="hold"/>
                                        <p:tgtEl>
                                          <p:spTgt spid="162"/>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63"/>
                                        </p:tgtEl>
                                        <p:attrNameLst>
                                          <p:attrName>style.visibility</p:attrName>
                                        </p:attrNameLst>
                                      </p:cBhvr>
                                      <p:to>
                                        <p:strVal val="visible"/>
                                      </p:to>
                                    </p:set>
                                    <p:anim calcmode="lin" valueType="num">
                                      <p:cBhvr additive="base">
                                        <p:cTn id="267" dur="500" fill="hold"/>
                                        <p:tgtEl>
                                          <p:spTgt spid="163"/>
                                        </p:tgtEl>
                                        <p:attrNameLst>
                                          <p:attrName>ppt_x</p:attrName>
                                        </p:attrNameLst>
                                      </p:cBhvr>
                                      <p:tavLst>
                                        <p:tav tm="0">
                                          <p:val>
                                            <p:strVal val="0-#ppt_w/2"/>
                                          </p:val>
                                        </p:tav>
                                        <p:tav tm="100000">
                                          <p:val>
                                            <p:strVal val="#ppt_x"/>
                                          </p:val>
                                        </p:tav>
                                      </p:tavLst>
                                    </p:anim>
                                    <p:anim calcmode="lin" valueType="num">
                                      <p:cBhvr additive="base">
                                        <p:cTn id="268" dur="500" fill="hold"/>
                                        <p:tgtEl>
                                          <p:spTgt spid="16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64"/>
                                        </p:tgtEl>
                                        <p:attrNameLst>
                                          <p:attrName>style.visibility</p:attrName>
                                        </p:attrNameLst>
                                      </p:cBhvr>
                                      <p:to>
                                        <p:strVal val="visible"/>
                                      </p:to>
                                    </p:set>
                                    <p:anim calcmode="lin" valueType="num">
                                      <p:cBhvr additive="base">
                                        <p:cTn id="271" dur="500" fill="hold"/>
                                        <p:tgtEl>
                                          <p:spTgt spid="164"/>
                                        </p:tgtEl>
                                        <p:attrNameLst>
                                          <p:attrName>ppt_x</p:attrName>
                                        </p:attrNameLst>
                                      </p:cBhvr>
                                      <p:tavLst>
                                        <p:tav tm="0">
                                          <p:val>
                                            <p:strVal val="#ppt_x"/>
                                          </p:val>
                                        </p:tav>
                                        <p:tav tm="100000">
                                          <p:val>
                                            <p:strVal val="#ppt_x"/>
                                          </p:val>
                                        </p:tav>
                                      </p:tavLst>
                                    </p:anim>
                                    <p:anim calcmode="lin" valueType="num">
                                      <p:cBhvr additive="base">
                                        <p:cTn id="272" dur="500" fill="hold"/>
                                        <p:tgtEl>
                                          <p:spTgt spid="16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65"/>
                                        </p:tgtEl>
                                        <p:attrNameLst>
                                          <p:attrName>style.visibility</p:attrName>
                                        </p:attrNameLst>
                                      </p:cBhvr>
                                      <p:to>
                                        <p:strVal val="visible"/>
                                      </p:to>
                                    </p:set>
                                    <p:anim calcmode="lin" valueType="num">
                                      <p:cBhvr additive="base">
                                        <p:cTn id="275" dur="500" fill="hold"/>
                                        <p:tgtEl>
                                          <p:spTgt spid="165"/>
                                        </p:tgtEl>
                                        <p:attrNameLst>
                                          <p:attrName>ppt_x</p:attrName>
                                        </p:attrNameLst>
                                      </p:cBhvr>
                                      <p:tavLst>
                                        <p:tav tm="0">
                                          <p:val>
                                            <p:strVal val="#ppt_x"/>
                                          </p:val>
                                        </p:tav>
                                        <p:tav tm="100000">
                                          <p:val>
                                            <p:strVal val="#ppt_x"/>
                                          </p:val>
                                        </p:tav>
                                      </p:tavLst>
                                    </p:anim>
                                    <p:anim calcmode="lin" valueType="num">
                                      <p:cBhvr additive="base">
                                        <p:cTn id="276" dur="500" fill="hold"/>
                                        <p:tgtEl>
                                          <p:spTgt spid="16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 calcmode="lin" valueType="num">
                                      <p:cBhvr additive="base">
                                        <p:cTn id="279" dur="500" fill="hold"/>
                                        <p:tgtEl>
                                          <p:spTgt spid="166"/>
                                        </p:tgtEl>
                                        <p:attrNameLst>
                                          <p:attrName>ppt_x</p:attrName>
                                        </p:attrNameLst>
                                      </p:cBhvr>
                                      <p:tavLst>
                                        <p:tav tm="0">
                                          <p:val>
                                            <p:strVal val="#ppt_x"/>
                                          </p:val>
                                        </p:tav>
                                        <p:tav tm="100000">
                                          <p:val>
                                            <p:strVal val="#ppt_x"/>
                                          </p:val>
                                        </p:tav>
                                      </p:tavLst>
                                    </p:anim>
                                    <p:anim calcmode="lin" valueType="num">
                                      <p:cBhvr additive="base">
                                        <p:cTn id="280" dur="500" fill="hold"/>
                                        <p:tgtEl>
                                          <p:spTgt spid="166"/>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67"/>
                                        </p:tgtEl>
                                        <p:attrNameLst>
                                          <p:attrName>style.visibility</p:attrName>
                                        </p:attrNameLst>
                                      </p:cBhvr>
                                      <p:to>
                                        <p:strVal val="visible"/>
                                      </p:to>
                                    </p:set>
                                    <p:anim calcmode="lin" valueType="num">
                                      <p:cBhvr additive="base">
                                        <p:cTn id="283" dur="500" fill="hold"/>
                                        <p:tgtEl>
                                          <p:spTgt spid="167"/>
                                        </p:tgtEl>
                                        <p:attrNameLst>
                                          <p:attrName>ppt_x</p:attrName>
                                        </p:attrNameLst>
                                      </p:cBhvr>
                                      <p:tavLst>
                                        <p:tav tm="0">
                                          <p:val>
                                            <p:strVal val="0-#ppt_w/2"/>
                                          </p:val>
                                        </p:tav>
                                        <p:tav tm="100000">
                                          <p:val>
                                            <p:strVal val="#ppt_x"/>
                                          </p:val>
                                        </p:tav>
                                      </p:tavLst>
                                    </p:anim>
                                    <p:anim calcmode="lin" valueType="num">
                                      <p:cBhvr additive="base">
                                        <p:cTn id="284" dur="500" fill="hold"/>
                                        <p:tgtEl>
                                          <p:spTgt spid="167"/>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68"/>
                                        </p:tgtEl>
                                        <p:attrNameLst>
                                          <p:attrName>style.visibility</p:attrName>
                                        </p:attrNameLst>
                                      </p:cBhvr>
                                      <p:to>
                                        <p:strVal val="visible"/>
                                      </p:to>
                                    </p:set>
                                    <p:anim calcmode="lin" valueType="num">
                                      <p:cBhvr additive="base">
                                        <p:cTn id="287" dur="500" fill="hold"/>
                                        <p:tgtEl>
                                          <p:spTgt spid="168"/>
                                        </p:tgtEl>
                                        <p:attrNameLst>
                                          <p:attrName>ppt_x</p:attrName>
                                        </p:attrNameLst>
                                      </p:cBhvr>
                                      <p:tavLst>
                                        <p:tav tm="0">
                                          <p:val>
                                            <p:strVal val="#ppt_x"/>
                                          </p:val>
                                        </p:tav>
                                        <p:tav tm="100000">
                                          <p:val>
                                            <p:strVal val="#ppt_x"/>
                                          </p:val>
                                        </p:tav>
                                      </p:tavLst>
                                    </p:anim>
                                    <p:anim calcmode="lin" valueType="num">
                                      <p:cBhvr additive="base">
                                        <p:cTn id="288" dur="500" fill="hold"/>
                                        <p:tgtEl>
                                          <p:spTgt spid="16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69"/>
                                        </p:tgtEl>
                                        <p:attrNameLst>
                                          <p:attrName>style.visibility</p:attrName>
                                        </p:attrNameLst>
                                      </p:cBhvr>
                                      <p:to>
                                        <p:strVal val="visible"/>
                                      </p:to>
                                    </p:set>
                                    <p:anim calcmode="lin" valueType="num">
                                      <p:cBhvr additive="base">
                                        <p:cTn id="291" dur="500" fill="hold"/>
                                        <p:tgtEl>
                                          <p:spTgt spid="169"/>
                                        </p:tgtEl>
                                        <p:attrNameLst>
                                          <p:attrName>ppt_x</p:attrName>
                                        </p:attrNameLst>
                                      </p:cBhvr>
                                      <p:tavLst>
                                        <p:tav tm="0">
                                          <p:val>
                                            <p:strVal val="#ppt_x"/>
                                          </p:val>
                                        </p:tav>
                                        <p:tav tm="100000">
                                          <p:val>
                                            <p:strVal val="#ppt_x"/>
                                          </p:val>
                                        </p:tav>
                                      </p:tavLst>
                                    </p:anim>
                                    <p:anim calcmode="lin" valueType="num">
                                      <p:cBhvr additive="base">
                                        <p:cTn id="292" dur="500" fill="hold"/>
                                        <p:tgtEl>
                                          <p:spTgt spid="1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70"/>
                                        </p:tgtEl>
                                        <p:attrNameLst>
                                          <p:attrName>style.visibility</p:attrName>
                                        </p:attrNameLst>
                                      </p:cBhvr>
                                      <p:to>
                                        <p:strVal val="visible"/>
                                      </p:to>
                                    </p:set>
                                    <p:anim calcmode="lin" valueType="num">
                                      <p:cBhvr additive="base">
                                        <p:cTn id="295" dur="500" fill="hold"/>
                                        <p:tgtEl>
                                          <p:spTgt spid="170"/>
                                        </p:tgtEl>
                                        <p:attrNameLst>
                                          <p:attrName>ppt_x</p:attrName>
                                        </p:attrNameLst>
                                      </p:cBhvr>
                                      <p:tavLst>
                                        <p:tav tm="0">
                                          <p:val>
                                            <p:strVal val="#ppt_x"/>
                                          </p:val>
                                        </p:tav>
                                        <p:tav tm="100000">
                                          <p:val>
                                            <p:strVal val="#ppt_x"/>
                                          </p:val>
                                        </p:tav>
                                      </p:tavLst>
                                    </p:anim>
                                    <p:anim calcmode="lin" valueType="num">
                                      <p:cBhvr additive="base">
                                        <p:cTn id="296" dur="500" fill="hold"/>
                                        <p:tgtEl>
                                          <p:spTgt spid="17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71"/>
                                        </p:tgtEl>
                                        <p:attrNameLst>
                                          <p:attrName>style.visibility</p:attrName>
                                        </p:attrNameLst>
                                      </p:cBhvr>
                                      <p:to>
                                        <p:strVal val="visible"/>
                                      </p:to>
                                    </p:set>
                                    <p:anim calcmode="lin" valueType="num">
                                      <p:cBhvr additive="base">
                                        <p:cTn id="299" dur="500" fill="hold"/>
                                        <p:tgtEl>
                                          <p:spTgt spid="171"/>
                                        </p:tgtEl>
                                        <p:attrNameLst>
                                          <p:attrName>ppt_x</p:attrName>
                                        </p:attrNameLst>
                                      </p:cBhvr>
                                      <p:tavLst>
                                        <p:tav tm="0">
                                          <p:val>
                                            <p:strVal val="#ppt_x"/>
                                          </p:val>
                                        </p:tav>
                                        <p:tav tm="100000">
                                          <p:val>
                                            <p:strVal val="#ppt_x"/>
                                          </p:val>
                                        </p:tav>
                                      </p:tavLst>
                                    </p:anim>
                                    <p:anim calcmode="lin" valueType="num">
                                      <p:cBhvr additive="base">
                                        <p:cTn id="300" dur="500" fill="hold"/>
                                        <p:tgtEl>
                                          <p:spTgt spid="17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2"/>
                                        </p:tgtEl>
                                        <p:attrNameLst>
                                          <p:attrName>style.visibility</p:attrName>
                                        </p:attrNameLst>
                                      </p:cBhvr>
                                      <p:to>
                                        <p:strVal val="visible"/>
                                      </p:to>
                                    </p:set>
                                    <p:anim calcmode="lin" valueType="num">
                                      <p:cBhvr additive="base">
                                        <p:cTn id="303" dur="500" fill="hold"/>
                                        <p:tgtEl>
                                          <p:spTgt spid="172"/>
                                        </p:tgtEl>
                                        <p:attrNameLst>
                                          <p:attrName>ppt_x</p:attrName>
                                        </p:attrNameLst>
                                      </p:cBhvr>
                                      <p:tavLst>
                                        <p:tav tm="0">
                                          <p:val>
                                            <p:strVal val="#ppt_x"/>
                                          </p:val>
                                        </p:tav>
                                        <p:tav tm="100000">
                                          <p:val>
                                            <p:strVal val="#ppt_x"/>
                                          </p:val>
                                        </p:tav>
                                      </p:tavLst>
                                    </p:anim>
                                    <p:anim calcmode="lin" valueType="num">
                                      <p:cBhvr additive="base">
                                        <p:cTn id="304" dur="500" fill="hold"/>
                                        <p:tgtEl>
                                          <p:spTgt spid="17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73"/>
                                        </p:tgtEl>
                                        <p:attrNameLst>
                                          <p:attrName>style.visibility</p:attrName>
                                        </p:attrNameLst>
                                      </p:cBhvr>
                                      <p:to>
                                        <p:strVal val="visible"/>
                                      </p:to>
                                    </p:set>
                                    <p:anim calcmode="lin" valueType="num">
                                      <p:cBhvr additive="base">
                                        <p:cTn id="307" dur="500" fill="hold"/>
                                        <p:tgtEl>
                                          <p:spTgt spid="173"/>
                                        </p:tgtEl>
                                        <p:attrNameLst>
                                          <p:attrName>ppt_x</p:attrName>
                                        </p:attrNameLst>
                                      </p:cBhvr>
                                      <p:tavLst>
                                        <p:tav tm="0">
                                          <p:val>
                                            <p:strVal val="#ppt_x"/>
                                          </p:val>
                                        </p:tav>
                                        <p:tav tm="100000">
                                          <p:val>
                                            <p:strVal val="#ppt_x"/>
                                          </p:val>
                                        </p:tav>
                                      </p:tavLst>
                                    </p:anim>
                                    <p:anim calcmode="lin" valueType="num">
                                      <p:cBhvr additive="base">
                                        <p:cTn id="308" dur="500" fill="hold"/>
                                        <p:tgtEl>
                                          <p:spTgt spid="17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74"/>
                                        </p:tgtEl>
                                        <p:attrNameLst>
                                          <p:attrName>style.visibility</p:attrName>
                                        </p:attrNameLst>
                                      </p:cBhvr>
                                      <p:to>
                                        <p:strVal val="visible"/>
                                      </p:to>
                                    </p:set>
                                    <p:anim calcmode="lin" valueType="num">
                                      <p:cBhvr additive="base">
                                        <p:cTn id="311" dur="500" fill="hold"/>
                                        <p:tgtEl>
                                          <p:spTgt spid="174"/>
                                        </p:tgtEl>
                                        <p:attrNameLst>
                                          <p:attrName>ppt_x</p:attrName>
                                        </p:attrNameLst>
                                      </p:cBhvr>
                                      <p:tavLst>
                                        <p:tav tm="0">
                                          <p:val>
                                            <p:strVal val="#ppt_x"/>
                                          </p:val>
                                        </p:tav>
                                        <p:tav tm="100000">
                                          <p:val>
                                            <p:strVal val="#ppt_x"/>
                                          </p:val>
                                        </p:tav>
                                      </p:tavLst>
                                    </p:anim>
                                    <p:anim calcmode="lin" valueType="num">
                                      <p:cBhvr additive="base">
                                        <p:cTn id="312" dur="500" fill="hold"/>
                                        <p:tgtEl>
                                          <p:spTgt spid="17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75"/>
                                        </p:tgtEl>
                                        <p:attrNameLst>
                                          <p:attrName>style.visibility</p:attrName>
                                        </p:attrNameLst>
                                      </p:cBhvr>
                                      <p:to>
                                        <p:strVal val="visible"/>
                                      </p:to>
                                    </p:set>
                                    <p:anim calcmode="lin" valueType="num">
                                      <p:cBhvr additive="base">
                                        <p:cTn id="315" dur="500" fill="hold"/>
                                        <p:tgtEl>
                                          <p:spTgt spid="175"/>
                                        </p:tgtEl>
                                        <p:attrNameLst>
                                          <p:attrName>ppt_x</p:attrName>
                                        </p:attrNameLst>
                                      </p:cBhvr>
                                      <p:tavLst>
                                        <p:tav tm="0">
                                          <p:val>
                                            <p:strVal val="#ppt_x"/>
                                          </p:val>
                                        </p:tav>
                                        <p:tav tm="100000">
                                          <p:val>
                                            <p:strVal val="#ppt_x"/>
                                          </p:val>
                                        </p:tav>
                                      </p:tavLst>
                                    </p:anim>
                                    <p:anim calcmode="lin" valueType="num">
                                      <p:cBhvr additive="base">
                                        <p:cTn id="316" dur="500" fill="hold"/>
                                        <p:tgtEl>
                                          <p:spTgt spid="17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76"/>
                                        </p:tgtEl>
                                        <p:attrNameLst>
                                          <p:attrName>style.visibility</p:attrName>
                                        </p:attrNameLst>
                                      </p:cBhvr>
                                      <p:to>
                                        <p:strVal val="visible"/>
                                      </p:to>
                                    </p:set>
                                    <p:anim calcmode="lin" valueType="num">
                                      <p:cBhvr additive="base">
                                        <p:cTn id="319" dur="500" fill="hold"/>
                                        <p:tgtEl>
                                          <p:spTgt spid="176"/>
                                        </p:tgtEl>
                                        <p:attrNameLst>
                                          <p:attrName>ppt_x</p:attrName>
                                        </p:attrNameLst>
                                      </p:cBhvr>
                                      <p:tavLst>
                                        <p:tav tm="0">
                                          <p:val>
                                            <p:strVal val="#ppt_x"/>
                                          </p:val>
                                        </p:tav>
                                        <p:tav tm="100000">
                                          <p:val>
                                            <p:strVal val="#ppt_x"/>
                                          </p:val>
                                        </p:tav>
                                      </p:tavLst>
                                    </p:anim>
                                    <p:anim calcmode="lin" valueType="num">
                                      <p:cBhvr additive="base">
                                        <p:cTn id="320" dur="500" fill="hold"/>
                                        <p:tgtEl>
                                          <p:spTgt spid="17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77"/>
                                        </p:tgtEl>
                                        <p:attrNameLst>
                                          <p:attrName>style.visibility</p:attrName>
                                        </p:attrNameLst>
                                      </p:cBhvr>
                                      <p:to>
                                        <p:strVal val="visible"/>
                                      </p:to>
                                    </p:set>
                                    <p:anim calcmode="lin" valueType="num">
                                      <p:cBhvr additive="base">
                                        <p:cTn id="323" dur="500" fill="hold"/>
                                        <p:tgtEl>
                                          <p:spTgt spid="177"/>
                                        </p:tgtEl>
                                        <p:attrNameLst>
                                          <p:attrName>ppt_x</p:attrName>
                                        </p:attrNameLst>
                                      </p:cBhvr>
                                      <p:tavLst>
                                        <p:tav tm="0">
                                          <p:val>
                                            <p:strVal val="#ppt_x"/>
                                          </p:val>
                                        </p:tav>
                                        <p:tav tm="100000">
                                          <p:val>
                                            <p:strVal val="#ppt_x"/>
                                          </p:val>
                                        </p:tav>
                                      </p:tavLst>
                                    </p:anim>
                                    <p:anim calcmode="lin" valueType="num">
                                      <p:cBhvr additive="base">
                                        <p:cTn id="324" dur="500" fill="hold"/>
                                        <p:tgtEl>
                                          <p:spTgt spid="17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78"/>
                                        </p:tgtEl>
                                        <p:attrNameLst>
                                          <p:attrName>style.visibility</p:attrName>
                                        </p:attrNameLst>
                                      </p:cBhvr>
                                      <p:to>
                                        <p:strVal val="visible"/>
                                      </p:to>
                                    </p:set>
                                    <p:anim calcmode="lin" valueType="num">
                                      <p:cBhvr additive="base">
                                        <p:cTn id="327" dur="500" fill="hold"/>
                                        <p:tgtEl>
                                          <p:spTgt spid="178"/>
                                        </p:tgtEl>
                                        <p:attrNameLst>
                                          <p:attrName>ppt_x</p:attrName>
                                        </p:attrNameLst>
                                      </p:cBhvr>
                                      <p:tavLst>
                                        <p:tav tm="0">
                                          <p:val>
                                            <p:strVal val="#ppt_x"/>
                                          </p:val>
                                        </p:tav>
                                        <p:tav tm="100000">
                                          <p:val>
                                            <p:strVal val="#ppt_x"/>
                                          </p:val>
                                        </p:tav>
                                      </p:tavLst>
                                    </p:anim>
                                    <p:anim calcmode="lin" valueType="num">
                                      <p:cBhvr additive="base">
                                        <p:cTn id="328" dur="500" fill="hold"/>
                                        <p:tgtEl>
                                          <p:spTgt spid="17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79"/>
                                        </p:tgtEl>
                                        <p:attrNameLst>
                                          <p:attrName>style.visibility</p:attrName>
                                        </p:attrNameLst>
                                      </p:cBhvr>
                                      <p:to>
                                        <p:strVal val="visible"/>
                                      </p:to>
                                    </p:set>
                                    <p:anim calcmode="lin" valueType="num">
                                      <p:cBhvr additive="base">
                                        <p:cTn id="331" dur="500" fill="hold"/>
                                        <p:tgtEl>
                                          <p:spTgt spid="179"/>
                                        </p:tgtEl>
                                        <p:attrNameLst>
                                          <p:attrName>ppt_x</p:attrName>
                                        </p:attrNameLst>
                                      </p:cBhvr>
                                      <p:tavLst>
                                        <p:tav tm="0">
                                          <p:val>
                                            <p:strVal val="#ppt_x"/>
                                          </p:val>
                                        </p:tav>
                                        <p:tav tm="100000">
                                          <p:val>
                                            <p:strVal val="#ppt_x"/>
                                          </p:val>
                                        </p:tav>
                                      </p:tavLst>
                                    </p:anim>
                                    <p:anim calcmode="lin" valueType="num">
                                      <p:cBhvr additive="base">
                                        <p:cTn id="332" dur="500" fill="hold"/>
                                        <p:tgtEl>
                                          <p:spTgt spid="17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80"/>
                                        </p:tgtEl>
                                        <p:attrNameLst>
                                          <p:attrName>style.visibility</p:attrName>
                                        </p:attrNameLst>
                                      </p:cBhvr>
                                      <p:to>
                                        <p:strVal val="visible"/>
                                      </p:to>
                                    </p:set>
                                    <p:anim calcmode="lin" valueType="num">
                                      <p:cBhvr additive="base">
                                        <p:cTn id="335" dur="500" fill="hold"/>
                                        <p:tgtEl>
                                          <p:spTgt spid="180"/>
                                        </p:tgtEl>
                                        <p:attrNameLst>
                                          <p:attrName>ppt_x</p:attrName>
                                        </p:attrNameLst>
                                      </p:cBhvr>
                                      <p:tavLst>
                                        <p:tav tm="0">
                                          <p:val>
                                            <p:strVal val="#ppt_x"/>
                                          </p:val>
                                        </p:tav>
                                        <p:tav tm="100000">
                                          <p:val>
                                            <p:strVal val="#ppt_x"/>
                                          </p:val>
                                        </p:tav>
                                      </p:tavLst>
                                    </p:anim>
                                    <p:anim calcmode="lin" valueType="num">
                                      <p:cBhvr additive="base">
                                        <p:cTn id="336" dur="500" fill="hold"/>
                                        <p:tgtEl>
                                          <p:spTgt spid="18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81"/>
                                        </p:tgtEl>
                                        <p:attrNameLst>
                                          <p:attrName>style.visibility</p:attrName>
                                        </p:attrNameLst>
                                      </p:cBhvr>
                                      <p:to>
                                        <p:strVal val="visible"/>
                                      </p:to>
                                    </p:set>
                                    <p:anim calcmode="lin" valueType="num">
                                      <p:cBhvr additive="base">
                                        <p:cTn id="339" dur="500" fill="hold"/>
                                        <p:tgtEl>
                                          <p:spTgt spid="181"/>
                                        </p:tgtEl>
                                        <p:attrNameLst>
                                          <p:attrName>ppt_x</p:attrName>
                                        </p:attrNameLst>
                                      </p:cBhvr>
                                      <p:tavLst>
                                        <p:tav tm="0">
                                          <p:val>
                                            <p:strVal val="#ppt_x"/>
                                          </p:val>
                                        </p:tav>
                                        <p:tav tm="100000">
                                          <p:val>
                                            <p:strVal val="#ppt_x"/>
                                          </p:val>
                                        </p:tav>
                                      </p:tavLst>
                                    </p:anim>
                                    <p:anim calcmode="lin" valueType="num">
                                      <p:cBhvr additive="base">
                                        <p:cTn id="340" dur="500" fill="hold"/>
                                        <p:tgtEl>
                                          <p:spTgt spid="18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82"/>
                                        </p:tgtEl>
                                        <p:attrNameLst>
                                          <p:attrName>style.visibility</p:attrName>
                                        </p:attrNameLst>
                                      </p:cBhvr>
                                      <p:to>
                                        <p:strVal val="visible"/>
                                      </p:to>
                                    </p:set>
                                    <p:anim calcmode="lin" valueType="num">
                                      <p:cBhvr additive="base">
                                        <p:cTn id="343" dur="500" fill="hold"/>
                                        <p:tgtEl>
                                          <p:spTgt spid="182"/>
                                        </p:tgtEl>
                                        <p:attrNameLst>
                                          <p:attrName>ppt_x</p:attrName>
                                        </p:attrNameLst>
                                      </p:cBhvr>
                                      <p:tavLst>
                                        <p:tav tm="0">
                                          <p:val>
                                            <p:strVal val="#ppt_x"/>
                                          </p:val>
                                        </p:tav>
                                        <p:tav tm="100000">
                                          <p:val>
                                            <p:strVal val="#ppt_x"/>
                                          </p:val>
                                        </p:tav>
                                      </p:tavLst>
                                    </p:anim>
                                    <p:anim calcmode="lin" valueType="num">
                                      <p:cBhvr additive="base">
                                        <p:cTn id="344" dur="500" fill="hold"/>
                                        <p:tgtEl>
                                          <p:spTgt spid="18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83"/>
                                        </p:tgtEl>
                                        <p:attrNameLst>
                                          <p:attrName>style.visibility</p:attrName>
                                        </p:attrNameLst>
                                      </p:cBhvr>
                                      <p:to>
                                        <p:strVal val="visible"/>
                                      </p:to>
                                    </p:set>
                                    <p:anim calcmode="lin" valueType="num">
                                      <p:cBhvr additive="base">
                                        <p:cTn id="347" dur="500" fill="hold"/>
                                        <p:tgtEl>
                                          <p:spTgt spid="183"/>
                                        </p:tgtEl>
                                        <p:attrNameLst>
                                          <p:attrName>ppt_x</p:attrName>
                                        </p:attrNameLst>
                                      </p:cBhvr>
                                      <p:tavLst>
                                        <p:tav tm="0">
                                          <p:val>
                                            <p:strVal val="#ppt_x"/>
                                          </p:val>
                                        </p:tav>
                                        <p:tav tm="100000">
                                          <p:val>
                                            <p:strVal val="#ppt_x"/>
                                          </p:val>
                                        </p:tav>
                                      </p:tavLst>
                                    </p:anim>
                                    <p:anim calcmode="lin" valueType="num">
                                      <p:cBhvr additive="base">
                                        <p:cTn id="348" dur="500" fill="hold"/>
                                        <p:tgtEl>
                                          <p:spTgt spid="18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84"/>
                                        </p:tgtEl>
                                        <p:attrNameLst>
                                          <p:attrName>style.visibility</p:attrName>
                                        </p:attrNameLst>
                                      </p:cBhvr>
                                      <p:to>
                                        <p:strVal val="visible"/>
                                      </p:to>
                                    </p:set>
                                    <p:anim calcmode="lin" valueType="num">
                                      <p:cBhvr additive="base">
                                        <p:cTn id="351" dur="500" fill="hold"/>
                                        <p:tgtEl>
                                          <p:spTgt spid="184"/>
                                        </p:tgtEl>
                                        <p:attrNameLst>
                                          <p:attrName>ppt_x</p:attrName>
                                        </p:attrNameLst>
                                      </p:cBhvr>
                                      <p:tavLst>
                                        <p:tav tm="0">
                                          <p:val>
                                            <p:strVal val="#ppt_x"/>
                                          </p:val>
                                        </p:tav>
                                        <p:tav tm="100000">
                                          <p:val>
                                            <p:strVal val="#ppt_x"/>
                                          </p:val>
                                        </p:tav>
                                      </p:tavLst>
                                    </p:anim>
                                    <p:anim calcmode="lin" valueType="num">
                                      <p:cBhvr additive="base">
                                        <p:cTn id="352" dur="500" fill="hold"/>
                                        <p:tgtEl>
                                          <p:spTgt spid="184"/>
                                        </p:tgtEl>
                                        <p:attrNameLst>
                                          <p:attrName>ppt_y</p:attrName>
                                        </p:attrNameLst>
                                      </p:cBhvr>
                                      <p:tavLst>
                                        <p:tav tm="0">
                                          <p:val>
                                            <p:strVal val="1+#ppt_h/2"/>
                                          </p:val>
                                        </p:tav>
                                        <p:tav tm="100000">
                                          <p:val>
                                            <p:strVal val="#ppt_y"/>
                                          </p:val>
                                        </p:tav>
                                      </p:tavLst>
                                    </p:anim>
                                  </p:childTnLst>
                                </p:cTn>
                              </p:par>
                            </p:childTnLst>
                          </p:cTn>
                        </p:par>
                        <p:par>
                          <p:cTn id="353" fill="hold">
                            <p:stCondLst>
                              <p:cond delay="1000"/>
                            </p:stCondLst>
                            <p:childTnLst>
                              <p:par>
                                <p:cTn id="354" presetID="10" presetClass="entr" presetSubtype="0" fill="hold" grpId="0" nodeType="afterEffect">
                                  <p:stCondLst>
                                    <p:cond delay="0"/>
                                  </p:stCondLst>
                                  <p:childTnLst>
                                    <p:set>
                                      <p:cBhvr>
                                        <p:cTn id="355" dur="1" fill="hold">
                                          <p:stCondLst>
                                            <p:cond delay="0"/>
                                          </p:stCondLst>
                                        </p:cTn>
                                        <p:tgtEl>
                                          <p:spTgt spid="194"/>
                                        </p:tgtEl>
                                        <p:attrNameLst>
                                          <p:attrName>style.visibility</p:attrName>
                                        </p:attrNameLst>
                                      </p:cBhvr>
                                      <p:to>
                                        <p:strVal val="visible"/>
                                      </p:to>
                                    </p:set>
                                    <p:animEffect transition="in" filter="fade">
                                      <p:cBhvr>
                                        <p:cTn id="356" dur="500"/>
                                        <p:tgtEl>
                                          <p:spTgt spid="194"/>
                                        </p:tgtEl>
                                      </p:cBhvr>
                                    </p:animEffect>
                                  </p:childTnLst>
                                </p:cTn>
                              </p:par>
                            </p:childTnLst>
                          </p:cTn>
                        </p:par>
                        <p:par>
                          <p:cTn id="357" fill="hold">
                            <p:stCondLst>
                              <p:cond delay="1500"/>
                            </p:stCondLst>
                            <p:childTnLst>
                              <p:par>
                                <p:cTn id="358" presetID="42" presetClass="entr" presetSubtype="0" fill="hold" grpId="0" nodeType="afterEffect">
                                  <p:stCondLst>
                                    <p:cond delay="0"/>
                                  </p:stCondLst>
                                  <p:childTnLst>
                                    <p:set>
                                      <p:cBhvr>
                                        <p:cTn id="359" dur="1" fill="hold">
                                          <p:stCondLst>
                                            <p:cond delay="0"/>
                                          </p:stCondLst>
                                        </p:cTn>
                                        <p:tgtEl>
                                          <p:spTgt spid="195"/>
                                        </p:tgtEl>
                                        <p:attrNameLst>
                                          <p:attrName>style.visibility</p:attrName>
                                        </p:attrNameLst>
                                      </p:cBhvr>
                                      <p:to>
                                        <p:strVal val="visible"/>
                                      </p:to>
                                    </p:set>
                                    <p:animEffect transition="in" filter="fade">
                                      <p:cBhvr>
                                        <p:cTn id="360" dur="1000"/>
                                        <p:tgtEl>
                                          <p:spTgt spid="195"/>
                                        </p:tgtEl>
                                      </p:cBhvr>
                                    </p:animEffect>
                                    <p:anim calcmode="lin" valueType="num">
                                      <p:cBhvr>
                                        <p:cTn id="361" dur="1000" fill="hold"/>
                                        <p:tgtEl>
                                          <p:spTgt spid="195"/>
                                        </p:tgtEl>
                                        <p:attrNameLst>
                                          <p:attrName>ppt_x</p:attrName>
                                        </p:attrNameLst>
                                      </p:cBhvr>
                                      <p:tavLst>
                                        <p:tav tm="0">
                                          <p:val>
                                            <p:strVal val="#ppt_x"/>
                                          </p:val>
                                        </p:tav>
                                        <p:tav tm="100000">
                                          <p:val>
                                            <p:strVal val="#ppt_x"/>
                                          </p:val>
                                        </p:tav>
                                      </p:tavLst>
                                    </p:anim>
                                    <p:anim calcmode="lin" valueType="num">
                                      <p:cBhvr>
                                        <p:cTn id="362" dur="1000" fill="hold"/>
                                        <p:tgtEl>
                                          <p:spTgt spid="195"/>
                                        </p:tgtEl>
                                        <p:attrNameLst>
                                          <p:attrName>ppt_y</p:attrName>
                                        </p:attrNameLst>
                                      </p:cBhvr>
                                      <p:tavLst>
                                        <p:tav tm="0">
                                          <p:val>
                                            <p:strVal val="#ppt_y+.1"/>
                                          </p:val>
                                        </p:tav>
                                        <p:tav tm="100000">
                                          <p:val>
                                            <p:strVal val="#ppt_y"/>
                                          </p:val>
                                        </p:tav>
                                      </p:tavLst>
                                    </p:anim>
                                  </p:childTnLst>
                                </p:cTn>
                              </p:par>
                            </p:childTnLst>
                          </p:cTn>
                        </p:par>
                        <p:par>
                          <p:cTn id="363" fill="hold">
                            <p:stCondLst>
                              <p:cond delay="2500"/>
                            </p:stCondLst>
                            <p:childTnLst>
                              <p:par>
                                <p:cTn id="364" presetID="22" presetClass="entr" presetSubtype="8" fill="hold" nodeType="afterEffect">
                                  <p:stCondLst>
                                    <p:cond delay="0"/>
                                  </p:stCondLst>
                                  <p:childTnLst>
                                    <p:set>
                                      <p:cBhvr>
                                        <p:cTn id="365" dur="1" fill="hold">
                                          <p:stCondLst>
                                            <p:cond delay="0"/>
                                          </p:stCondLst>
                                        </p:cTn>
                                        <p:tgtEl>
                                          <p:spTgt spid="185"/>
                                        </p:tgtEl>
                                        <p:attrNameLst>
                                          <p:attrName>style.visibility</p:attrName>
                                        </p:attrNameLst>
                                      </p:cBhvr>
                                      <p:to>
                                        <p:strVal val="visible"/>
                                      </p:to>
                                    </p:set>
                                    <p:animEffect transition="in" filter="wipe(left)">
                                      <p:cBhvr>
                                        <p:cTn id="366" dur="500"/>
                                        <p:tgtEl>
                                          <p:spTgt spid="185"/>
                                        </p:tgtEl>
                                      </p:cBhvr>
                                    </p:animEffect>
                                  </p:childTnLst>
                                </p:cTn>
                              </p:par>
                            </p:childTnLst>
                          </p:cTn>
                        </p:par>
                        <p:par>
                          <p:cTn id="367" fill="hold">
                            <p:stCondLst>
                              <p:cond delay="3000"/>
                            </p:stCondLst>
                            <p:childTnLst>
                              <p:par>
                                <p:cTn id="368" presetID="22" presetClass="entr" presetSubtype="8" fill="hold" grpId="0" nodeType="afterEffect">
                                  <p:stCondLst>
                                    <p:cond delay="0"/>
                                  </p:stCondLst>
                                  <p:childTnLst>
                                    <p:set>
                                      <p:cBhvr>
                                        <p:cTn id="369" dur="1" fill="hold">
                                          <p:stCondLst>
                                            <p:cond delay="0"/>
                                          </p:stCondLst>
                                        </p:cTn>
                                        <p:tgtEl>
                                          <p:spTgt spid="186"/>
                                        </p:tgtEl>
                                        <p:attrNameLst>
                                          <p:attrName>style.visibility</p:attrName>
                                        </p:attrNameLst>
                                      </p:cBhvr>
                                      <p:to>
                                        <p:strVal val="visible"/>
                                      </p:to>
                                    </p:set>
                                    <p:animEffect transition="in" filter="wipe(left)">
                                      <p:cBhvr>
                                        <p:cTn id="370" dur="500"/>
                                        <p:tgtEl>
                                          <p:spTgt spid="186"/>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87"/>
                                        </p:tgtEl>
                                        <p:attrNameLst>
                                          <p:attrName>style.visibility</p:attrName>
                                        </p:attrNameLst>
                                      </p:cBhvr>
                                      <p:to>
                                        <p:strVal val="visible"/>
                                      </p:to>
                                    </p:set>
                                    <p:animEffect transition="in" filter="wipe(left)">
                                      <p:cBhvr>
                                        <p:cTn id="373" dur="500"/>
                                        <p:tgtEl>
                                          <p:spTgt spid="187"/>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96"/>
                                        </p:tgtEl>
                                        <p:attrNameLst>
                                          <p:attrName>style.visibility</p:attrName>
                                        </p:attrNameLst>
                                      </p:cBhvr>
                                      <p:to>
                                        <p:strVal val="visible"/>
                                      </p:to>
                                    </p:set>
                                    <p:animEffect transition="in" filter="fade">
                                      <p:cBhvr>
                                        <p:cTn id="376" dur="500"/>
                                        <p:tgtEl>
                                          <p:spTgt spid="196"/>
                                        </p:tgtEl>
                                      </p:cBhvr>
                                    </p:animEffect>
                                  </p:childTnLst>
                                </p:cTn>
                              </p:par>
                            </p:childTnLst>
                          </p:cTn>
                        </p:par>
                        <p:par>
                          <p:cTn id="377" fill="hold">
                            <p:stCondLst>
                              <p:cond delay="3500"/>
                            </p:stCondLst>
                            <p:childTnLst>
                              <p:par>
                                <p:cTn id="378" presetID="42" presetClass="entr" presetSubtype="0" fill="hold" grpId="0" nodeType="afterEffect">
                                  <p:stCondLst>
                                    <p:cond delay="0"/>
                                  </p:stCondLst>
                                  <p:childTnLst>
                                    <p:set>
                                      <p:cBhvr>
                                        <p:cTn id="379" dur="1" fill="hold">
                                          <p:stCondLst>
                                            <p:cond delay="0"/>
                                          </p:stCondLst>
                                        </p:cTn>
                                        <p:tgtEl>
                                          <p:spTgt spid="197"/>
                                        </p:tgtEl>
                                        <p:attrNameLst>
                                          <p:attrName>style.visibility</p:attrName>
                                        </p:attrNameLst>
                                      </p:cBhvr>
                                      <p:to>
                                        <p:strVal val="visible"/>
                                      </p:to>
                                    </p:set>
                                    <p:animEffect transition="in" filter="fade">
                                      <p:cBhvr>
                                        <p:cTn id="380" dur="1000"/>
                                        <p:tgtEl>
                                          <p:spTgt spid="197"/>
                                        </p:tgtEl>
                                      </p:cBhvr>
                                    </p:animEffect>
                                    <p:anim calcmode="lin" valueType="num">
                                      <p:cBhvr>
                                        <p:cTn id="381" dur="1000" fill="hold"/>
                                        <p:tgtEl>
                                          <p:spTgt spid="197"/>
                                        </p:tgtEl>
                                        <p:attrNameLst>
                                          <p:attrName>ppt_x</p:attrName>
                                        </p:attrNameLst>
                                      </p:cBhvr>
                                      <p:tavLst>
                                        <p:tav tm="0">
                                          <p:val>
                                            <p:strVal val="#ppt_x"/>
                                          </p:val>
                                        </p:tav>
                                        <p:tav tm="100000">
                                          <p:val>
                                            <p:strVal val="#ppt_x"/>
                                          </p:val>
                                        </p:tav>
                                      </p:tavLst>
                                    </p:anim>
                                    <p:anim calcmode="lin" valueType="num">
                                      <p:cBhvr>
                                        <p:cTn id="382" dur="1000" fill="hold"/>
                                        <p:tgtEl>
                                          <p:spTgt spid="197"/>
                                        </p:tgtEl>
                                        <p:attrNameLst>
                                          <p:attrName>ppt_y</p:attrName>
                                        </p:attrNameLst>
                                      </p:cBhvr>
                                      <p:tavLst>
                                        <p:tav tm="0">
                                          <p:val>
                                            <p:strVal val="#ppt_y+.1"/>
                                          </p:val>
                                        </p:tav>
                                        <p:tav tm="100000">
                                          <p:val>
                                            <p:strVal val="#ppt_y"/>
                                          </p:val>
                                        </p:tav>
                                      </p:tavLst>
                                    </p:anim>
                                  </p:childTnLst>
                                </p:cTn>
                              </p:par>
                            </p:childTnLst>
                          </p:cTn>
                        </p:par>
                        <p:par>
                          <p:cTn id="383" fill="hold">
                            <p:stCondLst>
                              <p:cond delay="4500"/>
                            </p:stCondLst>
                            <p:childTnLst>
                              <p:par>
                                <p:cTn id="384" presetID="22" presetClass="entr" presetSubtype="8" fill="hold" nodeType="afterEffect">
                                  <p:stCondLst>
                                    <p:cond delay="0"/>
                                  </p:stCondLst>
                                  <p:childTnLst>
                                    <p:set>
                                      <p:cBhvr>
                                        <p:cTn id="385" dur="1" fill="hold">
                                          <p:stCondLst>
                                            <p:cond delay="0"/>
                                          </p:stCondLst>
                                        </p:cTn>
                                        <p:tgtEl>
                                          <p:spTgt spid="188"/>
                                        </p:tgtEl>
                                        <p:attrNameLst>
                                          <p:attrName>style.visibility</p:attrName>
                                        </p:attrNameLst>
                                      </p:cBhvr>
                                      <p:to>
                                        <p:strVal val="visible"/>
                                      </p:to>
                                    </p:set>
                                    <p:animEffect transition="in" filter="wipe(left)">
                                      <p:cBhvr>
                                        <p:cTn id="386" dur="500"/>
                                        <p:tgtEl>
                                          <p:spTgt spid="188"/>
                                        </p:tgtEl>
                                      </p:cBhvr>
                                    </p:animEffect>
                                  </p:childTnLst>
                                </p:cTn>
                              </p:par>
                            </p:childTnLst>
                          </p:cTn>
                        </p:par>
                        <p:par>
                          <p:cTn id="387" fill="hold">
                            <p:stCondLst>
                              <p:cond delay="5000"/>
                            </p:stCondLst>
                            <p:childTnLst>
                              <p:par>
                                <p:cTn id="388" presetID="22" presetClass="entr" presetSubtype="8" fill="hold" grpId="0" nodeType="afterEffect">
                                  <p:stCondLst>
                                    <p:cond delay="0"/>
                                  </p:stCondLst>
                                  <p:childTnLst>
                                    <p:set>
                                      <p:cBhvr>
                                        <p:cTn id="389" dur="1" fill="hold">
                                          <p:stCondLst>
                                            <p:cond delay="0"/>
                                          </p:stCondLst>
                                        </p:cTn>
                                        <p:tgtEl>
                                          <p:spTgt spid="189"/>
                                        </p:tgtEl>
                                        <p:attrNameLst>
                                          <p:attrName>style.visibility</p:attrName>
                                        </p:attrNameLst>
                                      </p:cBhvr>
                                      <p:to>
                                        <p:strVal val="visible"/>
                                      </p:to>
                                    </p:set>
                                    <p:animEffect transition="in" filter="wipe(left)">
                                      <p:cBhvr>
                                        <p:cTn id="390" dur="500"/>
                                        <p:tgtEl>
                                          <p:spTgt spid="189"/>
                                        </p:tgtEl>
                                      </p:cBhvr>
                                    </p:animEffect>
                                  </p:childTnLst>
                                </p:cTn>
                              </p:par>
                              <p:par>
                                <p:cTn id="391" presetID="22" presetClass="entr" presetSubtype="8" fill="hold" grpId="0" nodeType="withEffect">
                                  <p:stCondLst>
                                    <p:cond delay="0"/>
                                  </p:stCondLst>
                                  <p:childTnLst>
                                    <p:set>
                                      <p:cBhvr>
                                        <p:cTn id="392" dur="1" fill="hold">
                                          <p:stCondLst>
                                            <p:cond delay="0"/>
                                          </p:stCondLst>
                                        </p:cTn>
                                        <p:tgtEl>
                                          <p:spTgt spid="190"/>
                                        </p:tgtEl>
                                        <p:attrNameLst>
                                          <p:attrName>style.visibility</p:attrName>
                                        </p:attrNameLst>
                                      </p:cBhvr>
                                      <p:to>
                                        <p:strVal val="visible"/>
                                      </p:to>
                                    </p:set>
                                    <p:animEffect transition="in" filter="wipe(left)">
                                      <p:cBhvr>
                                        <p:cTn id="393" dur="500"/>
                                        <p:tgtEl>
                                          <p:spTgt spid="190"/>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98"/>
                                        </p:tgtEl>
                                        <p:attrNameLst>
                                          <p:attrName>style.visibility</p:attrName>
                                        </p:attrNameLst>
                                      </p:cBhvr>
                                      <p:to>
                                        <p:strVal val="visible"/>
                                      </p:to>
                                    </p:set>
                                    <p:animEffect transition="in" filter="fade">
                                      <p:cBhvr>
                                        <p:cTn id="396" dur="500"/>
                                        <p:tgtEl>
                                          <p:spTgt spid="198"/>
                                        </p:tgtEl>
                                      </p:cBhvr>
                                    </p:animEffect>
                                  </p:childTnLst>
                                </p:cTn>
                              </p:par>
                            </p:childTnLst>
                          </p:cTn>
                        </p:par>
                        <p:par>
                          <p:cTn id="397" fill="hold">
                            <p:stCondLst>
                              <p:cond delay="5500"/>
                            </p:stCondLst>
                            <p:childTnLst>
                              <p:par>
                                <p:cTn id="398" presetID="42" presetClass="entr" presetSubtype="0" fill="hold" grpId="0" nodeType="afterEffect">
                                  <p:stCondLst>
                                    <p:cond delay="0"/>
                                  </p:stCondLst>
                                  <p:childTnLst>
                                    <p:set>
                                      <p:cBhvr>
                                        <p:cTn id="399" dur="1" fill="hold">
                                          <p:stCondLst>
                                            <p:cond delay="0"/>
                                          </p:stCondLst>
                                        </p:cTn>
                                        <p:tgtEl>
                                          <p:spTgt spid="199"/>
                                        </p:tgtEl>
                                        <p:attrNameLst>
                                          <p:attrName>style.visibility</p:attrName>
                                        </p:attrNameLst>
                                      </p:cBhvr>
                                      <p:to>
                                        <p:strVal val="visible"/>
                                      </p:to>
                                    </p:set>
                                    <p:animEffect transition="in" filter="fade">
                                      <p:cBhvr>
                                        <p:cTn id="400" dur="1000"/>
                                        <p:tgtEl>
                                          <p:spTgt spid="199"/>
                                        </p:tgtEl>
                                      </p:cBhvr>
                                    </p:animEffect>
                                    <p:anim calcmode="lin" valueType="num">
                                      <p:cBhvr>
                                        <p:cTn id="401" dur="1000" fill="hold"/>
                                        <p:tgtEl>
                                          <p:spTgt spid="199"/>
                                        </p:tgtEl>
                                        <p:attrNameLst>
                                          <p:attrName>ppt_x</p:attrName>
                                        </p:attrNameLst>
                                      </p:cBhvr>
                                      <p:tavLst>
                                        <p:tav tm="0">
                                          <p:val>
                                            <p:strVal val="#ppt_x"/>
                                          </p:val>
                                        </p:tav>
                                        <p:tav tm="100000">
                                          <p:val>
                                            <p:strVal val="#ppt_x"/>
                                          </p:val>
                                        </p:tav>
                                      </p:tavLst>
                                    </p:anim>
                                    <p:anim calcmode="lin" valueType="num">
                                      <p:cBhvr>
                                        <p:cTn id="402" dur="1000" fill="hold"/>
                                        <p:tgtEl>
                                          <p:spTgt spid="199"/>
                                        </p:tgtEl>
                                        <p:attrNameLst>
                                          <p:attrName>ppt_y</p:attrName>
                                        </p:attrNameLst>
                                      </p:cBhvr>
                                      <p:tavLst>
                                        <p:tav tm="0">
                                          <p:val>
                                            <p:strVal val="#ppt_y+.1"/>
                                          </p:val>
                                        </p:tav>
                                        <p:tav tm="100000">
                                          <p:val>
                                            <p:strVal val="#ppt_y"/>
                                          </p:val>
                                        </p:tav>
                                      </p:tavLst>
                                    </p:anim>
                                  </p:childTnLst>
                                </p:cTn>
                              </p:par>
                            </p:childTnLst>
                          </p:cTn>
                        </p:par>
                        <p:par>
                          <p:cTn id="403" fill="hold">
                            <p:stCondLst>
                              <p:cond delay="6500"/>
                            </p:stCondLst>
                            <p:childTnLst>
                              <p:par>
                                <p:cTn id="404" presetID="22" presetClass="entr" presetSubtype="8" fill="hold" nodeType="afterEffect">
                                  <p:stCondLst>
                                    <p:cond delay="0"/>
                                  </p:stCondLst>
                                  <p:childTnLst>
                                    <p:set>
                                      <p:cBhvr>
                                        <p:cTn id="405" dur="1" fill="hold">
                                          <p:stCondLst>
                                            <p:cond delay="0"/>
                                          </p:stCondLst>
                                        </p:cTn>
                                        <p:tgtEl>
                                          <p:spTgt spid="191"/>
                                        </p:tgtEl>
                                        <p:attrNameLst>
                                          <p:attrName>style.visibility</p:attrName>
                                        </p:attrNameLst>
                                      </p:cBhvr>
                                      <p:to>
                                        <p:strVal val="visible"/>
                                      </p:to>
                                    </p:set>
                                    <p:animEffect transition="in" filter="wipe(left)">
                                      <p:cBhvr>
                                        <p:cTn id="406" dur="500"/>
                                        <p:tgtEl>
                                          <p:spTgt spid="191"/>
                                        </p:tgtEl>
                                      </p:cBhvr>
                                    </p:animEffect>
                                  </p:childTnLst>
                                </p:cTn>
                              </p:par>
                            </p:childTnLst>
                          </p:cTn>
                        </p:par>
                        <p:par>
                          <p:cTn id="407" fill="hold">
                            <p:stCondLst>
                              <p:cond delay="7000"/>
                            </p:stCondLst>
                            <p:childTnLst>
                              <p:par>
                                <p:cTn id="408" presetID="22" presetClass="entr" presetSubtype="8" fill="hold" grpId="0" nodeType="afterEffect">
                                  <p:stCondLst>
                                    <p:cond delay="0"/>
                                  </p:stCondLst>
                                  <p:childTnLst>
                                    <p:set>
                                      <p:cBhvr>
                                        <p:cTn id="409" dur="1" fill="hold">
                                          <p:stCondLst>
                                            <p:cond delay="0"/>
                                          </p:stCondLst>
                                        </p:cTn>
                                        <p:tgtEl>
                                          <p:spTgt spid="192"/>
                                        </p:tgtEl>
                                        <p:attrNameLst>
                                          <p:attrName>style.visibility</p:attrName>
                                        </p:attrNameLst>
                                      </p:cBhvr>
                                      <p:to>
                                        <p:strVal val="visible"/>
                                      </p:to>
                                    </p:set>
                                    <p:animEffect transition="in" filter="wipe(left)">
                                      <p:cBhvr>
                                        <p:cTn id="410" dur="500"/>
                                        <p:tgtEl>
                                          <p:spTgt spid="192"/>
                                        </p:tgtEl>
                                      </p:cBhvr>
                                    </p:animEffect>
                                  </p:childTnLst>
                                </p:cTn>
                              </p:par>
                              <p:par>
                                <p:cTn id="411" presetID="22" presetClass="entr" presetSubtype="8" fill="hold" grpId="0" nodeType="withEffect">
                                  <p:stCondLst>
                                    <p:cond delay="0"/>
                                  </p:stCondLst>
                                  <p:childTnLst>
                                    <p:set>
                                      <p:cBhvr>
                                        <p:cTn id="412" dur="1" fill="hold">
                                          <p:stCondLst>
                                            <p:cond delay="0"/>
                                          </p:stCondLst>
                                        </p:cTn>
                                        <p:tgtEl>
                                          <p:spTgt spid="193"/>
                                        </p:tgtEl>
                                        <p:attrNameLst>
                                          <p:attrName>style.visibility</p:attrName>
                                        </p:attrNameLst>
                                      </p:cBhvr>
                                      <p:to>
                                        <p:strVal val="visible"/>
                                      </p:to>
                                    </p:set>
                                    <p:animEffect transition="in" filter="wipe(left)">
                                      <p:cBhvr>
                                        <p:cTn id="41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p:bldP spid="187" grpId="0"/>
      <p:bldP spid="189" grpId="0"/>
      <p:bldP spid="190" grpId="0"/>
      <p:bldP spid="192" grpId="0"/>
      <p:bldP spid="193" grpId="0"/>
      <p:bldP spid="194" grpId="0" animBg="1"/>
      <p:bldP spid="195" grpId="0"/>
      <p:bldP spid="196" grpId="0" animBg="1"/>
      <p:bldP spid="197" grpId="0"/>
      <p:bldP spid="198" grpId="0" animBg="1"/>
      <p:bldP spid="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62067" y="2450094"/>
            <a:ext cx="11032651" cy="3028887"/>
            <a:chOff x="827964" y="1717426"/>
            <a:chExt cx="7704476" cy="2115175"/>
          </a:xfrm>
        </p:grpSpPr>
        <p:cxnSp>
          <p:nvCxnSpPr>
            <p:cNvPr id="10" name="直接连接符 9"/>
            <p:cNvCxnSpPr/>
            <p:nvPr/>
          </p:nvCxnSpPr>
          <p:spPr>
            <a:xfrm rot="18900000">
              <a:off x="1971641" y="2702866"/>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700000" flipH="1">
              <a:off x="3207556" y="2718599"/>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组合 1"/>
            <p:cNvGrpSpPr/>
            <p:nvPr/>
          </p:nvGrpSpPr>
          <p:grpSpPr>
            <a:xfrm>
              <a:off x="827964" y="1717426"/>
              <a:ext cx="1764006" cy="665244"/>
              <a:chOff x="6278307" y="2195545"/>
              <a:chExt cx="1764006" cy="665244"/>
            </a:xfrm>
          </p:grpSpPr>
          <p:sp>
            <p:nvSpPr>
              <p:cNvPr id="13"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a:t>
                </a:r>
              </a:p>
            </p:txBody>
          </p:sp>
          <p:sp>
            <p:nvSpPr>
              <p:cNvPr id="14"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5" name="直接连接符 14"/>
            <p:cNvCxnSpPr/>
            <p:nvPr/>
          </p:nvCxnSpPr>
          <p:spPr>
            <a:xfrm rot="18900000">
              <a:off x="4228104" y="2702866"/>
              <a:ext cx="756137"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6" name="组合 1"/>
            <p:cNvGrpSpPr/>
            <p:nvPr/>
          </p:nvGrpSpPr>
          <p:grpSpPr>
            <a:xfrm>
              <a:off x="3276236" y="1717426"/>
              <a:ext cx="1764006" cy="665244"/>
              <a:chOff x="6278307" y="2195545"/>
              <a:chExt cx="1764006" cy="665244"/>
            </a:xfrm>
          </p:grpSpPr>
          <p:sp>
            <p:nvSpPr>
              <p:cNvPr id="17"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a:t>
                </a:r>
              </a:p>
            </p:txBody>
          </p:sp>
          <p:sp>
            <p:nvSpPr>
              <p:cNvPr id="18"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9" name="直接连接符 18"/>
            <p:cNvCxnSpPr/>
            <p:nvPr/>
          </p:nvCxnSpPr>
          <p:spPr>
            <a:xfrm rot="2700000" flipH="1">
              <a:off x="5527774" y="2718599"/>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8900000">
              <a:off x="6585693" y="2746235"/>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1"/>
            <p:cNvGrpSpPr/>
            <p:nvPr/>
          </p:nvGrpSpPr>
          <p:grpSpPr>
            <a:xfrm>
              <a:off x="5544298" y="1717426"/>
              <a:ext cx="1764006" cy="665244"/>
              <a:chOff x="6278307" y="2195545"/>
              <a:chExt cx="1764006" cy="665244"/>
            </a:xfrm>
          </p:grpSpPr>
          <p:sp>
            <p:nvSpPr>
              <p:cNvPr id="22"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a:t>
                </a:r>
              </a:p>
            </p:txBody>
          </p:sp>
          <p:sp>
            <p:nvSpPr>
              <p:cNvPr id="23"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2087914" y="3167357"/>
              <a:ext cx="1764006" cy="665244"/>
              <a:chOff x="6278307" y="2195545"/>
              <a:chExt cx="1764006" cy="665244"/>
            </a:xfrm>
          </p:grpSpPr>
          <p:sp>
            <p:nvSpPr>
              <p:cNvPr id="25"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a:t>
                </a:r>
              </a:p>
            </p:txBody>
          </p:sp>
          <p:sp>
            <p:nvSpPr>
              <p:cNvPr id="26"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4460080" y="3167357"/>
              <a:ext cx="1764006" cy="665244"/>
              <a:chOff x="6278307" y="2195545"/>
              <a:chExt cx="1764006" cy="665244"/>
            </a:xfrm>
          </p:grpSpPr>
          <p:sp>
            <p:nvSpPr>
              <p:cNvPr id="28"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a:t>
                </a:r>
              </a:p>
            </p:txBody>
          </p:sp>
          <p:sp>
            <p:nvSpPr>
              <p:cNvPr id="29"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1"/>
            <p:cNvGrpSpPr/>
            <p:nvPr/>
          </p:nvGrpSpPr>
          <p:grpSpPr>
            <a:xfrm>
              <a:off x="6768434" y="3167357"/>
              <a:ext cx="1764006" cy="665244"/>
              <a:chOff x="6278307" y="2195545"/>
              <a:chExt cx="1764006" cy="665244"/>
            </a:xfrm>
          </p:grpSpPr>
          <p:sp>
            <p:nvSpPr>
              <p:cNvPr id="31"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a:t>
                </a:r>
              </a:p>
            </p:txBody>
          </p:sp>
          <p:sp>
            <p:nvSpPr>
              <p:cNvPr id="32"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3" name="组合 32"/>
            <p:cNvGrpSpPr/>
            <p:nvPr/>
          </p:nvGrpSpPr>
          <p:grpSpPr>
            <a:xfrm>
              <a:off x="1447336" y="2971177"/>
              <a:ext cx="728363" cy="728363"/>
              <a:chOff x="1302940" y="2971177"/>
              <a:chExt cx="728363" cy="728363"/>
            </a:xfrm>
          </p:grpSpPr>
          <p:sp>
            <p:nvSpPr>
              <p:cNvPr id="34" name="椭圆 33"/>
              <p:cNvSpPr/>
              <p:nvPr/>
            </p:nvSpPr>
            <p:spPr>
              <a:xfrm>
                <a:off x="1302940" y="2971177"/>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5" name="TextBox 19"/>
              <p:cNvSpPr txBox="1">
                <a:spLocks noChangeArrowheads="1"/>
              </p:cNvSpPr>
              <p:nvPr/>
            </p:nvSpPr>
            <p:spPr bwMode="auto">
              <a:xfrm>
                <a:off x="1371764"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p>
            </p:txBody>
          </p:sp>
        </p:grpSp>
        <p:grpSp>
          <p:nvGrpSpPr>
            <p:cNvPr id="36" name="组合 35"/>
            <p:cNvGrpSpPr/>
            <p:nvPr/>
          </p:nvGrpSpPr>
          <p:grpSpPr>
            <a:xfrm>
              <a:off x="3731717" y="2971176"/>
              <a:ext cx="728363" cy="728363"/>
              <a:chOff x="3587321" y="2971176"/>
              <a:chExt cx="728363" cy="728363"/>
            </a:xfrm>
          </p:grpSpPr>
          <p:sp>
            <p:nvSpPr>
              <p:cNvPr id="37" name="椭圆 36"/>
              <p:cNvSpPr/>
              <p:nvPr/>
            </p:nvSpPr>
            <p:spPr>
              <a:xfrm>
                <a:off x="3587321"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8" name="TextBox 19"/>
              <p:cNvSpPr txBox="1">
                <a:spLocks noChangeArrowheads="1"/>
              </p:cNvSpPr>
              <p:nvPr/>
            </p:nvSpPr>
            <p:spPr bwMode="auto">
              <a:xfrm>
                <a:off x="3635896"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p>
            </p:txBody>
          </p:sp>
        </p:grpSp>
        <p:grpSp>
          <p:nvGrpSpPr>
            <p:cNvPr id="39" name="组合 38"/>
            <p:cNvGrpSpPr/>
            <p:nvPr/>
          </p:nvGrpSpPr>
          <p:grpSpPr>
            <a:xfrm>
              <a:off x="6042920" y="2971176"/>
              <a:ext cx="728363" cy="728363"/>
              <a:chOff x="5898524" y="2971176"/>
              <a:chExt cx="728363" cy="728363"/>
            </a:xfrm>
          </p:grpSpPr>
          <p:sp>
            <p:nvSpPr>
              <p:cNvPr id="40" name="椭圆 39"/>
              <p:cNvSpPr/>
              <p:nvPr/>
            </p:nvSpPr>
            <p:spPr>
              <a:xfrm>
                <a:off x="5898524"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41" name="TextBox 19"/>
              <p:cNvSpPr txBox="1">
                <a:spLocks noChangeArrowheads="1"/>
              </p:cNvSpPr>
              <p:nvPr/>
            </p:nvSpPr>
            <p:spPr bwMode="auto">
              <a:xfrm>
                <a:off x="5979598"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nvGrpSpPr>
            <p:cNvPr id="42" name="组合 41"/>
            <p:cNvGrpSpPr/>
            <p:nvPr/>
          </p:nvGrpSpPr>
          <p:grpSpPr>
            <a:xfrm>
              <a:off x="2589927" y="1829388"/>
              <a:ext cx="728363" cy="728363"/>
              <a:chOff x="2445531" y="1829388"/>
              <a:chExt cx="728363" cy="728363"/>
            </a:xfrm>
          </p:grpSpPr>
          <p:sp>
            <p:nvSpPr>
              <p:cNvPr id="43" name="椭圆 42"/>
              <p:cNvSpPr/>
              <p:nvPr/>
            </p:nvSpPr>
            <p:spPr>
              <a:xfrm>
                <a:off x="2445531"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4" name="TextBox 19"/>
              <p:cNvSpPr txBox="1">
                <a:spLocks noChangeArrowheads="1"/>
              </p:cNvSpPr>
              <p:nvPr/>
            </p:nvSpPr>
            <p:spPr bwMode="auto">
              <a:xfrm>
                <a:off x="2527495"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p>
            </p:txBody>
          </p:sp>
        </p:grpSp>
        <p:grpSp>
          <p:nvGrpSpPr>
            <p:cNvPr id="45" name="组合 44"/>
            <p:cNvGrpSpPr/>
            <p:nvPr/>
          </p:nvGrpSpPr>
          <p:grpSpPr>
            <a:xfrm>
              <a:off x="4873506" y="1829388"/>
              <a:ext cx="728363" cy="728363"/>
              <a:chOff x="4729110" y="1829388"/>
              <a:chExt cx="728363" cy="728363"/>
            </a:xfrm>
          </p:grpSpPr>
          <p:sp>
            <p:nvSpPr>
              <p:cNvPr id="46" name="椭圆 45"/>
              <p:cNvSpPr/>
              <p:nvPr/>
            </p:nvSpPr>
            <p:spPr>
              <a:xfrm>
                <a:off x="4729110"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7" name="TextBox 19"/>
              <p:cNvSpPr txBox="1">
                <a:spLocks noChangeArrowheads="1"/>
              </p:cNvSpPr>
              <p:nvPr/>
            </p:nvSpPr>
            <p:spPr bwMode="auto">
              <a:xfrm>
                <a:off x="4833688"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p>
            </p:txBody>
          </p:sp>
        </p:grpSp>
        <p:grpSp>
          <p:nvGrpSpPr>
            <p:cNvPr id="48" name="组合 47"/>
            <p:cNvGrpSpPr/>
            <p:nvPr/>
          </p:nvGrpSpPr>
          <p:grpSpPr>
            <a:xfrm>
              <a:off x="7184709" y="1829388"/>
              <a:ext cx="728363" cy="728363"/>
              <a:chOff x="7040313" y="1829388"/>
              <a:chExt cx="728363" cy="728363"/>
            </a:xfrm>
          </p:grpSpPr>
          <p:sp>
            <p:nvSpPr>
              <p:cNvPr id="49" name="椭圆 48"/>
              <p:cNvSpPr/>
              <p:nvPr/>
            </p:nvSpPr>
            <p:spPr>
              <a:xfrm>
                <a:off x="7040313"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0" name="TextBox 19"/>
              <p:cNvSpPr txBox="1">
                <a:spLocks noChangeArrowheads="1"/>
              </p:cNvSpPr>
              <p:nvPr/>
            </p:nvSpPr>
            <p:spPr bwMode="auto">
              <a:xfrm>
                <a:off x="7143469"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78129" y="1969503"/>
            <a:ext cx="10591529" cy="3875210"/>
            <a:chOff x="1143794" y="1453254"/>
            <a:chExt cx="7127024" cy="2607623"/>
          </a:xfrm>
        </p:grpSpPr>
        <p:sp>
          <p:nvSpPr>
            <p:cNvPr id="10" name="TextBox 9"/>
            <p:cNvSpPr txBox="1"/>
            <p:nvPr/>
          </p:nvSpPr>
          <p:spPr>
            <a:xfrm>
              <a:off x="4357852" y="1453254"/>
              <a:ext cx="3384377" cy="72485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rPr>
                <a:t>。</a:t>
              </a:r>
              <a:endParaRPr kumimoji="0" lang="en-US" altLang="zh-CN" sz="1400" b="0" i="0" u="none" strike="noStrike" kern="0" cap="none" spc="0" normalizeH="0" baseline="0" noProof="0" dirty="0">
                <a:ln>
                  <a:noFill/>
                </a:ln>
                <a:solidFill>
                  <a:schemeClr val="bg1">
                    <a:lumMod val="50000"/>
                  </a:schemeClr>
                </a:solidFill>
                <a:effectLst/>
                <a:uLnTx/>
                <a:uFillTx/>
              </a:endParaRPr>
            </a:p>
          </p:txBody>
        </p:sp>
        <p:sp>
          <p:nvSpPr>
            <p:cNvPr id="11" name="Freeform 5"/>
            <p:cNvSpPr/>
            <p:nvPr/>
          </p:nvSpPr>
          <p:spPr bwMode="auto">
            <a:xfrm rot="5400000">
              <a:off x="1119563" y="1740659"/>
              <a:ext cx="2300880" cy="20745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endParaRPr>
            </a:p>
          </p:txBody>
        </p:sp>
        <p:sp>
          <p:nvSpPr>
            <p:cNvPr id="12" name="TextBox 11"/>
            <p:cNvSpPr txBox="1"/>
            <p:nvPr/>
          </p:nvSpPr>
          <p:spPr>
            <a:xfrm>
              <a:off x="1745581" y="2335556"/>
              <a:ext cx="1048845" cy="91125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重点项目</a:t>
              </a:r>
            </a:p>
          </p:txBody>
        </p:sp>
        <p:sp>
          <p:nvSpPr>
            <p:cNvPr id="13" name="Freeform 5"/>
            <p:cNvSpPr/>
            <p:nvPr/>
          </p:nvSpPr>
          <p:spPr bwMode="auto">
            <a:xfrm rot="5400000">
              <a:off x="1007834" y="1651700"/>
              <a:ext cx="2524338" cy="22524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669FB3"/>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endParaRPr>
            </a:p>
          </p:txBody>
        </p:sp>
        <p:sp>
          <p:nvSpPr>
            <p:cNvPr id="14" name="椭圆 13"/>
            <p:cNvSpPr/>
            <p:nvPr/>
          </p:nvSpPr>
          <p:spPr>
            <a:xfrm>
              <a:off x="2701698" y="1547124"/>
              <a:ext cx="427814" cy="427814"/>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246294" y="2564002"/>
              <a:ext cx="427814" cy="427814"/>
            </a:xfrm>
            <a:prstGeom prst="ellipse">
              <a:avLst/>
            </a:prstGeom>
            <a:solidFill>
              <a:srgbClr val="00B0F0"/>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2701698" y="3574861"/>
              <a:ext cx="427814" cy="427814"/>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3129512" y="1583722"/>
              <a:ext cx="1051729" cy="354618"/>
              <a:chOff x="3513818" y="1963801"/>
              <a:chExt cx="1051729" cy="354618"/>
            </a:xfrm>
          </p:grpSpPr>
          <p:cxnSp>
            <p:nvCxnSpPr>
              <p:cNvPr id="18" name="直接连接符 17"/>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19" name="直接连接符 18"/>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
          <p:nvSpPr>
            <p:cNvPr id="20" name="TextBox 19"/>
            <p:cNvSpPr txBox="1"/>
            <p:nvPr/>
          </p:nvSpPr>
          <p:spPr>
            <a:xfrm>
              <a:off x="4886441" y="2470132"/>
              <a:ext cx="3384377" cy="57988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21" name="TextBox 20"/>
            <p:cNvSpPr txBox="1"/>
            <p:nvPr/>
          </p:nvSpPr>
          <p:spPr>
            <a:xfrm>
              <a:off x="4380672" y="3480991"/>
              <a:ext cx="3384377" cy="57988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22" name="组合 21"/>
            <p:cNvGrpSpPr/>
            <p:nvPr/>
          </p:nvGrpSpPr>
          <p:grpSpPr>
            <a:xfrm>
              <a:off x="3678682" y="2600599"/>
              <a:ext cx="1051729" cy="354618"/>
              <a:chOff x="3513818" y="1963801"/>
              <a:chExt cx="1051729" cy="354618"/>
            </a:xfrm>
          </p:grpSpPr>
          <p:cxnSp>
            <p:nvCxnSpPr>
              <p:cNvPr id="23" name="直接连接符 22"/>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4" name="直接连接符 23"/>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nvGrpSpPr>
            <p:cNvPr id="25" name="组合 24"/>
            <p:cNvGrpSpPr/>
            <p:nvPr/>
          </p:nvGrpSpPr>
          <p:grpSpPr>
            <a:xfrm>
              <a:off x="3129512" y="3611458"/>
              <a:ext cx="1051729" cy="354618"/>
              <a:chOff x="3513818" y="1963801"/>
              <a:chExt cx="1051729" cy="354618"/>
            </a:xfrm>
          </p:grpSpPr>
          <p:cxnSp>
            <p:nvCxnSpPr>
              <p:cNvPr id="26" name="直接连接符 25"/>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7" name="直接连接符 26"/>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886549" y="1280653"/>
            <a:ext cx="8801435" cy="5006800"/>
            <a:chOff x="1691680" y="1130754"/>
            <a:chExt cx="5713274" cy="3250063"/>
          </a:xfrm>
        </p:grpSpPr>
        <p:sp>
          <p:nvSpPr>
            <p:cNvPr id="10"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40"/>
            <p:cNvSpPr txBox="1"/>
            <p:nvPr/>
          </p:nvSpPr>
          <p:spPr>
            <a:xfrm>
              <a:off x="1691680" y="3425122"/>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grpSp>
          <p:nvGrpSpPr>
            <p:cNvPr id="13" name="组合 12"/>
            <p:cNvGrpSpPr/>
            <p:nvPr/>
          </p:nvGrpSpPr>
          <p:grpSpPr>
            <a:xfrm>
              <a:off x="3676508" y="1130754"/>
              <a:ext cx="1563386" cy="1563386"/>
              <a:chOff x="2848131" y="1860029"/>
              <a:chExt cx="3807502" cy="3807502"/>
            </a:xfrm>
          </p:grpSpPr>
          <p:sp>
            <p:nvSpPr>
              <p:cNvPr id="14" name="椭圆 13"/>
              <p:cNvSpPr/>
              <p:nvPr/>
            </p:nvSpPr>
            <p:spPr>
              <a:xfrm>
                <a:off x="2848131" y="1860029"/>
                <a:ext cx="3807502" cy="380750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91"/>
              <p:cNvSpPr txBox="1"/>
              <p:nvPr/>
            </p:nvSpPr>
            <p:spPr>
              <a:xfrm>
                <a:off x="3964656" y="2869023"/>
                <a:ext cx="1589447" cy="1702978"/>
              </a:xfrm>
              <a:prstGeom prst="rect">
                <a:avLst/>
              </a:prstGeom>
              <a:noFill/>
            </p:spPr>
            <p:txBody>
              <a:bodyPr wrap="non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标题</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zh-CN" altLang="en-US" sz="3200" dirty="0">
                    <a:solidFill>
                      <a:schemeClr val="bg1"/>
                    </a:solidFill>
                    <a:latin typeface="微软雅黑" panose="020B0503020204020204" pitchFamily="34" charset="-122"/>
                    <a:ea typeface="微软雅黑" panose="020B0503020204020204" pitchFamily="34" charset="-122"/>
                  </a:rPr>
                  <a:t>文字</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072777" y="40961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7" name="TextBox 16"/>
            <p:cNvSpPr txBox="1"/>
            <p:nvPr/>
          </p:nvSpPr>
          <p:spPr>
            <a:xfrm>
              <a:off x="4752992" y="40961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8" name="TextBox 17"/>
            <p:cNvSpPr txBox="1"/>
            <p:nvPr/>
          </p:nvSpPr>
          <p:spPr>
            <a:xfrm>
              <a:off x="5946792" y="33699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grpSp>
          <p:nvGrpSpPr>
            <p:cNvPr id="19" name="组合 18"/>
            <p:cNvGrpSpPr/>
            <p:nvPr/>
          </p:nvGrpSpPr>
          <p:grpSpPr>
            <a:xfrm>
              <a:off x="2125411" y="2515670"/>
              <a:ext cx="666198" cy="666198"/>
              <a:chOff x="2170416" y="2515670"/>
              <a:chExt cx="666198" cy="666198"/>
            </a:xfrm>
          </p:grpSpPr>
          <p:sp>
            <p:nvSpPr>
              <p:cNvPr id="20" name="椭圆 19"/>
              <p:cNvSpPr/>
              <p:nvPr/>
            </p:nvSpPr>
            <p:spPr>
              <a:xfrm>
                <a:off x="2170416" y="2515670"/>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91"/>
              <p:cNvSpPr txBox="1"/>
              <p:nvPr/>
            </p:nvSpPr>
            <p:spPr>
              <a:xfrm>
                <a:off x="2262105" y="2677666"/>
                <a:ext cx="519446" cy="299681"/>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34329" y="3178200"/>
              <a:ext cx="666198" cy="666198"/>
              <a:chOff x="3279334" y="3178200"/>
              <a:chExt cx="666198" cy="666198"/>
            </a:xfrm>
          </p:grpSpPr>
          <p:sp>
            <p:nvSpPr>
              <p:cNvPr id="23" name="椭圆 22"/>
              <p:cNvSpPr/>
              <p:nvPr/>
            </p:nvSpPr>
            <p:spPr>
              <a:xfrm>
                <a:off x="3279334" y="317820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4" name="文本框 91"/>
              <p:cNvSpPr txBox="1"/>
              <p:nvPr/>
            </p:nvSpPr>
            <p:spPr>
              <a:xfrm>
                <a:off x="3340422" y="3342022"/>
                <a:ext cx="519446" cy="299681"/>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13292" y="3256248"/>
              <a:ext cx="666198" cy="666198"/>
              <a:chOff x="4958297" y="3256248"/>
              <a:chExt cx="666198" cy="666198"/>
            </a:xfrm>
          </p:grpSpPr>
          <p:sp>
            <p:nvSpPr>
              <p:cNvPr id="26" name="椭圆 25"/>
              <p:cNvSpPr/>
              <p:nvPr/>
            </p:nvSpPr>
            <p:spPr>
              <a:xfrm>
                <a:off x="4958297" y="3256248"/>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1"/>
              <p:cNvSpPr txBox="1"/>
              <p:nvPr/>
            </p:nvSpPr>
            <p:spPr>
              <a:xfrm>
                <a:off x="5035917" y="3435846"/>
                <a:ext cx="519446" cy="299681"/>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059118" y="2515670"/>
              <a:ext cx="666198" cy="666198"/>
              <a:chOff x="6104123" y="2515670"/>
              <a:chExt cx="666198" cy="666198"/>
            </a:xfrm>
          </p:grpSpPr>
          <p:sp>
            <p:nvSpPr>
              <p:cNvPr id="29" name="椭圆 28"/>
              <p:cNvSpPr/>
              <p:nvPr/>
            </p:nvSpPr>
            <p:spPr>
              <a:xfrm>
                <a:off x="6104123" y="251567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6175000" y="2665244"/>
                <a:ext cx="519446" cy="299681"/>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anose="020B0503020204020204" pitchFamily="34" charset="-122"/>
                  <a:ea typeface="微软雅黑" panose="020B0503020204020204" pitchFamily="34" charset="-122"/>
                </a:rPr>
                <a:t>5</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66311" y="1468995"/>
            <a:ext cx="10441046" cy="4828610"/>
            <a:chOff x="844256" y="987574"/>
            <a:chExt cx="7531428" cy="3483016"/>
          </a:xfrm>
        </p:grpSpPr>
        <p:grpSp>
          <p:nvGrpSpPr>
            <p:cNvPr id="10" name="组合 9"/>
            <p:cNvGrpSpPr/>
            <p:nvPr/>
          </p:nvGrpSpPr>
          <p:grpSpPr>
            <a:xfrm>
              <a:off x="3858043" y="1532209"/>
              <a:ext cx="1478435" cy="1363058"/>
              <a:chOff x="3835686" y="2643180"/>
              <a:chExt cx="1478435" cy="1363058"/>
            </a:xfrm>
            <a:solidFill>
              <a:schemeClr val="bg1"/>
            </a:solidFill>
          </p:grpSpPr>
          <p:sp>
            <p:nvSpPr>
              <p:cNvPr id="11" name="心形 7"/>
              <p:cNvSpPr/>
              <p:nvPr/>
            </p:nvSpPr>
            <p:spPr>
              <a:xfrm>
                <a:off x="3835686" y="2643180"/>
                <a:ext cx="741448" cy="1363055"/>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65823" y="1937778"/>
              <a:ext cx="746824" cy="2100342"/>
              <a:chOff x="4943466" y="3048749"/>
              <a:chExt cx="746824" cy="2100342"/>
            </a:xfrm>
            <a:solidFill>
              <a:schemeClr val="tx1"/>
            </a:solidFill>
          </p:grpSpPr>
          <p:sp>
            <p:nvSpPr>
              <p:cNvPr id="14"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840345" y="3105907"/>
              <a:ext cx="1481449" cy="1364683"/>
              <a:chOff x="3817988" y="4216878"/>
              <a:chExt cx="1481449" cy="1364683"/>
            </a:xfrm>
            <a:solidFill>
              <a:schemeClr val="bg2"/>
            </a:solidFill>
          </p:grpSpPr>
          <p:sp>
            <p:nvSpPr>
              <p:cNvPr id="17"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68640" y="987574"/>
              <a:ext cx="3268037" cy="786774"/>
              <a:chOff x="846283" y="2098545"/>
              <a:chExt cx="3268037" cy="786774"/>
            </a:xfrm>
          </p:grpSpPr>
          <p:grpSp>
            <p:nvGrpSpPr>
              <p:cNvPr id="20" name="组合 44"/>
              <p:cNvGrpSpPr/>
              <p:nvPr/>
            </p:nvGrpSpPr>
            <p:grpSpPr bwMode="auto">
              <a:xfrm flipH="1">
                <a:off x="846283" y="2421769"/>
                <a:ext cx="2184400" cy="377414"/>
                <a:chOff x="-362770" y="3102960"/>
                <a:chExt cx="2183514" cy="377414"/>
              </a:xfrm>
            </p:grpSpPr>
            <p:sp>
              <p:nvSpPr>
                <p:cNvPr id="23" name="TextBox 22"/>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1" name="TextBox 11"/>
              <p:cNvSpPr txBox="1">
                <a:spLocks noChangeArrowheads="1"/>
              </p:cNvSpPr>
              <p:nvPr/>
            </p:nvSpPr>
            <p:spPr bwMode="auto">
              <a:xfrm flipH="1">
                <a:off x="868638" y="209854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792861" y="1707654"/>
              <a:ext cx="2548069" cy="786774"/>
              <a:chOff x="5770504" y="2818625"/>
              <a:chExt cx="2548069" cy="786774"/>
            </a:xfrm>
          </p:grpSpPr>
          <p:grpSp>
            <p:nvGrpSpPr>
              <p:cNvPr id="26" name="组合 44"/>
              <p:cNvGrpSpPr/>
              <p:nvPr/>
            </p:nvGrpSpPr>
            <p:grpSpPr bwMode="auto">
              <a:xfrm flipH="1">
                <a:off x="6042252" y="3141849"/>
                <a:ext cx="2184400" cy="377414"/>
                <a:chOff x="-362770" y="3102960"/>
                <a:chExt cx="2183514" cy="377414"/>
              </a:xfrm>
            </p:grpSpPr>
            <p:sp>
              <p:nvSpPr>
                <p:cNvPr id="29"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6064607" y="281862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072781" y="3486368"/>
              <a:ext cx="3302903" cy="759598"/>
              <a:chOff x="5050424" y="4597339"/>
              <a:chExt cx="3302903" cy="759598"/>
            </a:xfrm>
          </p:grpSpPr>
          <p:grpSp>
            <p:nvGrpSpPr>
              <p:cNvPr id="32" name="组合 44"/>
              <p:cNvGrpSpPr/>
              <p:nvPr/>
            </p:nvGrpSpPr>
            <p:grpSpPr bwMode="auto">
              <a:xfrm flipH="1">
                <a:off x="6168927" y="4886213"/>
                <a:ext cx="2184400" cy="377414"/>
                <a:chOff x="-362770" y="3102960"/>
                <a:chExt cx="2183514" cy="377414"/>
              </a:xfrm>
            </p:grpSpPr>
            <p:sp>
              <p:nvSpPr>
                <p:cNvPr id="35" name="TextBox 11"/>
                <p:cNvSpPr txBox="1">
                  <a:spLocks noChangeArrowheads="1"/>
                </p:cNvSpPr>
                <p:nvPr/>
              </p:nvSpPr>
              <p:spPr bwMode="auto">
                <a:xfrm>
                  <a:off x="675034" y="3102960"/>
                  <a:ext cx="1145710" cy="37741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3" name="TextBox 11"/>
              <p:cNvSpPr txBox="1">
                <a:spLocks noChangeArrowheads="1"/>
              </p:cNvSpPr>
              <p:nvPr/>
            </p:nvSpPr>
            <p:spPr bwMode="auto">
              <a:xfrm flipH="1">
                <a:off x="6191282" y="4597339"/>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44256" y="2715766"/>
              <a:ext cx="2639983" cy="770065"/>
              <a:chOff x="821899" y="3826737"/>
              <a:chExt cx="2639983" cy="770065"/>
            </a:xfrm>
          </p:grpSpPr>
          <p:grpSp>
            <p:nvGrpSpPr>
              <p:cNvPr id="41" name="组合 44"/>
              <p:cNvGrpSpPr/>
              <p:nvPr/>
            </p:nvGrpSpPr>
            <p:grpSpPr bwMode="auto">
              <a:xfrm flipH="1">
                <a:off x="821899" y="4133252"/>
                <a:ext cx="2184400" cy="377414"/>
                <a:chOff x="-362770" y="3102960"/>
                <a:chExt cx="2183514" cy="377414"/>
              </a:xfrm>
            </p:grpSpPr>
            <p:sp>
              <p:nvSpPr>
                <p:cNvPr id="44"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2" name="TextBox 11"/>
              <p:cNvSpPr txBox="1">
                <a:spLocks noChangeArrowheads="1"/>
              </p:cNvSpPr>
              <p:nvPr/>
            </p:nvSpPr>
            <p:spPr bwMode="auto">
              <a:xfrm flipH="1">
                <a:off x="860810" y="3826737"/>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2354</Words>
  <Application>Microsoft Office PowerPoint</Application>
  <PresentationFormat>自定义</PresentationFormat>
  <Paragraphs>305</Paragraphs>
  <Slides>27</Slides>
  <Notes>27</Notes>
  <HiddenSlides>0</HiddenSlides>
  <MMClips>0</MMClips>
  <ScaleCrop>false</ScaleCrop>
  <HeadingPairs>
    <vt:vector size="6" baseType="variant">
      <vt:variant>
        <vt:lpstr>已用的字体</vt:lpstr>
      </vt:variant>
      <vt:variant>
        <vt:i4>15</vt:i4>
      </vt:variant>
      <vt:variant>
        <vt:lpstr>主题</vt:lpstr>
      </vt:variant>
      <vt:variant>
        <vt:i4>10</vt:i4>
      </vt:variant>
      <vt:variant>
        <vt:lpstr>幻灯片标题</vt:lpstr>
      </vt:variant>
      <vt:variant>
        <vt:i4>27</vt:i4>
      </vt:variant>
    </vt:vector>
  </HeadingPairs>
  <TitlesOfParts>
    <vt:vector size="52" baseType="lpstr">
      <vt:lpstr>Impact MT Std</vt:lpstr>
      <vt:lpstr>ITC Avant Garde Std Bk</vt:lpstr>
      <vt:lpstr>LiHei Pro</vt:lpstr>
      <vt:lpstr>Roboto</vt:lpstr>
      <vt:lpstr>Signika</vt:lpstr>
      <vt:lpstr>Source Han Sans ExtraLight</vt:lpstr>
      <vt:lpstr>等线</vt:lpstr>
      <vt:lpstr>等线 Light</vt:lpstr>
      <vt:lpstr>方正中等线简体</vt:lpstr>
      <vt:lpstr>迷你简汉真广标</vt:lpstr>
      <vt:lpstr>宋体</vt:lpstr>
      <vt:lpstr>微软雅黑</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898</cp:revision>
  <dcterms:created xsi:type="dcterms:W3CDTF">2015-12-01T09:06:00Z</dcterms:created>
  <dcterms:modified xsi:type="dcterms:W3CDTF">2021-01-06T01:03:05Z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