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2.xml" ContentType="application/vnd.openxmlformats-officedocument.presentationml.tags+xml"/>
  <Override PartName="/ppt/theme/themeOverride5.xml" ContentType="application/vnd.openxmlformats-officedocument.themeOverride+xml"/>
  <Override PartName="/ppt/tags/tag3.xml" ContentType="application/vnd.openxmlformats-officedocument.presentationml.tags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9" r:id="rId2"/>
    <p:sldId id="437" r:id="rId3"/>
    <p:sldId id="322" r:id="rId4"/>
    <p:sldId id="446" r:id="rId5"/>
    <p:sldId id="455" r:id="rId6"/>
    <p:sldId id="441" r:id="rId7"/>
    <p:sldId id="454" r:id="rId8"/>
    <p:sldId id="321" r:id="rId9"/>
    <p:sldId id="456" r:id="rId10"/>
    <p:sldId id="457" r:id="rId11"/>
    <p:sldId id="445" r:id="rId12"/>
    <p:sldId id="432" r:id="rId13"/>
    <p:sldId id="453" r:id="rId14"/>
    <p:sldId id="450" r:id="rId15"/>
    <p:sldId id="451" r:id="rId16"/>
    <p:sldId id="357" r:id="rId17"/>
    <p:sldId id="458" r:id="rId18"/>
    <p:sldId id="447" r:id="rId19"/>
    <p:sldId id="443" r:id="rId20"/>
    <p:sldId id="448" r:id="rId21"/>
    <p:sldId id="320" r:id="rId22"/>
    <p:sldId id="427" r:id="rId23"/>
    <p:sldId id="449" r:id="rId24"/>
    <p:sldId id="452" r:id="rId25"/>
    <p:sldId id="318" r:id="rId26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AAF"/>
    <a:srgbClr val="006470"/>
    <a:srgbClr val="333333"/>
    <a:srgbClr val="D72925"/>
    <a:srgbClr val="A19078"/>
    <a:srgbClr val="404455"/>
    <a:srgbClr val="DCE0B8"/>
    <a:srgbClr val="EC8C8D"/>
    <a:srgbClr val="787912"/>
    <a:srgbClr val="F2C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378" y="96"/>
      </p:cViewPr>
      <p:guideLst>
        <p:guide pos="2880"/>
        <p:guide orient="horz" pos="1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71"/>
          <p:cNvSpPr txBox="1"/>
          <p:nvPr/>
        </p:nvSpPr>
        <p:spPr>
          <a:xfrm>
            <a:off x="4984750" y="2672904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年终总结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新年计划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述职报告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工作汇报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】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050577" y="2198114"/>
            <a:ext cx="38730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spc="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单击此处添加标题              </a:t>
            </a:r>
          </a:p>
        </p:txBody>
      </p:sp>
      <p:sp>
        <p:nvSpPr>
          <p:cNvPr id="66" name="TextBox 84"/>
          <p:cNvSpPr txBox="1"/>
          <p:nvPr/>
        </p:nvSpPr>
        <p:spPr>
          <a:xfrm>
            <a:off x="5131876" y="2949729"/>
            <a:ext cx="3167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企业名称：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xxx      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部门：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XXX      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汇报人：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xxx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044348" y="1334018"/>
            <a:ext cx="2078941" cy="1106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spc="300" dirty="0">
                <a:latin typeface="Agency FB" panose="020B0503020202020204" pitchFamily="34" charset="0"/>
                <a:ea typeface="+mn-ea"/>
                <a:cs typeface="+mn-ea"/>
                <a:sym typeface="+mn-lt"/>
              </a:rPr>
              <a:t>2020</a:t>
            </a:r>
            <a:endParaRPr lang="zh-CN" altLang="en-US" sz="6600" spc="300" dirty="0">
              <a:latin typeface="Agency FB" panose="020B050302020202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26" name="Freeform 52"/>
          <p:cNvSpPr/>
          <p:nvPr/>
        </p:nvSpPr>
        <p:spPr bwMode="auto">
          <a:xfrm>
            <a:off x="1055688" y="1230313"/>
            <a:ext cx="1646238" cy="1646238"/>
          </a:xfrm>
          <a:custGeom>
            <a:avLst/>
            <a:gdLst>
              <a:gd name="T0" fmla="*/ 1037 w 1037"/>
              <a:gd name="T1" fmla="*/ 519 h 1037"/>
              <a:gd name="T2" fmla="*/ 518 w 1037"/>
              <a:gd name="T3" fmla="*/ 1037 h 1037"/>
              <a:gd name="T4" fmla="*/ 0 w 1037"/>
              <a:gd name="T5" fmla="*/ 519 h 1037"/>
              <a:gd name="T6" fmla="*/ 518 w 1037"/>
              <a:gd name="T7" fmla="*/ 0 h 1037"/>
              <a:gd name="T8" fmla="*/ 1037 w 1037"/>
              <a:gd name="T9" fmla="*/ 519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7">
                <a:moveTo>
                  <a:pt x="1037" y="519"/>
                </a:moveTo>
                <a:lnTo>
                  <a:pt x="518" y="1037"/>
                </a:lnTo>
                <a:lnTo>
                  <a:pt x="0" y="519"/>
                </a:lnTo>
                <a:lnTo>
                  <a:pt x="518" y="0"/>
                </a:lnTo>
                <a:lnTo>
                  <a:pt x="1037" y="519"/>
                </a:lnTo>
                <a:close/>
              </a:path>
            </a:pathLst>
          </a:custGeom>
          <a:solidFill>
            <a:srgbClr val="0064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53"/>
          <p:cNvSpPr/>
          <p:nvPr/>
        </p:nvSpPr>
        <p:spPr bwMode="auto">
          <a:xfrm>
            <a:off x="1055688" y="1230313"/>
            <a:ext cx="1646238" cy="1646238"/>
          </a:xfrm>
          <a:custGeom>
            <a:avLst/>
            <a:gdLst>
              <a:gd name="T0" fmla="*/ 1037 w 1037"/>
              <a:gd name="T1" fmla="*/ 519 h 1037"/>
              <a:gd name="T2" fmla="*/ 518 w 1037"/>
              <a:gd name="T3" fmla="*/ 1037 h 1037"/>
              <a:gd name="T4" fmla="*/ 0 w 1037"/>
              <a:gd name="T5" fmla="*/ 519 h 1037"/>
              <a:gd name="T6" fmla="*/ 518 w 1037"/>
              <a:gd name="T7" fmla="*/ 0 h 1037"/>
              <a:gd name="T8" fmla="*/ 1037 w 1037"/>
              <a:gd name="T9" fmla="*/ 519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7">
                <a:moveTo>
                  <a:pt x="1037" y="519"/>
                </a:moveTo>
                <a:lnTo>
                  <a:pt x="518" y="1037"/>
                </a:lnTo>
                <a:lnTo>
                  <a:pt x="0" y="519"/>
                </a:lnTo>
                <a:lnTo>
                  <a:pt x="518" y="0"/>
                </a:lnTo>
                <a:lnTo>
                  <a:pt x="1037" y="5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54"/>
          <p:cNvSpPr/>
          <p:nvPr/>
        </p:nvSpPr>
        <p:spPr bwMode="auto">
          <a:xfrm>
            <a:off x="1878013" y="406401"/>
            <a:ext cx="1646238" cy="1646238"/>
          </a:xfrm>
          <a:custGeom>
            <a:avLst/>
            <a:gdLst>
              <a:gd name="T0" fmla="*/ 1037 w 1037"/>
              <a:gd name="T1" fmla="*/ 519 h 1037"/>
              <a:gd name="T2" fmla="*/ 519 w 1037"/>
              <a:gd name="T3" fmla="*/ 1037 h 1037"/>
              <a:gd name="T4" fmla="*/ 0 w 1037"/>
              <a:gd name="T5" fmla="*/ 519 h 1037"/>
              <a:gd name="T6" fmla="*/ 519 w 1037"/>
              <a:gd name="T7" fmla="*/ 0 h 1037"/>
              <a:gd name="T8" fmla="*/ 1037 w 1037"/>
              <a:gd name="T9" fmla="*/ 519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7">
                <a:moveTo>
                  <a:pt x="1037" y="519"/>
                </a:moveTo>
                <a:lnTo>
                  <a:pt x="519" y="1037"/>
                </a:lnTo>
                <a:lnTo>
                  <a:pt x="0" y="519"/>
                </a:lnTo>
                <a:lnTo>
                  <a:pt x="519" y="0"/>
                </a:lnTo>
                <a:lnTo>
                  <a:pt x="1037" y="519"/>
                </a:ln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55"/>
          <p:cNvSpPr/>
          <p:nvPr/>
        </p:nvSpPr>
        <p:spPr bwMode="auto">
          <a:xfrm>
            <a:off x="1878013" y="406401"/>
            <a:ext cx="1646238" cy="1646238"/>
          </a:xfrm>
          <a:custGeom>
            <a:avLst/>
            <a:gdLst>
              <a:gd name="T0" fmla="*/ 1037 w 1037"/>
              <a:gd name="T1" fmla="*/ 519 h 1037"/>
              <a:gd name="T2" fmla="*/ 519 w 1037"/>
              <a:gd name="T3" fmla="*/ 1037 h 1037"/>
              <a:gd name="T4" fmla="*/ 0 w 1037"/>
              <a:gd name="T5" fmla="*/ 519 h 1037"/>
              <a:gd name="T6" fmla="*/ 519 w 1037"/>
              <a:gd name="T7" fmla="*/ 0 h 1037"/>
              <a:gd name="T8" fmla="*/ 1037 w 1037"/>
              <a:gd name="T9" fmla="*/ 519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7">
                <a:moveTo>
                  <a:pt x="1037" y="519"/>
                </a:moveTo>
                <a:lnTo>
                  <a:pt x="519" y="1037"/>
                </a:lnTo>
                <a:lnTo>
                  <a:pt x="0" y="519"/>
                </a:lnTo>
                <a:lnTo>
                  <a:pt x="519" y="0"/>
                </a:lnTo>
                <a:lnTo>
                  <a:pt x="1037" y="5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56"/>
          <p:cNvSpPr/>
          <p:nvPr/>
        </p:nvSpPr>
        <p:spPr bwMode="auto">
          <a:xfrm>
            <a:off x="923926" y="476251"/>
            <a:ext cx="962025" cy="962025"/>
          </a:xfrm>
          <a:custGeom>
            <a:avLst/>
            <a:gdLst>
              <a:gd name="T0" fmla="*/ 606 w 606"/>
              <a:gd name="T1" fmla="*/ 303 h 606"/>
              <a:gd name="T2" fmla="*/ 303 w 606"/>
              <a:gd name="T3" fmla="*/ 606 h 606"/>
              <a:gd name="T4" fmla="*/ 0 w 606"/>
              <a:gd name="T5" fmla="*/ 303 h 606"/>
              <a:gd name="T6" fmla="*/ 303 w 606"/>
              <a:gd name="T7" fmla="*/ 0 h 606"/>
              <a:gd name="T8" fmla="*/ 606 w 606"/>
              <a:gd name="T9" fmla="*/ 30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6" h="606">
                <a:moveTo>
                  <a:pt x="606" y="303"/>
                </a:moveTo>
                <a:lnTo>
                  <a:pt x="303" y="606"/>
                </a:lnTo>
                <a:lnTo>
                  <a:pt x="0" y="303"/>
                </a:lnTo>
                <a:lnTo>
                  <a:pt x="303" y="0"/>
                </a:lnTo>
                <a:lnTo>
                  <a:pt x="606" y="303"/>
                </a:ln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57"/>
          <p:cNvSpPr/>
          <p:nvPr/>
        </p:nvSpPr>
        <p:spPr bwMode="auto">
          <a:xfrm>
            <a:off x="923926" y="476251"/>
            <a:ext cx="962025" cy="962025"/>
          </a:xfrm>
          <a:custGeom>
            <a:avLst/>
            <a:gdLst>
              <a:gd name="T0" fmla="*/ 606 w 606"/>
              <a:gd name="T1" fmla="*/ 303 h 606"/>
              <a:gd name="T2" fmla="*/ 303 w 606"/>
              <a:gd name="T3" fmla="*/ 606 h 606"/>
              <a:gd name="T4" fmla="*/ 0 w 606"/>
              <a:gd name="T5" fmla="*/ 303 h 606"/>
              <a:gd name="T6" fmla="*/ 303 w 606"/>
              <a:gd name="T7" fmla="*/ 0 h 606"/>
              <a:gd name="T8" fmla="*/ 606 w 606"/>
              <a:gd name="T9" fmla="*/ 30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6" h="606">
                <a:moveTo>
                  <a:pt x="606" y="303"/>
                </a:moveTo>
                <a:lnTo>
                  <a:pt x="303" y="606"/>
                </a:lnTo>
                <a:lnTo>
                  <a:pt x="0" y="303"/>
                </a:lnTo>
                <a:lnTo>
                  <a:pt x="303" y="0"/>
                </a:lnTo>
                <a:lnTo>
                  <a:pt x="606" y="30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58"/>
          <p:cNvSpPr/>
          <p:nvPr/>
        </p:nvSpPr>
        <p:spPr bwMode="auto">
          <a:xfrm>
            <a:off x="1878013" y="2054226"/>
            <a:ext cx="1646238" cy="1644650"/>
          </a:xfrm>
          <a:custGeom>
            <a:avLst/>
            <a:gdLst>
              <a:gd name="T0" fmla="*/ 1037 w 1037"/>
              <a:gd name="T1" fmla="*/ 518 h 1036"/>
              <a:gd name="T2" fmla="*/ 519 w 1037"/>
              <a:gd name="T3" fmla="*/ 1036 h 1036"/>
              <a:gd name="T4" fmla="*/ 0 w 1037"/>
              <a:gd name="T5" fmla="*/ 518 h 1036"/>
              <a:gd name="T6" fmla="*/ 519 w 1037"/>
              <a:gd name="T7" fmla="*/ 0 h 1036"/>
              <a:gd name="T8" fmla="*/ 1037 w 1037"/>
              <a:gd name="T9" fmla="*/ 518 h 1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6">
                <a:moveTo>
                  <a:pt x="1037" y="518"/>
                </a:moveTo>
                <a:lnTo>
                  <a:pt x="519" y="1036"/>
                </a:lnTo>
                <a:lnTo>
                  <a:pt x="0" y="518"/>
                </a:lnTo>
                <a:lnTo>
                  <a:pt x="519" y="0"/>
                </a:lnTo>
                <a:lnTo>
                  <a:pt x="1037" y="518"/>
                </a:lnTo>
                <a:close/>
              </a:path>
            </a:pathLst>
          </a:custGeom>
          <a:solidFill>
            <a:srgbClr val="0095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59"/>
          <p:cNvSpPr/>
          <p:nvPr/>
        </p:nvSpPr>
        <p:spPr bwMode="auto">
          <a:xfrm>
            <a:off x="1878013" y="2054226"/>
            <a:ext cx="1646238" cy="1644650"/>
          </a:xfrm>
          <a:custGeom>
            <a:avLst/>
            <a:gdLst>
              <a:gd name="T0" fmla="*/ 1037 w 1037"/>
              <a:gd name="T1" fmla="*/ 518 h 1036"/>
              <a:gd name="T2" fmla="*/ 519 w 1037"/>
              <a:gd name="T3" fmla="*/ 1036 h 1036"/>
              <a:gd name="T4" fmla="*/ 0 w 1037"/>
              <a:gd name="T5" fmla="*/ 518 h 1036"/>
              <a:gd name="T6" fmla="*/ 519 w 1037"/>
              <a:gd name="T7" fmla="*/ 0 h 1036"/>
              <a:gd name="T8" fmla="*/ 1037 w 1037"/>
              <a:gd name="T9" fmla="*/ 518 h 1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6">
                <a:moveTo>
                  <a:pt x="1037" y="518"/>
                </a:moveTo>
                <a:lnTo>
                  <a:pt x="519" y="1036"/>
                </a:lnTo>
                <a:lnTo>
                  <a:pt x="0" y="518"/>
                </a:lnTo>
                <a:lnTo>
                  <a:pt x="519" y="0"/>
                </a:lnTo>
                <a:lnTo>
                  <a:pt x="1037" y="51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60"/>
          <p:cNvSpPr/>
          <p:nvPr/>
        </p:nvSpPr>
        <p:spPr bwMode="auto">
          <a:xfrm>
            <a:off x="2011363" y="3421063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61"/>
          <p:cNvSpPr>
            <a:spLocks noEditPoints="1"/>
          </p:cNvSpPr>
          <p:nvPr/>
        </p:nvSpPr>
        <p:spPr bwMode="auto">
          <a:xfrm>
            <a:off x="2884488" y="11113"/>
            <a:ext cx="1839913" cy="3322638"/>
          </a:xfrm>
          <a:custGeom>
            <a:avLst/>
            <a:gdLst>
              <a:gd name="T0" fmla="*/ 4 w 1159"/>
              <a:gd name="T1" fmla="*/ 1166 h 2093"/>
              <a:gd name="T2" fmla="*/ 0 w 1159"/>
              <a:gd name="T3" fmla="*/ 1171 h 2093"/>
              <a:gd name="T4" fmla="*/ 921 w 1159"/>
              <a:gd name="T5" fmla="*/ 2093 h 2093"/>
              <a:gd name="T6" fmla="*/ 1159 w 1159"/>
              <a:gd name="T7" fmla="*/ 1855 h 2093"/>
              <a:gd name="T8" fmla="*/ 1159 w 1159"/>
              <a:gd name="T9" fmla="*/ 1846 h 2093"/>
              <a:gd name="T10" fmla="*/ 921 w 1159"/>
              <a:gd name="T11" fmla="*/ 2084 h 2093"/>
              <a:gd name="T12" fmla="*/ 4 w 1159"/>
              <a:gd name="T13" fmla="*/ 1166 h 2093"/>
              <a:gd name="T14" fmla="*/ 478 w 1159"/>
              <a:gd name="T15" fmla="*/ 0 h 2093"/>
              <a:gd name="T16" fmla="*/ 469 w 1159"/>
              <a:gd name="T17" fmla="*/ 0 h 2093"/>
              <a:gd name="T18" fmla="*/ 52 w 1159"/>
              <a:gd name="T19" fmla="*/ 417 h 2093"/>
              <a:gd name="T20" fmla="*/ 56 w 1159"/>
              <a:gd name="T21" fmla="*/ 421 h 2093"/>
              <a:gd name="T22" fmla="*/ 478 w 1159"/>
              <a:gd name="T23" fmla="*/ 0 h 2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59" h="2093">
                <a:moveTo>
                  <a:pt x="4" y="1166"/>
                </a:moveTo>
                <a:lnTo>
                  <a:pt x="0" y="1171"/>
                </a:lnTo>
                <a:lnTo>
                  <a:pt x="921" y="2093"/>
                </a:lnTo>
                <a:lnTo>
                  <a:pt x="1159" y="1855"/>
                </a:lnTo>
                <a:lnTo>
                  <a:pt x="1159" y="1846"/>
                </a:lnTo>
                <a:lnTo>
                  <a:pt x="921" y="2084"/>
                </a:lnTo>
                <a:lnTo>
                  <a:pt x="4" y="1166"/>
                </a:lnTo>
                <a:close/>
                <a:moveTo>
                  <a:pt x="478" y="0"/>
                </a:moveTo>
                <a:lnTo>
                  <a:pt x="469" y="0"/>
                </a:lnTo>
                <a:lnTo>
                  <a:pt x="52" y="417"/>
                </a:lnTo>
                <a:lnTo>
                  <a:pt x="56" y="421"/>
                </a:lnTo>
                <a:lnTo>
                  <a:pt x="478" y="0"/>
                </a:lnTo>
                <a:close/>
              </a:path>
            </a:pathLst>
          </a:custGeom>
          <a:solidFill>
            <a:srgbClr val="99DD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65"/>
          <p:cNvSpPr>
            <a:spLocks noEditPoints="1"/>
          </p:cNvSpPr>
          <p:nvPr/>
        </p:nvSpPr>
        <p:spPr bwMode="auto">
          <a:xfrm>
            <a:off x="827088" y="371476"/>
            <a:ext cx="2776538" cy="4783138"/>
          </a:xfrm>
          <a:custGeom>
            <a:avLst/>
            <a:gdLst>
              <a:gd name="T0" fmla="*/ 1638 w 1749"/>
              <a:gd name="T1" fmla="*/ 1639 h 3013"/>
              <a:gd name="T2" fmla="*/ 1634 w 1749"/>
              <a:gd name="T3" fmla="*/ 1643 h 3013"/>
              <a:gd name="T4" fmla="*/ 1740 w 1749"/>
              <a:gd name="T5" fmla="*/ 1749 h 3013"/>
              <a:gd name="T6" fmla="*/ 477 w 1749"/>
              <a:gd name="T7" fmla="*/ 3013 h 3013"/>
              <a:gd name="T8" fmla="*/ 486 w 1749"/>
              <a:gd name="T9" fmla="*/ 3013 h 3013"/>
              <a:gd name="T10" fmla="*/ 1749 w 1749"/>
              <a:gd name="T11" fmla="*/ 1749 h 3013"/>
              <a:gd name="T12" fmla="*/ 1638 w 1749"/>
              <a:gd name="T13" fmla="*/ 1639 h 3013"/>
              <a:gd name="T14" fmla="*/ 518 w 1749"/>
              <a:gd name="T15" fmla="*/ 518 h 3013"/>
              <a:gd name="T16" fmla="*/ 513 w 1749"/>
              <a:gd name="T17" fmla="*/ 523 h 3013"/>
              <a:gd name="T18" fmla="*/ 597 w 1749"/>
              <a:gd name="T19" fmla="*/ 606 h 3013"/>
              <a:gd name="T20" fmla="*/ 602 w 1749"/>
              <a:gd name="T21" fmla="*/ 602 h 3013"/>
              <a:gd name="T22" fmla="*/ 518 w 1749"/>
              <a:gd name="T23" fmla="*/ 518 h 3013"/>
              <a:gd name="T24" fmla="*/ 0 w 1749"/>
              <a:gd name="T25" fmla="*/ 0 h 3013"/>
              <a:gd name="T26" fmla="*/ 0 w 1749"/>
              <a:gd name="T27" fmla="*/ 0 h 3013"/>
              <a:gd name="T28" fmla="*/ 0 w 1749"/>
              <a:gd name="T29" fmla="*/ 9 h 3013"/>
              <a:gd name="T30" fmla="*/ 0 w 1749"/>
              <a:gd name="T31" fmla="*/ 9 h 3013"/>
              <a:gd name="T32" fmla="*/ 211 w 1749"/>
              <a:gd name="T33" fmla="*/ 219 h 3013"/>
              <a:gd name="T34" fmla="*/ 215 w 1749"/>
              <a:gd name="T35" fmla="*/ 215 h 3013"/>
              <a:gd name="T36" fmla="*/ 3 w 1749"/>
              <a:gd name="T37" fmla="*/ 2 h 3013"/>
              <a:gd name="T38" fmla="*/ 0 w 1749"/>
              <a:gd name="T39" fmla="*/ 0 h 3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49" h="3013">
                <a:moveTo>
                  <a:pt x="1638" y="1639"/>
                </a:moveTo>
                <a:lnTo>
                  <a:pt x="1634" y="1643"/>
                </a:lnTo>
                <a:lnTo>
                  <a:pt x="1740" y="1749"/>
                </a:lnTo>
                <a:lnTo>
                  <a:pt x="477" y="3013"/>
                </a:lnTo>
                <a:lnTo>
                  <a:pt x="486" y="3013"/>
                </a:lnTo>
                <a:lnTo>
                  <a:pt x="1749" y="1749"/>
                </a:lnTo>
                <a:lnTo>
                  <a:pt x="1638" y="1639"/>
                </a:lnTo>
                <a:close/>
                <a:moveTo>
                  <a:pt x="518" y="518"/>
                </a:moveTo>
                <a:lnTo>
                  <a:pt x="513" y="523"/>
                </a:lnTo>
                <a:lnTo>
                  <a:pt x="597" y="606"/>
                </a:lnTo>
                <a:lnTo>
                  <a:pt x="602" y="602"/>
                </a:lnTo>
                <a:lnTo>
                  <a:pt x="518" y="518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211" y="219"/>
                </a:lnTo>
                <a:lnTo>
                  <a:pt x="215" y="215"/>
                </a:lnTo>
                <a:lnTo>
                  <a:pt x="3" y="2"/>
                </a:lnTo>
                <a:lnTo>
                  <a:pt x="0" y="0"/>
                </a:lnTo>
                <a:close/>
              </a:path>
            </a:pathLst>
          </a:custGeom>
          <a:solidFill>
            <a:srgbClr val="99DD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74"/>
          <p:cNvSpPr/>
          <p:nvPr/>
        </p:nvSpPr>
        <p:spPr bwMode="auto">
          <a:xfrm>
            <a:off x="3478213" y="2135188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1492251" y="846138"/>
            <a:ext cx="2413000" cy="2414588"/>
            <a:chOff x="1492251" y="846138"/>
            <a:chExt cx="2413000" cy="2414588"/>
          </a:xfrm>
        </p:grpSpPr>
        <p:sp>
          <p:nvSpPr>
            <p:cNvPr id="48" name="Freeform 73"/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73"/>
            <p:cNvSpPr/>
            <p:nvPr/>
          </p:nvSpPr>
          <p:spPr bwMode="auto">
            <a:xfrm>
              <a:off x="1660292" y="1025526"/>
              <a:ext cx="2057634" cy="20589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000" r="-23000"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4" name="Freeform 74"/>
          <p:cNvSpPr/>
          <p:nvPr/>
        </p:nvSpPr>
        <p:spPr bwMode="auto">
          <a:xfrm>
            <a:off x="988214" y="2949729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Freeform 74"/>
          <p:cNvSpPr/>
          <p:nvPr/>
        </p:nvSpPr>
        <p:spPr bwMode="auto">
          <a:xfrm>
            <a:off x="2455941" y="4322835"/>
            <a:ext cx="466336" cy="465617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00647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60"/>
          <p:cNvSpPr/>
          <p:nvPr/>
        </p:nvSpPr>
        <p:spPr bwMode="auto">
          <a:xfrm>
            <a:off x="7386369" y="702469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Freeform 74"/>
          <p:cNvSpPr/>
          <p:nvPr/>
        </p:nvSpPr>
        <p:spPr bwMode="auto">
          <a:xfrm>
            <a:off x="7893333" y="223497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26" grpId="0" animBg="1"/>
      <p:bldP spid="28" grpId="0" animBg="1"/>
      <p:bldP spid="30" grpId="0" animBg="1"/>
      <p:bldP spid="32" grpId="0" animBg="1"/>
      <p:bldP spid="34" grpId="0" animBg="1"/>
      <p:bldP spid="35" grpId="0" animBg="1"/>
      <p:bldP spid="39" grpId="0" animBg="1"/>
      <p:bldP spid="49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3669564" y="1572640"/>
            <a:ext cx="2246816" cy="1559969"/>
            <a:chOff x="3669564" y="1572640"/>
            <a:chExt cx="2246816" cy="1559969"/>
          </a:xfrm>
        </p:grpSpPr>
        <p:sp>
          <p:nvSpPr>
            <p:cNvPr id="3" name="is1ide-Arrow: Pentagon 2"/>
            <p:cNvSpPr/>
            <p:nvPr/>
          </p:nvSpPr>
          <p:spPr>
            <a:xfrm>
              <a:off x="3669564" y="1572640"/>
              <a:ext cx="2246816" cy="358449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is1ide-TextBox 3"/>
            <p:cNvSpPr txBox="1"/>
            <p:nvPr/>
          </p:nvSpPr>
          <p:spPr>
            <a:xfrm>
              <a:off x="5331275" y="1671073"/>
              <a:ext cx="269305" cy="161583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80%</a:t>
              </a:r>
            </a:p>
          </p:txBody>
        </p:sp>
        <p:sp>
          <p:nvSpPr>
            <p:cNvPr id="5" name="is1ide-Arrow: Pentagon 5"/>
            <p:cNvSpPr/>
            <p:nvPr/>
          </p:nvSpPr>
          <p:spPr>
            <a:xfrm>
              <a:off x="3669564" y="1973147"/>
              <a:ext cx="1888366" cy="358449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s1ide-TextBox 6"/>
            <p:cNvSpPr txBox="1"/>
            <p:nvPr/>
          </p:nvSpPr>
          <p:spPr>
            <a:xfrm>
              <a:off x="4980465" y="2073699"/>
              <a:ext cx="269305" cy="161583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en-US" sz="1400" b="1">
                  <a:solidFill>
                    <a:schemeClr val="bg1"/>
                  </a:solidFill>
                </a:rPr>
                <a:t>70%</a:t>
              </a:r>
            </a:p>
          </p:txBody>
        </p:sp>
        <p:sp>
          <p:nvSpPr>
            <p:cNvPr id="7" name="is1ide-Arrow: Pentagon 8"/>
            <p:cNvSpPr/>
            <p:nvPr/>
          </p:nvSpPr>
          <p:spPr>
            <a:xfrm>
              <a:off x="3669564" y="2373654"/>
              <a:ext cx="1529917" cy="358449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s1ide-TextBox 9"/>
            <p:cNvSpPr txBox="1"/>
            <p:nvPr/>
          </p:nvSpPr>
          <p:spPr>
            <a:xfrm>
              <a:off x="4722816" y="2476417"/>
              <a:ext cx="269305" cy="161583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en-US" sz="1400" b="1">
                  <a:solidFill>
                    <a:schemeClr val="bg1"/>
                  </a:solidFill>
                </a:rPr>
                <a:t>60%</a:t>
              </a:r>
            </a:p>
          </p:txBody>
        </p:sp>
        <p:sp>
          <p:nvSpPr>
            <p:cNvPr id="9" name="is1ide-Arrow: Pentagon 11"/>
            <p:cNvSpPr/>
            <p:nvPr/>
          </p:nvSpPr>
          <p:spPr>
            <a:xfrm>
              <a:off x="3669564" y="2774160"/>
              <a:ext cx="1091810" cy="358449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s1ide-TextBox 12"/>
            <p:cNvSpPr txBox="1"/>
            <p:nvPr/>
          </p:nvSpPr>
          <p:spPr>
            <a:xfrm>
              <a:off x="4303392" y="2865371"/>
              <a:ext cx="269305" cy="161583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en-US" sz="1400" b="1">
                  <a:solidFill>
                    <a:schemeClr val="bg1"/>
                  </a:solidFill>
                </a:rPr>
                <a:t>40%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263414" y="1533509"/>
            <a:ext cx="3198212" cy="1657514"/>
            <a:chOff x="5263414" y="1533509"/>
            <a:chExt cx="3198212" cy="1657514"/>
          </a:xfrm>
        </p:grpSpPr>
        <p:sp>
          <p:nvSpPr>
            <p:cNvPr id="17" name="is1ide-TextBox 23"/>
            <p:cNvSpPr txBox="1"/>
            <p:nvPr/>
          </p:nvSpPr>
          <p:spPr>
            <a:xfrm>
              <a:off x="6580434" y="2072527"/>
              <a:ext cx="1520302" cy="278197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/>
            <a:p>
              <a:pPr lvl="0" algn="l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18" name="is1ide-TextBox 24"/>
            <p:cNvSpPr txBox="1"/>
            <p:nvPr/>
          </p:nvSpPr>
          <p:spPr>
            <a:xfrm>
              <a:off x="6240061" y="2472505"/>
              <a:ext cx="1520302" cy="278197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/>
            <a:p>
              <a:pPr lvl="0" algn="l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19" name="is1ide-TextBox 25"/>
            <p:cNvSpPr txBox="1"/>
            <p:nvPr/>
          </p:nvSpPr>
          <p:spPr>
            <a:xfrm>
              <a:off x="5792934" y="2854412"/>
              <a:ext cx="1520302" cy="278197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/>
            <a:p>
              <a:pPr lvl="0" algn="l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20" name="is1ide-Oval 29"/>
            <p:cNvSpPr>
              <a:spLocks noChangeAspect="1"/>
            </p:cNvSpPr>
            <p:nvPr/>
          </p:nvSpPr>
          <p:spPr>
            <a:xfrm>
              <a:off x="6054351" y="1940444"/>
              <a:ext cx="436708" cy="4367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is1ide-Freeform: Shape 30"/>
            <p:cNvSpPr/>
            <p:nvPr/>
          </p:nvSpPr>
          <p:spPr bwMode="auto">
            <a:xfrm>
              <a:off x="6164837" y="2072818"/>
              <a:ext cx="215735" cy="171963"/>
            </a:xfrm>
            <a:custGeom>
              <a:avLst/>
              <a:gdLst/>
              <a:ahLst/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l="0" t="0" r="r" b="b"/>
              <a:pathLst>
                <a:path w="64" h="51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6415112" y="1533509"/>
              <a:ext cx="2046514" cy="436710"/>
              <a:chOff x="6415112" y="1533509"/>
              <a:chExt cx="2046514" cy="436710"/>
            </a:xfrm>
          </p:grpSpPr>
          <p:sp>
            <p:nvSpPr>
              <p:cNvPr id="16" name="is1ide-TextBox 22"/>
              <p:cNvSpPr txBox="1"/>
              <p:nvPr/>
            </p:nvSpPr>
            <p:spPr>
              <a:xfrm>
                <a:off x="6941324" y="1642456"/>
                <a:ext cx="1520302" cy="27819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lvl="0" algn="l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2" name="is1ide-Oval 32"/>
              <p:cNvSpPr>
                <a:spLocks noChangeAspect="1"/>
              </p:cNvSpPr>
              <p:nvPr/>
            </p:nvSpPr>
            <p:spPr>
              <a:xfrm>
                <a:off x="6415112" y="1533509"/>
                <a:ext cx="436708" cy="43671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is1ide-Freeform: Shape 33"/>
              <p:cNvSpPr/>
              <p:nvPr/>
            </p:nvSpPr>
            <p:spPr bwMode="auto">
              <a:xfrm>
                <a:off x="6574061" y="1638525"/>
                <a:ext cx="118810" cy="226679"/>
              </a:xfrm>
              <a:custGeom>
                <a:avLst/>
                <a:gdLst/>
                <a:ahLst/>
                <a:cxnLst>
                  <a:cxn ang="0">
                    <a:pos x="35" y="11"/>
                  </a:cxn>
                  <a:cxn ang="0">
                    <a:pos x="29" y="11"/>
                  </a:cxn>
                  <a:cxn ang="0">
                    <a:pos x="23" y="17"/>
                  </a:cxn>
                  <a:cxn ang="0">
                    <a:pos x="23" y="25"/>
                  </a:cxn>
                  <a:cxn ang="0">
                    <a:pos x="35" y="25"/>
                  </a:cxn>
                  <a:cxn ang="0">
                    <a:pos x="33" y="37"/>
                  </a:cxn>
                  <a:cxn ang="0">
                    <a:pos x="23" y="37"/>
                  </a:cxn>
                  <a:cxn ang="0">
                    <a:pos x="23" y="67"/>
                  </a:cxn>
                  <a:cxn ang="0">
                    <a:pos x="11" y="67"/>
                  </a:cxn>
                  <a:cxn ang="0">
                    <a:pos x="11" y="37"/>
                  </a:cxn>
                  <a:cxn ang="0">
                    <a:pos x="0" y="37"/>
                  </a:cxn>
                  <a:cxn ang="0">
                    <a:pos x="0" y="25"/>
                  </a:cxn>
                  <a:cxn ang="0">
                    <a:pos x="11" y="25"/>
                  </a:cxn>
                  <a:cxn ang="0">
                    <a:pos x="11" y="16"/>
                  </a:cxn>
                  <a:cxn ang="0">
                    <a:pos x="26" y="0"/>
                  </a:cxn>
                  <a:cxn ang="0">
                    <a:pos x="35" y="1"/>
                  </a:cxn>
                  <a:cxn ang="0">
                    <a:pos x="35" y="11"/>
                  </a:cxn>
                </a:cxnLst>
                <a:rect l="0" t="0" r="r" b="b"/>
                <a:pathLst>
                  <a:path w="35" h="67">
                    <a:moveTo>
                      <a:pt x="35" y="11"/>
                    </a:moveTo>
                    <a:cubicBezTo>
                      <a:pt x="29" y="11"/>
                      <a:pt x="29" y="11"/>
                      <a:pt x="29" y="11"/>
                    </a:cubicBezTo>
                    <a:cubicBezTo>
                      <a:pt x="24" y="11"/>
                      <a:pt x="23" y="14"/>
                      <a:pt x="23" y="17"/>
                    </a:cubicBezTo>
                    <a:cubicBezTo>
                      <a:pt x="23" y="25"/>
                      <a:pt x="23" y="25"/>
                      <a:pt x="23" y="2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6"/>
                      <a:pt x="17" y="0"/>
                      <a:pt x="26" y="0"/>
                    </a:cubicBezTo>
                    <a:cubicBezTo>
                      <a:pt x="30" y="0"/>
                      <a:pt x="34" y="1"/>
                      <a:pt x="35" y="1"/>
                    </a:cubicBezTo>
                    <a:lnTo>
                      <a:pt x="35" y="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is1ide-Oval 35"/>
            <p:cNvSpPr>
              <a:spLocks noChangeAspect="1"/>
            </p:cNvSpPr>
            <p:nvPr/>
          </p:nvSpPr>
          <p:spPr>
            <a:xfrm>
              <a:off x="5263414" y="2754313"/>
              <a:ext cx="436708" cy="4367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is1ide-Freeform: Shape 36"/>
            <p:cNvSpPr/>
            <p:nvPr/>
          </p:nvSpPr>
          <p:spPr bwMode="auto">
            <a:xfrm>
              <a:off x="5366865" y="2889814"/>
              <a:ext cx="229805" cy="165710"/>
            </a:xfrm>
            <a:custGeom>
              <a:avLst/>
              <a:gdLst/>
              <a:ahLst/>
              <a:cxnLst>
                <a:cxn ang="0">
                  <a:pos x="67" y="41"/>
                </a:cxn>
                <a:cxn ang="0">
                  <a:pos x="59" y="48"/>
                </a:cxn>
                <a:cxn ang="0">
                  <a:pos x="34" y="49"/>
                </a:cxn>
                <a:cxn ang="0">
                  <a:pos x="8" y="48"/>
                </a:cxn>
                <a:cxn ang="0">
                  <a:pos x="1" y="41"/>
                </a:cxn>
                <a:cxn ang="0">
                  <a:pos x="0" y="25"/>
                </a:cxn>
                <a:cxn ang="0">
                  <a:pos x="1" y="8"/>
                </a:cxn>
                <a:cxn ang="0">
                  <a:pos x="8" y="1"/>
                </a:cxn>
                <a:cxn ang="0">
                  <a:pos x="34" y="0"/>
                </a:cxn>
                <a:cxn ang="0">
                  <a:pos x="59" y="1"/>
                </a:cxn>
                <a:cxn ang="0">
                  <a:pos x="67" y="8"/>
                </a:cxn>
                <a:cxn ang="0">
                  <a:pos x="68" y="25"/>
                </a:cxn>
                <a:cxn ang="0">
                  <a:pos x="67" y="41"/>
                </a:cxn>
                <a:cxn ang="0">
                  <a:pos x="47" y="23"/>
                </a:cxn>
                <a:cxn ang="0">
                  <a:pos x="28" y="11"/>
                </a:cxn>
                <a:cxn ang="0">
                  <a:pos x="25" y="10"/>
                </a:cxn>
                <a:cxn ang="0">
                  <a:pos x="24" y="13"/>
                </a:cxn>
                <a:cxn ang="0">
                  <a:pos x="24" y="37"/>
                </a:cxn>
                <a:cxn ang="0">
                  <a:pos x="25" y="39"/>
                </a:cxn>
                <a:cxn ang="0">
                  <a:pos x="26" y="39"/>
                </a:cxn>
                <a:cxn ang="0">
                  <a:pos x="28" y="39"/>
                </a:cxn>
                <a:cxn ang="0">
                  <a:pos x="47" y="27"/>
                </a:cxn>
                <a:cxn ang="0">
                  <a:pos x="48" y="25"/>
                </a:cxn>
                <a:cxn ang="0">
                  <a:pos x="47" y="23"/>
                </a:cxn>
              </a:cxnLst>
              <a:rect l="0" t="0" r="r" b="b"/>
              <a:pathLst>
                <a:path w="68" h="49">
                  <a:moveTo>
                    <a:pt x="67" y="41"/>
                  </a:moveTo>
                  <a:cubicBezTo>
                    <a:pt x="66" y="45"/>
                    <a:pt x="63" y="48"/>
                    <a:pt x="59" y="48"/>
                  </a:cubicBezTo>
                  <a:cubicBezTo>
                    <a:pt x="51" y="49"/>
                    <a:pt x="42" y="49"/>
                    <a:pt x="34" y="49"/>
                  </a:cubicBezTo>
                  <a:cubicBezTo>
                    <a:pt x="25" y="49"/>
                    <a:pt x="17" y="49"/>
                    <a:pt x="8" y="48"/>
                  </a:cubicBezTo>
                  <a:cubicBezTo>
                    <a:pt x="5" y="48"/>
                    <a:pt x="2" y="45"/>
                    <a:pt x="1" y="41"/>
                  </a:cubicBezTo>
                  <a:cubicBezTo>
                    <a:pt x="0" y="36"/>
                    <a:pt x="0" y="30"/>
                    <a:pt x="0" y="25"/>
                  </a:cubicBezTo>
                  <a:cubicBezTo>
                    <a:pt x="0" y="19"/>
                    <a:pt x="0" y="14"/>
                    <a:pt x="1" y="8"/>
                  </a:cubicBezTo>
                  <a:cubicBezTo>
                    <a:pt x="2" y="5"/>
                    <a:pt x="5" y="2"/>
                    <a:pt x="8" y="1"/>
                  </a:cubicBezTo>
                  <a:cubicBezTo>
                    <a:pt x="17" y="0"/>
                    <a:pt x="25" y="0"/>
                    <a:pt x="34" y="0"/>
                  </a:cubicBezTo>
                  <a:cubicBezTo>
                    <a:pt x="42" y="0"/>
                    <a:pt x="51" y="0"/>
                    <a:pt x="59" y="1"/>
                  </a:cubicBezTo>
                  <a:cubicBezTo>
                    <a:pt x="63" y="2"/>
                    <a:pt x="66" y="5"/>
                    <a:pt x="67" y="8"/>
                  </a:cubicBezTo>
                  <a:cubicBezTo>
                    <a:pt x="68" y="14"/>
                    <a:pt x="68" y="19"/>
                    <a:pt x="68" y="25"/>
                  </a:cubicBezTo>
                  <a:cubicBezTo>
                    <a:pt x="68" y="30"/>
                    <a:pt x="68" y="36"/>
                    <a:pt x="67" y="41"/>
                  </a:cubicBezTo>
                  <a:close/>
                  <a:moveTo>
                    <a:pt x="47" y="23"/>
                  </a:moveTo>
                  <a:cubicBezTo>
                    <a:pt x="28" y="11"/>
                    <a:pt x="28" y="11"/>
                    <a:pt x="28" y="11"/>
                  </a:cubicBezTo>
                  <a:cubicBezTo>
                    <a:pt x="27" y="10"/>
                    <a:pt x="26" y="10"/>
                    <a:pt x="25" y="10"/>
                  </a:cubicBezTo>
                  <a:cubicBezTo>
                    <a:pt x="25" y="11"/>
                    <a:pt x="24" y="12"/>
                    <a:pt x="24" y="13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8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8" y="39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6"/>
                    <a:pt x="48" y="26"/>
                    <a:pt x="48" y="25"/>
                  </a:cubicBezTo>
                  <a:cubicBezTo>
                    <a:pt x="48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is1ide-Oval 38"/>
            <p:cNvSpPr>
              <a:spLocks noChangeAspect="1"/>
            </p:cNvSpPr>
            <p:nvPr/>
          </p:nvSpPr>
          <p:spPr>
            <a:xfrm>
              <a:off x="5704440" y="2358009"/>
              <a:ext cx="436708" cy="4367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is1ide-Freeform: Shape 39"/>
            <p:cNvSpPr/>
            <p:nvPr/>
          </p:nvSpPr>
          <p:spPr bwMode="auto">
            <a:xfrm>
              <a:off x="5829778" y="2486474"/>
              <a:ext cx="186033" cy="179780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l="0" t="0" r="r" b="b"/>
              <a:pathLst>
                <a:path w="55" h="5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61366" y="1509563"/>
            <a:ext cx="3823336" cy="1999615"/>
            <a:chOff x="561366" y="1509563"/>
            <a:chExt cx="3823336" cy="1999615"/>
          </a:xfrm>
        </p:grpSpPr>
        <p:sp>
          <p:nvSpPr>
            <p:cNvPr id="11" name="is1ide-Freeform: Shape 19"/>
            <p:cNvSpPr/>
            <p:nvPr/>
          </p:nvSpPr>
          <p:spPr bwMode="auto">
            <a:xfrm>
              <a:off x="1059309" y="1509563"/>
              <a:ext cx="2827450" cy="1905173"/>
            </a:xfrm>
            <a:custGeom>
              <a:avLst/>
              <a:gdLst/>
              <a:ahLst/>
              <a:cxnLst>
                <a:cxn ang="0">
                  <a:pos x="1146" y="737"/>
                </a:cxn>
                <a:cxn ang="0">
                  <a:pos x="1120" y="772"/>
                </a:cxn>
                <a:cxn ang="0">
                  <a:pos x="26" y="772"/>
                </a:cxn>
                <a:cxn ang="0">
                  <a:pos x="0" y="737"/>
                </a:cxn>
                <a:cxn ang="0">
                  <a:pos x="0" y="35"/>
                </a:cxn>
                <a:cxn ang="0">
                  <a:pos x="26" y="0"/>
                </a:cxn>
                <a:cxn ang="0">
                  <a:pos x="1120" y="0"/>
                </a:cxn>
                <a:cxn ang="0">
                  <a:pos x="1146" y="35"/>
                </a:cxn>
                <a:cxn ang="0">
                  <a:pos x="1146" y="737"/>
                </a:cxn>
              </a:cxnLst>
              <a:rect l="0" t="0" r="r" b="b"/>
              <a:pathLst>
                <a:path w="1146" h="772">
                  <a:moveTo>
                    <a:pt x="1146" y="737"/>
                  </a:moveTo>
                  <a:cubicBezTo>
                    <a:pt x="1146" y="756"/>
                    <a:pt x="1134" y="772"/>
                    <a:pt x="1120" y="772"/>
                  </a:cubicBezTo>
                  <a:cubicBezTo>
                    <a:pt x="26" y="772"/>
                    <a:pt x="26" y="772"/>
                    <a:pt x="26" y="772"/>
                  </a:cubicBezTo>
                  <a:cubicBezTo>
                    <a:pt x="12" y="772"/>
                    <a:pt x="0" y="756"/>
                    <a:pt x="0" y="73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2" y="0"/>
                    <a:pt x="26" y="0"/>
                  </a:cubicBezTo>
                  <a:cubicBezTo>
                    <a:pt x="1120" y="0"/>
                    <a:pt x="1120" y="0"/>
                    <a:pt x="1120" y="0"/>
                  </a:cubicBezTo>
                  <a:cubicBezTo>
                    <a:pt x="1134" y="0"/>
                    <a:pt x="1146" y="16"/>
                    <a:pt x="1146" y="35"/>
                  </a:cubicBezTo>
                  <a:cubicBezTo>
                    <a:pt x="1146" y="737"/>
                    <a:pt x="1146" y="737"/>
                    <a:pt x="1146" y="737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s1ide-Freeform: Shape 21"/>
            <p:cNvSpPr/>
            <p:nvPr/>
          </p:nvSpPr>
          <p:spPr bwMode="auto">
            <a:xfrm>
              <a:off x="1185994" y="1613482"/>
              <a:ext cx="2593633" cy="1485170"/>
            </a:xfrm>
            <a:custGeom>
              <a:avLst/>
              <a:gdLst/>
              <a:ahLst/>
              <a:cxnLst>
                <a:cxn ang="0">
                  <a:pos x="1198" y="0"/>
                </a:cxn>
                <a:cxn ang="0">
                  <a:pos x="0" y="0"/>
                </a:cxn>
                <a:cxn ang="0">
                  <a:pos x="1198" y="686"/>
                </a:cxn>
                <a:cxn ang="0">
                  <a:pos x="1198" y="0"/>
                </a:cxn>
              </a:cxnLst>
              <a:rect l="0" t="0" r="r" b="b"/>
              <a:pathLst>
                <a:path w="1198" h="686">
                  <a:moveTo>
                    <a:pt x="1198" y="0"/>
                  </a:moveTo>
                  <a:lnTo>
                    <a:pt x="0" y="0"/>
                  </a:lnTo>
                  <a:lnTo>
                    <a:pt x="1198" y="686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bg1">
                <a:alpha val="23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s1ide-Freeform: Shape 16"/>
            <p:cNvSpPr/>
            <p:nvPr/>
          </p:nvSpPr>
          <p:spPr bwMode="auto">
            <a:xfrm>
              <a:off x="561366" y="3418249"/>
              <a:ext cx="3819006" cy="90929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68" y="37"/>
                </a:cxn>
                <a:cxn ang="0">
                  <a:pos x="1487" y="37"/>
                </a:cxn>
                <a:cxn ang="0">
                  <a:pos x="1546" y="12"/>
                </a:cxn>
                <a:cxn ang="0">
                  <a:pos x="1547" y="0"/>
                </a:cxn>
                <a:cxn ang="0">
                  <a:pos x="10" y="5"/>
                </a:cxn>
              </a:cxnLst>
              <a:rect l="0" t="0" r="r" b="b"/>
              <a:pathLst>
                <a:path w="1547" h="37">
                  <a:moveTo>
                    <a:pt x="10" y="5"/>
                  </a:moveTo>
                  <a:cubicBezTo>
                    <a:pt x="10" y="5"/>
                    <a:pt x="0" y="23"/>
                    <a:pt x="68" y="37"/>
                  </a:cubicBezTo>
                  <a:cubicBezTo>
                    <a:pt x="1487" y="37"/>
                    <a:pt x="1487" y="37"/>
                    <a:pt x="1487" y="37"/>
                  </a:cubicBezTo>
                  <a:cubicBezTo>
                    <a:pt x="1487" y="37"/>
                    <a:pt x="1534" y="34"/>
                    <a:pt x="1546" y="12"/>
                  </a:cubicBezTo>
                  <a:cubicBezTo>
                    <a:pt x="1547" y="0"/>
                    <a:pt x="1547" y="0"/>
                    <a:pt x="1547" y="0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s1ide-Freeform: Shape 17"/>
            <p:cNvSpPr/>
            <p:nvPr/>
          </p:nvSpPr>
          <p:spPr bwMode="auto">
            <a:xfrm>
              <a:off x="583015" y="3342475"/>
              <a:ext cx="3801687" cy="11474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38"/>
                </a:cxn>
                <a:cxn ang="0">
                  <a:pos x="16" y="43"/>
                </a:cxn>
                <a:cxn ang="0">
                  <a:pos x="1522" y="43"/>
                </a:cxn>
                <a:cxn ang="0">
                  <a:pos x="1538" y="40"/>
                </a:cxn>
                <a:cxn ang="0">
                  <a:pos x="1538" y="0"/>
                </a:cxn>
                <a:cxn ang="0">
                  <a:pos x="1" y="0"/>
                </a:cxn>
              </a:cxnLst>
              <a:rect l="0" t="0" r="r" b="b"/>
              <a:pathLst>
                <a:path w="1540" h="47">
                  <a:moveTo>
                    <a:pt x="1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1" y="47"/>
                    <a:pt x="16" y="43"/>
                    <a:pt x="16" y="43"/>
                  </a:cubicBezTo>
                  <a:cubicBezTo>
                    <a:pt x="1522" y="43"/>
                    <a:pt x="1522" y="43"/>
                    <a:pt x="1522" y="43"/>
                  </a:cubicBezTo>
                  <a:cubicBezTo>
                    <a:pt x="1540" y="45"/>
                    <a:pt x="1538" y="40"/>
                    <a:pt x="1538" y="40"/>
                  </a:cubicBezTo>
                  <a:cubicBezTo>
                    <a:pt x="1538" y="0"/>
                    <a:pt x="1538" y="0"/>
                    <a:pt x="1538" y="0"/>
                  </a:cubicBez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s1ide-Freeform: Shape 18"/>
            <p:cNvSpPr/>
            <p:nvPr/>
          </p:nvSpPr>
          <p:spPr bwMode="auto">
            <a:xfrm>
              <a:off x="2211073" y="3342475"/>
              <a:ext cx="534748" cy="60619"/>
            </a:xfrm>
            <a:custGeom>
              <a:avLst/>
              <a:gdLst/>
              <a:ahLst/>
              <a:cxnLst>
                <a:cxn ang="0">
                  <a:pos x="20" y="22"/>
                </a:cxn>
                <a:cxn ang="0">
                  <a:pos x="198" y="22"/>
                </a:cxn>
                <a:cxn ang="0">
                  <a:pos x="215" y="1"/>
                </a:cxn>
                <a:cxn ang="0">
                  <a:pos x="6" y="0"/>
                </a:cxn>
                <a:cxn ang="0">
                  <a:pos x="20" y="22"/>
                </a:cxn>
              </a:cxnLst>
              <a:rect l="0" t="0" r="r" b="b"/>
              <a:pathLst>
                <a:path w="217" h="25">
                  <a:moveTo>
                    <a:pt x="20" y="22"/>
                  </a:moveTo>
                  <a:cubicBezTo>
                    <a:pt x="198" y="22"/>
                    <a:pt x="198" y="22"/>
                    <a:pt x="198" y="22"/>
                  </a:cubicBezTo>
                  <a:cubicBezTo>
                    <a:pt x="198" y="22"/>
                    <a:pt x="217" y="25"/>
                    <a:pt x="21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0" y="20"/>
                    <a:pt x="20" y="2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is1ide-Rectangle 13"/>
            <p:cNvSpPr/>
            <p:nvPr/>
          </p:nvSpPr>
          <p:spPr>
            <a:xfrm>
              <a:off x="1167570" y="1612153"/>
              <a:ext cx="2616237" cy="1612066"/>
            </a:xfrm>
            <a:prstGeom prst="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 bwMode="auto">
          <a:xfrm rot="16200000">
            <a:off x="4242702" y="4099223"/>
            <a:ext cx="250825" cy="166210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Freeform: Shape 13"/>
          <p:cNvSpPr/>
          <p:nvPr/>
        </p:nvSpPr>
        <p:spPr bwMode="auto">
          <a:xfrm rot="5400000" flipH="1">
            <a:off x="4650475" y="4099222"/>
            <a:ext cx="250825" cy="166210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6" name="Group 1"/>
          <p:cNvGrpSpPr/>
          <p:nvPr/>
        </p:nvGrpSpPr>
        <p:grpSpPr>
          <a:xfrm>
            <a:off x="663530" y="1383618"/>
            <a:ext cx="7816941" cy="2869361"/>
            <a:chOff x="837153" y="1779232"/>
            <a:chExt cx="10422588" cy="3825814"/>
          </a:xfrm>
        </p:grpSpPr>
        <p:grpSp>
          <p:nvGrpSpPr>
            <p:cNvPr id="7" name="Group 4"/>
            <p:cNvGrpSpPr/>
            <p:nvPr/>
          </p:nvGrpSpPr>
          <p:grpSpPr>
            <a:xfrm rot="16200000">
              <a:off x="4313015" y="1592764"/>
              <a:ext cx="1547259" cy="1949967"/>
              <a:chOff x="3171825" y="2459015"/>
              <a:chExt cx="1219200" cy="1536522"/>
            </a:xfrm>
          </p:grpSpPr>
          <p:sp>
            <p:nvSpPr>
              <p:cNvPr id="41" name="Freeform: Shape 5"/>
              <p:cNvSpPr/>
              <p:nvPr/>
            </p:nvSpPr>
            <p:spPr bwMode="auto">
              <a:xfrm>
                <a:off x="3171825" y="2459015"/>
                <a:ext cx="1219200" cy="1536522"/>
              </a:xfrm>
              <a:custGeom>
                <a:avLst/>
                <a:gdLst>
                  <a:gd name="T0" fmla="*/ 3360 w 3360"/>
                  <a:gd name="T1" fmla="*/ 2115 h 2115"/>
                  <a:gd name="T2" fmla="*/ 1680 w 3360"/>
                  <a:gd name="T3" fmla="*/ 0 h 2115"/>
                  <a:gd name="T4" fmla="*/ 0 w 3360"/>
                  <a:gd name="T5" fmla="*/ 2115 h 2115"/>
                  <a:gd name="T6" fmla="*/ 3360 w 3360"/>
                  <a:gd name="T7" fmla="*/ 2115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0" h="2115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6"/>
              <p:cNvSpPr/>
              <p:nvPr/>
            </p:nvSpPr>
            <p:spPr bwMode="auto">
              <a:xfrm>
                <a:off x="3705225" y="3738983"/>
                <a:ext cx="193039" cy="153943"/>
              </a:xfrm>
              <a:custGeom>
                <a:avLst/>
                <a:gdLst/>
                <a:ahLst/>
                <a:cxnLst>
                  <a:cxn ang="0">
                    <a:pos x="73" y="52"/>
                  </a:cxn>
                  <a:cxn ang="0">
                    <a:pos x="67" y="58"/>
                  </a:cxn>
                  <a:cxn ang="0">
                    <a:pos x="7" y="58"/>
                  </a:cxn>
                  <a:cxn ang="0">
                    <a:pos x="0" y="52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52"/>
                  </a:cxn>
                  <a:cxn ang="0">
                    <a:pos x="7" y="4"/>
                  </a:cxn>
                  <a:cxn ang="0">
                    <a:pos x="5" y="6"/>
                  </a:cxn>
                  <a:cxn ang="0">
                    <a:pos x="5" y="52"/>
                  </a:cxn>
                  <a:cxn ang="0">
                    <a:pos x="7" y="53"/>
                  </a:cxn>
                  <a:cxn ang="0">
                    <a:pos x="67" y="53"/>
                  </a:cxn>
                  <a:cxn ang="0">
                    <a:pos x="68" y="52"/>
                  </a:cxn>
                  <a:cxn ang="0">
                    <a:pos x="68" y="6"/>
                  </a:cxn>
                  <a:cxn ang="0">
                    <a:pos x="67" y="4"/>
                  </a:cxn>
                  <a:cxn ang="0">
                    <a:pos x="7" y="4"/>
                  </a:cxn>
                  <a:cxn ang="0">
                    <a:pos x="17" y="24"/>
                  </a:cxn>
                  <a:cxn ang="0">
                    <a:pos x="10" y="17"/>
                  </a:cxn>
                  <a:cxn ang="0">
                    <a:pos x="17" y="9"/>
                  </a:cxn>
                  <a:cxn ang="0">
                    <a:pos x="25" y="17"/>
                  </a:cxn>
                  <a:cxn ang="0">
                    <a:pos x="17" y="24"/>
                  </a:cxn>
                  <a:cxn ang="0">
                    <a:pos x="64" y="48"/>
                  </a:cxn>
                  <a:cxn ang="0">
                    <a:pos x="10" y="48"/>
                  </a:cxn>
                  <a:cxn ang="0">
                    <a:pos x="10" y="41"/>
                  </a:cxn>
                  <a:cxn ang="0">
                    <a:pos x="22" y="29"/>
                  </a:cxn>
                  <a:cxn ang="0">
                    <a:pos x="28" y="35"/>
                  </a:cxn>
                  <a:cxn ang="0">
                    <a:pos x="48" y="15"/>
                  </a:cxn>
                  <a:cxn ang="0">
                    <a:pos x="64" y="31"/>
                  </a:cxn>
                  <a:cxn ang="0">
                    <a:pos x="64" y="48"/>
                  </a:cxn>
                </a:cxnLst>
                <a:rect l="0" t="0" r="r" b="b"/>
                <a:pathLst>
                  <a:path w="73" h="58">
                    <a:moveTo>
                      <a:pt x="73" y="52"/>
                    </a:moveTo>
                    <a:cubicBezTo>
                      <a:pt x="73" y="55"/>
                      <a:pt x="71" y="58"/>
                      <a:pt x="67" y="5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3" y="58"/>
                      <a:pt x="0" y="55"/>
                      <a:pt x="0" y="5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1" y="0"/>
                      <a:pt x="73" y="2"/>
                      <a:pt x="73" y="6"/>
                    </a:cubicBezTo>
                    <a:lnTo>
                      <a:pt x="73" y="52"/>
                    </a:lnTo>
                    <a:close/>
                    <a:moveTo>
                      <a:pt x="7" y="4"/>
                    </a:moveTo>
                    <a:cubicBezTo>
                      <a:pt x="6" y="4"/>
                      <a:pt x="5" y="5"/>
                      <a:pt x="5" y="6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5" y="52"/>
                      <a:pt x="6" y="53"/>
                      <a:pt x="7" y="53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8" y="53"/>
                      <a:pt x="68" y="52"/>
                      <a:pt x="68" y="52"/>
                    </a:cubicBezTo>
                    <a:cubicBezTo>
                      <a:pt x="68" y="6"/>
                      <a:pt x="68" y="6"/>
                      <a:pt x="68" y="6"/>
                    </a:cubicBezTo>
                    <a:cubicBezTo>
                      <a:pt x="68" y="5"/>
                      <a:pt x="68" y="4"/>
                      <a:pt x="67" y="4"/>
                    </a:cubicBezTo>
                    <a:lnTo>
                      <a:pt x="7" y="4"/>
                    </a:lnTo>
                    <a:close/>
                    <a:moveTo>
                      <a:pt x="17" y="24"/>
                    </a:moveTo>
                    <a:cubicBezTo>
                      <a:pt x="13" y="24"/>
                      <a:pt x="10" y="21"/>
                      <a:pt x="10" y="17"/>
                    </a:cubicBezTo>
                    <a:cubicBezTo>
                      <a:pt x="10" y="13"/>
                      <a:pt x="13" y="9"/>
                      <a:pt x="17" y="9"/>
                    </a:cubicBezTo>
                    <a:cubicBezTo>
                      <a:pt x="21" y="9"/>
                      <a:pt x="25" y="13"/>
                      <a:pt x="25" y="17"/>
                    </a:cubicBezTo>
                    <a:cubicBezTo>
                      <a:pt x="25" y="21"/>
                      <a:pt x="21" y="24"/>
                      <a:pt x="17" y="24"/>
                    </a:cubicBezTo>
                    <a:close/>
                    <a:moveTo>
                      <a:pt x="64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64" y="31"/>
                      <a:pt x="64" y="31"/>
                      <a:pt x="64" y="31"/>
                    </a:cubicBezTo>
                    <a:lnTo>
                      <a:pt x="64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rot="16200000">
              <a:off x="4094438" y="2602723"/>
              <a:ext cx="1740665" cy="2193712"/>
              <a:chOff x="2203768" y="2266950"/>
              <a:chExt cx="1371600" cy="1728587"/>
            </a:xfrm>
          </p:grpSpPr>
          <p:sp>
            <p:nvSpPr>
              <p:cNvPr id="39" name="Freeform: Shape 8"/>
              <p:cNvSpPr/>
              <p:nvPr/>
            </p:nvSpPr>
            <p:spPr bwMode="auto">
              <a:xfrm>
                <a:off x="2203768" y="2266950"/>
                <a:ext cx="1371600" cy="1728587"/>
              </a:xfrm>
              <a:custGeom>
                <a:avLst/>
                <a:gdLst>
                  <a:gd name="T0" fmla="*/ 3360 w 3360"/>
                  <a:gd name="T1" fmla="*/ 2115 h 2115"/>
                  <a:gd name="T2" fmla="*/ 1680 w 3360"/>
                  <a:gd name="T3" fmla="*/ 0 h 2115"/>
                  <a:gd name="T4" fmla="*/ 0 w 3360"/>
                  <a:gd name="T5" fmla="*/ 2115 h 2115"/>
                  <a:gd name="T6" fmla="*/ 3360 w 3360"/>
                  <a:gd name="T7" fmla="*/ 2115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0" h="2115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Freeform: Shape 9"/>
              <p:cNvSpPr/>
              <p:nvPr/>
            </p:nvSpPr>
            <p:spPr bwMode="auto">
              <a:xfrm>
                <a:off x="2791143" y="3727452"/>
                <a:ext cx="196850" cy="169441"/>
              </a:xfrm>
              <a:custGeom>
                <a:avLst/>
                <a:gdLst/>
                <a:ahLst/>
                <a:cxnLst>
                  <a:cxn ang="0">
                    <a:pos x="73" y="47"/>
                  </a:cxn>
                  <a:cxn ang="0">
                    <a:pos x="67" y="53"/>
                  </a:cxn>
                  <a:cxn ang="0">
                    <a:pos x="46" y="53"/>
                  </a:cxn>
                  <a:cxn ang="0">
                    <a:pos x="48" y="60"/>
                  </a:cxn>
                  <a:cxn ang="0">
                    <a:pos x="46" y="63"/>
                  </a:cxn>
                  <a:cxn ang="0">
                    <a:pos x="26" y="63"/>
                  </a:cxn>
                  <a:cxn ang="0">
                    <a:pos x="24" y="60"/>
                  </a:cxn>
                  <a:cxn ang="0">
                    <a:pos x="26" y="53"/>
                  </a:cxn>
                  <a:cxn ang="0">
                    <a:pos x="6" y="53"/>
                  </a:cxn>
                  <a:cxn ang="0">
                    <a:pos x="0" y="47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47"/>
                  </a:cxn>
                  <a:cxn ang="0">
                    <a:pos x="68" y="6"/>
                  </a:cxn>
                  <a:cxn ang="0">
                    <a:pos x="67" y="5"/>
                  </a:cxn>
                  <a:cxn ang="0">
                    <a:pos x="6" y="5"/>
                  </a:cxn>
                  <a:cxn ang="0">
                    <a:pos x="5" y="6"/>
                  </a:cxn>
                  <a:cxn ang="0">
                    <a:pos x="5" y="37"/>
                  </a:cxn>
                  <a:cxn ang="0">
                    <a:pos x="6" y="39"/>
                  </a:cxn>
                  <a:cxn ang="0">
                    <a:pos x="67" y="39"/>
                  </a:cxn>
                  <a:cxn ang="0">
                    <a:pos x="68" y="37"/>
                  </a:cxn>
                  <a:cxn ang="0">
                    <a:pos x="68" y="6"/>
                  </a:cxn>
                </a:cxnLst>
                <a:rect l="0" t="0" r="r" b="b"/>
                <a:pathLst>
                  <a:path w="73" h="63">
                    <a:moveTo>
                      <a:pt x="73" y="47"/>
                    </a:moveTo>
                    <a:cubicBezTo>
                      <a:pt x="73" y="50"/>
                      <a:pt x="70" y="53"/>
                      <a:pt x="67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6"/>
                      <a:pt x="48" y="59"/>
                      <a:pt x="48" y="60"/>
                    </a:cubicBezTo>
                    <a:cubicBezTo>
                      <a:pt x="48" y="62"/>
                      <a:pt x="47" y="63"/>
                      <a:pt x="46" y="63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25" y="63"/>
                      <a:pt x="24" y="62"/>
                      <a:pt x="24" y="60"/>
                    </a:cubicBezTo>
                    <a:cubicBezTo>
                      <a:pt x="24" y="59"/>
                      <a:pt x="26" y="56"/>
                      <a:pt x="26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2" y="53"/>
                      <a:pt x="0" y="50"/>
                      <a:pt x="0" y="4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0" y="0"/>
                      <a:pt x="73" y="2"/>
                      <a:pt x="73" y="6"/>
                    </a:cubicBezTo>
                    <a:lnTo>
                      <a:pt x="73" y="47"/>
                    </a:lnTo>
                    <a:close/>
                    <a:moveTo>
                      <a:pt x="68" y="6"/>
                    </a:moveTo>
                    <a:cubicBezTo>
                      <a:pt x="68" y="5"/>
                      <a:pt x="67" y="5"/>
                      <a:pt x="6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8"/>
                      <a:pt x="5" y="39"/>
                      <a:pt x="6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39"/>
                      <a:pt x="68" y="38"/>
                      <a:pt x="68" y="37"/>
                    </a:cubicBezTo>
                    <a:lnTo>
                      <a:pt x="68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10"/>
            <p:cNvGrpSpPr/>
            <p:nvPr/>
          </p:nvGrpSpPr>
          <p:grpSpPr>
            <a:xfrm rot="16200000">
              <a:off x="4313015" y="3856433"/>
              <a:ext cx="1547259" cy="1949967"/>
              <a:chOff x="1388111" y="2459015"/>
              <a:chExt cx="1219200" cy="1536522"/>
            </a:xfrm>
          </p:grpSpPr>
          <p:sp>
            <p:nvSpPr>
              <p:cNvPr id="37" name="Freeform: Shape 11"/>
              <p:cNvSpPr/>
              <p:nvPr/>
            </p:nvSpPr>
            <p:spPr bwMode="auto">
              <a:xfrm>
                <a:off x="1388111" y="2459015"/>
                <a:ext cx="1219200" cy="1536522"/>
              </a:xfrm>
              <a:custGeom>
                <a:avLst/>
                <a:gdLst>
                  <a:gd name="T0" fmla="*/ 3360 w 3360"/>
                  <a:gd name="T1" fmla="*/ 2115 h 2115"/>
                  <a:gd name="T2" fmla="*/ 1680 w 3360"/>
                  <a:gd name="T3" fmla="*/ 0 h 2115"/>
                  <a:gd name="T4" fmla="*/ 0 w 3360"/>
                  <a:gd name="T5" fmla="*/ 2115 h 2115"/>
                  <a:gd name="T6" fmla="*/ 3360 w 3360"/>
                  <a:gd name="T7" fmla="*/ 2115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0" h="2115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3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Freeform: Shape 12"/>
              <p:cNvSpPr/>
              <p:nvPr/>
            </p:nvSpPr>
            <p:spPr bwMode="auto">
              <a:xfrm>
                <a:off x="1881030" y="3714750"/>
                <a:ext cx="233363" cy="180975"/>
              </a:xfrm>
              <a:custGeom>
                <a:avLst/>
                <a:gdLst/>
                <a:ahLst/>
                <a:cxnLst>
                  <a:cxn ang="0">
                    <a:pos x="68" y="51"/>
                  </a:cxn>
                  <a:cxn ang="0">
                    <a:pos x="66" y="53"/>
                  </a:cxn>
                  <a:cxn ang="0">
                    <a:pos x="3" y="53"/>
                  </a:cxn>
                  <a:cxn ang="0">
                    <a:pos x="0" y="51"/>
                  </a:cxn>
                  <a:cxn ang="0">
                    <a:pos x="0" y="46"/>
                  </a:cxn>
                  <a:cxn ang="0">
                    <a:pos x="3" y="43"/>
                  </a:cxn>
                  <a:cxn ang="0">
                    <a:pos x="66" y="43"/>
                  </a:cxn>
                  <a:cxn ang="0">
                    <a:pos x="68" y="46"/>
                  </a:cxn>
                  <a:cxn ang="0">
                    <a:pos x="68" y="51"/>
                  </a:cxn>
                  <a:cxn ang="0">
                    <a:pos x="64" y="21"/>
                  </a:cxn>
                  <a:cxn ang="0">
                    <a:pos x="61" y="24"/>
                  </a:cxn>
                  <a:cxn ang="0">
                    <a:pos x="8" y="24"/>
                  </a:cxn>
                  <a:cxn ang="0">
                    <a:pos x="5" y="21"/>
                  </a:cxn>
                  <a:cxn ang="0">
                    <a:pos x="5" y="17"/>
                  </a:cxn>
                  <a:cxn ang="0">
                    <a:pos x="8" y="14"/>
                  </a:cxn>
                  <a:cxn ang="0">
                    <a:pos x="61" y="14"/>
                  </a:cxn>
                  <a:cxn ang="0">
                    <a:pos x="64" y="17"/>
                  </a:cxn>
                  <a:cxn ang="0">
                    <a:pos x="64" y="21"/>
                  </a:cxn>
                  <a:cxn ang="0">
                    <a:pos x="54" y="36"/>
                  </a:cxn>
                  <a:cxn ang="0">
                    <a:pos x="51" y="38"/>
                  </a:cxn>
                  <a:cxn ang="0">
                    <a:pos x="17" y="38"/>
                  </a:cxn>
                  <a:cxn ang="0">
                    <a:pos x="15" y="36"/>
                  </a:cxn>
                  <a:cxn ang="0">
                    <a:pos x="15" y="31"/>
                  </a:cxn>
                  <a:cxn ang="0">
                    <a:pos x="17" y="29"/>
                  </a:cxn>
                  <a:cxn ang="0">
                    <a:pos x="51" y="29"/>
                  </a:cxn>
                  <a:cxn ang="0">
                    <a:pos x="54" y="31"/>
                  </a:cxn>
                  <a:cxn ang="0">
                    <a:pos x="54" y="36"/>
                  </a:cxn>
                  <a:cxn ang="0">
                    <a:pos x="49" y="7"/>
                  </a:cxn>
                  <a:cxn ang="0">
                    <a:pos x="47" y="9"/>
                  </a:cxn>
                  <a:cxn ang="0">
                    <a:pos x="22" y="9"/>
                  </a:cxn>
                  <a:cxn ang="0">
                    <a:pos x="20" y="7"/>
                  </a:cxn>
                  <a:cxn ang="0">
                    <a:pos x="20" y="2"/>
                  </a:cxn>
                  <a:cxn ang="0">
                    <a:pos x="22" y="0"/>
                  </a:cxn>
                  <a:cxn ang="0">
                    <a:pos x="47" y="0"/>
                  </a:cxn>
                  <a:cxn ang="0">
                    <a:pos x="49" y="2"/>
                  </a:cxn>
                  <a:cxn ang="0">
                    <a:pos x="49" y="7"/>
                  </a:cxn>
                </a:cxnLst>
                <a:rect l="0" t="0" r="r" b="b"/>
                <a:pathLst>
                  <a:path w="68" h="53">
                    <a:moveTo>
                      <a:pt x="68" y="51"/>
                    </a:moveTo>
                    <a:cubicBezTo>
                      <a:pt x="68" y="52"/>
                      <a:pt x="67" y="53"/>
                      <a:pt x="66" y="53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2" y="53"/>
                      <a:pt x="0" y="52"/>
                      <a:pt x="0" y="51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4"/>
                      <a:pt x="2" y="43"/>
                      <a:pt x="3" y="4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3"/>
                      <a:pt x="68" y="44"/>
                      <a:pt x="68" y="46"/>
                    </a:cubicBezTo>
                    <a:lnTo>
                      <a:pt x="68" y="51"/>
                    </a:lnTo>
                    <a:close/>
                    <a:moveTo>
                      <a:pt x="64" y="21"/>
                    </a:moveTo>
                    <a:cubicBezTo>
                      <a:pt x="64" y="23"/>
                      <a:pt x="63" y="24"/>
                      <a:pt x="61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6" y="24"/>
                      <a:pt x="5" y="23"/>
                      <a:pt x="5" y="21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5"/>
                      <a:pt x="6" y="14"/>
                      <a:pt x="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3" y="14"/>
                      <a:pt x="64" y="15"/>
                      <a:pt x="64" y="17"/>
                    </a:cubicBezTo>
                    <a:lnTo>
                      <a:pt x="64" y="21"/>
                    </a:lnTo>
                    <a:close/>
                    <a:moveTo>
                      <a:pt x="54" y="36"/>
                    </a:moveTo>
                    <a:cubicBezTo>
                      <a:pt x="54" y="37"/>
                      <a:pt x="53" y="38"/>
                      <a:pt x="51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6" y="38"/>
                      <a:pt x="15" y="37"/>
                      <a:pt x="15" y="36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0"/>
                      <a:pt x="16" y="29"/>
                      <a:pt x="17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3" y="29"/>
                      <a:pt x="54" y="30"/>
                      <a:pt x="54" y="31"/>
                    </a:cubicBezTo>
                    <a:lnTo>
                      <a:pt x="54" y="36"/>
                    </a:lnTo>
                    <a:close/>
                    <a:moveTo>
                      <a:pt x="49" y="7"/>
                    </a:moveTo>
                    <a:cubicBezTo>
                      <a:pt x="49" y="8"/>
                      <a:pt x="48" y="9"/>
                      <a:pt x="47" y="9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1" y="9"/>
                      <a:pt x="20" y="8"/>
                      <a:pt x="20" y="7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1" y="0"/>
                      <a:pt x="22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9" y="1"/>
                      <a:pt x="49" y="2"/>
                    </a:cubicBezTo>
                    <a:lnTo>
                      <a:pt x="49" y="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14"/>
            <p:cNvGrpSpPr/>
            <p:nvPr/>
          </p:nvGrpSpPr>
          <p:grpSpPr>
            <a:xfrm rot="5400000" flipH="1">
              <a:off x="6331727" y="1592764"/>
              <a:ext cx="1547259" cy="1949967"/>
              <a:chOff x="3171825" y="2459015"/>
              <a:chExt cx="1219200" cy="1536522"/>
            </a:xfrm>
          </p:grpSpPr>
          <p:sp>
            <p:nvSpPr>
              <p:cNvPr id="35" name="Freeform: Shape 15"/>
              <p:cNvSpPr/>
              <p:nvPr/>
            </p:nvSpPr>
            <p:spPr bwMode="auto">
              <a:xfrm>
                <a:off x="3171825" y="2459015"/>
                <a:ext cx="1219200" cy="1536522"/>
              </a:xfrm>
              <a:custGeom>
                <a:avLst/>
                <a:gdLst>
                  <a:gd name="T0" fmla="*/ 3360 w 3360"/>
                  <a:gd name="T1" fmla="*/ 2115 h 2115"/>
                  <a:gd name="T2" fmla="*/ 1680 w 3360"/>
                  <a:gd name="T3" fmla="*/ 0 h 2115"/>
                  <a:gd name="T4" fmla="*/ 0 w 3360"/>
                  <a:gd name="T5" fmla="*/ 2115 h 2115"/>
                  <a:gd name="T6" fmla="*/ 3360 w 3360"/>
                  <a:gd name="T7" fmla="*/ 2115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0" h="2115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4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16"/>
              <p:cNvSpPr/>
              <p:nvPr/>
            </p:nvSpPr>
            <p:spPr bwMode="auto">
              <a:xfrm>
                <a:off x="3705225" y="3738983"/>
                <a:ext cx="193039" cy="153943"/>
              </a:xfrm>
              <a:custGeom>
                <a:avLst/>
                <a:gdLst/>
                <a:ahLst/>
                <a:cxnLst>
                  <a:cxn ang="0">
                    <a:pos x="73" y="52"/>
                  </a:cxn>
                  <a:cxn ang="0">
                    <a:pos x="67" y="58"/>
                  </a:cxn>
                  <a:cxn ang="0">
                    <a:pos x="7" y="58"/>
                  </a:cxn>
                  <a:cxn ang="0">
                    <a:pos x="0" y="52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52"/>
                  </a:cxn>
                  <a:cxn ang="0">
                    <a:pos x="7" y="4"/>
                  </a:cxn>
                  <a:cxn ang="0">
                    <a:pos x="5" y="6"/>
                  </a:cxn>
                  <a:cxn ang="0">
                    <a:pos x="5" y="52"/>
                  </a:cxn>
                  <a:cxn ang="0">
                    <a:pos x="7" y="53"/>
                  </a:cxn>
                  <a:cxn ang="0">
                    <a:pos x="67" y="53"/>
                  </a:cxn>
                  <a:cxn ang="0">
                    <a:pos x="68" y="52"/>
                  </a:cxn>
                  <a:cxn ang="0">
                    <a:pos x="68" y="6"/>
                  </a:cxn>
                  <a:cxn ang="0">
                    <a:pos x="67" y="4"/>
                  </a:cxn>
                  <a:cxn ang="0">
                    <a:pos x="7" y="4"/>
                  </a:cxn>
                  <a:cxn ang="0">
                    <a:pos x="17" y="24"/>
                  </a:cxn>
                  <a:cxn ang="0">
                    <a:pos x="10" y="17"/>
                  </a:cxn>
                  <a:cxn ang="0">
                    <a:pos x="17" y="9"/>
                  </a:cxn>
                  <a:cxn ang="0">
                    <a:pos x="25" y="17"/>
                  </a:cxn>
                  <a:cxn ang="0">
                    <a:pos x="17" y="24"/>
                  </a:cxn>
                  <a:cxn ang="0">
                    <a:pos x="64" y="48"/>
                  </a:cxn>
                  <a:cxn ang="0">
                    <a:pos x="10" y="48"/>
                  </a:cxn>
                  <a:cxn ang="0">
                    <a:pos x="10" y="41"/>
                  </a:cxn>
                  <a:cxn ang="0">
                    <a:pos x="22" y="29"/>
                  </a:cxn>
                  <a:cxn ang="0">
                    <a:pos x="28" y="35"/>
                  </a:cxn>
                  <a:cxn ang="0">
                    <a:pos x="48" y="15"/>
                  </a:cxn>
                  <a:cxn ang="0">
                    <a:pos x="64" y="31"/>
                  </a:cxn>
                  <a:cxn ang="0">
                    <a:pos x="64" y="48"/>
                  </a:cxn>
                </a:cxnLst>
                <a:rect l="0" t="0" r="r" b="b"/>
                <a:pathLst>
                  <a:path w="73" h="58">
                    <a:moveTo>
                      <a:pt x="73" y="52"/>
                    </a:moveTo>
                    <a:cubicBezTo>
                      <a:pt x="73" y="55"/>
                      <a:pt x="71" y="58"/>
                      <a:pt x="67" y="5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3" y="58"/>
                      <a:pt x="0" y="55"/>
                      <a:pt x="0" y="5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1" y="0"/>
                      <a:pt x="73" y="2"/>
                      <a:pt x="73" y="6"/>
                    </a:cubicBezTo>
                    <a:lnTo>
                      <a:pt x="73" y="52"/>
                    </a:lnTo>
                    <a:close/>
                    <a:moveTo>
                      <a:pt x="7" y="4"/>
                    </a:moveTo>
                    <a:cubicBezTo>
                      <a:pt x="6" y="4"/>
                      <a:pt x="5" y="5"/>
                      <a:pt x="5" y="6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5" y="52"/>
                      <a:pt x="6" y="53"/>
                      <a:pt x="7" y="53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8" y="53"/>
                      <a:pt x="68" y="52"/>
                      <a:pt x="68" y="52"/>
                    </a:cubicBezTo>
                    <a:cubicBezTo>
                      <a:pt x="68" y="6"/>
                      <a:pt x="68" y="6"/>
                      <a:pt x="68" y="6"/>
                    </a:cubicBezTo>
                    <a:cubicBezTo>
                      <a:pt x="68" y="5"/>
                      <a:pt x="68" y="4"/>
                      <a:pt x="67" y="4"/>
                    </a:cubicBezTo>
                    <a:lnTo>
                      <a:pt x="7" y="4"/>
                    </a:lnTo>
                    <a:close/>
                    <a:moveTo>
                      <a:pt x="17" y="24"/>
                    </a:moveTo>
                    <a:cubicBezTo>
                      <a:pt x="13" y="24"/>
                      <a:pt x="10" y="21"/>
                      <a:pt x="10" y="17"/>
                    </a:cubicBezTo>
                    <a:cubicBezTo>
                      <a:pt x="10" y="13"/>
                      <a:pt x="13" y="9"/>
                      <a:pt x="17" y="9"/>
                    </a:cubicBezTo>
                    <a:cubicBezTo>
                      <a:pt x="21" y="9"/>
                      <a:pt x="25" y="13"/>
                      <a:pt x="25" y="17"/>
                    </a:cubicBezTo>
                    <a:cubicBezTo>
                      <a:pt x="25" y="21"/>
                      <a:pt x="21" y="24"/>
                      <a:pt x="17" y="24"/>
                    </a:cubicBezTo>
                    <a:close/>
                    <a:moveTo>
                      <a:pt x="64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64" y="31"/>
                      <a:pt x="64" y="31"/>
                      <a:pt x="64" y="31"/>
                    </a:cubicBezTo>
                    <a:lnTo>
                      <a:pt x="64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17"/>
            <p:cNvGrpSpPr/>
            <p:nvPr/>
          </p:nvGrpSpPr>
          <p:grpSpPr>
            <a:xfrm rot="5400000" flipH="1">
              <a:off x="6356897" y="2602723"/>
              <a:ext cx="1740665" cy="2193712"/>
              <a:chOff x="2203768" y="2266950"/>
              <a:chExt cx="1371600" cy="1728587"/>
            </a:xfrm>
          </p:grpSpPr>
          <p:sp>
            <p:nvSpPr>
              <p:cNvPr id="33" name="Freeform: Shape 18"/>
              <p:cNvSpPr/>
              <p:nvPr/>
            </p:nvSpPr>
            <p:spPr bwMode="auto">
              <a:xfrm>
                <a:off x="2203768" y="2266950"/>
                <a:ext cx="1371600" cy="1728587"/>
              </a:xfrm>
              <a:custGeom>
                <a:avLst/>
                <a:gdLst>
                  <a:gd name="T0" fmla="*/ 3360 w 3360"/>
                  <a:gd name="T1" fmla="*/ 2115 h 2115"/>
                  <a:gd name="T2" fmla="*/ 1680 w 3360"/>
                  <a:gd name="T3" fmla="*/ 0 h 2115"/>
                  <a:gd name="T4" fmla="*/ 0 w 3360"/>
                  <a:gd name="T5" fmla="*/ 2115 h 2115"/>
                  <a:gd name="T6" fmla="*/ 3360 w 3360"/>
                  <a:gd name="T7" fmla="*/ 2115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0" h="2115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5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19"/>
              <p:cNvSpPr/>
              <p:nvPr/>
            </p:nvSpPr>
            <p:spPr bwMode="auto">
              <a:xfrm>
                <a:off x="2791143" y="3727452"/>
                <a:ext cx="196850" cy="169441"/>
              </a:xfrm>
              <a:custGeom>
                <a:avLst/>
                <a:gdLst/>
                <a:ahLst/>
                <a:cxnLst>
                  <a:cxn ang="0">
                    <a:pos x="73" y="47"/>
                  </a:cxn>
                  <a:cxn ang="0">
                    <a:pos x="67" y="53"/>
                  </a:cxn>
                  <a:cxn ang="0">
                    <a:pos x="46" y="53"/>
                  </a:cxn>
                  <a:cxn ang="0">
                    <a:pos x="48" y="60"/>
                  </a:cxn>
                  <a:cxn ang="0">
                    <a:pos x="46" y="63"/>
                  </a:cxn>
                  <a:cxn ang="0">
                    <a:pos x="26" y="63"/>
                  </a:cxn>
                  <a:cxn ang="0">
                    <a:pos x="24" y="60"/>
                  </a:cxn>
                  <a:cxn ang="0">
                    <a:pos x="26" y="53"/>
                  </a:cxn>
                  <a:cxn ang="0">
                    <a:pos x="6" y="53"/>
                  </a:cxn>
                  <a:cxn ang="0">
                    <a:pos x="0" y="47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47"/>
                  </a:cxn>
                  <a:cxn ang="0">
                    <a:pos x="68" y="6"/>
                  </a:cxn>
                  <a:cxn ang="0">
                    <a:pos x="67" y="5"/>
                  </a:cxn>
                  <a:cxn ang="0">
                    <a:pos x="6" y="5"/>
                  </a:cxn>
                  <a:cxn ang="0">
                    <a:pos x="5" y="6"/>
                  </a:cxn>
                  <a:cxn ang="0">
                    <a:pos x="5" y="37"/>
                  </a:cxn>
                  <a:cxn ang="0">
                    <a:pos x="6" y="39"/>
                  </a:cxn>
                  <a:cxn ang="0">
                    <a:pos x="67" y="39"/>
                  </a:cxn>
                  <a:cxn ang="0">
                    <a:pos x="68" y="37"/>
                  </a:cxn>
                  <a:cxn ang="0">
                    <a:pos x="68" y="6"/>
                  </a:cxn>
                </a:cxnLst>
                <a:rect l="0" t="0" r="r" b="b"/>
                <a:pathLst>
                  <a:path w="73" h="63">
                    <a:moveTo>
                      <a:pt x="73" y="47"/>
                    </a:moveTo>
                    <a:cubicBezTo>
                      <a:pt x="73" y="50"/>
                      <a:pt x="70" y="53"/>
                      <a:pt x="67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6"/>
                      <a:pt x="48" y="59"/>
                      <a:pt x="48" y="60"/>
                    </a:cubicBezTo>
                    <a:cubicBezTo>
                      <a:pt x="48" y="62"/>
                      <a:pt x="47" y="63"/>
                      <a:pt x="46" y="63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25" y="63"/>
                      <a:pt x="24" y="62"/>
                      <a:pt x="24" y="60"/>
                    </a:cubicBezTo>
                    <a:cubicBezTo>
                      <a:pt x="24" y="59"/>
                      <a:pt x="26" y="56"/>
                      <a:pt x="26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2" y="53"/>
                      <a:pt x="0" y="50"/>
                      <a:pt x="0" y="4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0" y="0"/>
                      <a:pt x="73" y="2"/>
                      <a:pt x="73" y="6"/>
                    </a:cubicBezTo>
                    <a:lnTo>
                      <a:pt x="73" y="47"/>
                    </a:lnTo>
                    <a:close/>
                    <a:moveTo>
                      <a:pt x="68" y="6"/>
                    </a:moveTo>
                    <a:cubicBezTo>
                      <a:pt x="68" y="5"/>
                      <a:pt x="67" y="5"/>
                      <a:pt x="6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8"/>
                      <a:pt x="5" y="39"/>
                      <a:pt x="6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39"/>
                      <a:pt x="68" y="38"/>
                      <a:pt x="68" y="37"/>
                    </a:cubicBezTo>
                    <a:lnTo>
                      <a:pt x="68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20"/>
            <p:cNvGrpSpPr/>
            <p:nvPr/>
          </p:nvGrpSpPr>
          <p:grpSpPr>
            <a:xfrm rot="5400000" flipH="1">
              <a:off x="6331727" y="3856433"/>
              <a:ext cx="1547259" cy="1949967"/>
              <a:chOff x="1388111" y="2459015"/>
              <a:chExt cx="1219200" cy="1536522"/>
            </a:xfrm>
          </p:grpSpPr>
          <p:sp>
            <p:nvSpPr>
              <p:cNvPr id="31" name="Freeform: Shape 21"/>
              <p:cNvSpPr/>
              <p:nvPr/>
            </p:nvSpPr>
            <p:spPr bwMode="auto">
              <a:xfrm>
                <a:off x="1388111" y="2459015"/>
                <a:ext cx="1219200" cy="1536522"/>
              </a:xfrm>
              <a:custGeom>
                <a:avLst/>
                <a:gdLst>
                  <a:gd name="T0" fmla="*/ 3360 w 3360"/>
                  <a:gd name="T1" fmla="*/ 2115 h 2115"/>
                  <a:gd name="T2" fmla="*/ 1680 w 3360"/>
                  <a:gd name="T3" fmla="*/ 0 h 2115"/>
                  <a:gd name="T4" fmla="*/ 0 w 3360"/>
                  <a:gd name="T5" fmla="*/ 2115 h 2115"/>
                  <a:gd name="T6" fmla="*/ 3360 w 3360"/>
                  <a:gd name="T7" fmla="*/ 2115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0" h="2115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22"/>
              <p:cNvSpPr/>
              <p:nvPr/>
            </p:nvSpPr>
            <p:spPr bwMode="auto">
              <a:xfrm>
                <a:off x="1881030" y="3714750"/>
                <a:ext cx="233363" cy="180975"/>
              </a:xfrm>
              <a:custGeom>
                <a:avLst/>
                <a:gdLst/>
                <a:ahLst/>
                <a:cxnLst>
                  <a:cxn ang="0">
                    <a:pos x="68" y="51"/>
                  </a:cxn>
                  <a:cxn ang="0">
                    <a:pos x="66" y="53"/>
                  </a:cxn>
                  <a:cxn ang="0">
                    <a:pos x="3" y="53"/>
                  </a:cxn>
                  <a:cxn ang="0">
                    <a:pos x="0" y="51"/>
                  </a:cxn>
                  <a:cxn ang="0">
                    <a:pos x="0" y="46"/>
                  </a:cxn>
                  <a:cxn ang="0">
                    <a:pos x="3" y="43"/>
                  </a:cxn>
                  <a:cxn ang="0">
                    <a:pos x="66" y="43"/>
                  </a:cxn>
                  <a:cxn ang="0">
                    <a:pos x="68" y="46"/>
                  </a:cxn>
                  <a:cxn ang="0">
                    <a:pos x="68" y="51"/>
                  </a:cxn>
                  <a:cxn ang="0">
                    <a:pos x="64" y="21"/>
                  </a:cxn>
                  <a:cxn ang="0">
                    <a:pos x="61" y="24"/>
                  </a:cxn>
                  <a:cxn ang="0">
                    <a:pos x="8" y="24"/>
                  </a:cxn>
                  <a:cxn ang="0">
                    <a:pos x="5" y="21"/>
                  </a:cxn>
                  <a:cxn ang="0">
                    <a:pos x="5" y="17"/>
                  </a:cxn>
                  <a:cxn ang="0">
                    <a:pos x="8" y="14"/>
                  </a:cxn>
                  <a:cxn ang="0">
                    <a:pos x="61" y="14"/>
                  </a:cxn>
                  <a:cxn ang="0">
                    <a:pos x="64" y="17"/>
                  </a:cxn>
                  <a:cxn ang="0">
                    <a:pos x="64" y="21"/>
                  </a:cxn>
                  <a:cxn ang="0">
                    <a:pos x="54" y="36"/>
                  </a:cxn>
                  <a:cxn ang="0">
                    <a:pos x="51" y="38"/>
                  </a:cxn>
                  <a:cxn ang="0">
                    <a:pos x="17" y="38"/>
                  </a:cxn>
                  <a:cxn ang="0">
                    <a:pos x="15" y="36"/>
                  </a:cxn>
                  <a:cxn ang="0">
                    <a:pos x="15" y="31"/>
                  </a:cxn>
                  <a:cxn ang="0">
                    <a:pos x="17" y="29"/>
                  </a:cxn>
                  <a:cxn ang="0">
                    <a:pos x="51" y="29"/>
                  </a:cxn>
                  <a:cxn ang="0">
                    <a:pos x="54" y="31"/>
                  </a:cxn>
                  <a:cxn ang="0">
                    <a:pos x="54" y="36"/>
                  </a:cxn>
                  <a:cxn ang="0">
                    <a:pos x="49" y="7"/>
                  </a:cxn>
                  <a:cxn ang="0">
                    <a:pos x="47" y="9"/>
                  </a:cxn>
                  <a:cxn ang="0">
                    <a:pos x="22" y="9"/>
                  </a:cxn>
                  <a:cxn ang="0">
                    <a:pos x="20" y="7"/>
                  </a:cxn>
                  <a:cxn ang="0">
                    <a:pos x="20" y="2"/>
                  </a:cxn>
                  <a:cxn ang="0">
                    <a:pos x="22" y="0"/>
                  </a:cxn>
                  <a:cxn ang="0">
                    <a:pos x="47" y="0"/>
                  </a:cxn>
                  <a:cxn ang="0">
                    <a:pos x="49" y="2"/>
                  </a:cxn>
                  <a:cxn ang="0">
                    <a:pos x="49" y="7"/>
                  </a:cxn>
                </a:cxnLst>
                <a:rect l="0" t="0" r="r" b="b"/>
                <a:pathLst>
                  <a:path w="68" h="53">
                    <a:moveTo>
                      <a:pt x="68" y="51"/>
                    </a:moveTo>
                    <a:cubicBezTo>
                      <a:pt x="68" y="52"/>
                      <a:pt x="67" y="53"/>
                      <a:pt x="66" y="53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2" y="53"/>
                      <a:pt x="0" y="52"/>
                      <a:pt x="0" y="51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4"/>
                      <a:pt x="2" y="43"/>
                      <a:pt x="3" y="4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3"/>
                      <a:pt x="68" y="44"/>
                      <a:pt x="68" y="46"/>
                    </a:cubicBezTo>
                    <a:lnTo>
                      <a:pt x="68" y="51"/>
                    </a:lnTo>
                    <a:close/>
                    <a:moveTo>
                      <a:pt x="64" y="21"/>
                    </a:moveTo>
                    <a:cubicBezTo>
                      <a:pt x="64" y="23"/>
                      <a:pt x="63" y="24"/>
                      <a:pt x="61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6" y="24"/>
                      <a:pt x="5" y="23"/>
                      <a:pt x="5" y="21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5"/>
                      <a:pt x="6" y="14"/>
                      <a:pt x="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3" y="14"/>
                      <a:pt x="64" y="15"/>
                      <a:pt x="64" y="17"/>
                    </a:cubicBezTo>
                    <a:lnTo>
                      <a:pt x="64" y="21"/>
                    </a:lnTo>
                    <a:close/>
                    <a:moveTo>
                      <a:pt x="54" y="36"/>
                    </a:moveTo>
                    <a:cubicBezTo>
                      <a:pt x="54" y="37"/>
                      <a:pt x="53" y="38"/>
                      <a:pt x="51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6" y="38"/>
                      <a:pt x="15" y="37"/>
                      <a:pt x="15" y="36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0"/>
                      <a:pt x="16" y="29"/>
                      <a:pt x="17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3" y="29"/>
                      <a:pt x="54" y="30"/>
                      <a:pt x="54" y="31"/>
                    </a:cubicBezTo>
                    <a:lnTo>
                      <a:pt x="54" y="36"/>
                    </a:lnTo>
                    <a:close/>
                    <a:moveTo>
                      <a:pt x="49" y="7"/>
                    </a:moveTo>
                    <a:cubicBezTo>
                      <a:pt x="49" y="8"/>
                      <a:pt x="48" y="9"/>
                      <a:pt x="47" y="9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1" y="9"/>
                      <a:pt x="20" y="8"/>
                      <a:pt x="20" y="7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1" y="0"/>
                      <a:pt x="22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9" y="1"/>
                      <a:pt x="49" y="2"/>
                    </a:cubicBezTo>
                    <a:lnTo>
                      <a:pt x="49" y="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29"/>
            <p:cNvGrpSpPr/>
            <p:nvPr/>
          </p:nvGrpSpPr>
          <p:grpSpPr>
            <a:xfrm>
              <a:off x="7032104" y="1779232"/>
              <a:ext cx="4227637" cy="642478"/>
              <a:chOff x="7284132" y="5074715"/>
              <a:chExt cx="2262955" cy="642478"/>
            </a:xfrm>
          </p:grpSpPr>
          <p:sp>
            <p:nvSpPr>
              <p:cNvPr id="29" name="TextBox 30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60000" tIns="0" rIns="288000" bIns="0" anchor="ctr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0" name="TextBox 31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360000" tIns="0" rIns="28800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4" name="Group 32"/>
            <p:cNvGrpSpPr/>
            <p:nvPr/>
          </p:nvGrpSpPr>
          <p:grpSpPr>
            <a:xfrm>
              <a:off x="7032104" y="2918678"/>
              <a:ext cx="4227637" cy="642478"/>
              <a:chOff x="7284132" y="5074715"/>
              <a:chExt cx="2262955" cy="642478"/>
            </a:xfrm>
          </p:grpSpPr>
          <p:sp>
            <p:nvSpPr>
              <p:cNvPr id="27" name="TextBox 33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60000" tIns="0" rIns="288000" bIns="0" anchor="ctr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5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8" name="TextBox 34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360000" tIns="0" rIns="28800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5" name="Group 35"/>
            <p:cNvGrpSpPr/>
            <p:nvPr/>
          </p:nvGrpSpPr>
          <p:grpSpPr>
            <a:xfrm>
              <a:off x="7032104" y="4058123"/>
              <a:ext cx="4227637" cy="642478"/>
              <a:chOff x="7284132" y="5074715"/>
              <a:chExt cx="2262955" cy="642478"/>
            </a:xfrm>
          </p:grpSpPr>
          <p:sp>
            <p:nvSpPr>
              <p:cNvPr id="25" name="TextBox 36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60000" tIns="0" rIns="288000" bIns="0" anchor="ctr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6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6" name="TextBox 37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360000" tIns="0" rIns="28800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6" name="Group 38"/>
            <p:cNvGrpSpPr/>
            <p:nvPr/>
          </p:nvGrpSpPr>
          <p:grpSpPr>
            <a:xfrm>
              <a:off x="837153" y="1779232"/>
              <a:ext cx="4227637" cy="642478"/>
              <a:chOff x="7284132" y="5074715"/>
              <a:chExt cx="2262955" cy="642478"/>
            </a:xfrm>
          </p:grpSpPr>
          <p:sp>
            <p:nvSpPr>
              <p:cNvPr id="23" name="TextBox 39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60000" tIns="0" rIns="288000" bIns="0" anchor="ctr" anchorCtr="0">
                <a:normAutofit fontScale="92500"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4" name="TextBox 40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360000" tIns="0" rIns="288000" bIns="0" anchor="ctr" anchorCtr="0">
                <a:normAutofit fontScale="77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7" name="Group 41"/>
            <p:cNvGrpSpPr/>
            <p:nvPr/>
          </p:nvGrpSpPr>
          <p:grpSpPr>
            <a:xfrm>
              <a:off x="837153" y="2918678"/>
              <a:ext cx="4227637" cy="642478"/>
              <a:chOff x="7284132" y="5074715"/>
              <a:chExt cx="2262955" cy="642478"/>
            </a:xfrm>
          </p:grpSpPr>
          <p:sp>
            <p:nvSpPr>
              <p:cNvPr id="21" name="TextBox 42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60000" tIns="0" rIns="288000" bIns="0" anchor="ctr" anchorCtr="0">
                <a:normAutofit fontScale="92500"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2" name="TextBox 43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360000" tIns="0" rIns="288000" bIns="0" anchor="ctr" anchorCtr="0">
                <a:normAutofit fontScale="77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8" name="Group 44"/>
            <p:cNvGrpSpPr/>
            <p:nvPr/>
          </p:nvGrpSpPr>
          <p:grpSpPr>
            <a:xfrm>
              <a:off x="837153" y="4058123"/>
              <a:ext cx="4227637" cy="642478"/>
              <a:chOff x="7284132" y="5074715"/>
              <a:chExt cx="2262955" cy="642478"/>
            </a:xfrm>
          </p:grpSpPr>
          <p:sp>
            <p:nvSpPr>
              <p:cNvPr id="19" name="TextBox 45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60000" tIns="0" rIns="288000" bIns="0" anchor="ctr" anchorCtr="0">
                <a:normAutofit fontScale="92500"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0" name="TextBox 46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360000" tIns="0" rIns="288000" bIns="0" anchor="ctr" anchorCtr="0">
                <a:normAutofit fontScale="77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4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624057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  <p:from x="5217" y="1003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cd64ff8-5b4f-4f51-8f73-e86e732b14d0"/>
          <p:cNvGrpSpPr>
            <a:grpSpLocks noChangeAspect="1"/>
          </p:cNvGrpSpPr>
          <p:nvPr/>
        </p:nvGrpSpPr>
        <p:grpSpPr>
          <a:xfrm>
            <a:off x="1255697" y="1380417"/>
            <a:ext cx="6577839" cy="2770075"/>
            <a:chOff x="1596776" y="2275454"/>
            <a:chExt cx="8770452" cy="3693433"/>
          </a:xfrm>
        </p:grpSpPr>
        <p:grpSp>
          <p:nvGrpSpPr>
            <p:cNvPr id="4" name="组合 3"/>
            <p:cNvGrpSpPr/>
            <p:nvPr/>
          </p:nvGrpSpPr>
          <p:grpSpPr>
            <a:xfrm>
              <a:off x="5496828" y="2533907"/>
              <a:ext cx="2432204" cy="2432204"/>
              <a:chOff x="14382607" y="3858443"/>
              <a:chExt cx="4864408" cy="4864408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14791898" y="4248047"/>
                <a:ext cx="4144194" cy="4144194"/>
              </a:xfrm>
              <a:prstGeom prst="ellipse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  <a:effectLst>
                <a:outerShdw blurRad="38100" dist="38100" algn="ctr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14382607" y="3858443"/>
                <a:ext cx="4864408" cy="4864408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205875" y="3921302"/>
              <a:ext cx="1475152" cy="1475152"/>
              <a:chOff x="13800701" y="6633228"/>
              <a:chExt cx="2950304" cy="2950304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14047153" y="6850109"/>
                <a:ext cx="2513488" cy="2513488"/>
              </a:xfrm>
              <a:prstGeom prst="ellipse">
                <a:avLst/>
              </a:prstGeom>
              <a:solidFill>
                <a:schemeClr val="accent3">
                  <a:alpha val="80000"/>
                </a:schemeClr>
              </a:solidFill>
              <a:ln>
                <a:noFill/>
              </a:ln>
              <a:effectLst>
                <a:outerShdw blurRad="38100" dist="38100" algn="ctr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3800701" y="6633228"/>
                <a:ext cx="2950304" cy="2950304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4326581" y="2949820"/>
              <a:ext cx="2045469" cy="2045469"/>
              <a:chOff x="12042112" y="4690267"/>
              <a:chExt cx="4090937" cy="4090937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2384220" y="4995355"/>
                <a:ext cx="3485242" cy="3485242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>
                <a:outerShdw blurRad="38100" dist="38100" algn="ctr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12042112" y="4690267"/>
                <a:ext cx="4090937" cy="4090937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7" name="直接连接符 6"/>
            <p:cNvCxnSpPr/>
            <p:nvPr/>
          </p:nvCxnSpPr>
          <p:spPr>
            <a:xfrm flipH="1">
              <a:off x="6826941" y="2408336"/>
              <a:ext cx="583563" cy="1171813"/>
            </a:xfrm>
            <a:prstGeom prst="line">
              <a:avLst/>
            </a:prstGeom>
            <a:ln w="12700" cap="flat" cmpd="sng" algn="ctr">
              <a:solidFill>
                <a:schemeClr val="accent2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7362536" y="2385007"/>
              <a:ext cx="95935" cy="95935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文本框 55"/>
            <p:cNvSpPr txBox="1"/>
            <p:nvPr/>
          </p:nvSpPr>
          <p:spPr>
            <a:xfrm>
              <a:off x="7485482" y="2275454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 fontScale="55000" lnSpcReduction="20000"/>
            </a:bodyPr>
            <a:lstStyle/>
            <a:p>
              <a:r>
                <a:rPr lang="de-DE" sz="150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Europe (2017)</a:t>
              </a: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4498858" y="2815836"/>
              <a:ext cx="738213" cy="96428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4442928" y="2746720"/>
              <a:ext cx="95935" cy="959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文本框 61"/>
            <p:cNvSpPr txBox="1"/>
            <p:nvPr/>
          </p:nvSpPr>
          <p:spPr>
            <a:xfrm>
              <a:off x="3159865" y="2620882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pPr algn="r"/>
              <a:r>
                <a:rPr lang="de-DE" sz="1500">
                  <a:solidFill>
                    <a:schemeClr val="accent1"/>
                  </a:solidFill>
                  <a:cs typeface="+mn-ea"/>
                  <a:sym typeface="+mn-lt"/>
                </a:rPr>
                <a:t>U.S.A. (2017)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6035036" y="4824898"/>
              <a:ext cx="738213" cy="964285"/>
            </a:xfrm>
            <a:prstGeom prst="line">
              <a:avLst/>
            </a:prstGeom>
            <a:ln w="12700" cap="flat" cmpd="sng" algn="ctr">
              <a:solidFill>
                <a:schemeClr val="accent3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6730874" y="5741218"/>
              <a:ext cx="95935" cy="95935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文本框 66"/>
            <p:cNvSpPr txBox="1"/>
            <p:nvPr/>
          </p:nvSpPr>
          <p:spPr>
            <a:xfrm>
              <a:off x="6875769" y="5645722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r>
                <a:rPr lang="de-DE" sz="150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Asia (2017)</a:t>
              </a:r>
            </a:p>
          </p:txBody>
        </p:sp>
        <p:sp>
          <p:nvSpPr>
            <p:cNvPr id="16" name="文本框 67"/>
            <p:cNvSpPr txBox="1"/>
            <p:nvPr/>
          </p:nvSpPr>
          <p:spPr>
            <a:xfrm>
              <a:off x="1596776" y="2620882"/>
              <a:ext cx="1770140" cy="83099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4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17" name="文本框 68"/>
            <p:cNvSpPr txBox="1"/>
            <p:nvPr/>
          </p:nvSpPr>
          <p:spPr>
            <a:xfrm>
              <a:off x="8633127" y="2287210"/>
              <a:ext cx="1734101" cy="83099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400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18" name="文本框 69"/>
            <p:cNvSpPr txBox="1"/>
            <p:nvPr/>
          </p:nvSpPr>
          <p:spPr>
            <a:xfrm>
              <a:off x="7828749" y="5137890"/>
              <a:ext cx="1712617" cy="83099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400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6414105" y="3406432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77500" lnSpcReduction="20000"/>
            </a:bodyPr>
            <a:lstStyle/>
            <a:p>
              <a:pPr algn="ctr"/>
              <a:r>
                <a:rPr lang="de-DE" sz="150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86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4987362" y="3582388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77500" lnSpcReduction="20000"/>
            </a:bodyPr>
            <a:lstStyle/>
            <a:p>
              <a:pPr algn="ctr"/>
              <a:r>
                <a:rPr lang="de-DE" sz="150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64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5621485" y="4368127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77500" lnSpcReduction="20000"/>
            </a:bodyPr>
            <a:lstStyle/>
            <a:p>
              <a:pPr algn="ctr"/>
              <a:r>
                <a:rPr lang="de-DE" sz="150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49</a:t>
              </a:r>
            </a:p>
          </p:txBody>
        </p:sp>
      </p:grpSp>
      <p:sp>
        <p:nvSpPr>
          <p:cNvPr id="2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964 -0.71876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13901" y="3301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/>
          <p:nvPr/>
        </p:nvGrpSpPr>
        <p:grpSpPr>
          <a:xfrm>
            <a:off x="5058053" y="1113336"/>
            <a:ext cx="3418137" cy="2632151"/>
            <a:chOff x="1131491" y="2036961"/>
            <a:chExt cx="4557515" cy="3509534"/>
          </a:xfrm>
        </p:grpSpPr>
        <p:grpSp>
          <p:nvGrpSpPr>
            <p:cNvPr id="22" name="Group 2"/>
            <p:cNvGrpSpPr/>
            <p:nvPr/>
          </p:nvGrpSpPr>
          <p:grpSpPr>
            <a:xfrm>
              <a:off x="2460030" y="2036961"/>
              <a:ext cx="3228976" cy="2799160"/>
              <a:chOff x="2460030" y="2036961"/>
              <a:chExt cx="3228976" cy="2799160"/>
            </a:xfrm>
          </p:grpSpPr>
          <p:sp>
            <p:nvSpPr>
              <p:cNvPr id="52" name="Freeform: Shape 33"/>
              <p:cNvSpPr/>
              <p:nvPr/>
            </p:nvSpPr>
            <p:spPr>
              <a:xfrm>
                <a:off x="2460030" y="2036961"/>
                <a:ext cx="3228976" cy="27991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9" y="0"/>
                    </a:moveTo>
                    <a:lnTo>
                      <a:pt x="10789" y="43"/>
                    </a:lnTo>
                    <a:lnTo>
                      <a:pt x="0" y="21600"/>
                    </a:lnTo>
                    <a:lnTo>
                      <a:pt x="10789" y="21600"/>
                    </a:lnTo>
                    <a:lnTo>
                      <a:pt x="10811" y="21600"/>
                    </a:lnTo>
                    <a:lnTo>
                      <a:pt x="21600" y="21600"/>
                    </a:lnTo>
                    <a:lnTo>
                      <a:pt x="10811" y="43"/>
                    </a:lnTo>
                    <a:lnTo>
                      <a:pt x="10811" y="0"/>
                    </a:lnTo>
                    <a:lnTo>
                      <a:pt x="10800" y="21"/>
                    </a:lnTo>
                    <a:lnTo>
                      <a:pt x="10789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Freeform: Shape 34"/>
              <p:cNvSpPr/>
              <p:nvPr/>
            </p:nvSpPr>
            <p:spPr>
              <a:xfrm>
                <a:off x="3959689" y="2531127"/>
                <a:ext cx="229658" cy="2296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856" y="13527"/>
                    </a:moveTo>
                    <a:lnTo>
                      <a:pt x="21138" y="9731"/>
                    </a:lnTo>
                    <a:cubicBezTo>
                      <a:pt x="21392" y="9659"/>
                      <a:pt x="21600" y="9385"/>
                      <a:pt x="21600" y="9120"/>
                    </a:cubicBezTo>
                    <a:lnTo>
                      <a:pt x="21600" y="2520"/>
                    </a:lnTo>
                    <a:lnTo>
                      <a:pt x="4680" y="2520"/>
                    </a:lnTo>
                    <a:lnTo>
                      <a:pt x="4680" y="481"/>
                    </a:lnTo>
                    <a:cubicBezTo>
                      <a:pt x="4680" y="217"/>
                      <a:pt x="4465" y="0"/>
                      <a:pt x="4200" y="0"/>
                    </a:cubicBezTo>
                    <a:lnTo>
                      <a:pt x="480" y="0"/>
                    </a:lnTo>
                    <a:cubicBezTo>
                      <a:pt x="217" y="0"/>
                      <a:pt x="0" y="217"/>
                      <a:pt x="0" y="481"/>
                    </a:cubicBezTo>
                    <a:lnTo>
                      <a:pt x="0" y="2400"/>
                    </a:lnTo>
                    <a:lnTo>
                      <a:pt x="2332" y="2400"/>
                    </a:lnTo>
                    <a:lnTo>
                      <a:pt x="4693" y="13269"/>
                    </a:lnTo>
                    <a:lnTo>
                      <a:pt x="4920" y="14400"/>
                    </a:lnTo>
                    <a:lnTo>
                      <a:pt x="4920" y="16200"/>
                    </a:lnTo>
                    <a:cubicBezTo>
                      <a:pt x="4920" y="16463"/>
                      <a:pt x="5137" y="16680"/>
                      <a:pt x="5400" y="16680"/>
                    </a:cubicBezTo>
                    <a:lnTo>
                      <a:pt x="6001" y="16680"/>
                    </a:lnTo>
                    <a:lnTo>
                      <a:pt x="17999" y="16680"/>
                    </a:lnTo>
                    <a:lnTo>
                      <a:pt x="21119" y="16680"/>
                    </a:lnTo>
                    <a:cubicBezTo>
                      <a:pt x="21383" y="16680"/>
                      <a:pt x="21600" y="16463"/>
                      <a:pt x="21600" y="16200"/>
                    </a:cubicBezTo>
                    <a:lnTo>
                      <a:pt x="21600" y="14400"/>
                    </a:lnTo>
                    <a:lnTo>
                      <a:pt x="8103" y="14400"/>
                    </a:lnTo>
                    <a:cubicBezTo>
                      <a:pt x="6723" y="14400"/>
                      <a:pt x="6694" y="13860"/>
                      <a:pt x="7856" y="13527"/>
                    </a:cubicBezTo>
                    <a:close/>
                    <a:moveTo>
                      <a:pt x="15599" y="19200"/>
                    </a:moveTo>
                    <a:cubicBezTo>
                      <a:pt x="15599" y="20525"/>
                      <a:pt x="16674" y="21600"/>
                      <a:pt x="17999" y="21600"/>
                    </a:cubicBezTo>
                    <a:cubicBezTo>
                      <a:pt x="19326" y="21600"/>
                      <a:pt x="20399" y="20525"/>
                      <a:pt x="20399" y="19200"/>
                    </a:cubicBezTo>
                    <a:cubicBezTo>
                      <a:pt x="20399" y="17874"/>
                      <a:pt x="19326" y="16800"/>
                      <a:pt x="17999" y="16800"/>
                    </a:cubicBezTo>
                    <a:cubicBezTo>
                      <a:pt x="16674" y="16800"/>
                      <a:pt x="15599" y="17874"/>
                      <a:pt x="15599" y="19200"/>
                    </a:cubicBezTo>
                    <a:close/>
                    <a:moveTo>
                      <a:pt x="3599" y="19200"/>
                    </a:moveTo>
                    <a:cubicBezTo>
                      <a:pt x="3599" y="20525"/>
                      <a:pt x="4674" y="21600"/>
                      <a:pt x="6001" y="21600"/>
                    </a:cubicBezTo>
                    <a:cubicBezTo>
                      <a:pt x="7326" y="21600"/>
                      <a:pt x="8399" y="20525"/>
                      <a:pt x="8399" y="19200"/>
                    </a:cubicBezTo>
                    <a:cubicBezTo>
                      <a:pt x="8399" y="17874"/>
                      <a:pt x="7326" y="16800"/>
                      <a:pt x="6001" y="16800"/>
                    </a:cubicBezTo>
                    <a:cubicBezTo>
                      <a:pt x="4674" y="16800"/>
                      <a:pt x="3599" y="17874"/>
                      <a:pt x="3599" y="192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3"/>
            <p:cNvGrpSpPr/>
            <p:nvPr/>
          </p:nvGrpSpPr>
          <p:grpSpPr>
            <a:xfrm>
              <a:off x="1934369" y="2296120"/>
              <a:ext cx="2930327" cy="2540001"/>
              <a:chOff x="1934369" y="2296120"/>
              <a:chExt cx="2930327" cy="2540001"/>
            </a:xfrm>
          </p:grpSpPr>
          <p:sp>
            <p:nvSpPr>
              <p:cNvPr id="50" name="Freeform: Shape 31"/>
              <p:cNvSpPr/>
              <p:nvPr/>
            </p:nvSpPr>
            <p:spPr>
              <a:xfrm>
                <a:off x="1934369" y="2296120"/>
                <a:ext cx="2930327" cy="2540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0" y="0"/>
                    </a:moveTo>
                    <a:lnTo>
                      <a:pt x="10790" y="35"/>
                    </a:lnTo>
                    <a:lnTo>
                      <a:pt x="0" y="21600"/>
                    </a:lnTo>
                    <a:lnTo>
                      <a:pt x="10790" y="21600"/>
                    </a:lnTo>
                    <a:lnTo>
                      <a:pt x="10808" y="21600"/>
                    </a:lnTo>
                    <a:lnTo>
                      <a:pt x="21600" y="21600"/>
                    </a:lnTo>
                    <a:lnTo>
                      <a:pt x="10808" y="35"/>
                    </a:lnTo>
                    <a:lnTo>
                      <a:pt x="10808" y="0"/>
                    </a:lnTo>
                    <a:lnTo>
                      <a:pt x="10799" y="17"/>
                    </a:lnTo>
                    <a:lnTo>
                      <a:pt x="1079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Freeform: Shape 32"/>
              <p:cNvSpPr/>
              <p:nvPr/>
            </p:nvSpPr>
            <p:spPr>
              <a:xfrm>
                <a:off x="3299685" y="2806012"/>
                <a:ext cx="199694" cy="2995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466" y="8831"/>
                    </a:moveTo>
                    <a:cubicBezTo>
                      <a:pt x="17325" y="8934"/>
                      <a:pt x="17111" y="9089"/>
                      <a:pt x="16823" y="9295"/>
                    </a:cubicBezTo>
                    <a:cubicBezTo>
                      <a:pt x="16534" y="9502"/>
                      <a:pt x="16319" y="9656"/>
                      <a:pt x="16179" y="9759"/>
                    </a:cubicBezTo>
                    <a:cubicBezTo>
                      <a:pt x="14379" y="11193"/>
                      <a:pt x="13388" y="12591"/>
                      <a:pt x="13204" y="13950"/>
                    </a:cubicBezTo>
                    <a:lnTo>
                      <a:pt x="8396" y="13950"/>
                    </a:lnTo>
                    <a:cubicBezTo>
                      <a:pt x="8212" y="12591"/>
                      <a:pt x="7221" y="11193"/>
                      <a:pt x="5421" y="9759"/>
                    </a:cubicBezTo>
                    <a:cubicBezTo>
                      <a:pt x="5281" y="9656"/>
                      <a:pt x="5066" y="9502"/>
                      <a:pt x="4777" y="9295"/>
                    </a:cubicBezTo>
                    <a:cubicBezTo>
                      <a:pt x="4489" y="9089"/>
                      <a:pt x="4274" y="8934"/>
                      <a:pt x="4134" y="8831"/>
                    </a:cubicBezTo>
                    <a:cubicBezTo>
                      <a:pt x="3178" y="8091"/>
                      <a:pt x="2700" y="7246"/>
                      <a:pt x="2700" y="6300"/>
                    </a:cubicBezTo>
                    <a:cubicBezTo>
                      <a:pt x="2700" y="5625"/>
                      <a:pt x="2943" y="4997"/>
                      <a:pt x="3427" y="4415"/>
                    </a:cubicBezTo>
                    <a:cubicBezTo>
                      <a:pt x="3913" y="3834"/>
                      <a:pt x="4546" y="3359"/>
                      <a:pt x="5326" y="2988"/>
                    </a:cubicBezTo>
                    <a:cubicBezTo>
                      <a:pt x="6106" y="2618"/>
                      <a:pt x="6971" y="2327"/>
                      <a:pt x="7920" y="2116"/>
                    </a:cubicBezTo>
                    <a:cubicBezTo>
                      <a:pt x="8870" y="1905"/>
                      <a:pt x="9829" y="1799"/>
                      <a:pt x="10800" y="1799"/>
                    </a:cubicBezTo>
                    <a:cubicBezTo>
                      <a:pt x="11771" y="1799"/>
                      <a:pt x="12730" y="1905"/>
                      <a:pt x="13680" y="2116"/>
                    </a:cubicBezTo>
                    <a:cubicBezTo>
                      <a:pt x="14628" y="2327"/>
                      <a:pt x="15493" y="2618"/>
                      <a:pt x="16274" y="2988"/>
                    </a:cubicBezTo>
                    <a:cubicBezTo>
                      <a:pt x="17054" y="3359"/>
                      <a:pt x="17687" y="3834"/>
                      <a:pt x="18173" y="4415"/>
                    </a:cubicBezTo>
                    <a:cubicBezTo>
                      <a:pt x="18657" y="4997"/>
                      <a:pt x="18900" y="5625"/>
                      <a:pt x="18900" y="6300"/>
                    </a:cubicBezTo>
                    <a:cubicBezTo>
                      <a:pt x="18900" y="7246"/>
                      <a:pt x="18422" y="8091"/>
                      <a:pt x="17466" y="8831"/>
                    </a:cubicBezTo>
                    <a:cubicBezTo>
                      <a:pt x="17466" y="8831"/>
                      <a:pt x="17466" y="8831"/>
                      <a:pt x="17466" y="8831"/>
                    </a:cubicBezTo>
                    <a:close/>
                    <a:moveTo>
                      <a:pt x="20661" y="3705"/>
                    </a:moveTo>
                    <a:cubicBezTo>
                      <a:pt x="20035" y="2904"/>
                      <a:pt x="19213" y="2238"/>
                      <a:pt x="18194" y="1708"/>
                    </a:cubicBezTo>
                    <a:cubicBezTo>
                      <a:pt x="17174" y="1179"/>
                      <a:pt x="16021" y="762"/>
                      <a:pt x="14734" y="457"/>
                    </a:cubicBezTo>
                    <a:cubicBezTo>
                      <a:pt x="13447" y="153"/>
                      <a:pt x="12136" y="0"/>
                      <a:pt x="10800" y="0"/>
                    </a:cubicBezTo>
                    <a:cubicBezTo>
                      <a:pt x="9464" y="0"/>
                      <a:pt x="8153" y="153"/>
                      <a:pt x="6866" y="457"/>
                    </a:cubicBezTo>
                    <a:cubicBezTo>
                      <a:pt x="5579" y="762"/>
                      <a:pt x="4426" y="1179"/>
                      <a:pt x="3407" y="1708"/>
                    </a:cubicBezTo>
                    <a:cubicBezTo>
                      <a:pt x="2387" y="2238"/>
                      <a:pt x="1564" y="2903"/>
                      <a:pt x="938" y="3705"/>
                    </a:cubicBezTo>
                    <a:cubicBezTo>
                      <a:pt x="312" y="4507"/>
                      <a:pt x="0" y="5372"/>
                      <a:pt x="0" y="6300"/>
                    </a:cubicBezTo>
                    <a:cubicBezTo>
                      <a:pt x="0" y="7753"/>
                      <a:pt x="724" y="9009"/>
                      <a:pt x="2173" y="10069"/>
                    </a:cubicBezTo>
                    <a:cubicBezTo>
                      <a:pt x="2805" y="10528"/>
                      <a:pt x="3330" y="10936"/>
                      <a:pt x="3745" y="11292"/>
                    </a:cubicBezTo>
                    <a:cubicBezTo>
                      <a:pt x="4159" y="11648"/>
                      <a:pt x="4578" y="12096"/>
                      <a:pt x="5000" y="12635"/>
                    </a:cubicBezTo>
                    <a:cubicBezTo>
                      <a:pt x="5421" y="13174"/>
                      <a:pt x="5661" y="13678"/>
                      <a:pt x="5717" y="14147"/>
                    </a:cubicBezTo>
                    <a:cubicBezTo>
                      <a:pt x="5056" y="14409"/>
                      <a:pt x="4726" y="14794"/>
                      <a:pt x="4726" y="15300"/>
                    </a:cubicBezTo>
                    <a:cubicBezTo>
                      <a:pt x="4726" y="15647"/>
                      <a:pt x="4901" y="15947"/>
                      <a:pt x="5253" y="16200"/>
                    </a:cubicBezTo>
                    <a:cubicBezTo>
                      <a:pt x="4901" y="16453"/>
                      <a:pt x="4726" y="16753"/>
                      <a:pt x="4726" y="17100"/>
                    </a:cubicBezTo>
                    <a:cubicBezTo>
                      <a:pt x="4726" y="17588"/>
                      <a:pt x="5042" y="17968"/>
                      <a:pt x="5675" y="18240"/>
                    </a:cubicBezTo>
                    <a:cubicBezTo>
                      <a:pt x="5492" y="18455"/>
                      <a:pt x="5401" y="18675"/>
                      <a:pt x="5401" y="18901"/>
                    </a:cubicBezTo>
                    <a:cubicBezTo>
                      <a:pt x="5401" y="19331"/>
                      <a:pt x="5622" y="19665"/>
                      <a:pt x="6064" y="19898"/>
                    </a:cubicBezTo>
                    <a:cubicBezTo>
                      <a:pt x="6507" y="20133"/>
                      <a:pt x="7053" y="20251"/>
                      <a:pt x="7699" y="20251"/>
                    </a:cubicBezTo>
                    <a:cubicBezTo>
                      <a:pt x="7981" y="20663"/>
                      <a:pt x="8403" y="20991"/>
                      <a:pt x="8964" y="21235"/>
                    </a:cubicBezTo>
                    <a:cubicBezTo>
                      <a:pt x="9527" y="21478"/>
                      <a:pt x="10139" y="21600"/>
                      <a:pt x="10800" y="21600"/>
                    </a:cubicBezTo>
                    <a:cubicBezTo>
                      <a:pt x="11461" y="21600"/>
                      <a:pt x="12073" y="21478"/>
                      <a:pt x="12636" y="21235"/>
                    </a:cubicBezTo>
                    <a:cubicBezTo>
                      <a:pt x="13198" y="20991"/>
                      <a:pt x="13620" y="20663"/>
                      <a:pt x="13901" y="20251"/>
                    </a:cubicBezTo>
                    <a:cubicBezTo>
                      <a:pt x="14548" y="20251"/>
                      <a:pt x="15093" y="20133"/>
                      <a:pt x="15536" y="19898"/>
                    </a:cubicBezTo>
                    <a:cubicBezTo>
                      <a:pt x="15978" y="19665"/>
                      <a:pt x="16201" y="19331"/>
                      <a:pt x="16201" y="18901"/>
                    </a:cubicBezTo>
                    <a:cubicBezTo>
                      <a:pt x="16201" y="18675"/>
                      <a:pt x="16108" y="18455"/>
                      <a:pt x="15925" y="18240"/>
                    </a:cubicBezTo>
                    <a:cubicBezTo>
                      <a:pt x="16558" y="17968"/>
                      <a:pt x="16874" y="17588"/>
                      <a:pt x="16874" y="17100"/>
                    </a:cubicBezTo>
                    <a:cubicBezTo>
                      <a:pt x="16874" y="16753"/>
                      <a:pt x="16699" y="16453"/>
                      <a:pt x="16347" y="16200"/>
                    </a:cubicBezTo>
                    <a:cubicBezTo>
                      <a:pt x="16699" y="15947"/>
                      <a:pt x="16874" y="15647"/>
                      <a:pt x="16874" y="15300"/>
                    </a:cubicBezTo>
                    <a:cubicBezTo>
                      <a:pt x="16874" y="14794"/>
                      <a:pt x="16544" y="14409"/>
                      <a:pt x="15883" y="14147"/>
                    </a:cubicBezTo>
                    <a:cubicBezTo>
                      <a:pt x="15940" y="13678"/>
                      <a:pt x="16179" y="13174"/>
                      <a:pt x="16600" y="12635"/>
                    </a:cubicBezTo>
                    <a:cubicBezTo>
                      <a:pt x="17022" y="12096"/>
                      <a:pt x="17441" y="11648"/>
                      <a:pt x="17855" y="11292"/>
                    </a:cubicBezTo>
                    <a:cubicBezTo>
                      <a:pt x="18271" y="10936"/>
                      <a:pt x="18795" y="10528"/>
                      <a:pt x="19427" y="10069"/>
                    </a:cubicBezTo>
                    <a:cubicBezTo>
                      <a:pt x="20876" y="9009"/>
                      <a:pt x="21600" y="7753"/>
                      <a:pt x="21600" y="6300"/>
                    </a:cubicBezTo>
                    <a:cubicBezTo>
                      <a:pt x="21600" y="5372"/>
                      <a:pt x="21288" y="4507"/>
                      <a:pt x="20661" y="3705"/>
                    </a:cubicBezTo>
                    <a:cubicBezTo>
                      <a:pt x="20661" y="3705"/>
                      <a:pt x="20661" y="3705"/>
                      <a:pt x="20661" y="370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4"/>
            <p:cNvGrpSpPr/>
            <p:nvPr/>
          </p:nvGrpSpPr>
          <p:grpSpPr>
            <a:xfrm>
              <a:off x="1542455" y="2741414"/>
              <a:ext cx="2417962" cy="2094707"/>
              <a:chOff x="1542455" y="2741414"/>
              <a:chExt cx="2417962" cy="2094707"/>
            </a:xfrm>
          </p:grpSpPr>
          <p:sp>
            <p:nvSpPr>
              <p:cNvPr id="48" name="Freeform: Shape 29"/>
              <p:cNvSpPr/>
              <p:nvPr/>
            </p:nvSpPr>
            <p:spPr>
              <a:xfrm>
                <a:off x="1542455" y="2741414"/>
                <a:ext cx="2417962" cy="20947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6" y="0"/>
                    </a:moveTo>
                    <a:lnTo>
                      <a:pt x="10796" y="14"/>
                    </a:lnTo>
                    <a:lnTo>
                      <a:pt x="0" y="21600"/>
                    </a:lnTo>
                    <a:lnTo>
                      <a:pt x="10796" y="21600"/>
                    </a:lnTo>
                    <a:lnTo>
                      <a:pt x="10803" y="21600"/>
                    </a:lnTo>
                    <a:lnTo>
                      <a:pt x="21600" y="21600"/>
                    </a:lnTo>
                    <a:lnTo>
                      <a:pt x="10803" y="14"/>
                    </a:lnTo>
                    <a:lnTo>
                      <a:pt x="10803" y="0"/>
                    </a:lnTo>
                    <a:lnTo>
                      <a:pt x="10799" y="6"/>
                    </a:lnTo>
                    <a:lnTo>
                      <a:pt x="1079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38100">
                <a:solidFill>
                  <a:schemeClr val="bg1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Freeform: Shape 30"/>
              <p:cNvSpPr/>
              <p:nvPr/>
            </p:nvSpPr>
            <p:spPr>
              <a:xfrm>
                <a:off x="2663755" y="3205638"/>
                <a:ext cx="175361" cy="2532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000" y="9554"/>
                    </a:moveTo>
                    <a:cubicBezTo>
                      <a:pt x="9000" y="9675"/>
                      <a:pt x="8944" y="9774"/>
                      <a:pt x="8831" y="9853"/>
                    </a:cubicBezTo>
                    <a:cubicBezTo>
                      <a:pt x="8719" y="9931"/>
                      <a:pt x="8575" y="9970"/>
                      <a:pt x="8400" y="9970"/>
                    </a:cubicBezTo>
                    <a:cubicBezTo>
                      <a:pt x="8226" y="9970"/>
                      <a:pt x="8082" y="9931"/>
                      <a:pt x="7968" y="9853"/>
                    </a:cubicBezTo>
                    <a:cubicBezTo>
                      <a:pt x="7856" y="9775"/>
                      <a:pt x="7800" y="9675"/>
                      <a:pt x="7800" y="9554"/>
                    </a:cubicBezTo>
                    <a:lnTo>
                      <a:pt x="7800" y="3739"/>
                    </a:lnTo>
                    <a:cubicBezTo>
                      <a:pt x="7800" y="3618"/>
                      <a:pt x="7856" y="3518"/>
                      <a:pt x="7968" y="3440"/>
                    </a:cubicBezTo>
                    <a:cubicBezTo>
                      <a:pt x="8082" y="3362"/>
                      <a:pt x="8226" y="3323"/>
                      <a:pt x="8400" y="3323"/>
                    </a:cubicBezTo>
                    <a:cubicBezTo>
                      <a:pt x="8575" y="3323"/>
                      <a:pt x="8719" y="3362"/>
                      <a:pt x="8831" y="3440"/>
                    </a:cubicBezTo>
                    <a:cubicBezTo>
                      <a:pt x="8944" y="3518"/>
                      <a:pt x="9000" y="3618"/>
                      <a:pt x="9000" y="3739"/>
                    </a:cubicBezTo>
                    <a:cubicBezTo>
                      <a:pt x="9000" y="3739"/>
                      <a:pt x="9000" y="9554"/>
                      <a:pt x="9000" y="9554"/>
                    </a:cubicBezTo>
                    <a:close/>
                    <a:moveTo>
                      <a:pt x="20128" y="11248"/>
                    </a:moveTo>
                    <a:cubicBezTo>
                      <a:pt x="19147" y="10396"/>
                      <a:pt x="18038" y="9970"/>
                      <a:pt x="16800" y="9970"/>
                    </a:cubicBezTo>
                    <a:lnTo>
                      <a:pt x="16800" y="3323"/>
                    </a:lnTo>
                    <a:cubicBezTo>
                      <a:pt x="17450" y="3323"/>
                      <a:pt x="18012" y="3159"/>
                      <a:pt x="18487" y="2830"/>
                    </a:cubicBezTo>
                    <a:cubicBezTo>
                      <a:pt x="18963" y="2501"/>
                      <a:pt x="19200" y="2111"/>
                      <a:pt x="19200" y="1662"/>
                    </a:cubicBezTo>
                    <a:cubicBezTo>
                      <a:pt x="19200" y="1211"/>
                      <a:pt x="18963" y="822"/>
                      <a:pt x="18487" y="493"/>
                    </a:cubicBezTo>
                    <a:cubicBezTo>
                      <a:pt x="18012" y="164"/>
                      <a:pt x="17450" y="0"/>
                      <a:pt x="16800" y="0"/>
                    </a:cubicBezTo>
                    <a:lnTo>
                      <a:pt x="4800" y="0"/>
                    </a:lnTo>
                    <a:cubicBezTo>
                      <a:pt x="4150" y="0"/>
                      <a:pt x="3587" y="164"/>
                      <a:pt x="3113" y="493"/>
                    </a:cubicBezTo>
                    <a:cubicBezTo>
                      <a:pt x="2637" y="822"/>
                      <a:pt x="2400" y="1211"/>
                      <a:pt x="2400" y="1662"/>
                    </a:cubicBezTo>
                    <a:cubicBezTo>
                      <a:pt x="2400" y="2111"/>
                      <a:pt x="2637" y="2501"/>
                      <a:pt x="3113" y="2830"/>
                    </a:cubicBezTo>
                    <a:cubicBezTo>
                      <a:pt x="3587" y="3159"/>
                      <a:pt x="4150" y="3323"/>
                      <a:pt x="4800" y="3323"/>
                    </a:cubicBezTo>
                    <a:lnTo>
                      <a:pt x="4800" y="9970"/>
                    </a:lnTo>
                    <a:cubicBezTo>
                      <a:pt x="3562" y="9970"/>
                      <a:pt x="2453" y="10396"/>
                      <a:pt x="1472" y="11248"/>
                    </a:cubicBezTo>
                    <a:cubicBezTo>
                      <a:pt x="491" y="12100"/>
                      <a:pt x="0" y="13059"/>
                      <a:pt x="0" y="14123"/>
                    </a:cubicBezTo>
                    <a:cubicBezTo>
                      <a:pt x="0" y="14348"/>
                      <a:pt x="119" y="14543"/>
                      <a:pt x="356" y="14707"/>
                    </a:cubicBezTo>
                    <a:cubicBezTo>
                      <a:pt x="594" y="14871"/>
                      <a:pt x="875" y="14954"/>
                      <a:pt x="1200" y="14954"/>
                    </a:cubicBezTo>
                    <a:lnTo>
                      <a:pt x="8775" y="14954"/>
                    </a:lnTo>
                    <a:lnTo>
                      <a:pt x="10200" y="21250"/>
                    </a:lnTo>
                    <a:cubicBezTo>
                      <a:pt x="10263" y="21483"/>
                      <a:pt x="10463" y="21600"/>
                      <a:pt x="10800" y="21600"/>
                    </a:cubicBezTo>
                    <a:lnTo>
                      <a:pt x="10819" y="21600"/>
                    </a:lnTo>
                    <a:cubicBezTo>
                      <a:pt x="10969" y="21600"/>
                      <a:pt x="11097" y="21564"/>
                      <a:pt x="11203" y="21491"/>
                    </a:cubicBezTo>
                    <a:cubicBezTo>
                      <a:pt x="11309" y="21417"/>
                      <a:pt x="11375" y="21328"/>
                      <a:pt x="11400" y="21224"/>
                    </a:cubicBezTo>
                    <a:lnTo>
                      <a:pt x="12356" y="14954"/>
                    </a:lnTo>
                    <a:lnTo>
                      <a:pt x="20400" y="14954"/>
                    </a:lnTo>
                    <a:cubicBezTo>
                      <a:pt x="20725" y="14954"/>
                      <a:pt x="21007" y="14871"/>
                      <a:pt x="21244" y="14707"/>
                    </a:cubicBezTo>
                    <a:cubicBezTo>
                      <a:pt x="21481" y="14543"/>
                      <a:pt x="21600" y="14348"/>
                      <a:pt x="21600" y="14123"/>
                    </a:cubicBezTo>
                    <a:cubicBezTo>
                      <a:pt x="21600" y="13059"/>
                      <a:pt x="21109" y="12100"/>
                      <a:pt x="20128" y="11248"/>
                    </a:cubicBezTo>
                    <a:cubicBezTo>
                      <a:pt x="20128" y="11248"/>
                      <a:pt x="20128" y="11248"/>
                      <a:pt x="20128" y="112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5"/>
            <p:cNvGrpSpPr/>
            <p:nvPr/>
          </p:nvGrpSpPr>
          <p:grpSpPr>
            <a:xfrm>
              <a:off x="1131491" y="3256756"/>
              <a:ext cx="1818085" cy="1579365"/>
              <a:chOff x="1131491" y="3256756"/>
              <a:chExt cx="1818085" cy="1579365"/>
            </a:xfrm>
          </p:grpSpPr>
          <p:sp>
            <p:nvSpPr>
              <p:cNvPr id="46" name="Freeform: Shape 27"/>
              <p:cNvSpPr/>
              <p:nvPr/>
            </p:nvSpPr>
            <p:spPr>
              <a:xfrm>
                <a:off x="1131491" y="3256756"/>
                <a:ext cx="1818085" cy="15793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7" y="0"/>
                    </a:moveTo>
                    <a:lnTo>
                      <a:pt x="10767" y="128"/>
                    </a:lnTo>
                    <a:lnTo>
                      <a:pt x="0" y="21600"/>
                    </a:lnTo>
                    <a:lnTo>
                      <a:pt x="10767" y="21600"/>
                    </a:lnTo>
                    <a:lnTo>
                      <a:pt x="10831" y="21600"/>
                    </a:lnTo>
                    <a:lnTo>
                      <a:pt x="21600" y="21600"/>
                    </a:lnTo>
                    <a:lnTo>
                      <a:pt x="10831" y="128"/>
                    </a:lnTo>
                    <a:lnTo>
                      <a:pt x="10831" y="0"/>
                    </a:lnTo>
                    <a:lnTo>
                      <a:pt x="10800" y="62"/>
                    </a:lnTo>
                    <a:lnTo>
                      <a:pt x="10767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bg1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Freeform: Shape 28"/>
              <p:cNvSpPr/>
              <p:nvPr/>
            </p:nvSpPr>
            <p:spPr>
              <a:xfrm>
                <a:off x="1940686" y="3635528"/>
                <a:ext cx="199695" cy="214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53" y="0"/>
                    </a:moveTo>
                    <a:cubicBezTo>
                      <a:pt x="10365" y="0"/>
                      <a:pt x="9947" y="159"/>
                      <a:pt x="9591" y="489"/>
                    </a:cubicBezTo>
                    <a:cubicBezTo>
                      <a:pt x="9235" y="821"/>
                      <a:pt x="9066" y="1210"/>
                      <a:pt x="9066" y="1663"/>
                    </a:cubicBezTo>
                    <a:lnTo>
                      <a:pt x="9066" y="10029"/>
                    </a:lnTo>
                    <a:cubicBezTo>
                      <a:pt x="9066" y="10483"/>
                      <a:pt x="9235" y="10897"/>
                      <a:pt x="9591" y="11228"/>
                    </a:cubicBezTo>
                    <a:cubicBezTo>
                      <a:pt x="9947" y="11559"/>
                      <a:pt x="10365" y="11717"/>
                      <a:pt x="10853" y="11717"/>
                    </a:cubicBezTo>
                    <a:cubicBezTo>
                      <a:pt x="11339" y="11717"/>
                      <a:pt x="11759" y="11559"/>
                      <a:pt x="12114" y="11228"/>
                    </a:cubicBezTo>
                    <a:cubicBezTo>
                      <a:pt x="12470" y="10897"/>
                      <a:pt x="12666" y="10483"/>
                      <a:pt x="12666" y="10029"/>
                    </a:cubicBezTo>
                    <a:lnTo>
                      <a:pt x="12666" y="1663"/>
                    </a:lnTo>
                    <a:cubicBezTo>
                      <a:pt x="12666" y="1210"/>
                      <a:pt x="12470" y="821"/>
                      <a:pt x="12114" y="489"/>
                    </a:cubicBezTo>
                    <a:cubicBezTo>
                      <a:pt x="11759" y="158"/>
                      <a:pt x="11339" y="0"/>
                      <a:pt x="10853" y="0"/>
                    </a:cubicBezTo>
                    <a:close/>
                    <a:moveTo>
                      <a:pt x="5676" y="3229"/>
                    </a:moveTo>
                    <a:cubicBezTo>
                      <a:pt x="5184" y="3168"/>
                      <a:pt x="4738" y="3268"/>
                      <a:pt x="4336" y="3547"/>
                    </a:cubicBezTo>
                    <a:cubicBezTo>
                      <a:pt x="2967" y="4498"/>
                      <a:pt x="1884" y="5666"/>
                      <a:pt x="1130" y="7070"/>
                    </a:cubicBezTo>
                    <a:cubicBezTo>
                      <a:pt x="376" y="8473"/>
                      <a:pt x="0" y="9984"/>
                      <a:pt x="0" y="11571"/>
                    </a:cubicBezTo>
                    <a:cubicBezTo>
                      <a:pt x="0" y="12931"/>
                      <a:pt x="295" y="14221"/>
                      <a:pt x="867" y="15460"/>
                    </a:cubicBezTo>
                    <a:cubicBezTo>
                      <a:pt x="1439" y="16698"/>
                      <a:pt x="2215" y="17766"/>
                      <a:pt x="3180" y="18665"/>
                    </a:cubicBezTo>
                    <a:cubicBezTo>
                      <a:pt x="4145" y="19562"/>
                      <a:pt x="5292" y="20286"/>
                      <a:pt x="6622" y="20817"/>
                    </a:cubicBezTo>
                    <a:cubicBezTo>
                      <a:pt x="7952" y="21349"/>
                      <a:pt x="9338" y="21600"/>
                      <a:pt x="10800" y="21600"/>
                    </a:cubicBezTo>
                    <a:cubicBezTo>
                      <a:pt x="12261" y="21600"/>
                      <a:pt x="13648" y="21349"/>
                      <a:pt x="14978" y="20817"/>
                    </a:cubicBezTo>
                    <a:cubicBezTo>
                      <a:pt x="16309" y="20286"/>
                      <a:pt x="17455" y="19562"/>
                      <a:pt x="18420" y="18665"/>
                    </a:cubicBezTo>
                    <a:cubicBezTo>
                      <a:pt x="19385" y="17766"/>
                      <a:pt x="20162" y="16698"/>
                      <a:pt x="20733" y="15460"/>
                    </a:cubicBezTo>
                    <a:cubicBezTo>
                      <a:pt x="21305" y="14221"/>
                      <a:pt x="21600" y="12931"/>
                      <a:pt x="21600" y="11571"/>
                    </a:cubicBezTo>
                    <a:cubicBezTo>
                      <a:pt x="21600" y="9984"/>
                      <a:pt x="21225" y="8474"/>
                      <a:pt x="20470" y="7070"/>
                    </a:cubicBezTo>
                    <a:cubicBezTo>
                      <a:pt x="19716" y="5666"/>
                      <a:pt x="18658" y="4498"/>
                      <a:pt x="17291" y="3547"/>
                    </a:cubicBezTo>
                    <a:cubicBezTo>
                      <a:pt x="16897" y="3268"/>
                      <a:pt x="16447" y="3168"/>
                      <a:pt x="15950" y="3229"/>
                    </a:cubicBezTo>
                    <a:cubicBezTo>
                      <a:pt x="15454" y="3290"/>
                      <a:pt x="15058" y="3490"/>
                      <a:pt x="14768" y="3865"/>
                    </a:cubicBezTo>
                    <a:cubicBezTo>
                      <a:pt x="14468" y="4231"/>
                      <a:pt x="14356" y="4655"/>
                      <a:pt x="14426" y="5113"/>
                    </a:cubicBezTo>
                    <a:cubicBezTo>
                      <a:pt x="14496" y="5570"/>
                      <a:pt x="14715" y="5934"/>
                      <a:pt x="15109" y="6213"/>
                    </a:cubicBezTo>
                    <a:cubicBezTo>
                      <a:pt x="16026" y="6858"/>
                      <a:pt x="16738" y="7653"/>
                      <a:pt x="17238" y="8586"/>
                    </a:cubicBezTo>
                    <a:cubicBezTo>
                      <a:pt x="17739" y="9519"/>
                      <a:pt x="18000" y="10516"/>
                      <a:pt x="18000" y="11571"/>
                    </a:cubicBezTo>
                    <a:cubicBezTo>
                      <a:pt x="18000" y="12478"/>
                      <a:pt x="17801" y="13339"/>
                      <a:pt x="17422" y="14164"/>
                    </a:cubicBezTo>
                    <a:cubicBezTo>
                      <a:pt x="17043" y="14988"/>
                      <a:pt x="16545" y="15690"/>
                      <a:pt x="15898" y="16292"/>
                    </a:cubicBezTo>
                    <a:cubicBezTo>
                      <a:pt x="15251" y="16893"/>
                      <a:pt x="14470" y="17381"/>
                      <a:pt x="13585" y="17735"/>
                    </a:cubicBezTo>
                    <a:cubicBezTo>
                      <a:pt x="12700" y="18088"/>
                      <a:pt x="11774" y="18273"/>
                      <a:pt x="10800" y="18273"/>
                    </a:cubicBezTo>
                    <a:cubicBezTo>
                      <a:pt x="9826" y="18273"/>
                      <a:pt x="8900" y="18088"/>
                      <a:pt x="8015" y="17735"/>
                    </a:cubicBezTo>
                    <a:cubicBezTo>
                      <a:pt x="7129" y="17381"/>
                      <a:pt x="6348" y="16893"/>
                      <a:pt x="5702" y="16292"/>
                    </a:cubicBezTo>
                    <a:cubicBezTo>
                      <a:pt x="5055" y="15690"/>
                      <a:pt x="4557" y="14988"/>
                      <a:pt x="4178" y="14164"/>
                    </a:cubicBezTo>
                    <a:cubicBezTo>
                      <a:pt x="3798" y="13339"/>
                      <a:pt x="3600" y="12478"/>
                      <a:pt x="3600" y="11571"/>
                    </a:cubicBezTo>
                    <a:cubicBezTo>
                      <a:pt x="3600" y="10516"/>
                      <a:pt x="3861" y="9520"/>
                      <a:pt x="4362" y="8586"/>
                    </a:cubicBezTo>
                    <a:cubicBezTo>
                      <a:pt x="4864" y="7653"/>
                      <a:pt x="5573" y="6858"/>
                      <a:pt x="6491" y="6213"/>
                    </a:cubicBezTo>
                    <a:cubicBezTo>
                      <a:pt x="6884" y="5934"/>
                      <a:pt x="7104" y="5570"/>
                      <a:pt x="7174" y="5113"/>
                    </a:cubicBezTo>
                    <a:cubicBezTo>
                      <a:pt x="7244" y="4655"/>
                      <a:pt x="7132" y="4231"/>
                      <a:pt x="6832" y="3865"/>
                    </a:cubicBezTo>
                    <a:cubicBezTo>
                      <a:pt x="6542" y="3490"/>
                      <a:pt x="6168" y="3290"/>
                      <a:pt x="5676" y="3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Group 6"/>
            <p:cNvGrpSpPr/>
            <p:nvPr/>
          </p:nvGrpSpPr>
          <p:grpSpPr>
            <a:xfrm>
              <a:off x="2016007" y="4672552"/>
              <a:ext cx="635001" cy="873943"/>
              <a:chOff x="2016007" y="4672552"/>
              <a:chExt cx="635001" cy="873943"/>
            </a:xfrm>
          </p:grpSpPr>
          <p:sp>
            <p:nvSpPr>
              <p:cNvPr id="43" name="Rectangle: Rounded Corners 24"/>
              <p:cNvSpPr/>
              <p:nvPr/>
            </p:nvSpPr>
            <p:spPr>
              <a:xfrm>
                <a:off x="2016007" y="4750871"/>
                <a:ext cx="635001" cy="795624"/>
              </a:xfrm>
              <a:prstGeom prst="roundRect">
                <a:avLst>
                  <a:gd name="adj" fmla="val 5286"/>
                </a:avLst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Freeform: Shape 25"/>
              <p:cNvSpPr/>
              <p:nvPr/>
            </p:nvSpPr>
            <p:spPr>
              <a:xfrm>
                <a:off x="2185016" y="4672552"/>
                <a:ext cx="296982" cy="310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6" h="21203" extrusionOk="0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Straight Connector 26"/>
              <p:cNvSpPr/>
              <p:nvPr/>
            </p:nvSpPr>
            <p:spPr>
              <a:xfrm>
                <a:off x="2122169" y="5094585"/>
                <a:ext cx="422676" cy="1"/>
              </a:xfrm>
              <a:prstGeom prst="line">
                <a:avLst/>
              </a:prstGeom>
              <a:ln w="12700">
                <a:solidFill>
                  <a:srgbClr val="FFFFFF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Group 7"/>
            <p:cNvGrpSpPr/>
            <p:nvPr/>
          </p:nvGrpSpPr>
          <p:grpSpPr>
            <a:xfrm>
              <a:off x="2976877" y="4672552"/>
              <a:ext cx="635001" cy="873942"/>
              <a:chOff x="2976877" y="4672552"/>
              <a:chExt cx="635001" cy="873942"/>
            </a:xfrm>
          </p:grpSpPr>
          <p:sp>
            <p:nvSpPr>
              <p:cNvPr id="40" name="Rectangle: Rounded Corners 21"/>
              <p:cNvSpPr/>
              <p:nvPr/>
            </p:nvSpPr>
            <p:spPr>
              <a:xfrm>
                <a:off x="2976877" y="4768835"/>
                <a:ext cx="635001" cy="777659"/>
              </a:xfrm>
              <a:prstGeom prst="roundRect">
                <a:avLst>
                  <a:gd name="adj" fmla="val 5286"/>
                </a:avLst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22"/>
              <p:cNvSpPr/>
              <p:nvPr/>
            </p:nvSpPr>
            <p:spPr>
              <a:xfrm>
                <a:off x="3143329" y="4672552"/>
                <a:ext cx="296982" cy="310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6" h="21203" extrusionOk="0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Straight Connector 23"/>
              <p:cNvSpPr/>
              <p:nvPr/>
            </p:nvSpPr>
            <p:spPr>
              <a:xfrm>
                <a:off x="3080482" y="5094585"/>
                <a:ext cx="422676" cy="1"/>
              </a:xfrm>
              <a:prstGeom prst="line">
                <a:avLst/>
              </a:prstGeom>
              <a:ln w="12700">
                <a:solidFill>
                  <a:srgbClr val="FFFFFF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Group 8"/>
            <p:cNvGrpSpPr/>
            <p:nvPr/>
          </p:nvGrpSpPr>
          <p:grpSpPr>
            <a:xfrm>
              <a:off x="3937746" y="4672552"/>
              <a:ext cx="635001" cy="873943"/>
              <a:chOff x="3937746" y="4672552"/>
              <a:chExt cx="635001" cy="873943"/>
            </a:xfrm>
          </p:grpSpPr>
          <p:sp>
            <p:nvSpPr>
              <p:cNvPr id="37" name="Rectangle: Rounded Corners 18"/>
              <p:cNvSpPr/>
              <p:nvPr/>
            </p:nvSpPr>
            <p:spPr>
              <a:xfrm>
                <a:off x="3937746" y="4771830"/>
                <a:ext cx="635001" cy="774665"/>
              </a:xfrm>
              <a:prstGeom prst="roundRect">
                <a:avLst>
                  <a:gd name="adj" fmla="val 5286"/>
                </a:avLst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Freeform: Shape 19"/>
              <p:cNvSpPr/>
              <p:nvPr/>
            </p:nvSpPr>
            <p:spPr>
              <a:xfrm>
                <a:off x="4101641" y="4672552"/>
                <a:ext cx="296982" cy="310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6" h="21203" extrusionOk="0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Straight Connector 20"/>
              <p:cNvSpPr/>
              <p:nvPr/>
            </p:nvSpPr>
            <p:spPr>
              <a:xfrm>
                <a:off x="4043909" y="5094585"/>
                <a:ext cx="422676" cy="1"/>
              </a:xfrm>
              <a:prstGeom prst="line">
                <a:avLst/>
              </a:prstGeom>
              <a:ln w="12700">
                <a:solidFill>
                  <a:srgbClr val="FFFFFF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Group 9"/>
            <p:cNvGrpSpPr/>
            <p:nvPr/>
          </p:nvGrpSpPr>
          <p:grpSpPr>
            <a:xfrm>
              <a:off x="4885830" y="4672552"/>
              <a:ext cx="635001" cy="873943"/>
              <a:chOff x="4885830" y="4672552"/>
              <a:chExt cx="635001" cy="873943"/>
            </a:xfrm>
          </p:grpSpPr>
          <p:sp>
            <p:nvSpPr>
              <p:cNvPr id="34" name="Rectangle: Rounded Corners 15"/>
              <p:cNvSpPr/>
              <p:nvPr/>
            </p:nvSpPr>
            <p:spPr>
              <a:xfrm>
                <a:off x="4885830" y="4771830"/>
                <a:ext cx="635001" cy="774665"/>
              </a:xfrm>
              <a:prstGeom prst="roundRect">
                <a:avLst>
                  <a:gd name="adj" fmla="val 5286"/>
                </a:avLst>
              </a:pr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16"/>
              <p:cNvSpPr/>
              <p:nvPr/>
            </p:nvSpPr>
            <p:spPr>
              <a:xfrm>
                <a:off x="5059954" y="4672552"/>
                <a:ext cx="296982" cy="310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6" h="21203" extrusionOk="0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Straight Connector 17"/>
              <p:cNvSpPr/>
              <p:nvPr/>
            </p:nvSpPr>
            <p:spPr>
              <a:xfrm>
                <a:off x="4991992" y="5094585"/>
                <a:ext cx="422676" cy="1"/>
              </a:xfrm>
              <a:prstGeom prst="line">
                <a:avLst/>
              </a:prstGeom>
              <a:ln w="12700">
                <a:solidFill>
                  <a:srgbClr val="FFFFFF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0" name="Rectangle 11"/>
            <p:cNvSpPr/>
            <p:nvPr/>
          </p:nvSpPr>
          <p:spPr>
            <a:xfrm>
              <a:off x="4928757" y="5095880"/>
              <a:ext cx="559375" cy="414453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altLang="zh-CN" sz="280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31" name="Rectangle 12"/>
            <p:cNvSpPr/>
            <p:nvPr/>
          </p:nvSpPr>
          <p:spPr>
            <a:xfrm>
              <a:off x="3970445" y="5095880"/>
              <a:ext cx="559375" cy="414453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altLang="zh-CN" sz="280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32" name="Rectangle 13"/>
            <p:cNvSpPr/>
            <p:nvPr/>
          </p:nvSpPr>
          <p:spPr>
            <a:xfrm>
              <a:off x="3008090" y="5095880"/>
              <a:ext cx="559375" cy="414453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altLang="zh-CN" sz="280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3" name="Rectangle 14"/>
            <p:cNvSpPr/>
            <p:nvPr/>
          </p:nvSpPr>
          <p:spPr>
            <a:xfrm>
              <a:off x="2066724" y="5105441"/>
              <a:ext cx="533567" cy="39533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altLang="zh-CN" sz="280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grpSp>
        <p:nvGrpSpPr>
          <p:cNvPr id="5" name="Group 60"/>
          <p:cNvGrpSpPr/>
          <p:nvPr/>
        </p:nvGrpSpPr>
        <p:grpSpPr>
          <a:xfrm>
            <a:off x="676309" y="1786466"/>
            <a:ext cx="4465131" cy="1961378"/>
            <a:chOff x="5062585" y="2550259"/>
            <a:chExt cx="6410278" cy="2815814"/>
          </a:xfrm>
        </p:grpSpPr>
        <p:sp>
          <p:nvSpPr>
            <p:cNvPr id="6" name="TextBox 36"/>
            <p:cNvSpPr txBox="1"/>
            <p:nvPr/>
          </p:nvSpPr>
          <p:spPr>
            <a:xfrm>
              <a:off x="5099694" y="2550259"/>
              <a:ext cx="474648" cy="729058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pPr algn="ctr"/>
              <a:r>
                <a:rPr lang="id-ID" sz="4400" spc="-300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7" name="TextBox 38"/>
            <p:cNvSpPr txBox="1"/>
            <p:nvPr/>
          </p:nvSpPr>
          <p:spPr>
            <a:xfrm>
              <a:off x="5062585" y="4278403"/>
              <a:ext cx="548865" cy="729058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pPr algn="ctr"/>
              <a:r>
                <a:rPr lang="id-ID" sz="4400" spc="-300">
                  <a:solidFill>
                    <a:schemeClr val="accent2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8" name="TextBox 39"/>
            <p:cNvSpPr txBox="1"/>
            <p:nvPr/>
          </p:nvSpPr>
          <p:spPr>
            <a:xfrm>
              <a:off x="8495980" y="2550259"/>
              <a:ext cx="566125" cy="729058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pPr algn="ctr"/>
              <a:r>
                <a:rPr lang="id-ID" sz="4400" spc="-300">
                  <a:solidFill>
                    <a:schemeClr val="accent5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9" name="TextBox 41"/>
            <p:cNvSpPr txBox="1"/>
            <p:nvPr/>
          </p:nvSpPr>
          <p:spPr>
            <a:xfrm>
              <a:off x="8505474" y="4278403"/>
              <a:ext cx="547138" cy="729058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pPr algn="ctr"/>
              <a:r>
                <a:rPr lang="id-ID" sz="4400" spc="-300">
                  <a:solidFill>
                    <a:schemeClr val="accent3"/>
                  </a:solidFill>
                  <a:cs typeface="+mn-ea"/>
                  <a:sym typeface="+mn-lt"/>
                </a:rPr>
                <a:t>04</a:t>
              </a:r>
            </a:p>
          </p:txBody>
        </p:sp>
        <p:grpSp>
          <p:nvGrpSpPr>
            <p:cNvPr id="10" name="Group 42"/>
            <p:cNvGrpSpPr/>
            <p:nvPr/>
          </p:nvGrpSpPr>
          <p:grpSpPr>
            <a:xfrm>
              <a:off x="5781188" y="2561407"/>
              <a:ext cx="2294929" cy="1076522"/>
              <a:chOff x="313717" y="1675964"/>
              <a:chExt cx="2501622" cy="1076522"/>
            </a:xfrm>
          </p:grpSpPr>
          <p:sp>
            <p:nvSpPr>
              <p:cNvPr id="20" name="TextBox 58"/>
              <p:cNvSpPr txBox="1"/>
              <p:nvPr/>
            </p:nvSpPr>
            <p:spPr>
              <a:xfrm>
                <a:off x="313717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normAutofit lnSpcReduction="10000"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59"/>
              <p:cNvSpPr txBox="1"/>
              <p:nvPr/>
            </p:nvSpPr>
            <p:spPr>
              <a:xfrm>
                <a:off x="313717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0" tIns="0" rIns="0" bIns="0" anchor="t" anchorCtr="0">
                <a:normAutofit fontScale="92500" lnSpcReduction="20000"/>
              </a:bodyPr>
              <a:lstStyle/>
              <a:p>
                <a:pPr marL="0" lvl="0" indent="0" defTabSz="914400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1" name="Group 44"/>
            <p:cNvGrpSpPr/>
            <p:nvPr/>
          </p:nvGrpSpPr>
          <p:grpSpPr>
            <a:xfrm>
              <a:off x="5781188" y="4289551"/>
              <a:ext cx="2294929" cy="1076522"/>
              <a:chOff x="313717" y="1675964"/>
              <a:chExt cx="2501622" cy="1076522"/>
            </a:xfrm>
          </p:grpSpPr>
          <p:sp>
            <p:nvSpPr>
              <p:cNvPr id="18" name="TextBox 54"/>
              <p:cNvSpPr txBox="1"/>
              <p:nvPr/>
            </p:nvSpPr>
            <p:spPr>
              <a:xfrm>
                <a:off x="313717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normAutofit lnSpcReduction="10000"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TextBox 55"/>
              <p:cNvSpPr txBox="1"/>
              <p:nvPr/>
            </p:nvSpPr>
            <p:spPr>
              <a:xfrm>
                <a:off x="313717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0" tIns="0" rIns="0" bIns="0" anchor="t" anchorCtr="0">
                <a:normAutofit fontScale="92500" lnSpcReduction="20000"/>
              </a:bodyPr>
              <a:lstStyle/>
              <a:p>
                <a:pPr marL="0" lvl="0" indent="0" defTabSz="914400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2" name="Group 45"/>
            <p:cNvGrpSpPr/>
            <p:nvPr/>
          </p:nvGrpSpPr>
          <p:grpSpPr>
            <a:xfrm>
              <a:off x="9177934" y="2561407"/>
              <a:ext cx="2294929" cy="1076522"/>
              <a:chOff x="719668" y="1675964"/>
              <a:chExt cx="2501622" cy="1076522"/>
            </a:xfrm>
          </p:grpSpPr>
          <p:sp>
            <p:nvSpPr>
              <p:cNvPr id="16" name="TextBox 52"/>
              <p:cNvSpPr txBox="1"/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normAutofit lnSpcReduction="10000"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 dirty="0">
                    <a:solidFill>
                      <a:schemeClr val="accent5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TextBox 53"/>
              <p:cNvSpPr txBox="1"/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0" tIns="0" rIns="0" bIns="0" anchor="t" anchorCtr="0">
                <a:normAutofit fontScale="92500" lnSpcReduction="20000"/>
              </a:bodyPr>
              <a:lstStyle/>
              <a:p>
                <a:pPr marL="0" lvl="0" indent="0" defTabSz="914400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3" name="Group 47"/>
            <p:cNvGrpSpPr/>
            <p:nvPr/>
          </p:nvGrpSpPr>
          <p:grpSpPr>
            <a:xfrm>
              <a:off x="9177934" y="4289551"/>
              <a:ext cx="2294929" cy="1076522"/>
              <a:chOff x="719668" y="1675964"/>
              <a:chExt cx="2501622" cy="1076522"/>
            </a:xfrm>
          </p:grpSpPr>
          <p:sp>
            <p:nvSpPr>
              <p:cNvPr id="14" name="TextBox 48"/>
              <p:cNvSpPr txBox="1"/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normAutofit lnSpcReduction="10000"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5" name="TextBox 49"/>
              <p:cNvSpPr txBox="1"/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vert="horz" wrap="square" lIns="0" tIns="0" rIns="0" bIns="0" anchor="t" anchorCtr="0">
                <a:normAutofit fontScale="92500" lnSpcReduction="20000"/>
              </a:bodyPr>
              <a:lstStyle/>
              <a:p>
                <a:pPr marL="0" lvl="0" indent="0" defTabSz="914400">
                  <a:lnSpc>
                    <a:spcPct val="120000"/>
                  </a:lnSpc>
                  <a:buNone/>
                </a:pPr>
                <a: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zh-CN" altLang="en-US" sz="1100">
                    <a:solidFill>
                      <a:schemeClr val="tx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5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/>
          <p:nvPr/>
        </p:nvGrpSpPr>
        <p:grpSpPr>
          <a:xfrm>
            <a:off x="1229927" y="996859"/>
            <a:ext cx="2864763" cy="1619819"/>
            <a:chOff x="1639903" y="1329148"/>
            <a:chExt cx="3819684" cy="2159758"/>
          </a:xfrm>
        </p:grpSpPr>
        <p:sp>
          <p:nvSpPr>
            <p:cNvPr id="36" name="Rectangle: Rounded Corners 4"/>
            <p:cNvSpPr/>
            <p:nvPr/>
          </p:nvSpPr>
          <p:spPr>
            <a:xfrm rot="2700000">
              <a:off x="3171896" y="1329148"/>
              <a:ext cx="755703" cy="75570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Rectangle 6"/>
            <p:cNvSpPr/>
            <p:nvPr/>
          </p:nvSpPr>
          <p:spPr>
            <a:xfrm>
              <a:off x="1639910" y="1706999"/>
              <a:ext cx="3819677" cy="1781907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8" name="Group 7"/>
            <p:cNvGrpSpPr/>
            <p:nvPr/>
          </p:nvGrpSpPr>
          <p:grpSpPr>
            <a:xfrm>
              <a:off x="3317574" y="1442284"/>
              <a:ext cx="464344" cy="464344"/>
              <a:chOff x="4439444" y="2582069"/>
              <a:chExt cx="464344" cy="464344"/>
            </a:xfrm>
            <a:solidFill>
              <a:schemeClr val="bg1"/>
            </a:solidFill>
          </p:grpSpPr>
          <p:sp>
            <p:nvSpPr>
              <p:cNvPr id="42" name="Freeform: Shape 10"/>
              <p:cNvSpPr/>
              <p:nvPr/>
            </p:nvSpPr>
            <p:spPr bwMode="auto">
              <a:xfrm>
                <a:off x="4439444" y="258206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11"/>
              <p:cNvSpPr/>
              <p:nvPr/>
            </p:nvSpPr>
            <p:spPr bwMode="auto">
              <a:xfrm>
                <a:off x="4570413" y="2712244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Freeform: Shape 12"/>
              <p:cNvSpPr/>
              <p:nvPr/>
            </p:nvSpPr>
            <p:spPr bwMode="auto">
              <a:xfrm>
                <a:off x="4613275" y="2755900"/>
                <a:ext cx="116682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Group 1"/>
            <p:cNvGrpSpPr/>
            <p:nvPr/>
          </p:nvGrpSpPr>
          <p:grpSpPr>
            <a:xfrm>
              <a:off x="1639903" y="2295470"/>
              <a:ext cx="3819684" cy="1173059"/>
              <a:chOff x="1832176" y="2295471"/>
              <a:chExt cx="3435138" cy="738664"/>
            </a:xfrm>
          </p:grpSpPr>
          <p:sp>
            <p:nvSpPr>
              <p:cNvPr id="40" name="TextBox 8"/>
              <p:cNvSpPr txBox="1"/>
              <p:nvPr/>
            </p:nvSpPr>
            <p:spPr>
              <a:xfrm>
                <a:off x="1832176" y="2295471"/>
                <a:ext cx="3435138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1" name="Rectangle 9"/>
              <p:cNvSpPr/>
              <p:nvPr/>
            </p:nvSpPr>
            <p:spPr>
              <a:xfrm>
                <a:off x="1832176" y="2572470"/>
                <a:ext cx="3435138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200" dirty="0">
                    <a:cs typeface="+mn-ea"/>
                    <a:sym typeface="+mn-lt"/>
                  </a:rPr>
                </a:br>
                <a:r>
                  <a:rPr lang="zh-CN" altLang="en-US" sz="1200" dirty="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5" name="Group 47"/>
          <p:cNvGrpSpPr/>
          <p:nvPr/>
        </p:nvGrpSpPr>
        <p:grpSpPr>
          <a:xfrm>
            <a:off x="1229927" y="2829454"/>
            <a:ext cx="2864763" cy="1619824"/>
            <a:chOff x="1639903" y="3772608"/>
            <a:chExt cx="3819684" cy="2159765"/>
          </a:xfrm>
        </p:grpSpPr>
        <p:sp>
          <p:nvSpPr>
            <p:cNvPr id="28" name="Rectangle 14"/>
            <p:cNvSpPr/>
            <p:nvPr/>
          </p:nvSpPr>
          <p:spPr>
            <a:xfrm>
              <a:off x="1639910" y="4150460"/>
              <a:ext cx="3819677" cy="1781907"/>
            </a:xfrm>
            <a:prstGeom prst="rect">
              <a:avLst/>
            </a:prstGeom>
            <a:noFill/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Rectangle: Rounded Corners 15"/>
            <p:cNvSpPr/>
            <p:nvPr/>
          </p:nvSpPr>
          <p:spPr>
            <a:xfrm rot="2700000">
              <a:off x="3171895" y="3772608"/>
              <a:ext cx="755703" cy="755703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0" name="Group 16"/>
            <p:cNvGrpSpPr/>
            <p:nvPr/>
          </p:nvGrpSpPr>
          <p:grpSpPr>
            <a:xfrm>
              <a:off x="3390202" y="3917889"/>
              <a:ext cx="319088" cy="465138"/>
              <a:chOff x="3582988" y="3510757"/>
              <a:chExt cx="319088" cy="465138"/>
            </a:xfrm>
            <a:solidFill>
              <a:schemeClr val="bg1"/>
            </a:solidFill>
          </p:grpSpPr>
          <p:sp>
            <p:nvSpPr>
              <p:cNvPr id="34" name="Freeform: Shape 19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20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42"/>
            <p:cNvGrpSpPr/>
            <p:nvPr/>
          </p:nvGrpSpPr>
          <p:grpSpPr>
            <a:xfrm>
              <a:off x="1639903" y="4744349"/>
              <a:ext cx="3819684" cy="1188024"/>
              <a:chOff x="1832176" y="4744344"/>
              <a:chExt cx="3435138" cy="738664"/>
            </a:xfrm>
          </p:grpSpPr>
          <p:sp>
            <p:nvSpPr>
              <p:cNvPr id="32" name="TextBox 17"/>
              <p:cNvSpPr txBox="1"/>
              <p:nvPr/>
            </p:nvSpPr>
            <p:spPr>
              <a:xfrm>
                <a:off x="1832176" y="4744344"/>
                <a:ext cx="3435138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Rectangle 18"/>
              <p:cNvSpPr/>
              <p:nvPr/>
            </p:nvSpPr>
            <p:spPr>
              <a:xfrm>
                <a:off x="1832176" y="5021343"/>
                <a:ext cx="3435138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200">
                    <a:solidFill>
                      <a:srgbClr val="000000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20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:r>
                  <a:rPr lang="zh-CN" altLang="en-US" sz="1200">
                    <a:solidFill>
                      <a:srgbClr val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" name="Group 46"/>
          <p:cNvGrpSpPr/>
          <p:nvPr/>
        </p:nvGrpSpPr>
        <p:grpSpPr>
          <a:xfrm>
            <a:off x="5049304" y="2829453"/>
            <a:ext cx="2864763" cy="1619820"/>
            <a:chOff x="6732406" y="3772607"/>
            <a:chExt cx="3819684" cy="2159760"/>
          </a:xfrm>
        </p:grpSpPr>
        <p:sp>
          <p:nvSpPr>
            <p:cNvPr id="20" name="Rectangle 22"/>
            <p:cNvSpPr/>
            <p:nvPr/>
          </p:nvSpPr>
          <p:spPr>
            <a:xfrm>
              <a:off x="6732413" y="4150460"/>
              <a:ext cx="3819677" cy="1781907"/>
            </a:xfrm>
            <a:prstGeom prst="rect">
              <a:avLst/>
            </a:prstGeom>
            <a:noFill/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Rectangle: Rounded Corners 23"/>
            <p:cNvSpPr/>
            <p:nvPr/>
          </p:nvSpPr>
          <p:spPr>
            <a:xfrm rot="2700000">
              <a:off x="8264399" y="3772607"/>
              <a:ext cx="755703" cy="755703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2" name="Group 24"/>
            <p:cNvGrpSpPr/>
            <p:nvPr/>
          </p:nvGrpSpPr>
          <p:grpSpPr>
            <a:xfrm>
              <a:off x="8409681" y="3947258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26" name="Freeform: Shape 27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Freeform: Shape 28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43"/>
            <p:cNvGrpSpPr/>
            <p:nvPr/>
          </p:nvGrpSpPr>
          <p:grpSpPr>
            <a:xfrm>
              <a:off x="6732406" y="4744338"/>
              <a:ext cx="3819684" cy="1188021"/>
              <a:chOff x="6924679" y="4744344"/>
              <a:chExt cx="3435138" cy="738664"/>
            </a:xfrm>
          </p:grpSpPr>
          <p:sp>
            <p:nvSpPr>
              <p:cNvPr id="24" name="TextBox 25"/>
              <p:cNvSpPr txBox="1"/>
              <p:nvPr/>
            </p:nvSpPr>
            <p:spPr>
              <a:xfrm>
                <a:off x="6924679" y="4744344"/>
                <a:ext cx="3435138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Rectangle 26"/>
              <p:cNvSpPr/>
              <p:nvPr/>
            </p:nvSpPr>
            <p:spPr>
              <a:xfrm>
                <a:off x="6924679" y="5021343"/>
                <a:ext cx="3435138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200">
                    <a:solidFill>
                      <a:srgbClr val="000000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20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:r>
                  <a:rPr lang="zh-CN" altLang="en-US" sz="1200">
                    <a:solidFill>
                      <a:srgbClr val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" name="Group 45"/>
          <p:cNvGrpSpPr/>
          <p:nvPr/>
        </p:nvGrpSpPr>
        <p:grpSpPr>
          <a:xfrm>
            <a:off x="5049304" y="996859"/>
            <a:ext cx="2864763" cy="1619819"/>
            <a:chOff x="6732406" y="1329148"/>
            <a:chExt cx="3819684" cy="2159758"/>
          </a:xfrm>
        </p:grpSpPr>
        <p:sp>
          <p:nvSpPr>
            <p:cNvPr id="11" name="Rectangle 30"/>
            <p:cNvSpPr/>
            <p:nvPr/>
          </p:nvSpPr>
          <p:spPr>
            <a:xfrm>
              <a:off x="6732413" y="1706999"/>
              <a:ext cx="3819677" cy="1781907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2" name="Group 41"/>
            <p:cNvGrpSpPr/>
            <p:nvPr/>
          </p:nvGrpSpPr>
          <p:grpSpPr>
            <a:xfrm>
              <a:off x="6732406" y="2295471"/>
              <a:ext cx="3819684" cy="1190122"/>
              <a:chOff x="6924679" y="2295471"/>
              <a:chExt cx="3435138" cy="738664"/>
            </a:xfrm>
          </p:grpSpPr>
          <p:sp>
            <p:nvSpPr>
              <p:cNvPr id="18" name="Rectangle 31"/>
              <p:cNvSpPr/>
              <p:nvPr/>
            </p:nvSpPr>
            <p:spPr>
              <a:xfrm>
                <a:off x="6924679" y="2572470"/>
                <a:ext cx="3435138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200">
                    <a:solidFill>
                      <a:schemeClr val="bg1"/>
                    </a:solidFill>
                    <a:cs typeface="+mn-ea"/>
                    <a:sym typeface="+mn-lt"/>
                  </a:rPr>
                </a:br>
                <a:r>
                  <a:rPr lang="zh-CN" alt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19" name="TextBox 32"/>
              <p:cNvSpPr txBox="1"/>
              <p:nvPr/>
            </p:nvSpPr>
            <p:spPr>
              <a:xfrm>
                <a:off x="6924679" y="2295471"/>
                <a:ext cx="3435138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b="1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13" name="Rectangle: Rounded Corners 33"/>
            <p:cNvSpPr/>
            <p:nvPr/>
          </p:nvSpPr>
          <p:spPr>
            <a:xfrm rot="2700000">
              <a:off x="8264399" y="1329148"/>
              <a:ext cx="755703" cy="75570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4" name="Group 34"/>
            <p:cNvGrpSpPr/>
            <p:nvPr/>
          </p:nvGrpSpPr>
          <p:grpSpPr>
            <a:xfrm>
              <a:off x="8409680" y="1482368"/>
              <a:ext cx="465138" cy="391319"/>
              <a:chOff x="5368132" y="2625725"/>
              <a:chExt cx="465138" cy="391319"/>
            </a:xfrm>
            <a:solidFill>
              <a:schemeClr val="accent2"/>
            </a:solidFill>
          </p:grpSpPr>
          <p:sp>
            <p:nvSpPr>
              <p:cNvPr id="15" name="Freeform: Shape 35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Freeform: Shape 36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Freeform: Shape 37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Group 38"/>
          <p:cNvGrpSpPr/>
          <p:nvPr/>
        </p:nvGrpSpPr>
        <p:grpSpPr>
          <a:xfrm>
            <a:off x="3553850" y="1615764"/>
            <a:ext cx="2036299" cy="2398899"/>
            <a:chOff x="4738467" y="2612526"/>
            <a:chExt cx="2715065" cy="3198532"/>
          </a:xfrm>
        </p:grpSpPr>
        <p:cxnSp>
          <p:nvCxnSpPr>
            <p:cNvPr id="9" name="Straight Connector 39"/>
            <p:cNvCxnSpPr/>
            <p:nvPr/>
          </p:nvCxnSpPr>
          <p:spPr>
            <a:xfrm>
              <a:off x="6096000" y="2612526"/>
              <a:ext cx="0" cy="3198532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40"/>
            <p:cNvCxnSpPr/>
            <p:nvPr/>
          </p:nvCxnSpPr>
          <p:spPr>
            <a:xfrm>
              <a:off x="4738467" y="4291627"/>
              <a:ext cx="2715065" cy="0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3"/>
          <p:cNvSpPr/>
          <p:nvPr/>
        </p:nvSpPr>
        <p:spPr>
          <a:xfrm>
            <a:off x="3519763" y="4587564"/>
            <a:ext cx="2099712" cy="21162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5" name="Group 2"/>
          <p:cNvGrpSpPr/>
          <p:nvPr/>
        </p:nvGrpSpPr>
        <p:grpSpPr>
          <a:xfrm>
            <a:off x="4166296" y="1129691"/>
            <a:ext cx="807856" cy="2808455"/>
            <a:chOff x="0" y="0"/>
            <a:chExt cx="2154278" cy="7489210"/>
          </a:xfrm>
        </p:grpSpPr>
        <p:sp>
          <p:nvSpPr>
            <p:cNvPr id="55" name="Freeform: Shape 3"/>
            <p:cNvSpPr/>
            <p:nvPr/>
          </p:nvSpPr>
          <p:spPr>
            <a:xfrm>
              <a:off x="0" y="0"/>
              <a:ext cx="2154278" cy="748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30"/>
                  </a:moveTo>
                  <a:lnTo>
                    <a:pt x="20109" y="0"/>
                  </a:lnTo>
                  <a:lnTo>
                    <a:pt x="14836" y="1"/>
                  </a:lnTo>
                  <a:lnTo>
                    <a:pt x="14817" y="1"/>
                  </a:lnTo>
                  <a:lnTo>
                    <a:pt x="14818" y="18500"/>
                  </a:lnTo>
                  <a:cubicBezTo>
                    <a:pt x="14817" y="18806"/>
                    <a:pt x="14437" y="19076"/>
                    <a:pt x="13690" y="19303"/>
                  </a:cubicBezTo>
                  <a:cubicBezTo>
                    <a:pt x="13164" y="19458"/>
                    <a:pt x="12260" y="19646"/>
                    <a:pt x="10926" y="19659"/>
                  </a:cubicBezTo>
                  <a:cubicBezTo>
                    <a:pt x="10871" y="19660"/>
                    <a:pt x="10827" y="19660"/>
                    <a:pt x="10794" y="19660"/>
                  </a:cubicBezTo>
                  <a:cubicBezTo>
                    <a:pt x="10201" y="19660"/>
                    <a:pt x="9655" y="19626"/>
                    <a:pt x="9126" y="19556"/>
                  </a:cubicBezTo>
                  <a:cubicBezTo>
                    <a:pt x="8440" y="19465"/>
                    <a:pt x="7831" y="19314"/>
                    <a:pt x="7417" y="19132"/>
                  </a:cubicBezTo>
                  <a:cubicBezTo>
                    <a:pt x="6978" y="18938"/>
                    <a:pt x="6765" y="18731"/>
                    <a:pt x="6764" y="18502"/>
                  </a:cubicBezTo>
                  <a:lnTo>
                    <a:pt x="6769" y="12052"/>
                  </a:lnTo>
                  <a:lnTo>
                    <a:pt x="6769" y="12052"/>
                  </a:lnTo>
                  <a:lnTo>
                    <a:pt x="1454" y="12050"/>
                  </a:lnTo>
                  <a:lnTo>
                    <a:pt x="0" y="13979"/>
                  </a:lnTo>
                  <a:lnTo>
                    <a:pt x="20" y="13979"/>
                  </a:lnTo>
                  <a:lnTo>
                    <a:pt x="20" y="18502"/>
                  </a:lnTo>
                  <a:cubicBezTo>
                    <a:pt x="23" y="19130"/>
                    <a:pt x="658" y="19701"/>
                    <a:pt x="1767" y="20191"/>
                  </a:cubicBezTo>
                  <a:lnTo>
                    <a:pt x="1767" y="20191"/>
                  </a:lnTo>
                  <a:cubicBezTo>
                    <a:pt x="2877" y="20679"/>
                    <a:pt x="4464" y="21075"/>
                    <a:pt x="6310" y="21319"/>
                  </a:cubicBezTo>
                  <a:lnTo>
                    <a:pt x="6310" y="21319"/>
                  </a:lnTo>
                  <a:cubicBezTo>
                    <a:pt x="7678" y="21499"/>
                    <a:pt x="9176" y="21600"/>
                    <a:pt x="10790" y="21600"/>
                  </a:cubicBezTo>
                  <a:lnTo>
                    <a:pt x="10790" y="21600"/>
                  </a:lnTo>
                  <a:cubicBezTo>
                    <a:pt x="10894" y="21600"/>
                    <a:pt x="11018" y="21599"/>
                    <a:pt x="11173" y="21598"/>
                  </a:cubicBezTo>
                  <a:lnTo>
                    <a:pt x="11173" y="21598"/>
                  </a:lnTo>
                  <a:cubicBezTo>
                    <a:pt x="14056" y="21568"/>
                    <a:pt x="16627" y="21216"/>
                    <a:pt x="18526" y="20654"/>
                  </a:cubicBezTo>
                  <a:lnTo>
                    <a:pt x="18526" y="20654"/>
                  </a:lnTo>
                  <a:cubicBezTo>
                    <a:pt x="20417" y="20089"/>
                    <a:pt x="21558" y="19341"/>
                    <a:pt x="21561" y="18502"/>
                  </a:cubicBezTo>
                  <a:lnTo>
                    <a:pt x="21561" y="18502"/>
                  </a:lnTo>
                  <a:lnTo>
                    <a:pt x="21600" y="1930"/>
                  </a:lnTo>
                  <a:cubicBezTo>
                    <a:pt x="21600" y="1930"/>
                    <a:pt x="21600" y="1930"/>
                    <a:pt x="21600" y="193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Freeform: Shape 4"/>
            <p:cNvSpPr/>
            <p:nvPr/>
          </p:nvSpPr>
          <p:spPr>
            <a:xfrm>
              <a:off x="0" y="4180316"/>
              <a:ext cx="673517" cy="66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"/>
                  </a:moveTo>
                  <a:lnTo>
                    <a:pt x="17322" y="21594"/>
                  </a:lnTo>
                  <a:lnTo>
                    <a:pt x="0" y="21600"/>
                  </a:lnTo>
                  <a:lnTo>
                    <a:pt x="4536" y="0"/>
                  </a:lnTo>
                  <a:cubicBezTo>
                    <a:pt x="4536" y="0"/>
                    <a:pt x="21600" y="24"/>
                    <a:pt x="21600" y="24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Freeform: Shape 5"/>
            <p:cNvSpPr/>
            <p:nvPr/>
          </p:nvSpPr>
          <p:spPr>
            <a:xfrm>
              <a:off x="1474061" y="0"/>
              <a:ext cx="676470" cy="67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38"/>
                  </a:moveTo>
                  <a:lnTo>
                    <a:pt x="16852" y="0"/>
                  </a:lnTo>
                  <a:lnTo>
                    <a:pt x="0" y="9"/>
                  </a:lnTo>
                  <a:lnTo>
                    <a:pt x="4297" y="21600"/>
                  </a:lnTo>
                  <a:cubicBezTo>
                    <a:pt x="4297" y="21600"/>
                    <a:pt x="21600" y="21538"/>
                    <a:pt x="21600" y="21538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Freeform: Shape 6"/>
            <p:cNvSpPr/>
            <p:nvPr/>
          </p:nvSpPr>
          <p:spPr>
            <a:xfrm>
              <a:off x="538606" y="0"/>
              <a:ext cx="1072278" cy="695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9" extrusionOk="0">
                  <a:moveTo>
                    <a:pt x="1751" y="20841"/>
                  </a:moveTo>
                  <a:cubicBezTo>
                    <a:pt x="2877" y="21105"/>
                    <a:pt x="4458" y="21316"/>
                    <a:pt x="6320" y="21449"/>
                  </a:cubicBezTo>
                  <a:cubicBezTo>
                    <a:pt x="7721" y="21549"/>
                    <a:pt x="9250" y="21600"/>
                    <a:pt x="10802" y="21599"/>
                  </a:cubicBezTo>
                  <a:cubicBezTo>
                    <a:pt x="10946" y="21599"/>
                    <a:pt x="11044" y="21599"/>
                    <a:pt x="11157" y="21598"/>
                  </a:cubicBezTo>
                  <a:cubicBezTo>
                    <a:pt x="14720" y="21579"/>
                    <a:pt x="17210" y="21304"/>
                    <a:pt x="18558" y="21088"/>
                  </a:cubicBezTo>
                  <a:cubicBezTo>
                    <a:pt x="20506" y="20776"/>
                    <a:pt x="21591" y="20369"/>
                    <a:pt x="21591" y="19943"/>
                  </a:cubicBezTo>
                  <a:cubicBezTo>
                    <a:pt x="21591" y="19939"/>
                    <a:pt x="21591" y="19936"/>
                    <a:pt x="21591" y="19933"/>
                  </a:cubicBezTo>
                  <a:lnTo>
                    <a:pt x="21591" y="2089"/>
                  </a:lnTo>
                  <a:lnTo>
                    <a:pt x="18882" y="0"/>
                  </a:lnTo>
                  <a:lnTo>
                    <a:pt x="18882" y="19932"/>
                  </a:lnTo>
                  <a:cubicBezTo>
                    <a:pt x="18881" y="20262"/>
                    <a:pt x="18119" y="20553"/>
                    <a:pt x="16617" y="20796"/>
                  </a:cubicBezTo>
                  <a:cubicBezTo>
                    <a:pt x="15562" y="20964"/>
                    <a:pt x="13747" y="21166"/>
                    <a:pt x="11067" y="21180"/>
                  </a:cubicBezTo>
                  <a:cubicBezTo>
                    <a:pt x="10957" y="21181"/>
                    <a:pt x="10868" y="21182"/>
                    <a:pt x="10802" y="21182"/>
                  </a:cubicBezTo>
                  <a:cubicBezTo>
                    <a:pt x="9611" y="21182"/>
                    <a:pt x="8515" y="21145"/>
                    <a:pt x="7452" y="21069"/>
                  </a:cubicBezTo>
                  <a:cubicBezTo>
                    <a:pt x="6074" y="20972"/>
                    <a:pt x="4853" y="20809"/>
                    <a:pt x="4020" y="20612"/>
                  </a:cubicBezTo>
                  <a:cubicBezTo>
                    <a:pt x="3139" y="20404"/>
                    <a:pt x="2711" y="20181"/>
                    <a:pt x="2710" y="19934"/>
                  </a:cubicBezTo>
                  <a:lnTo>
                    <a:pt x="2679" y="12997"/>
                  </a:lnTo>
                  <a:lnTo>
                    <a:pt x="0" y="15064"/>
                  </a:lnTo>
                  <a:lnTo>
                    <a:pt x="0" y="19934"/>
                  </a:lnTo>
                  <a:cubicBezTo>
                    <a:pt x="-9" y="20256"/>
                    <a:pt x="599" y="20571"/>
                    <a:pt x="1751" y="20841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3409892" y="1129691"/>
            <a:ext cx="2319454" cy="3563686"/>
            <a:chOff x="0" y="0"/>
            <a:chExt cx="6185208" cy="9503160"/>
          </a:xfrm>
        </p:grpSpPr>
        <p:sp>
          <p:nvSpPr>
            <p:cNvPr id="51" name="Freeform: Shape 8"/>
            <p:cNvSpPr/>
            <p:nvPr/>
          </p:nvSpPr>
          <p:spPr>
            <a:xfrm>
              <a:off x="0" y="0"/>
              <a:ext cx="6183677" cy="950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51" y="0"/>
                  </a:moveTo>
                  <a:lnTo>
                    <a:pt x="19251" y="14575"/>
                  </a:lnTo>
                  <a:cubicBezTo>
                    <a:pt x="19251" y="16055"/>
                    <a:pt x="18338" y="17411"/>
                    <a:pt x="16870" y="18395"/>
                  </a:cubicBezTo>
                  <a:cubicBezTo>
                    <a:pt x="15405" y="19381"/>
                    <a:pt x="13357" y="20016"/>
                    <a:pt x="11100" y="20067"/>
                  </a:cubicBezTo>
                  <a:cubicBezTo>
                    <a:pt x="11008" y="20069"/>
                    <a:pt x="10908" y="20071"/>
                    <a:pt x="10800" y="20071"/>
                  </a:cubicBezTo>
                  <a:cubicBezTo>
                    <a:pt x="9548" y="20071"/>
                    <a:pt x="8347" y="19891"/>
                    <a:pt x="7274" y="19569"/>
                  </a:cubicBezTo>
                  <a:cubicBezTo>
                    <a:pt x="5819" y="19133"/>
                    <a:pt x="4593" y="18440"/>
                    <a:pt x="3725" y="17577"/>
                  </a:cubicBezTo>
                  <a:cubicBezTo>
                    <a:pt x="2857" y="16716"/>
                    <a:pt x="2348" y="15676"/>
                    <a:pt x="2349" y="14572"/>
                  </a:cubicBezTo>
                  <a:lnTo>
                    <a:pt x="2349" y="9496"/>
                  </a:lnTo>
                  <a:lnTo>
                    <a:pt x="499" y="9494"/>
                  </a:lnTo>
                  <a:lnTo>
                    <a:pt x="0" y="11008"/>
                  </a:lnTo>
                  <a:lnTo>
                    <a:pt x="0" y="14575"/>
                  </a:lnTo>
                  <a:cubicBezTo>
                    <a:pt x="0" y="15944"/>
                    <a:pt x="609" y="17273"/>
                    <a:pt x="1760" y="18415"/>
                  </a:cubicBezTo>
                  <a:cubicBezTo>
                    <a:pt x="2876" y="19524"/>
                    <a:pt x="4443" y="20403"/>
                    <a:pt x="6290" y="20957"/>
                  </a:cubicBezTo>
                  <a:cubicBezTo>
                    <a:pt x="7692" y="21378"/>
                    <a:pt x="9252" y="21600"/>
                    <a:pt x="10803" y="21600"/>
                  </a:cubicBezTo>
                  <a:cubicBezTo>
                    <a:pt x="10925" y="21599"/>
                    <a:pt x="11049" y="21598"/>
                    <a:pt x="11181" y="21595"/>
                  </a:cubicBezTo>
                  <a:cubicBezTo>
                    <a:pt x="13985" y="21532"/>
                    <a:pt x="16606" y="20773"/>
                    <a:pt x="18556" y="19459"/>
                  </a:cubicBezTo>
                  <a:cubicBezTo>
                    <a:pt x="20519" y="18143"/>
                    <a:pt x="21600" y="16409"/>
                    <a:pt x="21600" y="14572"/>
                  </a:cubicBezTo>
                  <a:lnTo>
                    <a:pt x="21600" y="1512"/>
                  </a:lnTo>
                  <a:lnTo>
                    <a:pt x="21100" y="0"/>
                  </a:lnTo>
                  <a:cubicBezTo>
                    <a:pt x="21100" y="0"/>
                    <a:pt x="19251" y="0"/>
                    <a:pt x="19251" y="0"/>
                  </a:cubicBezTo>
                  <a:close/>
                </a:path>
              </a:pathLst>
            </a:custGeom>
            <a:solidFill>
              <a:srgbClr val="556675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Freeform: Shape 9"/>
            <p:cNvSpPr/>
            <p:nvPr/>
          </p:nvSpPr>
          <p:spPr>
            <a:xfrm>
              <a:off x="5512620" y="0"/>
              <a:ext cx="672588" cy="66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7018" y="0"/>
                  </a:lnTo>
                  <a:lnTo>
                    <a:pt x="0" y="0"/>
                  </a:lnTo>
                  <a:lnTo>
                    <a:pt x="4854" y="21600"/>
                  </a:lnTo>
                  <a:cubicBezTo>
                    <a:pt x="4854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Freeform: Shape 10"/>
            <p:cNvSpPr/>
            <p:nvPr/>
          </p:nvSpPr>
          <p:spPr>
            <a:xfrm>
              <a:off x="12412" y="4180316"/>
              <a:ext cx="667879" cy="66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9"/>
                  </a:moveTo>
                  <a:lnTo>
                    <a:pt x="16695" y="21600"/>
                  </a:lnTo>
                  <a:lnTo>
                    <a:pt x="0" y="21598"/>
                  </a:lnTo>
                  <a:lnTo>
                    <a:pt x="4466" y="0"/>
                  </a:lnTo>
                  <a:cubicBezTo>
                    <a:pt x="4466" y="0"/>
                    <a:pt x="21600" y="29"/>
                    <a:pt x="21600" y="29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Freeform: Shape 11"/>
            <p:cNvSpPr/>
            <p:nvPr/>
          </p:nvSpPr>
          <p:spPr>
            <a:xfrm>
              <a:off x="526193" y="0"/>
              <a:ext cx="5140823" cy="899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600" extrusionOk="0">
                  <a:moveTo>
                    <a:pt x="1758" y="18799"/>
                  </a:moveTo>
                  <a:cubicBezTo>
                    <a:pt x="2868" y="19768"/>
                    <a:pt x="4434" y="20546"/>
                    <a:pt x="6293" y="21036"/>
                  </a:cubicBezTo>
                  <a:cubicBezTo>
                    <a:pt x="7665" y="21397"/>
                    <a:pt x="9199" y="21600"/>
                    <a:pt x="10799" y="21600"/>
                  </a:cubicBezTo>
                  <a:cubicBezTo>
                    <a:pt x="10937" y="21600"/>
                    <a:pt x="11065" y="21598"/>
                    <a:pt x="11182" y="21595"/>
                  </a:cubicBezTo>
                  <a:cubicBezTo>
                    <a:pt x="14068" y="21539"/>
                    <a:pt x="16685" y="20825"/>
                    <a:pt x="18557" y="19718"/>
                  </a:cubicBezTo>
                  <a:cubicBezTo>
                    <a:pt x="20432" y="18613"/>
                    <a:pt x="21599" y="17090"/>
                    <a:pt x="21599" y="15428"/>
                  </a:cubicBezTo>
                  <a:cubicBezTo>
                    <a:pt x="21599" y="15427"/>
                    <a:pt x="21599" y="15426"/>
                    <a:pt x="21599" y="15425"/>
                  </a:cubicBezTo>
                  <a:lnTo>
                    <a:pt x="21599" y="1598"/>
                  </a:lnTo>
                  <a:lnTo>
                    <a:pt x="20964" y="0"/>
                  </a:lnTo>
                  <a:lnTo>
                    <a:pt x="20964" y="15401"/>
                  </a:lnTo>
                  <a:cubicBezTo>
                    <a:pt x="20964" y="15402"/>
                    <a:pt x="20964" y="15402"/>
                    <a:pt x="20964" y="15403"/>
                  </a:cubicBezTo>
                  <a:cubicBezTo>
                    <a:pt x="20964" y="16967"/>
                    <a:pt x="19866" y="18401"/>
                    <a:pt x="18101" y="19441"/>
                  </a:cubicBezTo>
                  <a:cubicBezTo>
                    <a:pt x="16339" y="20483"/>
                    <a:pt x="13876" y="21154"/>
                    <a:pt x="11160" y="21208"/>
                  </a:cubicBezTo>
                  <a:cubicBezTo>
                    <a:pt x="11049" y="21210"/>
                    <a:pt x="10929" y="21212"/>
                    <a:pt x="10799" y="21212"/>
                  </a:cubicBezTo>
                  <a:cubicBezTo>
                    <a:pt x="9293" y="21212"/>
                    <a:pt x="7849" y="21022"/>
                    <a:pt x="6558" y="20681"/>
                  </a:cubicBezTo>
                  <a:cubicBezTo>
                    <a:pt x="4808" y="20221"/>
                    <a:pt x="3334" y="19488"/>
                    <a:pt x="2290" y="18577"/>
                  </a:cubicBezTo>
                  <a:cubicBezTo>
                    <a:pt x="1245" y="17666"/>
                    <a:pt x="634" y="16567"/>
                    <a:pt x="635" y="15401"/>
                  </a:cubicBezTo>
                  <a:lnTo>
                    <a:pt x="637" y="10036"/>
                  </a:lnTo>
                  <a:lnTo>
                    <a:pt x="0" y="11634"/>
                  </a:lnTo>
                  <a:lnTo>
                    <a:pt x="0" y="15425"/>
                  </a:lnTo>
                  <a:cubicBezTo>
                    <a:pt x="-1" y="16665"/>
                    <a:pt x="649" y="17832"/>
                    <a:pt x="1758" y="18799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7" name="Group 12"/>
          <p:cNvGrpSpPr/>
          <p:nvPr/>
        </p:nvGrpSpPr>
        <p:grpSpPr>
          <a:xfrm>
            <a:off x="3914162" y="1129691"/>
            <a:ext cx="1311107" cy="3060054"/>
            <a:chOff x="0" y="0"/>
            <a:chExt cx="3496282" cy="8160141"/>
          </a:xfrm>
        </p:grpSpPr>
        <p:sp>
          <p:nvSpPr>
            <p:cNvPr id="47" name="Freeform: Shape 13"/>
            <p:cNvSpPr/>
            <p:nvPr/>
          </p:nvSpPr>
          <p:spPr>
            <a:xfrm>
              <a:off x="0" y="0"/>
              <a:ext cx="3496282" cy="81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2"/>
                  </a:moveTo>
                  <a:lnTo>
                    <a:pt x="17440" y="16977"/>
                  </a:lnTo>
                  <a:cubicBezTo>
                    <a:pt x="17438" y="17747"/>
                    <a:pt x="16735" y="18434"/>
                    <a:pt x="15570" y="18952"/>
                  </a:cubicBezTo>
                  <a:cubicBezTo>
                    <a:pt x="14400" y="19468"/>
                    <a:pt x="12816" y="19791"/>
                    <a:pt x="11039" y="19818"/>
                  </a:cubicBezTo>
                  <a:cubicBezTo>
                    <a:pt x="10944" y="19819"/>
                    <a:pt x="10867" y="19820"/>
                    <a:pt x="10804" y="19820"/>
                  </a:cubicBezTo>
                  <a:cubicBezTo>
                    <a:pt x="9809" y="19820"/>
                    <a:pt x="8886" y="19728"/>
                    <a:pt x="8043" y="19562"/>
                  </a:cubicBezTo>
                  <a:cubicBezTo>
                    <a:pt x="6906" y="19338"/>
                    <a:pt x="5927" y="18975"/>
                    <a:pt x="5244" y="18527"/>
                  </a:cubicBezTo>
                  <a:cubicBezTo>
                    <a:pt x="4561" y="18078"/>
                    <a:pt x="4169" y="17553"/>
                    <a:pt x="4168" y="16977"/>
                  </a:cubicBezTo>
                  <a:lnTo>
                    <a:pt x="4169" y="11055"/>
                  </a:lnTo>
                  <a:lnTo>
                    <a:pt x="4169" y="11054"/>
                  </a:lnTo>
                  <a:lnTo>
                    <a:pt x="4169" y="11054"/>
                  </a:lnTo>
                  <a:lnTo>
                    <a:pt x="4169" y="11054"/>
                  </a:lnTo>
                  <a:lnTo>
                    <a:pt x="896" y="11053"/>
                  </a:lnTo>
                  <a:lnTo>
                    <a:pt x="0" y="12826"/>
                  </a:lnTo>
                  <a:lnTo>
                    <a:pt x="0" y="12826"/>
                  </a:lnTo>
                  <a:lnTo>
                    <a:pt x="13" y="16977"/>
                  </a:lnTo>
                  <a:cubicBezTo>
                    <a:pt x="13" y="18838"/>
                    <a:pt x="2595" y="20447"/>
                    <a:pt x="6306" y="21179"/>
                  </a:cubicBezTo>
                  <a:cubicBezTo>
                    <a:pt x="7676" y="21449"/>
                    <a:pt x="9199" y="21600"/>
                    <a:pt x="10804" y="21600"/>
                  </a:cubicBezTo>
                  <a:cubicBezTo>
                    <a:pt x="10931" y="21600"/>
                    <a:pt x="11058" y="21599"/>
                    <a:pt x="11184" y="21597"/>
                  </a:cubicBezTo>
                  <a:cubicBezTo>
                    <a:pt x="16959" y="21511"/>
                    <a:pt x="21595" y="19471"/>
                    <a:pt x="21595" y="16977"/>
                  </a:cubicBezTo>
                  <a:lnTo>
                    <a:pt x="21595" y="1771"/>
                  </a:lnTo>
                  <a:lnTo>
                    <a:pt x="21600" y="1771"/>
                  </a:lnTo>
                  <a:lnTo>
                    <a:pt x="20676" y="0"/>
                  </a:lnTo>
                  <a:cubicBezTo>
                    <a:pt x="20676" y="0"/>
                    <a:pt x="17443" y="2"/>
                    <a:pt x="17443" y="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Freeform: Shape 14"/>
            <p:cNvSpPr/>
            <p:nvPr/>
          </p:nvSpPr>
          <p:spPr>
            <a:xfrm>
              <a:off x="0" y="4180316"/>
              <a:ext cx="674601" cy="66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"/>
                  </a:moveTo>
                  <a:lnTo>
                    <a:pt x="17286" y="21503"/>
                  </a:lnTo>
                  <a:lnTo>
                    <a:pt x="0" y="21600"/>
                  </a:lnTo>
                  <a:lnTo>
                    <a:pt x="4636" y="0"/>
                  </a:lnTo>
                  <a:cubicBezTo>
                    <a:pt x="4636" y="0"/>
                    <a:pt x="21600" y="10"/>
                    <a:pt x="21600" y="10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Freeform: Shape 15"/>
            <p:cNvSpPr/>
            <p:nvPr/>
          </p:nvSpPr>
          <p:spPr>
            <a:xfrm>
              <a:off x="2823186" y="0"/>
              <a:ext cx="671444" cy="66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99"/>
                  </a:moveTo>
                  <a:lnTo>
                    <a:pt x="16836" y="0"/>
                  </a:lnTo>
                  <a:lnTo>
                    <a:pt x="0" y="19"/>
                  </a:lnTo>
                  <a:lnTo>
                    <a:pt x="4289" y="21600"/>
                  </a:lnTo>
                  <a:cubicBezTo>
                    <a:pt x="4289" y="21600"/>
                    <a:pt x="21600" y="21599"/>
                    <a:pt x="21600" y="21599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Freeform: Shape 16"/>
            <p:cNvSpPr/>
            <p:nvPr/>
          </p:nvSpPr>
          <p:spPr>
            <a:xfrm>
              <a:off x="538606" y="0"/>
              <a:ext cx="2417361" cy="761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2" y="20041"/>
                  </a:moveTo>
                  <a:cubicBezTo>
                    <a:pt x="2866" y="20582"/>
                    <a:pt x="4449" y="21018"/>
                    <a:pt x="6305" y="21289"/>
                  </a:cubicBezTo>
                  <a:cubicBezTo>
                    <a:pt x="7673" y="21488"/>
                    <a:pt x="9188" y="21600"/>
                    <a:pt x="10799" y="21600"/>
                  </a:cubicBezTo>
                  <a:cubicBezTo>
                    <a:pt x="10910" y="21600"/>
                    <a:pt x="11037" y="21599"/>
                    <a:pt x="11187" y="21597"/>
                  </a:cubicBezTo>
                  <a:cubicBezTo>
                    <a:pt x="14070" y="21566"/>
                    <a:pt x="16663" y="21174"/>
                    <a:pt x="18555" y="20555"/>
                  </a:cubicBezTo>
                  <a:cubicBezTo>
                    <a:pt x="20445" y="19933"/>
                    <a:pt x="21600" y="19099"/>
                    <a:pt x="21600" y="18173"/>
                  </a:cubicBezTo>
                  <a:lnTo>
                    <a:pt x="21600" y="1880"/>
                  </a:lnTo>
                  <a:lnTo>
                    <a:pt x="20405" y="0"/>
                  </a:lnTo>
                  <a:lnTo>
                    <a:pt x="20394" y="18178"/>
                  </a:lnTo>
                  <a:cubicBezTo>
                    <a:pt x="20419" y="19013"/>
                    <a:pt x="19276" y="19808"/>
                    <a:pt x="17616" y="20326"/>
                  </a:cubicBezTo>
                  <a:cubicBezTo>
                    <a:pt x="15883" y="20866"/>
                    <a:pt x="13802" y="21192"/>
                    <a:pt x="11209" y="21230"/>
                  </a:cubicBezTo>
                  <a:cubicBezTo>
                    <a:pt x="11072" y="21232"/>
                    <a:pt x="10879" y="21233"/>
                    <a:pt x="10787" y="21233"/>
                  </a:cubicBezTo>
                  <a:cubicBezTo>
                    <a:pt x="9348" y="21233"/>
                    <a:pt x="8005" y="21133"/>
                    <a:pt x="6786" y="20955"/>
                  </a:cubicBezTo>
                  <a:cubicBezTo>
                    <a:pt x="5141" y="20715"/>
                    <a:pt x="3746" y="20327"/>
                    <a:pt x="2758" y="19847"/>
                  </a:cubicBezTo>
                  <a:cubicBezTo>
                    <a:pt x="1769" y="19366"/>
                    <a:pt x="1199" y="18806"/>
                    <a:pt x="1202" y="18173"/>
                  </a:cubicBezTo>
                  <a:lnTo>
                    <a:pt x="1210" y="11846"/>
                  </a:lnTo>
                  <a:lnTo>
                    <a:pt x="1" y="13726"/>
                  </a:lnTo>
                  <a:lnTo>
                    <a:pt x="0" y="18173"/>
                  </a:lnTo>
                  <a:cubicBezTo>
                    <a:pt x="1" y="18865"/>
                    <a:pt x="644" y="19503"/>
                    <a:pt x="1752" y="20041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3662027" y="1129691"/>
            <a:ext cx="1816709" cy="3314147"/>
            <a:chOff x="0" y="0"/>
            <a:chExt cx="4844554" cy="8837723"/>
          </a:xfrm>
        </p:grpSpPr>
        <p:sp>
          <p:nvSpPr>
            <p:cNvPr id="43" name="Freeform: Shape 18"/>
            <p:cNvSpPr/>
            <p:nvPr/>
          </p:nvSpPr>
          <p:spPr>
            <a:xfrm>
              <a:off x="0" y="0"/>
              <a:ext cx="4844554" cy="883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84" y="0"/>
                  </a:moveTo>
                  <a:lnTo>
                    <a:pt x="18584" y="15687"/>
                  </a:lnTo>
                  <a:cubicBezTo>
                    <a:pt x="18584" y="17991"/>
                    <a:pt x="15238" y="19873"/>
                    <a:pt x="11070" y="19953"/>
                  </a:cubicBezTo>
                  <a:cubicBezTo>
                    <a:pt x="10979" y="19955"/>
                    <a:pt x="10888" y="19956"/>
                    <a:pt x="10796" y="19956"/>
                  </a:cubicBezTo>
                  <a:cubicBezTo>
                    <a:pt x="9638" y="19956"/>
                    <a:pt x="8538" y="19816"/>
                    <a:pt x="7549" y="19567"/>
                  </a:cubicBezTo>
                  <a:cubicBezTo>
                    <a:pt x="4872" y="18891"/>
                    <a:pt x="3008" y="17406"/>
                    <a:pt x="3008" y="15687"/>
                  </a:cubicBezTo>
                  <a:lnTo>
                    <a:pt x="3008" y="10210"/>
                  </a:lnTo>
                  <a:lnTo>
                    <a:pt x="3008" y="10210"/>
                  </a:lnTo>
                  <a:lnTo>
                    <a:pt x="657" y="10211"/>
                  </a:lnTo>
                  <a:lnTo>
                    <a:pt x="0" y="11854"/>
                  </a:lnTo>
                  <a:lnTo>
                    <a:pt x="9" y="15687"/>
                  </a:lnTo>
                  <a:cubicBezTo>
                    <a:pt x="8" y="16874"/>
                    <a:pt x="657" y="17992"/>
                    <a:pt x="1765" y="18918"/>
                  </a:cubicBezTo>
                  <a:cubicBezTo>
                    <a:pt x="2873" y="19846"/>
                    <a:pt x="4438" y="20591"/>
                    <a:pt x="6295" y="21060"/>
                  </a:cubicBezTo>
                  <a:cubicBezTo>
                    <a:pt x="7665" y="21406"/>
                    <a:pt x="9198" y="21600"/>
                    <a:pt x="10796" y="21600"/>
                  </a:cubicBezTo>
                  <a:cubicBezTo>
                    <a:pt x="10933" y="21600"/>
                    <a:pt x="11061" y="21598"/>
                    <a:pt x="11178" y="21596"/>
                  </a:cubicBezTo>
                  <a:cubicBezTo>
                    <a:pt x="14060" y="21541"/>
                    <a:pt x="16674" y="20858"/>
                    <a:pt x="18544" y="19797"/>
                  </a:cubicBezTo>
                  <a:cubicBezTo>
                    <a:pt x="20417" y="18739"/>
                    <a:pt x="21583" y="17281"/>
                    <a:pt x="21583" y="15690"/>
                  </a:cubicBezTo>
                  <a:lnTo>
                    <a:pt x="21600" y="1649"/>
                  </a:lnTo>
                  <a:lnTo>
                    <a:pt x="21600" y="1649"/>
                  </a:lnTo>
                  <a:lnTo>
                    <a:pt x="20934" y="0"/>
                  </a:lnTo>
                  <a:lnTo>
                    <a:pt x="18592" y="0"/>
                  </a:lnTo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Freeform: Shape 19"/>
            <p:cNvSpPr/>
            <p:nvPr/>
          </p:nvSpPr>
          <p:spPr>
            <a:xfrm>
              <a:off x="0" y="4180316"/>
              <a:ext cx="674642" cy="66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868" y="21600"/>
                  </a:lnTo>
                  <a:lnTo>
                    <a:pt x="0" y="21593"/>
                  </a:lnTo>
                  <a:lnTo>
                    <a:pt x="4719" y="3"/>
                  </a:lnTo>
                  <a:cubicBezTo>
                    <a:pt x="4719" y="3"/>
                    <a:pt x="21600" y="0"/>
                    <a:pt x="21600" y="0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Freeform: Shape 20"/>
            <p:cNvSpPr/>
            <p:nvPr/>
          </p:nvSpPr>
          <p:spPr>
            <a:xfrm>
              <a:off x="526193" y="0"/>
              <a:ext cx="3795951" cy="835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98" y="21153"/>
                  </a:moveTo>
                  <a:cubicBezTo>
                    <a:pt x="7669" y="21440"/>
                    <a:pt x="9194" y="21600"/>
                    <a:pt x="10800" y="21600"/>
                  </a:cubicBezTo>
                  <a:cubicBezTo>
                    <a:pt x="10927" y="21600"/>
                    <a:pt x="11054" y="21599"/>
                    <a:pt x="11180" y="21597"/>
                  </a:cubicBezTo>
                  <a:cubicBezTo>
                    <a:pt x="16960" y="21505"/>
                    <a:pt x="21600" y="19341"/>
                    <a:pt x="21600" y="16692"/>
                  </a:cubicBezTo>
                  <a:lnTo>
                    <a:pt x="21581" y="1739"/>
                  </a:lnTo>
                  <a:lnTo>
                    <a:pt x="20724" y="0"/>
                  </a:lnTo>
                  <a:lnTo>
                    <a:pt x="20739" y="16581"/>
                  </a:lnTo>
                  <a:cubicBezTo>
                    <a:pt x="20739" y="19018"/>
                    <a:pt x="16469" y="21010"/>
                    <a:pt x="11150" y="21094"/>
                  </a:cubicBezTo>
                  <a:cubicBezTo>
                    <a:pt x="11034" y="21096"/>
                    <a:pt x="10917" y="21097"/>
                    <a:pt x="10800" y="21097"/>
                  </a:cubicBezTo>
                  <a:cubicBezTo>
                    <a:pt x="9322" y="21097"/>
                    <a:pt x="7920" y="20947"/>
                    <a:pt x="6658" y="20683"/>
                  </a:cubicBezTo>
                  <a:cubicBezTo>
                    <a:pt x="3240" y="19968"/>
                    <a:pt x="861" y="18399"/>
                    <a:pt x="861" y="16581"/>
                  </a:cubicBezTo>
                  <a:lnTo>
                    <a:pt x="843" y="10806"/>
                  </a:lnTo>
                  <a:lnTo>
                    <a:pt x="4" y="12525"/>
                  </a:lnTo>
                  <a:lnTo>
                    <a:pt x="0" y="16692"/>
                  </a:lnTo>
                  <a:cubicBezTo>
                    <a:pt x="0" y="18669"/>
                    <a:pt x="2584" y="20376"/>
                    <a:pt x="6298" y="21153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Freeform: Shape 21"/>
            <p:cNvSpPr/>
            <p:nvPr/>
          </p:nvSpPr>
          <p:spPr>
            <a:xfrm>
              <a:off x="4163496" y="0"/>
              <a:ext cx="676584" cy="67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63"/>
                  </a:moveTo>
                  <a:lnTo>
                    <a:pt x="16828" y="2"/>
                  </a:lnTo>
                  <a:lnTo>
                    <a:pt x="0" y="0"/>
                  </a:lnTo>
                  <a:lnTo>
                    <a:pt x="4807" y="21600"/>
                  </a:lnTo>
                  <a:cubicBezTo>
                    <a:pt x="4807" y="21600"/>
                    <a:pt x="21600" y="21363"/>
                    <a:pt x="21600" y="21363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423998" y="2009775"/>
            <a:ext cx="2156152" cy="1490582"/>
            <a:chOff x="6423998" y="2009775"/>
            <a:chExt cx="2156152" cy="1490582"/>
          </a:xfrm>
        </p:grpSpPr>
        <p:sp>
          <p:nvSpPr>
            <p:cNvPr id="21" name="Rectangle 63"/>
            <p:cNvSpPr/>
            <p:nvPr/>
          </p:nvSpPr>
          <p:spPr>
            <a:xfrm>
              <a:off x="6427460" y="2009775"/>
              <a:ext cx="2149228" cy="246757"/>
            </a:xfrm>
            <a:prstGeom prst="rect">
              <a:avLst/>
            </a:prstGeom>
            <a:solidFill>
              <a:schemeClr val="tx2"/>
            </a:solidFill>
            <a:ln w="12700" cap="flat">
              <a:noFill/>
              <a:miter lim="400000"/>
            </a:ln>
            <a:effectLst/>
          </p:spPr>
          <p:txBody>
            <a:bodyPr wrap="none" lIns="72000" tIns="0" rIns="72000" bIns="0" anchor="ctr">
              <a:normAutofit/>
            </a:bodyPr>
            <a:lstStyle/>
            <a:p>
              <a:pPr lvl="0">
                <a:defRPr sz="3200">
                  <a:solidFill>
                    <a:srgbClr val="FFFFFF"/>
                  </a:solidFill>
                </a:defRPr>
              </a:pPr>
              <a:r>
                <a:rPr lang="zh-CN" altLang="en-US" sz="160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Rectangle 65"/>
            <p:cNvSpPr/>
            <p:nvPr/>
          </p:nvSpPr>
          <p:spPr>
            <a:xfrm>
              <a:off x="6423998" y="2326388"/>
              <a:ext cx="2156152" cy="1173969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 algn="l">
                <a:lnSpc>
                  <a:spcPct val="120000"/>
                </a:lnSpc>
                <a:defRPr sz="1800"/>
              </a:pPr>
              <a:r>
                <a:rPr lang="zh-CN" altLang="en-US" sz="1050">
                  <a:solidFill>
                    <a:srgbClr val="1A202E"/>
                  </a:solidFill>
                  <a:cs typeface="+mn-ea"/>
                  <a:sym typeface="+mn-lt"/>
                </a:rPr>
                <a:t>此部分内容作为文字排版占位显示（建议使用主题字体）如需更改请在（设置形状格式）菜单下（文本选项）中调整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22514" y="1419836"/>
            <a:ext cx="2621119" cy="2672798"/>
            <a:chOff x="522514" y="1419836"/>
            <a:chExt cx="2621119" cy="2672798"/>
          </a:xfrm>
        </p:grpSpPr>
        <p:sp>
          <p:nvSpPr>
            <p:cNvPr id="9" name="Straight Connector 31"/>
            <p:cNvSpPr/>
            <p:nvPr/>
          </p:nvSpPr>
          <p:spPr>
            <a:xfrm>
              <a:off x="2399823" y="3854508"/>
              <a:ext cx="371077" cy="1"/>
            </a:xfrm>
            <a:prstGeom prst="line">
              <a:avLst/>
            </a:prstGeom>
            <a:solidFill>
              <a:srgbClr val="FFFFFF"/>
            </a:solidFill>
            <a:ln w="25400" cap="rnd">
              <a:solidFill>
                <a:schemeClr val="tx2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Straight Connector 32"/>
            <p:cNvSpPr/>
            <p:nvPr/>
          </p:nvSpPr>
          <p:spPr>
            <a:xfrm>
              <a:off x="2399823" y="3091710"/>
              <a:ext cx="371077" cy="1"/>
            </a:xfrm>
            <a:prstGeom prst="line">
              <a:avLst/>
            </a:prstGeom>
            <a:solidFill>
              <a:srgbClr val="FFFFFF"/>
            </a:solidFill>
            <a:ln w="25400" cap="rnd">
              <a:solidFill>
                <a:schemeClr val="tx2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Straight Connector 34"/>
            <p:cNvSpPr/>
            <p:nvPr/>
          </p:nvSpPr>
          <p:spPr>
            <a:xfrm>
              <a:off x="2376011" y="2398432"/>
              <a:ext cx="369053" cy="1"/>
            </a:xfrm>
            <a:prstGeom prst="line">
              <a:avLst/>
            </a:prstGeom>
            <a:solidFill>
              <a:srgbClr val="FFFFFF"/>
            </a:solidFill>
            <a:ln w="25400" cap="rnd">
              <a:solidFill>
                <a:schemeClr val="tx2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Straight Connector 36"/>
            <p:cNvSpPr/>
            <p:nvPr/>
          </p:nvSpPr>
          <p:spPr>
            <a:xfrm flipV="1">
              <a:off x="2399823" y="1675155"/>
              <a:ext cx="371077" cy="1"/>
            </a:xfrm>
            <a:prstGeom prst="line">
              <a:avLst/>
            </a:prstGeom>
            <a:solidFill>
              <a:srgbClr val="FFFFFF"/>
            </a:solidFill>
            <a:ln w="25400" cap="rnd">
              <a:solidFill>
                <a:schemeClr val="tx2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Rectangle 39"/>
            <p:cNvSpPr/>
            <p:nvPr/>
          </p:nvSpPr>
          <p:spPr>
            <a:xfrm>
              <a:off x="2012950" y="2876891"/>
              <a:ext cx="409576" cy="47625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r>
                <a:rPr lang="en-US" altLang="zh-CN" sz="1600"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4" name="Rectangle 42"/>
            <p:cNvSpPr/>
            <p:nvPr/>
          </p:nvSpPr>
          <p:spPr>
            <a:xfrm>
              <a:off x="2012950" y="3616383"/>
              <a:ext cx="409576" cy="476251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r>
                <a:rPr lang="en-US" altLang="zh-CN" sz="1600"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5" name="Rectangle 45"/>
            <p:cNvSpPr/>
            <p:nvPr/>
          </p:nvSpPr>
          <p:spPr>
            <a:xfrm>
              <a:off x="2012950" y="1437030"/>
              <a:ext cx="409576" cy="476251"/>
            </a:xfrm>
            <a:prstGeom prst="rect">
              <a:avLst/>
            </a:prstGeom>
            <a:solidFill>
              <a:schemeClr val="tx2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r>
                <a:rPr lang="en-US" altLang="zh-CN" sz="1600" dirty="0"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6" name="Rectangle 48"/>
            <p:cNvSpPr/>
            <p:nvPr/>
          </p:nvSpPr>
          <p:spPr>
            <a:xfrm>
              <a:off x="2012950" y="2156923"/>
              <a:ext cx="409576" cy="47625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r>
                <a:rPr lang="en-US" altLang="zh-CN" sz="1600"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17" name="Group 50"/>
            <p:cNvGrpSpPr/>
            <p:nvPr/>
          </p:nvGrpSpPr>
          <p:grpSpPr>
            <a:xfrm>
              <a:off x="2688785" y="1439888"/>
              <a:ext cx="454848" cy="454848"/>
              <a:chOff x="0" y="0"/>
              <a:chExt cx="1212924" cy="1212924"/>
            </a:xfrm>
          </p:grpSpPr>
          <p:sp>
            <p:nvSpPr>
              <p:cNvPr id="41" name="Freeform: Shape 51"/>
              <p:cNvSpPr/>
              <p:nvPr/>
            </p:nvSpPr>
            <p:spPr>
              <a:xfrm>
                <a:off x="0" y="0"/>
                <a:ext cx="1212924" cy="12129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 cap="rnd">
                <a:solidFill>
                  <a:schemeClr val="tx2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52"/>
              <p:cNvSpPr/>
              <p:nvPr/>
            </p:nvSpPr>
            <p:spPr>
              <a:xfrm>
                <a:off x="349405" y="282810"/>
                <a:ext cx="521920" cy="5711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48" h="21122" extrusionOk="0">
                    <a:moveTo>
                      <a:pt x="5797" y="5404"/>
                    </a:moveTo>
                    <a:cubicBezTo>
                      <a:pt x="5017" y="5404"/>
                      <a:pt x="4340" y="6046"/>
                      <a:pt x="4340" y="6788"/>
                    </a:cubicBezTo>
                    <a:cubicBezTo>
                      <a:pt x="4340" y="7579"/>
                      <a:pt x="5017" y="8172"/>
                      <a:pt x="5797" y="8172"/>
                    </a:cubicBezTo>
                    <a:cubicBezTo>
                      <a:pt x="6630" y="8172"/>
                      <a:pt x="7255" y="7579"/>
                      <a:pt x="7255" y="6788"/>
                    </a:cubicBezTo>
                    <a:cubicBezTo>
                      <a:pt x="7255" y="6046"/>
                      <a:pt x="6630" y="5404"/>
                      <a:pt x="5797" y="5404"/>
                    </a:cubicBezTo>
                    <a:close/>
                    <a:moveTo>
                      <a:pt x="11106" y="3328"/>
                    </a:moveTo>
                    <a:cubicBezTo>
                      <a:pt x="10690" y="3328"/>
                      <a:pt x="10378" y="3625"/>
                      <a:pt x="10378" y="4020"/>
                    </a:cubicBezTo>
                    <a:cubicBezTo>
                      <a:pt x="10378" y="4366"/>
                      <a:pt x="10690" y="4712"/>
                      <a:pt x="11106" y="4712"/>
                    </a:cubicBezTo>
                    <a:cubicBezTo>
                      <a:pt x="11471" y="4712"/>
                      <a:pt x="11835" y="4366"/>
                      <a:pt x="11835" y="4020"/>
                    </a:cubicBezTo>
                    <a:cubicBezTo>
                      <a:pt x="11835" y="3625"/>
                      <a:pt x="11471" y="3328"/>
                      <a:pt x="11106" y="3328"/>
                    </a:cubicBezTo>
                    <a:close/>
                    <a:moveTo>
                      <a:pt x="20267" y="12274"/>
                    </a:moveTo>
                    <a:cubicBezTo>
                      <a:pt x="19850" y="11681"/>
                      <a:pt x="18341" y="10100"/>
                      <a:pt x="18081" y="9704"/>
                    </a:cubicBezTo>
                    <a:cubicBezTo>
                      <a:pt x="17768" y="9358"/>
                      <a:pt x="17612" y="9062"/>
                      <a:pt x="17820" y="8716"/>
                    </a:cubicBezTo>
                    <a:cubicBezTo>
                      <a:pt x="17977" y="8370"/>
                      <a:pt x="18289" y="7579"/>
                      <a:pt x="17560" y="5700"/>
                    </a:cubicBezTo>
                    <a:cubicBezTo>
                      <a:pt x="16831" y="3822"/>
                      <a:pt x="15738" y="1203"/>
                      <a:pt x="11991" y="362"/>
                    </a:cubicBezTo>
                    <a:cubicBezTo>
                      <a:pt x="8296" y="-478"/>
                      <a:pt x="3247" y="-33"/>
                      <a:pt x="1165" y="3575"/>
                    </a:cubicBezTo>
                    <a:cubicBezTo>
                      <a:pt x="1165" y="3575"/>
                      <a:pt x="-969" y="6491"/>
                      <a:pt x="540" y="10544"/>
                    </a:cubicBezTo>
                    <a:cubicBezTo>
                      <a:pt x="2310" y="14054"/>
                      <a:pt x="4912" y="15191"/>
                      <a:pt x="2674" y="21122"/>
                    </a:cubicBezTo>
                    <a:cubicBezTo>
                      <a:pt x="13865" y="21122"/>
                      <a:pt x="13865" y="21122"/>
                      <a:pt x="13865" y="21122"/>
                    </a:cubicBezTo>
                    <a:cubicBezTo>
                      <a:pt x="13865" y="21122"/>
                      <a:pt x="13865" y="20084"/>
                      <a:pt x="14541" y="19738"/>
                    </a:cubicBezTo>
                    <a:cubicBezTo>
                      <a:pt x="15218" y="19392"/>
                      <a:pt x="15895" y="19491"/>
                      <a:pt x="16571" y="19540"/>
                    </a:cubicBezTo>
                    <a:cubicBezTo>
                      <a:pt x="17300" y="19639"/>
                      <a:pt x="18809" y="19590"/>
                      <a:pt x="18965" y="18601"/>
                    </a:cubicBezTo>
                    <a:cubicBezTo>
                      <a:pt x="19018" y="17959"/>
                      <a:pt x="18653" y="17415"/>
                      <a:pt x="18497" y="17069"/>
                    </a:cubicBezTo>
                    <a:cubicBezTo>
                      <a:pt x="18341" y="16673"/>
                      <a:pt x="18237" y="16426"/>
                      <a:pt x="18549" y="16179"/>
                    </a:cubicBezTo>
                    <a:cubicBezTo>
                      <a:pt x="18861" y="15932"/>
                      <a:pt x="18965" y="15537"/>
                      <a:pt x="18757" y="15388"/>
                    </a:cubicBezTo>
                    <a:cubicBezTo>
                      <a:pt x="18601" y="15240"/>
                      <a:pt x="18653" y="15191"/>
                      <a:pt x="18757" y="15042"/>
                    </a:cubicBezTo>
                    <a:cubicBezTo>
                      <a:pt x="18913" y="14944"/>
                      <a:pt x="18861" y="14499"/>
                      <a:pt x="18653" y="14153"/>
                    </a:cubicBezTo>
                    <a:cubicBezTo>
                      <a:pt x="18393" y="13807"/>
                      <a:pt x="18601" y="13312"/>
                      <a:pt x="19174" y="13312"/>
                    </a:cubicBezTo>
                    <a:cubicBezTo>
                      <a:pt x="19694" y="13263"/>
                      <a:pt x="20631" y="12868"/>
                      <a:pt x="20267" y="12274"/>
                    </a:cubicBezTo>
                    <a:close/>
                    <a:moveTo>
                      <a:pt x="9441" y="7332"/>
                    </a:moveTo>
                    <a:cubicBezTo>
                      <a:pt x="9441" y="7381"/>
                      <a:pt x="9389" y="7480"/>
                      <a:pt x="9337" y="7480"/>
                    </a:cubicBezTo>
                    <a:cubicBezTo>
                      <a:pt x="8452" y="7628"/>
                      <a:pt x="8452" y="7628"/>
                      <a:pt x="8452" y="7628"/>
                    </a:cubicBezTo>
                    <a:cubicBezTo>
                      <a:pt x="8400" y="7727"/>
                      <a:pt x="8348" y="7875"/>
                      <a:pt x="8244" y="8024"/>
                    </a:cubicBezTo>
                    <a:cubicBezTo>
                      <a:pt x="8400" y="8221"/>
                      <a:pt x="8556" y="8419"/>
                      <a:pt x="8764" y="8617"/>
                    </a:cubicBezTo>
                    <a:cubicBezTo>
                      <a:pt x="8764" y="8666"/>
                      <a:pt x="8816" y="8716"/>
                      <a:pt x="8816" y="8765"/>
                    </a:cubicBezTo>
                    <a:cubicBezTo>
                      <a:pt x="8816" y="8765"/>
                      <a:pt x="8816" y="8814"/>
                      <a:pt x="8764" y="8864"/>
                    </a:cubicBezTo>
                    <a:cubicBezTo>
                      <a:pt x="8660" y="9012"/>
                      <a:pt x="8035" y="9655"/>
                      <a:pt x="7827" y="9655"/>
                    </a:cubicBezTo>
                    <a:cubicBezTo>
                      <a:pt x="7775" y="9655"/>
                      <a:pt x="7775" y="9655"/>
                      <a:pt x="7723" y="9605"/>
                    </a:cubicBezTo>
                    <a:cubicBezTo>
                      <a:pt x="7046" y="9111"/>
                      <a:pt x="7046" y="9111"/>
                      <a:pt x="7046" y="9111"/>
                    </a:cubicBezTo>
                    <a:cubicBezTo>
                      <a:pt x="6942" y="9210"/>
                      <a:pt x="6786" y="9259"/>
                      <a:pt x="6630" y="9309"/>
                    </a:cubicBezTo>
                    <a:cubicBezTo>
                      <a:pt x="6630" y="9556"/>
                      <a:pt x="6578" y="9852"/>
                      <a:pt x="6526" y="10149"/>
                    </a:cubicBezTo>
                    <a:cubicBezTo>
                      <a:pt x="6474" y="10198"/>
                      <a:pt x="6422" y="10248"/>
                      <a:pt x="6318" y="10248"/>
                    </a:cubicBezTo>
                    <a:cubicBezTo>
                      <a:pt x="5277" y="10248"/>
                      <a:pt x="5277" y="10248"/>
                      <a:pt x="5277" y="10248"/>
                    </a:cubicBezTo>
                    <a:cubicBezTo>
                      <a:pt x="5173" y="10248"/>
                      <a:pt x="5121" y="10198"/>
                      <a:pt x="5121" y="10149"/>
                    </a:cubicBezTo>
                    <a:cubicBezTo>
                      <a:pt x="4964" y="9309"/>
                      <a:pt x="4964" y="9309"/>
                      <a:pt x="4964" y="9309"/>
                    </a:cubicBezTo>
                    <a:cubicBezTo>
                      <a:pt x="4808" y="9259"/>
                      <a:pt x="4704" y="9210"/>
                      <a:pt x="4548" y="9160"/>
                    </a:cubicBezTo>
                    <a:cubicBezTo>
                      <a:pt x="3871" y="9605"/>
                      <a:pt x="3871" y="9605"/>
                      <a:pt x="3871" y="9605"/>
                    </a:cubicBezTo>
                    <a:cubicBezTo>
                      <a:pt x="3819" y="9655"/>
                      <a:pt x="3819" y="9655"/>
                      <a:pt x="3767" y="9655"/>
                    </a:cubicBezTo>
                    <a:cubicBezTo>
                      <a:pt x="3715" y="9655"/>
                      <a:pt x="3663" y="9655"/>
                      <a:pt x="3663" y="9605"/>
                    </a:cubicBezTo>
                    <a:cubicBezTo>
                      <a:pt x="3507" y="9506"/>
                      <a:pt x="2831" y="8913"/>
                      <a:pt x="2831" y="8765"/>
                    </a:cubicBezTo>
                    <a:cubicBezTo>
                      <a:pt x="2831" y="8716"/>
                      <a:pt x="2831" y="8666"/>
                      <a:pt x="2883" y="8666"/>
                    </a:cubicBezTo>
                    <a:cubicBezTo>
                      <a:pt x="3039" y="8419"/>
                      <a:pt x="3195" y="8221"/>
                      <a:pt x="3351" y="8024"/>
                    </a:cubicBezTo>
                    <a:cubicBezTo>
                      <a:pt x="3299" y="7875"/>
                      <a:pt x="3195" y="7727"/>
                      <a:pt x="3143" y="7579"/>
                    </a:cubicBezTo>
                    <a:cubicBezTo>
                      <a:pt x="2310" y="7480"/>
                      <a:pt x="2310" y="7480"/>
                      <a:pt x="2310" y="7480"/>
                    </a:cubicBezTo>
                    <a:cubicBezTo>
                      <a:pt x="2206" y="7430"/>
                      <a:pt x="2154" y="7381"/>
                      <a:pt x="2154" y="7282"/>
                    </a:cubicBezTo>
                    <a:cubicBezTo>
                      <a:pt x="2154" y="6294"/>
                      <a:pt x="2154" y="6294"/>
                      <a:pt x="2154" y="6294"/>
                    </a:cubicBezTo>
                    <a:cubicBezTo>
                      <a:pt x="2154" y="6244"/>
                      <a:pt x="2206" y="6145"/>
                      <a:pt x="2310" y="6145"/>
                    </a:cubicBezTo>
                    <a:cubicBezTo>
                      <a:pt x="3195" y="5997"/>
                      <a:pt x="3195" y="5997"/>
                      <a:pt x="3195" y="5997"/>
                    </a:cubicBezTo>
                    <a:cubicBezTo>
                      <a:pt x="3195" y="5849"/>
                      <a:pt x="3299" y="5750"/>
                      <a:pt x="3351" y="5602"/>
                    </a:cubicBezTo>
                    <a:cubicBezTo>
                      <a:pt x="3195" y="5404"/>
                      <a:pt x="3039" y="5157"/>
                      <a:pt x="2831" y="4959"/>
                    </a:cubicBezTo>
                    <a:cubicBezTo>
                      <a:pt x="2831" y="4959"/>
                      <a:pt x="2778" y="4910"/>
                      <a:pt x="2778" y="4860"/>
                    </a:cubicBezTo>
                    <a:cubicBezTo>
                      <a:pt x="2778" y="4811"/>
                      <a:pt x="2831" y="4811"/>
                      <a:pt x="2831" y="4761"/>
                    </a:cubicBezTo>
                    <a:cubicBezTo>
                      <a:pt x="2935" y="4613"/>
                      <a:pt x="3611" y="3971"/>
                      <a:pt x="3767" y="3971"/>
                    </a:cubicBezTo>
                    <a:cubicBezTo>
                      <a:pt x="3819" y="3971"/>
                      <a:pt x="3819" y="3971"/>
                      <a:pt x="3871" y="4020"/>
                    </a:cubicBezTo>
                    <a:cubicBezTo>
                      <a:pt x="4548" y="4465"/>
                      <a:pt x="4548" y="4465"/>
                      <a:pt x="4548" y="4465"/>
                    </a:cubicBezTo>
                    <a:cubicBezTo>
                      <a:pt x="4652" y="4415"/>
                      <a:pt x="4808" y="4366"/>
                      <a:pt x="4964" y="4317"/>
                    </a:cubicBezTo>
                    <a:cubicBezTo>
                      <a:pt x="5017" y="4020"/>
                      <a:pt x="5017" y="3723"/>
                      <a:pt x="5121" y="3476"/>
                    </a:cubicBezTo>
                    <a:cubicBezTo>
                      <a:pt x="5121" y="3377"/>
                      <a:pt x="5173" y="3328"/>
                      <a:pt x="5277" y="3328"/>
                    </a:cubicBezTo>
                    <a:cubicBezTo>
                      <a:pt x="6318" y="3328"/>
                      <a:pt x="6318" y="3328"/>
                      <a:pt x="6318" y="3328"/>
                    </a:cubicBezTo>
                    <a:cubicBezTo>
                      <a:pt x="6422" y="3328"/>
                      <a:pt x="6474" y="3427"/>
                      <a:pt x="6526" y="3476"/>
                    </a:cubicBezTo>
                    <a:cubicBezTo>
                      <a:pt x="6630" y="4317"/>
                      <a:pt x="6630" y="4317"/>
                      <a:pt x="6630" y="4317"/>
                    </a:cubicBezTo>
                    <a:cubicBezTo>
                      <a:pt x="6786" y="4366"/>
                      <a:pt x="6942" y="4415"/>
                      <a:pt x="7046" y="4465"/>
                    </a:cubicBezTo>
                    <a:cubicBezTo>
                      <a:pt x="7723" y="4020"/>
                      <a:pt x="7723" y="4020"/>
                      <a:pt x="7723" y="4020"/>
                    </a:cubicBezTo>
                    <a:cubicBezTo>
                      <a:pt x="7775" y="3971"/>
                      <a:pt x="7827" y="3971"/>
                      <a:pt x="7827" y="3971"/>
                    </a:cubicBezTo>
                    <a:cubicBezTo>
                      <a:pt x="7879" y="3971"/>
                      <a:pt x="7931" y="3971"/>
                      <a:pt x="7983" y="4020"/>
                    </a:cubicBezTo>
                    <a:cubicBezTo>
                      <a:pt x="8139" y="4119"/>
                      <a:pt x="8764" y="4712"/>
                      <a:pt x="8764" y="4860"/>
                    </a:cubicBezTo>
                    <a:cubicBezTo>
                      <a:pt x="8764" y="4910"/>
                      <a:pt x="8764" y="4959"/>
                      <a:pt x="8764" y="4959"/>
                    </a:cubicBezTo>
                    <a:cubicBezTo>
                      <a:pt x="8556" y="5157"/>
                      <a:pt x="8400" y="5354"/>
                      <a:pt x="8244" y="5602"/>
                    </a:cubicBezTo>
                    <a:cubicBezTo>
                      <a:pt x="8348" y="5750"/>
                      <a:pt x="8400" y="5898"/>
                      <a:pt x="8452" y="6046"/>
                    </a:cubicBezTo>
                    <a:cubicBezTo>
                      <a:pt x="9284" y="6145"/>
                      <a:pt x="9284" y="6145"/>
                      <a:pt x="9284" y="6145"/>
                    </a:cubicBezTo>
                    <a:cubicBezTo>
                      <a:pt x="9389" y="6145"/>
                      <a:pt x="9441" y="6244"/>
                      <a:pt x="9441" y="6294"/>
                    </a:cubicBezTo>
                    <a:lnTo>
                      <a:pt x="9441" y="7332"/>
                    </a:lnTo>
                    <a:close/>
                    <a:moveTo>
                      <a:pt x="13292" y="4366"/>
                    </a:moveTo>
                    <a:cubicBezTo>
                      <a:pt x="13292" y="4465"/>
                      <a:pt x="12511" y="4514"/>
                      <a:pt x="12407" y="4564"/>
                    </a:cubicBezTo>
                    <a:cubicBezTo>
                      <a:pt x="12355" y="4663"/>
                      <a:pt x="12303" y="4761"/>
                      <a:pt x="12251" y="4811"/>
                    </a:cubicBezTo>
                    <a:cubicBezTo>
                      <a:pt x="12303" y="4910"/>
                      <a:pt x="12564" y="5453"/>
                      <a:pt x="12564" y="5552"/>
                    </a:cubicBezTo>
                    <a:cubicBezTo>
                      <a:pt x="12564" y="5602"/>
                      <a:pt x="12511" y="5602"/>
                      <a:pt x="12511" y="5602"/>
                    </a:cubicBezTo>
                    <a:cubicBezTo>
                      <a:pt x="12459" y="5651"/>
                      <a:pt x="11835" y="5997"/>
                      <a:pt x="11835" y="5997"/>
                    </a:cubicBezTo>
                    <a:cubicBezTo>
                      <a:pt x="11731" y="5997"/>
                      <a:pt x="11314" y="5453"/>
                      <a:pt x="11262" y="5354"/>
                    </a:cubicBezTo>
                    <a:cubicBezTo>
                      <a:pt x="11210" y="5354"/>
                      <a:pt x="11158" y="5404"/>
                      <a:pt x="11106" y="5404"/>
                    </a:cubicBezTo>
                    <a:cubicBezTo>
                      <a:pt x="11002" y="5404"/>
                      <a:pt x="10950" y="5354"/>
                      <a:pt x="10898" y="5354"/>
                    </a:cubicBezTo>
                    <a:cubicBezTo>
                      <a:pt x="10846" y="5453"/>
                      <a:pt x="10430" y="5997"/>
                      <a:pt x="10378" y="5997"/>
                    </a:cubicBezTo>
                    <a:cubicBezTo>
                      <a:pt x="10325" y="5997"/>
                      <a:pt x="9701" y="5651"/>
                      <a:pt x="9649" y="5602"/>
                    </a:cubicBezTo>
                    <a:cubicBezTo>
                      <a:pt x="9649" y="5602"/>
                      <a:pt x="9649" y="5602"/>
                      <a:pt x="9649" y="5552"/>
                    </a:cubicBezTo>
                    <a:cubicBezTo>
                      <a:pt x="9649" y="5453"/>
                      <a:pt x="9857" y="4910"/>
                      <a:pt x="9909" y="4811"/>
                    </a:cubicBezTo>
                    <a:cubicBezTo>
                      <a:pt x="9857" y="4761"/>
                      <a:pt x="9805" y="4663"/>
                      <a:pt x="9753" y="4564"/>
                    </a:cubicBezTo>
                    <a:cubicBezTo>
                      <a:pt x="9649" y="4514"/>
                      <a:pt x="8920" y="4465"/>
                      <a:pt x="8920" y="4366"/>
                    </a:cubicBezTo>
                    <a:cubicBezTo>
                      <a:pt x="8920" y="3625"/>
                      <a:pt x="8920" y="3625"/>
                      <a:pt x="8920" y="3625"/>
                    </a:cubicBezTo>
                    <a:cubicBezTo>
                      <a:pt x="8920" y="3526"/>
                      <a:pt x="9649" y="3476"/>
                      <a:pt x="9753" y="3427"/>
                    </a:cubicBezTo>
                    <a:cubicBezTo>
                      <a:pt x="9805" y="3377"/>
                      <a:pt x="9857" y="3279"/>
                      <a:pt x="9909" y="3180"/>
                    </a:cubicBezTo>
                    <a:cubicBezTo>
                      <a:pt x="9857" y="3081"/>
                      <a:pt x="9649" y="2537"/>
                      <a:pt x="9649" y="2438"/>
                    </a:cubicBezTo>
                    <a:cubicBezTo>
                      <a:pt x="9649" y="2389"/>
                      <a:pt x="9649" y="2389"/>
                      <a:pt x="9649" y="2389"/>
                    </a:cubicBezTo>
                    <a:cubicBezTo>
                      <a:pt x="9701" y="2339"/>
                      <a:pt x="10325" y="1993"/>
                      <a:pt x="10378" y="1993"/>
                    </a:cubicBezTo>
                    <a:cubicBezTo>
                      <a:pt x="10430" y="1993"/>
                      <a:pt x="10846" y="2537"/>
                      <a:pt x="10898" y="2636"/>
                    </a:cubicBezTo>
                    <a:cubicBezTo>
                      <a:pt x="10950" y="2636"/>
                      <a:pt x="11002" y="2636"/>
                      <a:pt x="11106" y="2636"/>
                    </a:cubicBezTo>
                    <a:cubicBezTo>
                      <a:pt x="11158" y="2636"/>
                      <a:pt x="11210" y="2636"/>
                      <a:pt x="11262" y="2636"/>
                    </a:cubicBezTo>
                    <a:cubicBezTo>
                      <a:pt x="11418" y="2389"/>
                      <a:pt x="11575" y="2191"/>
                      <a:pt x="11783" y="1993"/>
                    </a:cubicBezTo>
                    <a:cubicBezTo>
                      <a:pt x="11835" y="1993"/>
                      <a:pt x="11835" y="1993"/>
                      <a:pt x="11835" y="1993"/>
                    </a:cubicBezTo>
                    <a:cubicBezTo>
                      <a:pt x="11835" y="1993"/>
                      <a:pt x="12459" y="2339"/>
                      <a:pt x="12511" y="2389"/>
                    </a:cubicBezTo>
                    <a:cubicBezTo>
                      <a:pt x="12511" y="2389"/>
                      <a:pt x="12564" y="2389"/>
                      <a:pt x="12564" y="2438"/>
                    </a:cubicBezTo>
                    <a:cubicBezTo>
                      <a:pt x="12564" y="2537"/>
                      <a:pt x="12303" y="3081"/>
                      <a:pt x="12251" y="3180"/>
                    </a:cubicBezTo>
                    <a:cubicBezTo>
                      <a:pt x="12303" y="3279"/>
                      <a:pt x="12355" y="3377"/>
                      <a:pt x="12407" y="3427"/>
                    </a:cubicBezTo>
                    <a:cubicBezTo>
                      <a:pt x="12511" y="3476"/>
                      <a:pt x="13292" y="3526"/>
                      <a:pt x="13292" y="3625"/>
                    </a:cubicBezTo>
                    <a:lnTo>
                      <a:pt x="13292" y="4366"/>
                    </a:ln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53"/>
            <p:cNvGrpSpPr/>
            <p:nvPr/>
          </p:nvGrpSpPr>
          <p:grpSpPr>
            <a:xfrm>
              <a:off x="2688785" y="2168095"/>
              <a:ext cx="454848" cy="454848"/>
              <a:chOff x="0" y="0"/>
              <a:chExt cx="1212924" cy="1212924"/>
            </a:xfrm>
          </p:grpSpPr>
          <p:sp>
            <p:nvSpPr>
              <p:cNvPr id="39" name="Freeform: Shape 54"/>
              <p:cNvSpPr/>
              <p:nvPr/>
            </p:nvSpPr>
            <p:spPr>
              <a:xfrm>
                <a:off x="0" y="0"/>
                <a:ext cx="1212924" cy="12129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 cap="rnd">
                <a:solidFill>
                  <a:schemeClr val="tx2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Freeform: Shape 55"/>
              <p:cNvSpPr/>
              <p:nvPr/>
            </p:nvSpPr>
            <p:spPr>
              <a:xfrm>
                <a:off x="278077" y="375155"/>
                <a:ext cx="689975" cy="4726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48" h="21600" extrusionOk="0">
                    <a:moveTo>
                      <a:pt x="8552" y="10443"/>
                    </a:moveTo>
                    <a:cubicBezTo>
                      <a:pt x="8552" y="9665"/>
                      <a:pt x="8552" y="9665"/>
                      <a:pt x="8552" y="9665"/>
                    </a:cubicBezTo>
                    <a:cubicBezTo>
                      <a:pt x="8552" y="9405"/>
                      <a:pt x="8420" y="9276"/>
                      <a:pt x="8287" y="9276"/>
                    </a:cubicBezTo>
                    <a:cubicBezTo>
                      <a:pt x="3394" y="9276"/>
                      <a:pt x="3394" y="9276"/>
                      <a:pt x="3394" y="9276"/>
                    </a:cubicBezTo>
                    <a:cubicBezTo>
                      <a:pt x="3262" y="9276"/>
                      <a:pt x="3130" y="9405"/>
                      <a:pt x="3130" y="9665"/>
                    </a:cubicBezTo>
                    <a:cubicBezTo>
                      <a:pt x="3130" y="10443"/>
                      <a:pt x="3130" y="10443"/>
                      <a:pt x="3130" y="10443"/>
                    </a:cubicBezTo>
                    <a:cubicBezTo>
                      <a:pt x="3130" y="10638"/>
                      <a:pt x="3262" y="10768"/>
                      <a:pt x="3394" y="10768"/>
                    </a:cubicBezTo>
                    <a:cubicBezTo>
                      <a:pt x="8287" y="10768"/>
                      <a:pt x="8287" y="10768"/>
                      <a:pt x="8287" y="10768"/>
                    </a:cubicBezTo>
                    <a:cubicBezTo>
                      <a:pt x="8420" y="10768"/>
                      <a:pt x="8552" y="10638"/>
                      <a:pt x="8552" y="10443"/>
                    </a:cubicBezTo>
                    <a:close/>
                    <a:moveTo>
                      <a:pt x="8023" y="13492"/>
                    </a:moveTo>
                    <a:cubicBezTo>
                      <a:pt x="8023" y="12714"/>
                      <a:pt x="8023" y="12714"/>
                      <a:pt x="8023" y="12714"/>
                    </a:cubicBezTo>
                    <a:cubicBezTo>
                      <a:pt x="8023" y="12519"/>
                      <a:pt x="7891" y="12324"/>
                      <a:pt x="7758" y="12324"/>
                    </a:cubicBezTo>
                    <a:cubicBezTo>
                      <a:pt x="3394" y="12324"/>
                      <a:pt x="3394" y="12324"/>
                      <a:pt x="3394" y="12324"/>
                    </a:cubicBezTo>
                    <a:cubicBezTo>
                      <a:pt x="3262" y="12324"/>
                      <a:pt x="3130" y="12519"/>
                      <a:pt x="3130" y="12714"/>
                    </a:cubicBezTo>
                    <a:cubicBezTo>
                      <a:pt x="3130" y="13492"/>
                      <a:pt x="3130" y="13492"/>
                      <a:pt x="3130" y="13492"/>
                    </a:cubicBezTo>
                    <a:cubicBezTo>
                      <a:pt x="3130" y="13686"/>
                      <a:pt x="3262" y="13881"/>
                      <a:pt x="3394" y="13881"/>
                    </a:cubicBezTo>
                    <a:cubicBezTo>
                      <a:pt x="7758" y="13881"/>
                      <a:pt x="7758" y="13881"/>
                      <a:pt x="7758" y="13881"/>
                    </a:cubicBezTo>
                    <a:cubicBezTo>
                      <a:pt x="7891" y="13881"/>
                      <a:pt x="8023" y="13686"/>
                      <a:pt x="8023" y="13492"/>
                    </a:cubicBezTo>
                    <a:close/>
                    <a:moveTo>
                      <a:pt x="3394" y="15438"/>
                    </a:moveTo>
                    <a:cubicBezTo>
                      <a:pt x="3262" y="15438"/>
                      <a:pt x="3130" y="15568"/>
                      <a:pt x="3130" y="15827"/>
                    </a:cubicBezTo>
                    <a:cubicBezTo>
                      <a:pt x="3130" y="16605"/>
                      <a:pt x="3130" y="16605"/>
                      <a:pt x="3130" y="16605"/>
                    </a:cubicBezTo>
                    <a:cubicBezTo>
                      <a:pt x="3130" y="16800"/>
                      <a:pt x="3262" y="16930"/>
                      <a:pt x="3394" y="16930"/>
                    </a:cubicBezTo>
                    <a:cubicBezTo>
                      <a:pt x="6700" y="16930"/>
                      <a:pt x="6700" y="16930"/>
                      <a:pt x="6700" y="16930"/>
                    </a:cubicBezTo>
                    <a:cubicBezTo>
                      <a:pt x="6833" y="16930"/>
                      <a:pt x="6965" y="16800"/>
                      <a:pt x="6965" y="16605"/>
                    </a:cubicBezTo>
                    <a:cubicBezTo>
                      <a:pt x="6965" y="15827"/>
                      <a:pt x="6965" y="15827"/>
                      <a:pt x="6965" y="15827"/>
                    </a:cubicBezTo>
                    <a:cubicBezTo>
                      <a:pt x="6965" y="15568"/>
                      <a:pt x="6833" y="15438"/>
                      <a:pt x="6700" y="15438"/>
                    </a:cubicBezTo>
                    <a:lnTo>
                      <a:pt x="3394" y="15438"/>
                    </a:lnTo>
                    <a:close/>
                    <a:moveTo>
                      <a:pt x="11505" y="20043"/>
                    </a:moveTo>
                    <a:cubicBezTo>
                      <a:pt x="1058" y="20043"/>
                      <a:pt x="1058" y="20043"/>
                      <a:pt x="1058" y="20043"/>
                    </a:cubicBezTo>
                    <a:cubicBezTo>
                      <a:pt x="1058" y="1557"/>
                      <a:pt x="1058" y="1557"/>
                      <a:pt x="1058" y="1557"/>
                    </a:cubicBezTo>
                    <a:cubicBezTo>
                      <a:pt x="7318" y="1557"/>
                      <a:pt x="7318" y="1557"/>
                      <a:pt x="7318" y="1557"/>
                    </a:cubicBezTo>
                    <a:cubicBezTo>
                      <a:pt x="7318" y="6551"/>
                      <a:pt x="7318" y="6551"/>
                      <a:pt x="7318" y="6551"/>
                    </a:cubicBezTo>
                    <a:cubicBezTo>
                      <a:pt x="7318" y="7200"/>
                      <a:pt x="7670" y="7719"/>
                      <a:pt x="8111" y="7719"/>
                    </a:cubicBezTo>
                    <a:cubicBezTo>
                      <a:pt x="10403" y="7719"/>
                      <a:pt x="10403" y="7719"/>
                      <a:pt x="10403" y="7719"/>
                    </a:cubicBezTo>
                    <a:cubicBezTo>
                      <a:pt x="12299" y="5254"/>
                      <a:pt x="12299" y="5254"/>
                      <a:pt x="12299" y="5254"/>
                    </a:cubicBezTo>
                    <a:cubicBezTo>
                      <a:pt x="12211" y="4995"/>
                      <a:pt x="12122" y="4735"/>
                      <a:pt x="11990" y="4605"/>
                    </a:cubicBezTo>
                    <a:cubicBezTo>
                      <a:pt x="9433" y="843"/>
                      <a:pt x="9433" y="843"/>
                      <a:pt x="9433" y="843"/>
                    </a:cubicBezTo>
                    <a:cubicBezTo>
                      <a:pt x="9125" y="389"/>
                      <a:pt x="8552" y="0"/>
                      <a:pt x="8111" y="0"/>
                    </a:cubicBezTo>
                    <a:cubicBezTo>
                      <a:pt x="793" y="0"/>
                      <a:pt x="793" y="0"/>
                      <a:pt x="793" y="0"/>
                    </a:cubicBezTo>
                    <a:cubicBezTo>
                      <a:pt x="353" y="0"/>
                      <a:pt x="0" y="519"/>
                      <a:pt x="0" y="1168"/>
                    </a:cubicBezTo>
                    <a:cubicBezTo>
                      <a:pt x="0" y="20432"/>
                      <a:pt x="0" y="20432"/>
                      <a:pt x="0" y="20432"/>
                    </a:cubicBezTo>
                    <a:cubicBezTo>
                      <a:pt x="0" y="21081"/>
                      <a:pt x="353" y="21600"/>
                      <a:pt x="793" y="21600"/>
                    </a:cubicBezTo>
                    <a:cubicBezTo>
                      <a:pt x="11770" y="21600"/>
                      <a:pt x="11770" y="21600"/>
                      <a:pt x="11770" y="21600"/>
                    </a:cubicBezTo>
                    <a:cubicBezTo>
                      <a:pt x="12211" y="21600"/>
                      <a:pt x="12563" y="21081"/>
                      <a:pt x="12563" y="20432"/>
                    </a:cubicBezTo>
                    <a:cubicBezTo>
                      <a:pt x="12563" y="18876"/>
                      <a:pt x="12563" y="18876"/>
                      <a:pt x="12563" y="18876"/>
                    </a:cubicBezTo>
                    <a:cubicBezTo>
                      <a:pt x="11505" y="19135"/>
                      <a:pt x="11505" y="19135"/>
                      <a:pt x="11505" y="19135"/>
                    </a:cubicBezTo>
                    <a:lnTo>
                      <a:pt x="11505" y="20043"/>
                    </a:lnTo>
                    <a:close/>
                    <a:moveTo>
                      <a:pt x="8376" y="1622"/>
                    </a:moveTo>
                    <a:cubicBezTo>
                      <a:pt x="8508" y="1751"/>
                      <a:pt x="8640" y="1816"/>
                      <a:pt x="8684" y="1946"/>
                    </a:cubicBezTo>
                    <a:cubicBezTo>
                      <a:pt x="11241" y="5708"/>
                      <a:pt x="11241" y="5708"/>
                      <a:pt x="11241" y="5708"/>
                    </a:cubicBezTo>
                    <a:cubicBezTo>
                      <a:pt x="11329" y="5773"/>
                      <a:pt x="11373" y="5968"/>
                      <a:pt x="11461" y="6162"/>
                    </a:cubicBezTo>
                    <a:cubicBezTo>
                      <a:pt x="8376" y="6162"/>
                      <a:pt x="8376" y="6162"/>
                      <a:pt x="8376" y="6162"/>
                    </a:cubicBezTo>
                    <a:lnTo>
                      <a:pt x="8376" y="1622"/>
                    </a:lnTo>
                    <a:close/>
                    <a:moveTo>
                      <a:pt x="21115" y="4865"/>
                    </a:moveTo>
                    <a:cubicBezTo>
                      <a:pt x="19176" y="1686"/>
                      <a:pt x="19176" y="1686"/>
                      <a:pt x="19176" y="1686"/>
                    </a:cubicBezTo>
                    <a:cubicBezTo>
                      <a:pt x="18647" y="843"/>
                      <a:pt x="17765" y="714"/>
                      <a:pt x="17192" y="1492"/>
                    </a:cubicBezTo>
                    <a:cubicBezTo>
                      <a:pt x="10580" y="10119"/>
                      <a:pt x="10580" y="10119"/>
                      <a:pt x="10580" y="10119"/>
                    </a:cubicBezTo>
                    <a:cubicBezTo>
                      <a:pt x="8860" y="17903"/>
                      <a:pt x="8860" y="17903"/>
                      <a:pt x="8860" y="17903"/>
                    </a:cubicBezTo>
                    <a:cubicBezTo>
                      <a:pt x="14327" y="16411"/>
                      <a:pt x="14327" y="16411"/>
                      <a:pt x="14327" y="16411"/>
                    </a:cubicBezTo>
                    <a:cubicBezTo>
                      <a:pt x="20983" y="7784"/>
                      <a:pt x="20983" y="7784"/>
                      <a:pt x="20983" y="7784"/>
                    </a:cubicBezTo>
                    <a:cubicBezTo>
                      <a:pt x="21556" y="7005"/>
                      <a:pt x="21600" y="5708"/>
                      <a:pt x="21115" y="4865"/>
                    </a:cubicBezTo>
                    <a:close/>
                    <a:moveTo>
                      <a:pt x="19308" y="3762"/>
                    </a:moveTo>
                    <a:cubicBezTo>
                      <a:pt x="19749" y="4476"/>
                      <a:pt x="19749" y="4476"/>
                      <a:pt x="19749" y="4476"/>
                    </a:cubicBezTo>
                    <a:cubicBezTo>
                      <a:pt x="13092" y="13103"/>
                      <a:pt x="13092" y="13103"/>
                      <a:pt x="13092" y="13103"/>
                    </a:cubicBezTo>
                    <a:cubicBezTo>
                      <a:pt x="12651" y="12389"/>
                      <a:pt x="12651" y="12389"/>
                      <a:pt x="12651" y="12389"/>
                    </a:cubicBezTo>
                    <a:lnTo>
                      <a:pt x="19308" y="3762"/>
                    </a:lnTo>
                    <a:close/>
                    <a:moveTo>
                      <a:pt x="17765" y="2400"/>
                    </a:moveTo>
                    <a:cubicBezTo>
                      <a:pt x="17985" y="2141"/>
                      <a:pt x="18338" y="2141"/>
                      <a:pt x="18514" y="2465"/>
                    </a:cubicBezTo>
                    <a:cubicBezTo>
                      <a:pt x="18735" y="2789"/>
                      <a:pt x="18735" y="2789"/>
                      <a:pt x="18735" y="2789"/>
                    </a:cubicBezTo>
                    <a:cubicBezTo>
                      <a:pt x="12078" y="11481"/>
                      <a:pt x="12078" y="11481"/>
                      <a:pt x="12078" y="11481"/>
                    </a:cubicBezTo>
                    <a:cubicBezTo>
                      <a:pt x="11505" y="10573"/>
                      <a:pt x="11505" y="10573"/>
                      <a:pt x="11505" y="10573"/>
                    </a:cubicBezTo>
                    <a:lnTo>
                      <a:pt x="17765" y="2400"/>
                    </a:lnTo>
                    <a:close/>
                    <a:moveTo>
                      <a:pt x="11197" y="16022"/>
                    </a:moveTo>
                    <a:cubicBezTo>
                      <a:pt x="10447" y="14789"/>
                      <a:pt x="10447" y="14789"/>
                      <a:pt x="10447" y="14789"/>
                    </a:cubicBezTo>
                    <a:cubicBezTo>
                      <a:pt x="11109" y="11741"/>
                      <a:pt x="11109" y="11741"/>
                      <a:pt x="11109" y="11741"/>
                    </a:cubicBezTo>
                    <a:cubicBezTo>
                      <a:pt x="13313" y="15438"/>
                      <a:pt x="13313" y="15438"/>
                      <a:pt x="13313" y="15438"/>
                    </a:cubicBezTo>
                    <a:lnTo>
                      <a:pt x="11197" y="16022"/>
                    </a:lnTo>
                    <a:close/>
                    <a:moveTo>
                      <a:pt x="20410" y="6811"/>
                    </a:moveTo>
                    <a:cubicBezTo>
                      <a:pt x="14194" y="14984"/>
                      <a:pt x="14194" y="14984"/>
                      <a:pt x="14194" y="14984"/>
                    </a:cubicBezTo>
                    <a:cubicBezTo>
                      <a:pt x="13621" y="14076"/>
                      <a:pt x="13621" y="14076"/>
                      <a:pt x="13621" y="14076"/>
                    </a:cubicBezTo>
                    <a:cubicBezTo>
                      <a:pt x="20278" y="5384"/>
                      <a:pt x="20278" y="5384"/>
                      <a:pt x="20278" y="5384"/>
                    </a:cubicBezTo>
                    <a:cubicBezTo>
                      <a:pt x="20454" y="5708"/>
                      <a:pt x="20454" y="5708"/>
                      <a:pt x="20454" y="5708"/>
                    </a:cubicBezTo>
                    <a:cubicBezTo>
                      <a:pt x="20674" y="6032"/>
                      <a:pt x="20630" y="6551"/>
                      <a:pt x="20410" y="68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Group 56"/>
            <p:cNvGrpSpPr/>
            <p:nvPr/>
          </p:nvGrpSpPr>
          <p:grpSpPr>
            <a:xfrm>
              <a:off x="2688785" y="2865645"/>
              <a:ext cx="454848" cy="454848"/>
              <a:chOff x="0" y="0"/>
              <a:chExt cx="1212924" cy="1212924"/>
            </a:xfrm>
          </p:grpSpPr>
          <p:sp>
            <p:nvSpPr>
              <p:cNvPr id="37" name="Freeform: Shape 57"/>
              <p:cNvSpPr/>
              <p:nvPr/>
            </p:nvSpPr>
            <p:spPr>
              <a:xfrm>
                <a:off x="0" y="0"/>
                <a:ext cx="1212924" cy="12129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 cap="rnd">
                <a:solidFill>
                  <a:schemeClr val="tx2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Freeform: Shape 58"/>
              <p:cNvSpPr/>
              <p:nvPr/>
            </p:nvSpPr>
            <p:spPr>
              <a:xfrm>
                <a:off x="299348" y="331040"/>
                <a:ext cx="614227" cy="550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1" y="0"/>
                    </a:moveTo>
                    <a:cubicBezTo>
                      <a:pt x="832" y="0"/>
                      <a:pt x="0" y="981"/>
                      <a:pt x="0" y="2188"/>
                    </a:cubicBezTo>
                    <a:lnTo>
                      <a:pt x="0" y="19412"/>
                    </a:lnTo>
                    <a:cubicBezTo>
                      <a:pt x="0" y="20619"/>
                      <a:pt x="832" y="21600"/>
                      <a:pt x="1861" y="21600"/>
                    </a:cubicBezTo>
                    <a:lnTo>
                      <a:pt x="19739" y="21600"/>
                    </a:lnTo>
                    <a:cubicBezTo>
                      <a:pt x="20768" y="21600"/>
                      <a:pt x="21600" y="20619"/>
                      <a:pt x="21600" y="19412"/>
                    </a:cubicBezTo>
                    <a:lnTo>
                      <a:pt x="21600" y="2188"/>
                    </a:lnTo>
                    <a:cubicBezTo>
                      <a:pt x="21600" y="981"/>
                      <a:pt x="20768" y="0"/>
                      <a:pt x="19739" y="0"/>
                    </a:cubicBezTo>
                    <a:lnTo>
                      <a:pt x="1861" y="0"/>
                    </a:lnTo>
                    <a:close/>
                    <a:moveTo>
                      <a:pt x="12955" y="1207"/>
                    </a:moveTo>
                    <a:cubicBezTo>
                      <a:pt x="13384" y="1207"/>
                      <a:pt x="13729" y="1597"/>
                      <a:pt x="13729" y="2075"/>
                    </a:cubicBezTo>
                    <a:cubicBezTo>
                      <a:pt x="13729" y="2553"/>
                      <a:pt x="13384" y="2938"/>
                      <a:pt x="12955" y="2938"/>
                    </a:cubicBezTo>
                    <a:cubicBezTo>
                      <a:pt x="12526" y="2938"/>
                      <a:pt x="12181" y="2553"/>
                      <a:pt x="12181" y="2075"/>
                    </a:cubicBezTo>
                    <a:cubicBezTo>
                      <a:pt x="12181" y="1597"/>
                      <a:pt x="12526" y="1207"/>
                      <a:pt x="12955" y="1207"/>
                    </a:cubicBezTo>
                    <a:close/>
                    <a:moveTo>
                      <a:pt x="15256" y="1207"/>
                    </a:moveTo>
                    <a:cubicBezTo>
                      <a:pt x="15685" y="1207"/>
                      <a:pt x="16030" y="1597"/>
                      <a:pt x="16030" y="2075"/>
                    </a:cubicBezTo>
                    <a:cubicBezTo>
                      <a:pt x="16030" y="2553"/>
                      <a:pt x="15685" y="2938"/>
                      <a:pt x="15256" y="2938"/>
                    </a:cubicBezTo>
                    <a:cubicBezTo>
                      <a:pt x="14827" y="2938"/>
                      <a:pt x="14482" y="2553"/>
                      <a:pt x="14482" y="2075"/>
                    </a:cubicBezTo>
                    <a:cubicBezTo>
                      <a:pt x="14482" y="1597"/>
                      <a:pt x="14827" y="1207"/>
                      <a:pt x="15256" y="1207"/>
                    </a:cubicBezTo>
                    <a:close/>
                    <a:moveTo>
                      <a:pt x="17421" y="1207"/>
                    </a:moveTo>
                    <a:cubicBezTo>
                      <a:pt x="17850" y="1207"/>
                      <a:pt x="18195" y="1597"/>
                      <a:pt x="18195" y="2075"/>
                    </a:cubicBezTo>
                    <a:cubicBezTo>
                      <a:pt x="18195" y="2553"/>
                      <a:pt x="17850" y="2938"/>
                      <a:pt x="17421" y="2938"/>
                    </a:cubicBezTo>
                    <a:cubicBezTo>
                      <a:pt x="16993" y="2938"/>
                      <a:pt x="16647" y="2553"/>
                      <a:pt x="16647" y="2075"/>
                    </a:cubicBezTo>
                    <a:cubicBezTo>
                      <a:pt x="16647" y="1597"/>
                      <a:pt x="16993" y="1207"/>
                      <a:pt x="17421" y="1207"/>
                    </a:cubicBezTo>
                    <a:close/>
                    <a:moveTo>
                      <a:pt x="3883" y="3924"/>
                    </a:moveTo>
                    <a:lnTo>
                      <a:pt x="17806" y="3924"/>
                    </a:lnTo>
                    <a:cubicBezTo>
                      <a:pt x="18607" y="3924"/>
                      <a:pt x="19257" y="4657"/>
                      <a:pt x="19257" y="5560"/>
                    </a:cubicBezTo>
                    <a:cubicBezTo>
                      <a:pt x="19257" y="5560"/>
                      <a:pt x="19257" y="18454"/>
                      <a:pt x="19257" y="18454"/>
                    </a:cubicBezTo>
                    <a:cubicBezTo>
                      <a:pt x="19257" y="19358"/>
                      <a:pt x="18607" y="20091"/>
                      <a:pt x="17806" y="20091"/>
                    </a:cubicBezTo>
                    <a:lnTo>
                      <a:pt x="3883" y="20091"/>
                    </a:lnTo>
                    <a:cubicBezTo>
                      <a:pt x="3082" y="20091"/>
                      <a:pt x="2436" y="19358"/>
                      <a:pt x="2436" y="18454"/>
                    </a:cubicBezTo>
                    <a:lnTo>
                      <a:pt x="2436" y="5560"/>
                    </a:lnTo>
                    <a:cubicBezTo>
                      <a:pt x="2436" y="4657"/>
                      <a:pt x="3082" y="3924"/>
                      <a:pt x="3883" y="3924"/>
                    </a:cubicBezTo>
                    <a:close/>
                    <a:moveTo>
                      <a:pt x="4991" y="5584"/>
                    </a:moveTo>
                    <a:cubicBezTo>
                      <a:pt x="4626" y="5584"/>
                      <a:pt x="4331" y="5866"/>
                      <a:pt x="4331" y="6211"/>
                    </a:cubicBezTo>
                    <a:lnTo>
                      <a:pt x="4331" y="7282"/>
                    </a:lnTo>
                    <a:cubicBezTo>
                      <a:pt x="4331" y="7627"/>
                      <a:pt x="4626" y="7904"/>
                      <a:pt x="4991" y="7904"/>
                    </a:cubicBezTo>
                    <a:lnTo>
                      <a:pt x="16512" y="7904"/>
                    </a:lnTo>
                    <a:cubicBezTo>
                      <a:pt x="16877" y="7904"/>
                      <a:pt x="17176" y="7627"/>
                      <a:pt x="17176" y="7282"/>
                    </a:cubicBezTo>
                    <a:lnTo>
                      <a:pt x="17176" y="6211"/>
                    </a:lnTo>
                    <a:cubicBezTo>
                      <a:pt x="17176" y="5866"/>
                      <a:pt x="16877" y="5584"/>
                      <a:pt x="16512" y="5584"/>
                    </a:cubicBezTo>
                    <a:lnTo>
                      <a:pt x="4991" y="5584"/>
                    </a:lnTo>
                    <a:close/>
                    <a:moveTo>
                      <a:pt x="9398" y="10149"/>
                    </a:moveTo>
                    <a:cubicBezTo>
                      <a:pt x="9036" y="10219"/>
                      <a:pt x="8127" y="10631"/>
                      <a:pt x="7884" y="10781"/>
                    </a:cubicBezTo>
                    <a:cubicBezTo>
                      <a:pt x="7641" y="10931"/>
                      <a:pt x="7492" y="11047"/>
                      <a:pt x="7664" y="11375"/>
                    </a:cubicBezTo>
                    <a:cubicBezTo>
                      <a:pt x="7835" y="11704"/>
                      <a:pt x="8054" y="12187"/>
                      <a:pt x="7651" y="12814"/>
                    </a:cubicBezTo>
                    <a:cubicBezTo>
                      <a:pt x="7177" y="13516"/>
                      <a:pt x="6405" y="13199"/>
                      <a:pt x="6230" y="13040"/>
                    </a:cubicBezTo>
                    <a:cubicBezTo>
                      <a:pt x="6055" y="12881"/>
                      <a:pt x="5834" y="12867"/>
                      <a:pt x="5684" y="13125"/>
                    </a:cubicBezTo>
                    <a:cubicBezTo>
                      <a:pt x="5535" y="13383"/>
                      <a:pt x="5114" y="14347"/>
                      <a:pt x="5012" y="14762"/>
                    </a:cubicBezTo>
                    <a:cubicBezTo>
                      <a:pt x="4910" y="15176"/>
                      <a:pt x="5048" y="15365"/>
                      <a:pt x="5274" y="15412"/>
                    </a:cubicBezTo>
                    <a:cubicBezTo>
                      <a:pt x="5501" y="15459"/>
                      <a:pt x="6001" y="15609"/>
                      <a:pt x="6069" y="16436"/>
                    </a:cubicBezTo>
                    <a:cubicBezTo>
                      <a:pt x="6138" y="17262"/>
                      <a:pt x="5382" y="17605"/>
                      <a:pt x="5249" y="17638"/>
                    </a:cubicBezTo>
                    <a:cubicBezTo>
                      <a:pt x="5116" y="17670"/>
                      <a:pt x="4918" y="17691"/>
                      <a:pt x="4923" y="18115"/>
                    </a:cubicBezTo>
                    <a:cubicBezTo>
                      <a:pt x="4940" y="18245"/>
                      <a:pt x="4984" y="18406"/>
                      <a:pt x="5037" y="18577"/>
                    </a:cubicBezTo>
                    <a:lnTo>
                      <a:pt x="8319" y="18577"/>
                    </a:lnTo>
                    <a:cubicBezTo>
                      <a:pt x="7490" y="17267"/>
                      <a:pt x="7615" y="15445"/>
                      <a:pt x="8683" y="14299"/>
                    </a:cubicBezTo>
                    <a:cubicBezTo>
                      <a:pt x="9861" y="13034"/>
                      <a:pt x="11736" y="13075"/>
                      <a:pt x="12870" y="14389"/>
                    </a:cubicBezTo>
                    <a:cubicBezTo>
                      <a:pt x="13871" y="15548"/>
                      <a:pt x="13960" y="17309"/>
                      <a:pt x="13158" y="18577"/>
                    </a:cubicBezTo>
                    <a:lnTo>
                      <a:pt x="16482" y="18577"/>
                    </a:lnTo>
                    <a:cubicBezTo>
                      <a:pt x="16603" y="18117"/>
                      <a:pt x="16446" y="17895"/>
                      <a:pt x="16190" y="17884"/>
                    </a:cubicBezTo>
                    <a:cubicBezTo>
                      <a:pt x="15881" y="17870"/>
                      <a:pt x="15443" y="17526"/>
                      <a:pt x="15290" y="16846"/>
                    </a:cubicBezTo>
                    <a:cubicBezTo>
                      <a:pt x="15137" y="16165"/>
                      <a:pt x="15843" y="15612"/>
                      <a:pt x="16114" y="15625"/>
                    </a:cubicBezTo>
                    <a:cubicBezTo>
                      <a:pt x="16386" y="15638"/>
                      <a:pt x="16581" y="15594"/>
                      <a:pt x="16580" y="15318"/>
                    </a:cubicBezTo>
                    <a:cubicBezTo>
                      <a:pt x="16578" y="15043"/>
                      <a:pt x="16378" y="14262"/>
                      <a:pt x="16165" y="13743"/>
                    </a:cubicBezTo>
                    <a:cubicBezTo>
                      <a:pt x="15953" y="13223"/>
                      <a:pt x="15760" y="12947"/>
                      <a:pt x="15421" y="13215"/>
                    </a:cubicBezTo>
                    <a:cubicBezTo>
                      <a:pt x="15087" y="13490"/>
                      <a:pt x="14481" y="13501"/>
                      <a:pt x="14046" y="13026"/>
                    </a:cubicBezTo>
                    <a:cubicBezTo>
                      <a:pt x="13562" y="12494"/>
                      <a:pt x="13797" y="11895"/>
                      <a:pt x="13953" y="11672"/>
                    </a:cubicBezTo>
                    <a:cubicBezTo>
                      <a:pt x="14108" y="11450"/>
                      <a:pt x="14178" y="11211"/>
                      <a:pt x="14059" y="11116"/>
                    </a:cubicBezTo>
                    <a:cubicBezTo>
                      <a:pt x="13941" y="11021"/>
                      <a:pt x="13539" y="10677"/>
                      <a:pt x="12942" y="10418"/>
                    </a:cubicBezTo>
                    <a:cubicBezTo>
                      <a:pt x="12345" y="10158"/>
                      <a:pt x="11912" y="10039"/>
                      <a:pt x="11817" y="10446"/>
                    </a:cubicBezTo>
                    <a:cubicBezTo>
                      <a:pt x="11747" y="10868"/>
                      <a:pt x="11435" y="11470"/>
                      <a:pt x="10726" y="11470"/>
                    </a:cubicBezTo>
                    <a:cubicBezTo>
                      <a:pt x="10017" y="11468"/>
                      <a:pt x="9786" y="10774"/>
                      <a:pt x="9783" y="10569"/>
                    </a:cubicBezTo>
                    <a:cubicBezTo>
                      <a:pt x="9780" y="10365"/>
                      <a:pt x="9722" y="10120"/>
                      <a:pt x="9398" y="10149"/>
                    </a:cubicBezTo>
                    <a:close/>
                    <a:moveTo>
                      <a:pt x="9440" y="15228"/>
                    </a:moveTo>
                    <a:cubicBezTo>
                      <a:pt x="9357" y="15228"/>
                      <a:pt x="9288" y="15305"/>
                      <a:pt x="9288" y="15398"/>
                    </a:cubicBezTo>
                    <a:lnTo>
                      <a:pt x="9288" y="15686"/>
                    </a:lnTo>
                    <a:cubicBezTo>
                      <a:pt x="9288" y="15779"/>
                      <a:pt x="9357" y="15851"/>
                      <a:pt x="9440" y="15851"/>
                    </a:cubicBezTo>
                    <a:lnTo>
                      <a:pt x="12063" y="15851"/>
                    </a:lnTo>
                    <a:cubicBezTo>
                      <a:pt x="12146" y="15851"/>
                      <a:pt x="12215" y="15779"/>
                      <a:pt x="12215" y="15686"/>
                    </a:cubicBezTo>
                    <a:lnTo>
                      <a:pt x="12215" y="15398"/>
                    </a:lnTo>
                    <a:cubicBezTo>
                      <a:pt x="12215" y="15305"/>
                      <a:pt x="12146" y="15228"/>
                      <a:pt x="12063" y="15228"/>
                    </a:cubicBezTo>
                    <a:lnTo>
                      <a:pt x="9440" y="15228"/>
                    </a:lnTo>
                    <a:close/>
                    <a:moveTo>
                      <a:pt x="9440" y="16219"/>
                    </a:moveTo>
                    <a:cubicBezTo>
                      <a:pt x="9357" y="16219"/>
                      <a:pt x="9288" y="16291"/>
                      <a:pt x="9288" y="16384"/>
                    </a:cubicBezTo>
                    <a:lnTo>
                      <a:pt x="9288" y="16672"/>
                    </a:lnTo>
                    <a:cubicBezTo>
                      <a:pt x="9288" y="16764"/>
                      <a:pt x="9357" y="16841"/>
                      <a:pt x="9440" y="16841"/>
                    </a:cubicBezTo>
                    <a:lnTo>
                      <a:pt x="12063" y="16841"/>
                    </a:lnTo>
                    <a:cubicBezTo>
                      <a:pt x="12146" y="16841"/>
                      <a:pt x="12215" y="16764"/>
                      <a:pt x="12215" y="16672"/>
                    </a:cubicBezTo>
                    <a:lnTo>
                      <a:pt x="12215" y="16384"/>
                    </a:lnTo>
                    <a:cubicBezTo>
                      <a:pt x="12215" y="16291"/>
                      <a:pt x="12146" y="16219"/>
                      <a:pt x="12063" y="16219"/>
                    </a:cubicBezTo>
                    <a:lnTo>
                      <a:pt x="9440" y="16219"/>
                    </a:lnTo>
                    <a:close/>
                    <a:moveTo>
                      <a:pt x="9440" y="17205"/>
                    </a:moveTo>
                    <a:cubicBezTo>
                      <a:pt x="9357" y="17205"/>
                      <a:pt x="9288" y="17281"/>
                      <a:pt x="9288" y="17374"/>
                    </a:cubicBezTo>
                    <a:lnTo>
                      <a:pt x="9288" y="17662"/>
                    </a:lnTo>
                    <a:cubicBezTo>
                      <a:pt x="9288" y="17754"/>
                      <a:pt x="9357" y="17827"/>
                      <a:pt x="9440" y="17827"/>
                    </a:cubicBezTo>
                    <a:lnTo>
                      <a:pt x="12063" y="17827"/>
                    </a:lnTo>
                    <a:cubicBezTo>
                      <a:pt x="12146" y="17827"/>
                      <a:pt x="12215" y="17754"/>
                      <a:pt x="12215" y="17662"/>
                    </a:cubicBezTo>
                    <a:lnTo>
                      <a:pt x="12215" y="17374"/>
                    </a:lnTo>
                    <a:cubicBezTo>
                      <a:pt x="12215" y="17281"/>
                      <a:pt x="12146" y="17205"/>
                      <a:pt x="12063" y="17205"/>
                    </a:cubicBezTo>
                    <a:lnTo>
                      <a:pt x="9440" y="1720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59"/>
            <p:cNvGrpSpPr/>
            <p:nvPr/>
          </p:nvGrpSpPr>
          <p:grpSpPr>
            <a:xfrm>
              <a:off x="2688785" y="3620349"/>
              <a:ext cx="454848" cy="454848"/>
              <a:chOff x="0" y="0"/>
              <a:chExt cx="1212924" cy="1212924"/>
            </a:xfrm>
          </p:grpSpPr>
          <p:sp>
            <p:nvSpPr>
              <p:cNvPr id="35" name="Freeform: Shape 60"/>
              <p:cNvSpPr/>
              <p:nvPr/>
            </p:nvSpPr>
            <p:spPr>
              <a:xfrm>
                <a:off x="0" y="0"/>
                <a:ext cx="1212924" cy="12129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 cap="rnd">
                <a:solidFill>
                  <a:schemeClr val="tx2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61"/>
              <p:cNvSpPr/>
              <p:nvPr/>
            </p:nvSpPr>
            <p:spPr>
              <a:xfrm>
                <a:off x="302107" y="332720"/>
                <a:ext cx="657090" cy="583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422" y="3335"/>
                    </a:moveTo>
                    <a:cubicBezTo>
                      <a:pt x="2422" y="21145"/>
                      <a:pt x="2422" y="21145"/>
                      <a:pt x="2422" y="21145"/>
                    </a:cubicBezTo>
                    <a:cubicBezTo>
                      <a:pt x="2422" y="21373"/>
                      <a:pt x="2221" y="21600"/>
                      <a:pt x="2019" y="21600"/>
                    </a:cubicBezTo>
                    <a:cubicBezTo>
                      <a:pt x="1211" y="21600"/>
                      <a:pt x="1211" y="21600"/>
                      <a:pt x="1211" y="21600"/>
                    </a:cubicBezTo>
                    <a:cubicBezTo>
                      <a:pt x="1009" y="21600"/>
                      <a:pt x="807" y="21373"/>
                      <a:pt x="807" y="21145"/>
                    </a:cubicBezTo>
                    <a:cubicBezTo>
                      <a:pt x="807" y="3335"/>
                      <a:pt x="807" y="3335"/>
                      <a:pt x="807" y="3335"/>
                    </a:cubicBezTo>
                    <a:cubicBezTo>
                      <a:pt x="336" y="3032"/>
                      <a:pt x="0" y="2425"/>
                      <a:pt x="0" y="1743"/>
                    </a:cubicBezTo>
                    <a:cubicBezTo>
                      <a:pt x="0" y="758"/>
                      <a:pt x="740" y="0"/>
                      <a:pt x="1615" y="0"/>
                    </a:cubicBezTo>
                    <a:cubicBezTo>
                      <a:pt x="2490" y="0"/>
                      <a:pt x="3230" y="758"/>
                      <a:pt x="3230" y="1743"/>
                    </a:cubicBezTo>
                    <a:cubicBezTo>
                      <a:pt x="3230" y="2425"/>
                      <a:pt x="2893" y="3032"/>
                      <a:pt x="2422" y="3335"/>
                    </a:cubicBezTo>
                    <a:close/>
                    <a:moveTo>
                      <a:pt x="21600" y="13415"/>
                    </a:moveTo>
                    <a:cubicBezTo>
                      <a:pt x="21600" y="13718"/>
                      <a:pt x="21398" y="14021"/>
                      <a:pt x="21129" y="14173"/>
                    </a:cubicBezTo>
                    <a:cubicBezTo>
                      <a:pt x="21062" y="14248"/>
                      <a:pt x="20994" y="14248"/>
                      <a:pt x="20927" y="14324"/>
                    </a:cubicBezTo>
                    <a:cubicBezTo>
                      <a:pt x="20120" y="14779"/>
                      <a:pt x="18236" y="15992"/>
                      <a:pt x="16351" y="15992"/>
                    </a:cubicBezTo>
                    <a:cubicBezTo>
                      <a:pt x="15611" y="15992"/>
                      <a:pt x="14938" y="15764"/>
                      <a:pt x="14333" y="15461"/>
                    </a:cubicBezTo>
                    <a:cubicBezTo>
                      <a:pt x="13996" y="15234"/>
                      <a:pt x="13996" y="15234"/>
                      <a:pt x="13996" y="15234"/>
                    </a:cubicBezTo>
                    <a:cubicBezTo>
                      <a:pt x="12718" y="14552"/>
                      <a:pt x="11708" y="14021"/>
                      <a:pt x="10228" y="14021"/>
                    </a:cubicBezTo>
                    <a:cubicBezTo>
                      <a:pt x="8411" y="14021"/>
                      <a:pt x="5854" y="15082"/>
                      <a:pt x="4441" y="16067"/>
                    </a:cubicBezTo>
                    <a:cubicBezTo>
                      <a:pt x="4307" y="16143"/>
                      <a:pt x="4105" y="16143"/>
                      <a:pt x="3970" y="16143"/>
                    </a:cubicBezTo>
                    <a:cubicBezTo>
                      <a:pt x="3836" y="16143"/>
                      <a:pt x="3701" y="16143"/>
                      <a:pt x="3634" y="16067"/>
                    </a:cubicBezTo>
                    <a:cubicBezTo>
                      <a:pt x="3364" y="15916"/>
                      <a:pt x="3230" y="15613"/>
                      <a:pt x="3230" y="15234"/>
                    </a:cubicBezTo>
                    <a:cubicBezTo>
                      <a:pt x="3230" y="4851"/>
                      <a:pt x="3230" y="4851"/>
                      <a:pt x="3230" y="4851"/>
                    </a:cubicBezTo>
                    <a:cubicBezTo>
                      <a:pt x="3230" y="4547"/>
                      <a:pt x="3364" y="4244"/>
                      <a:pt x="3566" y="4093"/>
                    </a:cubicBezTo>
                    <a:cubicBezTo>
                      <a:pt x="4374" y="3562"/>
                      <a:pt x="7200" y="1743"/>
                      <a:pt x="9824" y="1743"/>
                    </a:cubicBezTo>
                    <a:cubicBezTo>
                      <a:pt x="11910" y="1743"/>
                      <a:pt x="13593" y="2653"/>
                      <a:pt x="15073" y="3411"/>
                    </a:cubicBezTo>
                    <a:cubicBezTo>
                      <a:pt x="15342" y="3638"/>
                      <a:pt x="15746" y="3714"/>
                      <a:pt x="16150" y="3714"/>
                    </a:cubicBezTo>
                    <a:cubicBezTo>
                      <a:pt x="17630" y="3714"/>
                      <a:pt x="19245" y="2653"/>
                      <a:pt x="20052" y="2122"/>
                    </a:cubicBezTo>
                    <a:cubicBezTo>
                      <a:pt x="20187" y="2046"/>
                      <a:pt x="20321" y="1895"/>
                      <a:pt x="20389" y="1895"/>
                    </a:cubicBezTo>
                    <a:cubicBezTo>
                      <a:pt x="20658" y="1743"/>
                      <a:pt x="20927" y="1743"/>
                      <a:pt x="21196" y="1895"/>
                    </a:cubicBezTo>
                    <a:cubicBezTo>
                      <a:pt x="21398" y="2046"/>
                      <a:pt x="21600" y="2349"/>
                      <a:pt x="21600" y="2653"/>
                    </a:cubicBezTo>
                    <a:lnTo>
                      <a:pt x="21600" y="13415"/>
                    </a:lnTo>
                    <a:close/>
                    <a:moveTo>
                      <a:pt x="9622" y="3562"/>
                    </a:moveTo>
                    <a:cubicBezTo>
                      <a:pt x="8007" y="3638"/>
                      <a:pt x="6191" y="4472"/>
                      <a:pt x="4778" y="5381"/>
                    </a:cubicBezTo>
                    <a:cubicBezTo>
                      <a:pt x="4778" y="8034"/>
                      <a:pt x="4778" y="8034"/>
                      <a:pt x="4778" y="8034"/>
                    </a:cubicBezTo>
                    <a:cubicBezTo>
                      <a:pt x="6258" y="7124"/>
                      <a:pt x="8075" y="6442"/>
                      <a:pt x="9622" y="6366"/>
                    </a:cubicBezTo>
                    <a:lnTo>
                      <a:pt x="9622" y="3562"/>
                    </a:lnTo>
                    <a:close/>
                    <a:moveTo>
                      <a:pt x="9622" y="9549"/>
                    </a:moveTo>
                    <a:cubicBezTo>
                      <a:pt x="8075" y="9701"/>
                      <a:pt x="6258" y="10383"/>
                      <a:pt x="4778" y="11141"/>
                    </a:cubicBezTo>
                    <a:cubicBezTo>
                      <a:pt x="4778" y="13794"/>
                      <a:pt x="4778" y="13794"/>
                      <a:pt x="4778" y="13794"/>
                    </a:cubicBezTo>
                    <a:cubicBezTo>
                      <a:pt x="6258" y="13036"/>
                      <a:pt x="8075" y="12354"/>
                      <a:pt x="9622" y="12202"/>
                    </a:cubicBezTo>
                    <a:lnTo>
                      <a:pt x="9622" y="9549"/>
                    </a:lnTo>
                    <a:close/>
                    <a:moveTo>
                      <a:pt x="19985" y="10307"/>
                    </a:moveTo>
                    <a:cubicBezTo>
                      <a:pt x="18841" y="10914"/>
                      <a:pt x="16890" y="11823"/>
                      <a:pt x="15207" y="11293"/>
                    </a:cubicBezTo>
                    <a:cubicBezTo>
                      <a:pt x="15207" y="8109"/>
                      <a:pt x="15207" y="8109"/>
                      <a:pt x="15207" y="8109"/>
                    </a:cubicBezTo>
                    <a:cubicBezTo>
                      <a:pt x="15006" y="8034"/>
                      <a:pt x="14871" y="8034"/>
                      <a:pt x="14669" y="7882"/>
                    </a:cubicBezTo>
                    <a:cubicBezTo>
                      <a:pt x="13256" y="7124"/>
                      <a:pt x="12112" y="6366"/>
                      <a:pt x="10228" y="6366"/>
                    </a:cubicBezTo>
                    <a:cubicBezTo>
                      <a:pt x="10026" y="6366"/>
                      <a:pt x="9824" y="6366"/>
                      <a:pt x="9622" y="6366"/>
                    </a:cubicBezTo>
                    <a:cubicBezTo>
                      <a:pt x="9622" y="9474"/>
                      <a:pt x="9622" y="9474"/>
                      <a:pt x="9622" y="9474"/>
                    </a:cubicBezTo>
                    <a:cubicBezTo>
                      <a:pt x="9690" y="9474"/>
                      <a:pt x="9757" y="9474"/>
                      <a:pt x="9824" y="9474"/>
                    </a:cubicBezTo>
                    <a:cubicBezTo>
                      <a:pt x="11708" y="9474"/>
                      <a:pt x="13256" y="10232"/>
                      <a:pt x="14669" y="11065"/>
                    </a:cubicBezTo>
                    <a:cubicBezTo>
                      <a:pt x="14871" y="11141"/>
                      <a:pt x="15006" y="11217"/>
                      <a:pt x="15207" y="11293"/>
                    </a:cubicBezTo>
                    <a:cubicBezTo>
                      <a:pt x="15207" y="13945"/>
                      <a:pt x="15207" y="13945"/>
                      <a:pt x="15207" y="13945"/>
                    </a:cubicBezTo>
                    <a:cubicBezTo>
                      <a:pt x="15544" y="14097"/>
                      <a:pt x="15880" y="14173"/>
                      <a:pt x="16351" y="14173"/>
                    </a:cubicBezTo>
                    <a:cubicBezTo>
                      <a:pt x="17697" y="14173"/>
                      <a:pt x="19178" y="13339"/>
                      <a:pt x="19985" y="12884"/>
                    </a:cubicBezTo>
                    <a:lnTo>
                      <a:pt x="19985" y="10307"/>
                    </a:lnTo>
                    <a:close/>
                    <a:moveTo>
                      <a:pt x="19985" y="4168"/>
                    </a:moveTo>
                    <a:cubicBezTo>
                      <a:pt x="18976" y="4775"/>
                      <a:pt x="17563" y="5457"/>
                      <a:pt x="16150" y="5457"/>
                    </a:cubicBezTo>
                    <a:cubicBezTo>
                      <a:pt x="15813" y="5457"/>
                      <a:pt x="15477" y="5457"/>
                      <a:pt x="15207" y="5381"/>
                    </a:cubicBezTo>
                    <a:cubicBezTo>
                      <a:pt x="15207" y="8109"/>
                      <a:pt x="15207" y="8109"/>
                      <a:pt x="15207" y="8109"/>
                    </a:cubicBezTo>
                    <a:cubicBezTo>
                      <a:pt x="16890" y="8640"/>
                      <a:pt x="18841" y="7579"/>
                      <a:pt x="19985" y="6897"/>
                    </a:cubicBezTo>
                    <a:lnTo>
                      <a:pt x="19985" y="416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68"/>
            <p:cNvGrpSpPr/>
            <p:nvPr/>
          </p:nvGrpSpPr>
          <p:grpSpPr>
            <a:xfrm>
              <a:off x="522514" y="1419836"/>
              <a:ext cx="1440359" cy="466375"/>
              <a:chOff x="696685" y="1916041"/>
              <a:chExt cx="1920479" cy="621833"/>
            </a:xfrm>
          </p:grpSpPr>
          <p:sp>
            <p:nvSpPr>
              <p:cNvPr id="33" name="Rectangle 66"/>
              <p:cNvSpPr/>
              <p:nvPr/>
            </p:nvSpPr>
            <p:spPr>
              <a:xfrm>
                <a:off x="696685" y="2134372"/>
                <a:ext cx="1920479" cy="403502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0" tIns="0" rIns="0" bIns="0" anchor="t" anchorCtr="0">
                <a:normAutofit fontScale="70000" lnSpcReduction="20000"/>
              </a:bodyPr>
              <a:lstStyle/>
              <a:p>
                <a:pPr lvl="0" algn="r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4" name="Rectangle 67"/>
              <p:cNvSpPr/>
              <p:nvPr/>
            </p:nvSpPr>
            <p:spPr>
              <a:xfrm>
                <a:off x="696685" y="1916041"/>
                <a:ext cx="1920479" cy="209492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 anchor="b" anchorCtr="0">
                <a:normAutofit/>
              </a:bodyPr>
              <a:lstStyle/>
              <a:p>
                <a:pPr lvl="0" algn="r">
                  <a:defRPr sz="1800"/>
                </a:pPr>
                <a:r>
                  <a:rPr lang="zh-CN" altLang="en-US" sz="1000" b="1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4" name="Group 69"/>
            <p:cNvGrpSpPr/>
            <p:nvPr/>
          </p:nvGrpSpPr>
          <p:grpSpPr>
            <a:xfrm>
              <a:off x="522514" y="2163845"/>
              <a:ext cx="1440359" cy="466375"/>
              <a:chOff x="696685" y="1916041"/>
              <a:chExt cx="1920479" cy="621833"/>
            </a:xfrm>
          </p:grpSpPr>
          <p:sp>
            <p:nvSpPr>
              <p:cNvPr id="31" name="Rectangle 70"/>
              <p:cNvSpPr/>
              <p:nvPr/>
            </p:nvSpPr>
            <p:spPr>
              <a:xfrm>
                <a:off x="696685" y="2134372"/>
                <a:ext cx="1920479" cy="403502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0" tIns="0" rIns="0" bIns="0" anchor="t" anchorCtr="0">
                <a:normAutofit fontScale="70000" lnSpcReduction="20000"/>
              </a:bodyPr>
              <a:lstStyle/>
              <a:p>
                <a:pPr lvl="0" algn="r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2" name="Rectangle 71"/>
              <p:cNvSpPr/>
              <p:nvPr/>
            </p:nvSpPr>
            <p:spPr>
              <a:xfrm>
                <a:off x="696685" y="1916041"/>
                <a:ext cx="1920479" cy="209492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 anchor="b" anchorCtr="0">
                <a:normAutofit/>
              </a:bodyPr>
              <a:lstStyle/>
              <a:p>
                <a:pPr lvl="0" algn="r">
                  <a:defRPr sz="1800"/>
                </a:pPr>
                <a:r>
                  <a:rPr lang="zh-CN" altLang="en-US" sz="1000" b="1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5" name="Group 72"/>
            <p:cNvGrpSpPr/>
            <p:nvPr/>
          </p:nvGrpSpPr>
          <p:grpSpPr>
            <a:xfrm>
              <a:off x="522514" y="2874152"/>
              <a:ext cx="1440359" cy="466375"/>
              <a:chOff x="696685" y="1916041"/>
              <a:chExt cx="1920479" cy="621833"/>
            </a:xfrm>
          </p:grpSpPr>
          <p:sp>
            <p:nvSpPr>
              <p:cNvPr id="29" name="Rectangle 73"/>
              <p:cNvSpPr/>
              <p:nvPr/>
            </p:nvSpPr>
            <p:spPr>
              <a:xfrm>
                <a:off x="696685" y="2134372"/>
                <a:ext cx="1920479" cy="403502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0" tIns="0" rIns="0" bIns="0" anchor="t" anchorCtr="0">
                <a:normAutofit fontScale="70000" lnSpcReduction="20000"/>
              </a:bodyPr>
              <a:lstStyle/>
              <a:p>
                <a:pPr lvl="0" algn="r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0" name="Rectangle 74"/>
              <p:cNvSpPr/>
              <p:nvPr/>
            </p:nvSpPr>
            <p:spPr>
              <a:xfrm>
                <a:off x="696685" y="1916041"/>
                <a:ext cx="1920479" cy="209492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 anchor="b" anchorCtr="0">
                <a:normAutofit/>
              </a:bodyPr>
              <a:lstStyle/>
              <a:p>
                <a:pPr lvl="0" algn="r">
                  <a:defRPr sz="1800"/>
                </a:pPr>
                <a:r>
                  <a:rPr lang="zh-CN" altLang="en-US" sz="1000" b="1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6" name="Group 75"/>
            <p:cNvGrpSpPr/>
            <p:nvPr/>
          </p:nvGrpSpPr>
          <p:grpSpPr>
            <a:xfrm>
              <a:off x="522514" y="3618161"/>
              <a:ext cx="1440359" cy="466375"/>
              <a:chOff x="696685" y="1916041"/>
              <a:chExt cx="1920479" cy="621833"/>
            </a:xfrm>
          </p:grpSpPr>
          <p:sp>
            <p:nvSpPr>
              <p:cNvPr id="27" name="Rectangle 76"/>
              <p:cNvSpPr/>
              <p:nvPr/>
            </p:nvSpPr>
            <p:spPr>
              <a:xfrm>
                <a:off x="696685" y="2134372"/>
                <a:ext cx="1920479" cy="403502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0" tIns="0" rIns="0" bIns="0" anchor="t" anchorCtr="0">
                <a:normAutofit fontScale="70000" lnSpcReduction="20000"/>
              </a:bodyPr>
              <a:lstStyle/>
              <a:p>
                <a:pPr lvl="0" algn="r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8" name="Rectangle 77"/>
              <p:cNvSpPr/>
              <p:nvPr/>
            </p:nvSpPr>
            <p:spPr>
              <a:xfrm>
                <a:off x="696685" y="1916041"/>
                <a:ext cx="1920479" cy="209492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 anchor="b" anchorCtr="0">
                <a:normAutofit/>
              </a:bodyPr>
              <a:lstStyle/>
              <a:p>
                <a:pPr lvl="0" algn="r">
                  <a:defRPr sz="1800"/>
                </a:pPr>
                <a:r>
                  <a:rPr lang="zh-CN" altLang="en-US" sz="1000" b="1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sp>
        <p:nvSpPr>
          <p:cNvPr id="5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954587" y="1808397"/>
            <a:ext cx="4644570" cy="1009987"/>
            <a:chOff x="4954587" y="1808397"/>
            <a:chExt cx="4644570" cy="1009987"/>
          </a:xfrm>
        </p:grpSpPr>
        <p:sp>
          <p:nvSpPr>
            <p:cNvPr id="8" name="TextBox 71"/>
            <p:cNvSpPr txBox="1"/>
            <p:nvPr/>
          </p:nvSpPr>
          <p:spPr>
            <a:xfrm>
              <a:off x="5205390" y="2301639"/>
              <a:ext cx="2492990" cy="516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 dirty="0">
                  <a:cs typeface="+mn-ea"/>
                  <a:sym typeface="+mn-lt"/>
                </a:rPr>
              </a:br>
              <a:r>
                <a:rPr lang="zh-CN" altLang="en-US" sz="1200" dirty="0"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954587" y="1808397"/>
              <a:ext cx="46445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 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27088" y="11113"/>
            <a:ext cx="3898900" cy="5143501"/>
            <a:chOff x="827088" y="11113"/>
            <a:chExt cx="3898900" cy="5143501"/>
          </a:xfrm>
        </p:grpSpPr>
        <p:sp>
          <p:nvSpPr>
            <p:cNvPr id="12" name="AutoShape 50"/>
            <p:cNvSpPr>
              <a:spLocks noChangeAspect="1" noChangeArrowheads="1" noTextEdit="1"/>
            </p:cNvSpPr>
            <p:nvPr/>
          </p:nvSpPr>
          <p:spPr bwMode="auto">
            <a:xfrm>
              <a:off x="827088" y="11113"/>
              <a:ext cx="38989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2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3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4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5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56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57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58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59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0"/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61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62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63"/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avLst/>
              <a:gdLst>
                <a:gd name="T0" fmla="*/ 403 w 407"/>
                <a:gd name="T1" fmla="*/ 0 h 754"/>
                <a:gd name="T2" fmla="*/ 2 w 407"/>
                <a:gd name="T3" fmla="*/ 401 h 754"/>
                <a:gd name="T4" fmla="*/ 0 w 407"/>
                <a:gd name="T5" fmla="*/ 403 h 754"/>
                <a:gd name="T6" fmla="*/ 351 w 407"/>
                <a:gd name="T7" fmla="*/ 754 h 754"/>
                <a:gd name="T8" fmla="*/ 355 w 407"/>
                <a:gd name="T9" fmla="*/ 749 h 754"/>
                <a:gd name="T10" fmla="*/ 9 w 407"/>
                <a:gd name="T11" fmla="*/ 403 h 754"/>
                <a:gd name="T12" fmla="*/ 407 w 407"/>
                <a:gd name="T13" fmla="*/ 4 h 754"/>
                <a:gd name="T14" fmla="*/ 403 w 407"/>
                <a:gd name="T1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754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64"/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avLst/>
              <a:gdLst>
                <a:gd name="T0" fmla="*/ 403 w 407"/>
                <a:gd name="T1" fmla="*/ 0 h 754"/>
                <a:gd name="T2" fmla="*/ 2 w 407"/>
                <a:gd name="T3" fmla="*/ 401 h 754"/>
                <a:gd name="T4" fmla="*/ 0 w 407"/>
                <a:gd name="T5" fmla="*/ 403 h 754"/>
                <a:gd name="T6" fmla="*/ 351 w 407"/>
                <a:gd name="T7" fmla="*/ 754 h 754"/>
                <a:gd name="T8" fmla="*/ 355 w 407"/>
                <a:gd name="T9" fmla="*/ 749 h 754"/>
                <a:gd name="T10" fmla="*/ 9 w 407"/>
                <a:gd name="T11" fmla="*/ 403 h 754"/>
                <a:gd name="T12" fmla="*/ 407 w 407"/>
                <a:gd name="T13" fmla="*/ 4 h 754"/>
                <a:gd name="T14" fmla="*/ 403 w 407"/>
                <a:gd name="T1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754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65"/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66"/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67"/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avLst/>
              <a:gdLst>
                <a:gd name="T0" fmla="*/ 5 w 523"/>
                <a:gd name="T1" fmla="*/ 0 h 523"/>
                <a:gd name="T2" fmla="*/ 0 w 523"/>
                <a:gd name="T3" fmla="*/ 4 h 523"/>
                <a:gd name="T4" fmla="*/ 519 w 523"/>
                <a:gd name="T5" fmla="*/ 523 h 523"/>
                <a:gd name="T6" fmla="*/ 523 w 523"/>
                <a:gd name="T7" fmla="*/ 518 h 523"/>
                <a:gd name="T8" fmla="*/ 5 w 523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68"/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avLst/>
              <a:gdLst>
                <a:gd name="T0" fmla="*/ 5 w 523"/>
                <a:gd name="T1" fmla="*/ 0 h 523"/>
                <a:gd name="T2" fmla="*/ 0 w 523"/>
                <a:gd name="T3" fmla="*/ 4 h 523"/>
                <a:gd name="T4" fmla="*/ 519 w 523"/>
                <a:gd name="T5" fmla="*/ 523 h 523"/>
                <a:gd name="T6" fmla="*/ 523 w 523"/>
                <a:gd name="T7" fmla="*/ 518 h 523"/>
                <a:gd name="T8" fmla="*/ 5 w 523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9"/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avLst/>
              <a:gdLst>
                <a:gd name="T0" fmla="*/ 4 w 307"/>
                <a:gd name="T1" fmla="*/ 0 h 308"/>
                <a:gd name="T2" fmla="*/ 0 w 307"/>
                <a:gd name="T3" fmla="*/ 4 h 308"/>
                <a:gd name="T4" fmla="*/ 302 w 307"/>
                <a:gd name="T5" fmla="*/ 308 h 308"/>
                <a:gd name="T6" fmla="*/ 307 w 307"/>
                <a:gd name="T7" fmla="*/ 303 h 308"/>
                <a:gd name="T8" fmla="*/ 4 w 307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8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70"/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avLst/>
              <a:gdLst>
                <a:gd name="T0" fmla="*/ 4 w 307"/>
                <a:gd name="T1" fmla="*/ 0 h 308"/>
                <a:gd name="T2" fmla="*/ 0 w 307"/>
                <a:gd name="T3" fmla="*/ 4 h 308"/>
                <a:gd name="T4" fmla="*/ 302 w 307"/>
                <a:gd name="T5" fmla="*/ 308 h 308"/>
                <a:gd name="T6" fmla="*/ 307 w 307"/>
                <a:gd name="T7" fmla="*/ 303 h 308"/>
                <a:gd name="T8" fmla="*/ 4 w 307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8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1"/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avLst/>
              <a:gdLst>
                <a:gd name="T0" fmla="*/ 4 w 522"/>
                <a:gd name="T1" fmla="*/ 0 h 523"/>
                <a:gd name="T2" fmla="*/ 0 w 522"/>
                <a:gd name="T3" fmla="*/ 5 h 523"/>
                <a:gd name="T4" fmla="*/ 518 w 522"/>
                <a:gd name="T5" fmla="*/ 523 h 523"/>
                <a:gd name="T6" fmla="*/ 522 w 522"/>
                <a:gd name="T7" fmla="*/ 519 h 523"/>
                <a:gd name="T8" fmla="*/ 4 w 522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523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9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72"/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avLst/>
              <a:gdLst>
                <a:gd name="T0" fmla="*/ 4 w 522"/>
                <a:gd name="T1" fmla="*/ 0 h 523"/>
                <a:gd name="T2" fmla="*/ 0 w 522"/>
                <a:gd name="T3" fmla="*/ 5 h 523"/>
                <a:gd name="T4" fmla="*/ 518 w 522"/>
                <a:gd name="T5" fmla="*/ 523 h 523"/>
                <a:gd name="T6" fmla="*/ 522 w 522"/>
                <a:gd name="T7" fmla="*/ 519 h 523"/>
                <a:gd name="T8" fmla="*/ 4 w 522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523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73"/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74"/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74"/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74"/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318871" y="1500308"/>
              <a:ext cx="1079967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spc="300" dirty="0">
                  <a:latin typeface="Agency FB" panose="020B0503020202020204" pitchFamily="34" charset="0"/>
                  <a:ea typeface="+mn-ea"/>
                  <a:cs typeface="+mn-ea"/>
                  <a:sym typeface="+mn-lt"/>
                </a:rPr>
                <a:t>03</a:t>
              </a:r>
              <a:endParaRPr lang="zh-CN" altLang="en-US" sz="6600" spc="300" dirty="0">
                <a:latin typeface="Agency FB" panose="020B0503020202020204" pitchFamily="34" charset="0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a5a0903-195d-4cbd-ab88-3e3508e92542"/>
          <p:cNvGrpSpPr>
            <a:grpSpLocks noChangeAspect="1"/>
          </p:cNvGrpSpPr>
          <p:nvPr/>
        </p:nvGrpSpPr>
        <p:grpSpPr>
          <a:xfrm>
            <a:off x="917548" y="1010752"/>
            <a:ext cx="7206812" cy="3511577"/>
            <a:chOff x="1223397" y="1347669"/>
            <a:chExt cx="9609083" cy="4682103"/>
          </a:xfrm>
        </p:grpSpPr>
        <p:sp>
          <p:nvSpPr>
            <p:cNvPr id="3" name="ïšḻïďê-Oval 17"/>
            <p:cNvSpPr/>
            <p:nvPr/>
          </p:nvSpPr>
          <p:spPr>
            <a:xfrm>
              <a:off x="1223397" y="1347669"/>
              <a:ext cx="4682104" cy="468210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6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ïšḻïďê-Rectangle: Rounded Corners 13"/>
            <p:cNvSpPr/>
            <p:nvPr/>
          </p:nvSpPr>
          <p:spPr>
            <a:xfrm>
              <a:off x="3431704" y="4672991"/>
              <a:ext cx="7400776" cy="1027658"/>
            </a:xfrm>
            <a:prstGeom prst="roundRect">
              <a:avLst>
                <a:gd name="adj" fmla="val 61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/>
                <a:t>此部分内容作为文字排版占位显示（建议使用主题字体）如需更改请在</a:t>
              </a:r>
              <a:br>
                <a:rPr lang="zh-CN" altLang="en-US" sz="1200" dirty="0"/>
              </a:br>
              <a:r>
                <a:rPr lang="zh-CN" altLang="en-US" sz="1200" dirty="0"/>
                <a:t>（设置形状格式）菜单下（文本选项）中调整</a:t>
              </a:r>
            </a:p>
          </p:txBody>
        </p:sp>
        <p:sp>
          <p:nvSpPr>
            <p:cNvPr id="5" name="ïšḻïďê-Rectangle: Rounded Corners 12"/>
            <p:cNvSpPr/>
            <p:nvPr/>
          </p:nvSpPr>
          <p:spPr>
            <a:xfrm>
              <a:off x="3431704" y="1821510"/>
              <a:ext cx="7400776" cy="1027658"/>
            </a:xfrm>
            <a:prstGeom prst="roundRect">
              <a:avLst>
                <a:gd name="adj" fmla="val 61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/>
                <a:t>此部分内容作为文字排版占位显示（建议使用主题字体）如需更改请在</a:t>
              </a:r>
              <a:br>
                <a:rPr lang="zh-CN" altLang="en-US" sz="1200" dirty="0"/>
              </a:br>
              <a:r>
                <a:rPr lang="zh-CN" altLang="en-US" sz="1200" dirty="0"/>
                <a:t>（设置形状格式）菜单下（文本选项）中调整</a:t>
              </a:r>
            </a:p>
          </p:txBody>
        </p:sp>
        <p:sp>
          <p:nvSpPr>
            <p:cNvPr id="6" name="ïšḻïďê-Rectangle: Rounded Corners 2"/>
            <p:cNvSpPr/>
            <p:nvPr/>
          </p:nvSpPr>
          <p:spPr>
            <a:xfrm>
              <a:off x="5015880" y="2971800"/>
              <a:ext cx="5816600" cy="1582192"/>
            </a:xfrm>
            <a:prstGeom prst="roundRect">
              <a:avLst>
                <a:gd name="adj" fmla="val 61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/>
                <a:t>此部分内容作为文字排版占位显示（建议使用主题字体）如需更改请在</a:t>
              </a:r>
              <a:br>
                <a:rPr lang="zh-CN" altLang="en-US" sz="1200" dirty="0"/>
              </a:br>
              <a:r>
                <a:rPr lang="zh-CN" altLang="en-US" sz="1200" dirty="0"/>
                <a:t>（设置形状格式）菜单下（文本选项）中调整</a:t>
              </a:r>
            </a:p>
          </p:txBody>
        </p:sp>
        <p:sp>
          <p:nvSpPr>
            <p:cNvPr id="7" name="ïšḻïďê-Oval 1"/>
            <p:cNvSpPr/>
            <p:nvPr/>
          </p:nvSpPr>
          <p:spPr>
            <a:xfrm>
              <a:off x="1590372" y="1698877"/>
              <a:ext cx="3948152" cy="3979685"/>
            </a:xfrm>
            <a:prstGeom prst="ellipse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019011" y="1275607"/>
            <a:ext cx="3105980" cy="2962384"/>
            <a:chOff x="3019011" y="1275607"/>
            <a:chExt cx="3105980" cy="2962384"/>
          </a:xfrm>
        </p:grpSpPr>
        <p:grpSp>
          <p:nvGrpSpPr>
            <p:cNvPr id="4" name="Group 38"/>
            <p:cNvGrpSpPr/>
            <p:nvPr/>
          </p:nvGrpSpPr>
          <p:grpSpPr>
            <a:xfrm flipH="1" flipV="1">
              <a:off x="3019011" y="3052206"/>
              <a:ext cx="1212601" cy="1185785"/>
              <a:chOff x="4724404" y="1514475"/>
              <a:chExt cx="1384755" cy="1354133"/>
            </a:xfrm>
          </p:grpSpPr>
          <p:sp>
            <p:nvSpPr>
              <p:cNvPr id="58" name="Freeform: Shape 43"/>
              <p:cNvSpPr/>
              <p:nvPr/>
            </p:nvSpPr>
            <p:spPr bwMode="auto">
              <a:xfrm>
                <a:off x="4724404" y="1990723"/>
                <a:ext cx="877887" cy="877885"/>
              </a:xfrm>
              <a:custGeom>
                <a:avLst/>
                <a:gdLst/>
                <a:ahLst/>
                <a:cxnLst>
                  <a:cxn ang="0">
                    <a:pos x="158" y="73"/>
                  </a:cxn>
                  <a:cxn ang="0">
                    <a:pos x="86" y="0"/>
                  </a:cxn>
                  <a:cxn ang="0">
                    <a:pos x="0" y="87"/>
                  </a:cxn>
                  <a:cxn ang="0">
                    <a:pos x="69" y="158"/>
                  </a:cxn>
                  <a:cxn ang="0">
                    <a:pos x="158" y="73"/>
                  </a:cxn>
                </a:cxnLst>
                <a:rect l="0" t="0" r="r" b="b"/>
                <a:pathLst>
                  <a:path w="158" h="158">
                    <a:moveTo>
                      <a:pt x="158" y="73"/>
                    </a:moveTo>
                    <a:cubicBezTo>
                      <a:pt x="86" y="0"/>
                      <a:pt x="86" y="0"/>
                      <a:pt x="86" y="0"/>
                    </a:cubicBezTo>
                    <a:cubicBezTo>
                      <a:pt x="85" y="51"/>
                      <a:pt x="50" y="86"/>
                      <a:pt x="0" y="87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1" y="107"/>
                      <a:pt x="107" y="73"/>
                      <a:pt x="158" y="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9" name="Group 40"/>
              <p:cNvGrpSpPr/>
              <p:nvPr/>
            </p:nvGrpSpPr>
            <p:grpSpPr>
              <a:xfrm>
                <a:off x="5172075" y="1514475"/>
                <a:ext cx="937084" cy="935102"/>
                <a:chOff x="3932238" y="1276350"/>
                <a:chExt cx="750888" cy="749300"/>
              </a:xfrm>
            </p:grpSpPr>
            <p:sp>
              <p:nvSpPr>
                <p:cNvPr id="60" name="Oval 41"/>
                <p:cNvSpPr/>
                <p:nvPr/>
              </p:nvSpPr>
              <p:spPr bwMode="auto">
                <a:xfrm>
                  <a:off x="3932238" y="1276350"/>
                  <a:ext cx="750888" cy="749300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: Shape 42"/>
                <p:cNvSpPr/>
                <p:nvPr/>
              </p:nvSpPr>
              <p:spPr bwMode="auto">
                <a:xfrm>
                  <a:off x="4025901" y="1369219"/>
                  <a:ext cx="563563" cy="563563"/>
                </a:xfrm>
                <a:custGeom>
                  <a:avLst/>
                  <a:gdLst/>
                  <a:ahLst/>
                  <a:cxnLst>
                    <a:cxn ang="0">
                      <a:pos x="106" y="52"/>
                    </a:cxn>
                    <a:cxn ang="0">
                      <a:pos x="54" y="105"/>
                    </a:cxn>
                    <a:cxn ang="0">
                      <a:pos x="0" y="53"/>
                    </a:cxn>
                    <a:cxn ang="0">
                      <a:pos x="53" y="0"/>
                    </a:cxn>
                    <a:cxn ang="0">
                      <a:pos x="106" y="52"/>
                    </a:cxn>
                  </a:cxnLst>
                  <a:rect l="0" t="0" r="r" b="b"/>
                  <a:pathLst>
                    <a:path w="106" h="106">
                      <a:moveTo>
                        <a:pt x="106" y="52"/>
                      </a:moveTo>
                      <a:cubicBezTo>
                        <a:pt x="106" y="82"/>
                        <a:pt x="83" y="105"/>
                        <a:pt x="54" y="105"/>
                      </a:cubicBezTo>
                      <a:cubicBezTo>
                        <a:pt x="24" y="106"/>
                        <a:pt x="1" y="82"/>
                        <a:pt x="0" y="53"/>
                      </a:cubicBezTo>
                      <a:cubicBezTo>
                        <a:pt x="0" y="24"/>
                        <a:pt x="24" y="0"/>
                        <a:pt x="53" y="0"/>
                      </a:cubicBezTo>
                      <a:cubicBezTo>
                        <a:pt x="82" y="0"/>
                        <a:pt x="106" y="23"/>
                        <a:pt x="106" y="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" name="Group 45"/>
            <p:cNvGrpSpPr/>
            <p:nvPr/>
          </p:nvGrpSpPr>
          <p:grpSpPr>
            <a:xfrm flipV="1">
              <a:off x="4912386" y="3052203"/>
              <a:ext cx="1212605" cy="1185788"/>
              <a:chOff x="4724400" y="1514475"/>
              <a:chExt cx="1384759" cy="1354136"/>
            </a:xfrm>
          </p:grpSpPr>
          <p:sp>
            <p:nvSpPr>
              <p:cNvPr id="54" name="Freeform: Shape 50"/>
              <p:cNvSpPr/>
              <p:nvPr/>
            </p:nvSpPr>
            <p:spPr bwMode="auto">
              <a:xfrm>
                <a:off x="4724400" y="1990725"/>
                <a:ext cx="877886" cy="877886"/>
              </a:xfrm>
              <a:custGeom>
                <a:avLst/>
                <a:gdLst/>
                <a:ahLst/>
                <a:cxnLst>
                  <a:cxn ang="0">
                    <a:pos x="158" y="73"/>
                  </a:cxn>
                  <a:cxn ang="0">
                    <a:pos x="86" y="0"/>
                  </a:cxn>
                  <a:cxn ang="0">
                    <a:pos x="0" y="87"/>
                  </a:cxn>
                  <a:cxn ang="0">
                    <a:pos x="69" y="158"/>
                  </a:cxn>
                  <a:cxn ang="0">
                    <a:pos x="158" y="73"/>
                  </a:cxn>
                </a:cxnLst>
                <a:rect l="0" t="0" r="r" b="b"/>
                <a:pathLst>
                  <a:path w="158" h="158">
                    <a:moveTo>
                      <a:pt x="158" y="73"/>
                    </a:moveTo>
                    <a:cubicBezTo>
                      <a:pt x="86" y="0"/>
                      <a:pt x="86" y="0"/>
                      <a:pt x="86" y="0"/>
                    </a:cubicBezTo>
                    <a:cubicBezTo>
                      <a:pt x="85" y="51"/>
                      <a:pt x="50" y="86"/>
                      <a:pt x="0" y="87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1" y="107"/>
                      <a:pt x="107" y="73"/>
                      <a:pt x="158" y="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5" name="Group 47"/>
              <p:cNvGrpSpPr/>
              <p:nvPr/>
            </p:nvGrpSpPr>
            <p:grpSpPr>
              <a:xfrm>
                <a:off x="5172075" y="1514475"/>
                <a:ext cx="937084" cy="935102"/>
                <a:chOff x="3932238" y="1276350"/>
                <a:chExt cx="750888" cy="749300"/>
              </a:xfrm>
            </p:grpSpPr>
            <p:sp>
              <p:nvSpPr>
                <p:cNvPr id="56" name="Oval 48"/>
                <p:cNvSpPr/>
                <p:nvPr/>
              </p:nvSpPr>
              <p:spPr bwMode="auto">
                <a:xfrm>
                  <a:off x="3932238" y="1276350"/>
                  <a:ext cx="750888" cy="749300"/>
                </a:xfrm>
                <a:prstGeom prst="ellipse">
                  <a:avLst/>
                </a:prstGeom>
                <a:solidFill>
                  <a:schemeClr val="accent3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: Shape 49"/>
                <p:cNvSpPr/>
                <p:nvPr/>
              </p:nvSpPr>
              <p:spPr bwMode="auto">
                <a:xfrm>
                  <a:off x="4025901" y="1369219"/>
                  <a:ext cx="563563" cy="563563"/>
                </a:xfrm>
                <a:custGeom>
                  <a:avLst/>
                  <a:gdLst/>
                  <a:ahLst/>
                  <a:cxnLst>
                    <a:cxn ang="0">
                      <a:pos x="106" y="52"/>
                    </a:cxn>
                    <a:cxn ang="0">
                      <a:pos x="54" y="105"/>
                    </a:cxn>
                    <a:cxn ang="0">
                      <a:pos x="0" y="53"/>
                    </a:cxn>
                    <a:cxn ang="0">
                      <a:pos x="53" y="0"/>
                    </a:cxn>
                    <a:cxn ang="0">
                      <a:pos x="106" y="52"/>
                    </a:cxn>
                  </a:cxnLst>
                  <a:rect l="0" t="0" r="r" b="b"/>
                  <a:pathLst>
                    <a:path w="106" h="106">
                      <a:moveTo>
                        <a:pt x="106" y="52"/>
                      </a:moveTo>
                      <a:cubicBezTo>
                        <a:pt x="106" y="82"/>
                        <a:pt x="83" y="105"/>
                        <a:pt x="54" y="105"/>
                      </a:cubicBezTo>
                      <a:cubicBezTo>
                        <a:pt x="24" y="106"/>
                        <a:pt x="1" y="82"/>
                        <a:pt x="0" y="53"/>
                      </a:cubicBezTo>
                      <a:cubicBezTo>
                        <a:pt x="0" y="24"/>
                        <a:pt x="24" y="0"/>
                        <a:pt x="53" y="0"/>
                      </a:cubicBezTo>
                      <a:cubicBezTo>
                        <a:pt x="82" y="0"/>
                        <a:pt x="106" y="23"/>
                        <a:pt x="106" y="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6" name="Group 52"/>
            <p:cNvGrpSpPr/>
            <p:nvPr/>
          </p:nvGrpSpPr>
          <p:grpSpPr>
            <a:xfrm flipH="1">
              <a:off x="3019018" y="1275607"/>
              <a:ext cx="1212604" cy="1185788"/>
              <a:chOff x="4724399" y="1514475"/>
              <a:chExt cx="1384760" cy="1354136"/>
            </a:xfrm>
          </p:grpSpPr>
          <p:sp>
            <p:nvSpPr>
              <p:cNvPr id="50" name="Freeform: Shape 77"/>
              <p:cNvSpPr/>
              <p:nvPr/>
            </p:nvSpPr>
            <p:spPr bwMode="auto">
              <a:xfrm>
                <a:off x="4724399" y="1990725"/>
                <a:ext cx="877886" cy="877886"/>
              </a:xfrm>
              <a:custGeom>
                <a:avLst/>
                <a:gdLst/>
                <a:ahLst/>
                <a:cxnLst>
                  <a:cxn ang="0">
                    <a:pos x="158" y="73"/>
                  </a:cxn>
                  <a:cxn ang="0">
                    <a:pos x="86" y="0"/>
                  </a:cxn>
                  <a:cxn ang="0">
                    <a:pos x="0" y="87"/>
                  </a:cxn>
                  <a:cxn ang="0">
                    <a:pos x="69" y="158"/>
                  </a:cxn>
                  <a:cxn ang="0">
                    <a:pos x="158" y="73"/>
                  </a:cxn>
                </a:cxnLst>
                <a:rect l="0" t="0" r="r" b="b"/>
                <a:pathLst>
                  <a:path w="158" h="158">
                    <a:moveTo>
                      <a:pt x="158" y="73"/>
                    </a:moveTo>
                    <a:cubicBezTo>
                      <a:pt x="86" y="0"/>
                      <a:pt x="86" y="0"/>
                      <a:pt x="86" y="0"/>
                    </a:cubicBezTo>
                    <a:cubicBezTo>
                      <a:pt x="85" y="51"/>
                      <a:pt x="50" y="86"/>
                      <a:pt x="0" y="87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1" y="107"/>
                      <a:pt x="107" y="73"/>
                      <a:pt x="158" y="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1" name="Group 74"/>
              <p:cNvGrpSpPr/>
              <p:nvPr/>
            </p:nvGrpSpPr>
            <p:grpSpPr>
              <a:xfrm>
                <a:off x="5172075" y="1514475"/>
                <a:ext cx="937084" cy="935102"/>
                <a:chOff x="3932238" y="1276350"/>
                <a:chExt cx="750888" cy="749300"/>
              </a:xfrm>
            </p:grpSpPr>
            <p:sp>
              <p:nvSpPr>
                <p:cNvPr id="52" name="Oval 75"/>
                <p:cNvSpPr/>
                <p:nvPr/>
              </p:nvSpPr>
              <p:spPr bwMode="auto">
                <a:xfrm>
                  <a:off x="3932238" y="1276350"/>
                  <a:ext cx="750888" cy="7493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: Shape 76"/>
                <p:cNvSpPr/>
                <p:nvPr/>
              </p:nvSpPr>
              <p:spPr bwMode="auto">
                <a:xfrm>
                  <a:off x="4025901" y="1369219"/>
                  <a:ext cx="563563" cy="563563"/>
                </a:xfrm>
                <a:custGeom>
                  <a:avLst/>
                  <a:gdLst/>
                  <a:ahLst/>
                  <a:cxnLst>
                    <a:cxn ang="0">
                      <a:pos x="106" y="52"/>
                    </a:cxn>
                    <a:cxn ang="0">
                      <a:pos x="54" y="105"/>
                    </a:cxn>
                    <a:cxn ang="0">
                      <a:pos x="0" y="53"/>
                    </a:cxn>
                    <a:cxn ang="0">
                      <a:pos x="53" y="0"/>
                    </a:cxn>
                    <a:cxn ang="0">
                      <a:pos x="106" y="52"/>
                    </a:cxn>
                  </a:cxnLst>
                  <a:rect l="0" t="0" r="r" b="b"/>
                  <a:pathLst>
                    <a:path w="106" h="106">
                      <a:moveTo>
                        <a:pt x="106" y="52"/>
                      </a:moveTo>
                      <a:cubicBezTo>
                        <a:pt x="106" y="82"/>
                        <a:pt x="83" y="105"/>
                        <a:pt x="54" y="105"/>
                      </a:cubicBezTo>
                      <a:cubicBezTo>
                        <a:pt x="24" y="106"/>
                        <a:pt x="1" y="82"/>
                        <a:pt x="0" y="53"/>
                      </a:cubicBezTo>
                      <a:cubicBezTo>
                        <a:pt x="0" y="24"/>
                        <a:pt x="24" y="0"/>
                        <a:pt x="53" y="0"/>
                      </a:cubicBezTo>
                      <a:cubicBezTo>
                        <a:pt x="82" y="0"/>
                        <a:pt x="106" y="23"/>
                        <a:pt x="106" y="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Group 79"/>
            <p:cNvGrpSpPr/>
            <p:nvPr/>
          </p:nvGrpSpPr>
          <p:grpSpPr>
            <a:xfrm>
              <a:off x="4912386" y="1275607"/>
              <a:ext cx="1212605" cy="1185788"/>
              <a:chOff x="4724400" y="1514475"/>
              <a:chExt cx="1384759" cy="1354136"/>
            </a:xfrm>
          </p:grpSpPr>
          <p:sp>
            <p:nvSpPr>
              <p:cNvPr id="46" name="Freeform: Shape 84"/>
              <p:cNvSpPr/>
              <p:nvPr/>
            </p:nvSpPr>
            <p:spPr bwMode="auto">
              <a:xfrm>
                <a:off x="4724400" y="1990725"/>
                <a:ext cx="877886" cy="877886"/>
              </a:xfrm>
              <a:custGeom>
                <a:avLst/>
                <a:gdLst/>
                <a:ahLst/>
                <a:cxnLst>
                  <a:cxn ang="0">
                    <a:pos x="158" y="73"/>
                  </a:cxn>
                  <a:cxn ang="0">
                    <a:pos x="86" y="0"/>
                  </a:cxn>
                  <a:cxn ang="0">
                    <a:pos x="0" y="87"/>
                  </a:cxn>
                  <a:cxn ang="0">
                    <a:pos x="69" y="158"/>
                  </a:cxn>
                  <a:cxn ang="0">
                    <a:pos x="158" y="73"/>
                  </a:cxn>
                </a:cxnLst>
                <a:rect l="0" t="0" r="r" b="b"/>
                <a:pathLst>
                  <a:path w="158" h="158">
                    <a:moveTo>
                      <a:pt x="158" y="73"/>
                    </a:moveTo>
                    <a:cubicBezTo>
                      <a:pt x="86" y="0"/>
                      <a:pt x="86" y="0"/>
                      <a:pt x="86" y="0"/>
                    </a:cubicBezTo>
                    <a:cubicBezTo>
                      <a:pt x="85" y="51"/>
                      <a:pt x="50" y="86"/>
                      <a:pt x="0" y="87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1" y="107"/>
                      <a:pt x="107" y="73"/>
                      <a:pt x="158" y="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7" name="Group 81"/>
              <p:cNvGrpSpPr/>
              <p:nvPr/>
            </p:nvGrpSpPr>
            <p:grpSpPr>
              <a:xfrm>
                <a:off x="5172075" y="1514475"/>
                <a:ext cx="937084" cy="935102"/>
                <a:chOff x="3932238" y="1276350"/>
                <a:chExt cx="750888" cy="749300"/>
              </a:xfrm>
            </p:grpSpPr>
            <p:sp>
              <p:nvSpPr>
                <p:cNvPr id="48" name="Oval 82"/>
                <p:cNvSpPr/>
                <p:nvPr/>
              </p:nvSpPr>
              <p:spPr bwMode="auto">
                <a:xfrm>
                  <a:off x="3932238" y="1276350"/>
                  <a:ext cx="750888" cy="74930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Freeform: Shape 83"/>
                <p:cNvSpPr/>
                <p:nvPr/>
              </p:nvSpPr>
              <p:spPr bwMode="auto">
                <a:xfrm>
                  <a:off x="4025901" y="1369219"/>
                  <a:ext cx="563563" cy="563563"/>
                </a:xfrm>
                <a:custGeom>
                  <a:avLst/>
                  <a:gdLst/>
                  <a:ahLst/>
                  <a:cxnLst>
                    <a:cxn ang="0">
                      <a:pos x="106" y="52"/>
                    </a:cxn>
                    <a:cxn ang="0">
                      <a:pos x="54" y="105"/>
                    </a:cxn>
                    <a:cxn ang="0">
                      <a:pos x="0" y="53"/>
                    </a:cxn>
                    <a:cxn ang="0">
                      <a:pos x="53" y="0"/>
                    </a:cxn>
                    <a:cxn ang="0">
                      <a:pos x="106" y="52"/>
                    </a:cxn>
                  </a:cxnLst>
                  <a:rect l="0" t="0" r="r" b="b"/>
                  <a:pathLst>
                    <a:path w="106" h="106">
                      <a:moveTo>
                        <a:pt x="106" y="52"/>
                      </a:moveTo>
                      <a:cubicBezTo>
                        <a:pt x="106" y="82"/>
                        <a:pt x="83" y="105"/>
                        <a:pt x="54" y="105"/>
                      </a:cubicBezTo>
                      <a:cubicBezTo>
                        <a:pt x="24" y="106"/>
                        <a:pt x="1" y="82"/>
                        <a:pt x="0" y="53"/>
                      </a:cubicBezTo>
                      <a:cubicBezTo>
                        <a:pt x="0" y="24"/>
                        <a:pt x="24" y="0"/>
                        <a:pt x="53" y="0"/>
                      </a:cubicBezTo>
                      <a:cubicBezTo>
                        <a:pt x="82" y="0"/>
                        <a:pt x="106" y="23"/>
                        <a:pt x="106" y="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Group 86"/>
            <p:cNvGrpSpPr/>
            <p:nvPr/>
          </p:nvGrpSpPr>
          <p:grpSpPr>
            <a:xfrm>
              <a:off x="3819734" y="2006123"/>
              <a:ext cx="1504533" cy="1501350"/>
              <a:chOff x="3867684" y="2281754"/>
              <a:chExt cx="1408633" cy="1405653"/>
            </a:xfrm>
          </p:grpSpPr>
          <p:sp>
            <p:nvSpPr>
              <p:cNvPr id="44" name="Oval 87"/>
              <p:cNvSpPr/>
              <p:nvPr/>
            </p:nvSpPr>
            <p:spPr bwMode="auto">
              <a:xfrm>
                <a:off x="3867684" y="2281754"/>
                <a:ext cx="1408633" cy="140565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88"/>
              <p:cNvSpPr/>
              <p:nvPr/>
            </p:nvSpPr>
            <p:spPr bwMode="auto">
              <a:xfrm>
                <a:off x="4043392" y="2455972"/>
                <a:ext cx="1057220" cy="1057219"/>
              </a:xfrm>
              <a:custGeom>
                <a:avLst/>
                <a:gdLst/>
                <a:ahLst/>
                <a:cxnLst>
                  <a:cxn ang="0">
                    <a:pos x="106" y="52"/>
                  </a:cxn>
                  <a:cxn ang="0">
                    <a:pos x="54" y="105"/>
                  </a:cxn>
                  <a:cxn ang="0">
                    <a:pos x="0" y="53"/>
                  </a:cxn>
                  <a:cxn ang="0">
                    <a:pos x="53" y="0"/>
                  </a:cxn>
                  <a:cxn ang="0">
                    <a:pos x="106" y="52"/>
                  </a:cxn>
                </a:cxnLst>
                <a:rect l="0" t="0" r="r" b="b"/>
                <a:pathLst>
                  <a:path w="106" h="106">
                    <a:moveTo>
                      <a:pt x="106" y="52"/>
                    </a:moveTo>
                    <a:cubicBezTo>
                      <a:pt x="106" y="82"/>
                      <a:pt x="83" y="105"/>
                      <a:pt x="54" y="105"/>
                    </a:cubicBezTo>
                    <a:cubicBezTo>
                      <a:pt x="24" y="106"/>
                      <a:pt x="1" y="82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82" y="0"/>
                      <a:pt x="106" y="23"/>
                      <a:pt x="106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89"/>
            <p:cNvGrpSpPr/>
            <p:nvPr/>
          </p:nvGrpSpPr>
          <p:grpSpPr>
            <a:xfrm>
              <a:off x="4345830" y="2533257"/>
              <a:ext cx="452345" cy="447085"/>
              <a:chOff x="3959226" y="1355724"/>
              <a:chExt cx="273050" cy="269875"/>
            </a:xfrm>
          </p:grpSpPr>
          <p:sp>
            <p:nvSpPr>
              <p:cNvPr id="40" name="Freeform: Shape 90"/>
              <p:cNvSpPr/>
              <p:nvPr/>
            </p:nvSpPr>
            <p:spPr bwMode="auto">
              <a:xfrm>
                <a:off x="3983038" y="1376361"/>
                <a:ext cx="249238" cy="24923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25" y="9"/>
                  </a:cxn>
                  <a:cxn ang="0">
                    <a:pos x="25" y="10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54" y="10"/>
                  </a:cxn>
                  <a:cxn ang="0">
                    <a:pos x="99" y="54"/>
                  </a:cxn>
                  <a:cxn ang="0">
                    <a:pos x="54" y="99"/>
                  </a:cxn>
                  <a:cxn ang="0">
                    <a:pos x="10" y="54"/>
                  </a:cxn>
                  <a:cxn ang="0">
                    <a:pos x="14" y="34"/>
                  </a:cxn>
                  <a:cxn ang="0">
                    <a:pos x="15" y="32"/>
                  </a:cxn>
                  <a:cxn ang="0">
                    <a:pos x="9" y="27"/>
                  </a:cxn>
                  <a:cxn ang="0">
                    <a:pos x="7" y="27"/>
                  </a:cxn>
                  <a:cxn ang="0">
                    <a:pos x="0" y="54"/>
                  </a:cxn>
                  <a:cxn ang="0">
                    <a:pos x="54" y="109"/>
                  </a:cxn>
                  <a:cxn ang="0">
                    <a:pos x="109" y="54"/>
                  </a:cxn>
                  <a:cxn ang="0">
                    <a:pos x="54" y="0"/>
                  </a:cxn>
                </a:cxnLst>
                <a:rect l="0" t="0" r="r" b="b"/>
                <a:pathLst>
                  <a:path w="109" h="109">
                    <a:moveTo>
                      <a:pt x="54" y="0"/>
                    </a:moveTo>
                    <a:cubicBezTo>
                      <a:pt x="44" y="0"/>
                      <a:pt x="33" y="3"/>
                      <a:pt x="25" y="9"/>
                    </a:cubicBezTo>
                    <a:cubicBezTo>
                      <a:pt x="25" y="9"/>
                      <a:pt x="24" y="9"/>
                      <a:pt x="25" y="10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1" y="16"/>
                      <a:pt x="32" y="16"/>
                      <a:pt x="32" y="16"/>
                    </a:cubicBezTo>
                    <a:cubicBezTo>
                      <a:pt x="39" y="12"/>
                      <a:pt x="46" y="10"/>
                      <a:pt x="54" y="10"/>
                    </a:cubicBezTo>
                    <a:cubicBezTo>
                      <a:pt x="79" y="10"/>
                      <a:pt x="99" y="30"/>
                      <a:pt x="99" y="54"/>
                    </a:cubicBezTo>
                    <a:cubicBezTo>
                      <a:pt x="99" y="79"/>
                      <a:pt x="79" y="99"/>
                      <a:pt x="54" y="99"/>
                    </a:cubicBezTo>
                    <a:cubicBezTo>
                      <a:pt x="30" y="99"/>
                      <a:pt x="10" y="79"/>
                      <a:pt x="10" y="54"/>
                    </a:cubicBezTo>
                    <a:cubicBezTo>
                      <a:pt x="10" y="47"/>
                      <a:pt x="11" y="40"/>
                      <a:pt x="14" y="34"/>
                    </a:cubicBezTo>
                    <a:cubicBezTo>
                      <a:pt x="15" y="33"/>
                      <a:pt x="15" y="32"/>
                      <a:pt x="15" y="32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8" y="26"/>
                      <a:pt x="8" y="27"/>
                      <a:pt x="7" y="27"/>
                    </a:cubicBezTo>
                    <a:cubicBezTo>
                      <a:pt x="3" y="35"/>
                      <a:pt x="0" y="45"/>
                      <a:pt x="0" y="54"/>
                    </a:cubicBezTo>
                    <a:cubicBezTo>
                      <a:pt x="0" y="84"/>
                      <a:pt x="24" y="109"/>
                      <a:pt x="54" y="109"/>
                    </a:cubicBezTo>
                    <a:cubicBezTo>
                      <a:pt x="84" y="109"/>
                      <a:pt x="109" y="84"/>
                      <a:pt x="109" y="54"/>
                    </a:cubicBezTo>
                    <a:cubicBezTo>
                      <a:pt x="109" y="24"/>
                      <a:pt x="84" y="0"/>
                      <a:pt x="54" y="0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91"/>
              <p:cNvSpPr/>
              <p:nvPr/>
            </p:nvSpPr>
            <p:spPr bwMode="auto">
              <a:xfrm>
                <a:off x="3959226" y="1355724"/>
                <a:ext cx="153988" cy="153988"/>
              </a:xfrm>
              <a:custGeom>
                <a:avLst/>
                <a:gdLst/>
                <a:ahLst/>
                <a:cxnLst>
                  <a:cxn ang="0">
                    <a:pos x="63" y="67"/>
                  </a:cxn>
                  <a:cxn ang="0">
                    <a:pos x="58" y="65"/>
                  </a:cxn>
                  <a:cxn ang="0">
                    <a:pos x="17" y="24"/>
                  </a:cxn>
                  <a:cxn ang="0">
                    <a:pos x="13" y="22"/>
                  </a:cxn>
                  <a:cxn ang="0">
                    <a:pos x="8" y="21"/>
                  </a:cxn>
                  <a:cxn ang="0">
                    <a:pos x="1" y="13"/>
                  </a:cxn>
                  <a:cxn ang="0">
                    <a:pos x="2" y="10"/>
                  </a:cxn>
                  <a:cxn ang="0">
                    <a:pos x="5" y="9"/>
                  </a:cxn>
                  <a:cxn ang="0">
                    <a:pos x="9" y="5"/>
                  </a:cxn>
                  <a:cxn ang="0">
                    <a:pos x="10" y="2"/>
                  </a:cxn>
                  <a:cxn ang="0">
                    <a:pos x="13" y="2"/>
                  </a:cxn>
                  <a:cxn ang="0">
                    <a:pos x="20" y="9"/>
                  </a:cxn>
                  <a:cxn ang="0">
                    <a:pos x="22" y="13"/>
                  </a:cxn>
                  <a:cxn ang="0">
                    <a:pos x="23" y="17"/>
                  </a:cxn>
                  <a:cxn ang="0">
                    <a:pos x="64" y="58"/>
                  </a:cxn>
                  <a:cxn ang="0">
                    <a:pos x="67" y="64"/>
                  </a:cxn>
                  <a:cxn ang="0">
                    <a:pos x="67" y="64"/>
                  </a:cxn>
                  <a:cxn ang="0">
                    <a:pos x="64" y="67"/>
                  </a:cxn>
                  <a:cxn ang="0">
                    <a:pos x="63" y="67"/>
                  </a:cxn>
                </a:cxnLst>
                <a:rect l="0" t="0" r="r" b="b"/>
                <a:pathLst>
                  <a:path w="67" h="67">
                    <a:moveTo>
                      <a:pt x="63" y="67"/>
                    </a:moveTo>
                    <a:cubicBezTo>
                      <a:pt x="62" y="67"/>
                      <a:pt x="59" y="66"/>
                      <a:pt x="58" y="65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6" y="22"/>
                      <a:pt x="14" y="22"/>
                      <a:pt x="13" y="22"/>
                    </a:cubicBezTo>
                    <a:cubicBezTo>
                      <a:pt x="12" y="23"/>
                      <a:pt x="10" y="22"/>
                      <a:pt x="8" y="21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0" y="11"/>
                      <a:pt x="2" y="10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7" y="9"/>
                      <a:pt x="8" y="7"/>
                      <a:pt x="9" y="5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1"/>
                      <a:pt x="12" y="0"/>
                      <a:pt x="13" y="2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2" y="10"/>
                      <a:pt x="22" y="12"/>
                      <a:pt x="22" y="13"/>
                    </a:cubicBezTo>
                    <a:cubicBezTo>
                      <a:pt x="21" y="14"/>
                      <a:pt x="22" y="16"/>
                      <a:pt x="23" y="17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6" y="59"/>
                      <a:pt x="67" y="62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7" y="66"/>
                      <a:pt x="66" y="67"/>
                      <a:pt x="64" y="67"/>
                    </a:cubicBezTo>
                    <a:lnTo>
                      <a:pt x="63" y="67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92"/>
              <p:cNvSpPr/>
              <p:nvPr/>
            </p:nvSpPr>
            <p:spPr bwMode="auto">
              <a:xfrm>
                <a:off x="4071938" y="1465261"/>
                <a:ext cx="71438" cy="71438"/>
              </a:xfrm>
              <a:custGeom>
                <a:avLst/>
                <a:gdLst/>
                <a:ahLst/>
                <a:cxnLst>
                  <a:cxn ang="0">
                    <a:pos x="16" y="1"/>
                  </a:cxn>
                  <a:cxn ang="0">
                    <a:pos x="20" y="6"/>
                  </a:cxn>
                  <a:cxn ang="0">
                    <a:pos x="24" y="15"/>
                  </a:cxn>
                  <a:cxn ang="0">
                    <a:pos x="24" y="16"/>
                  </a:cxn>
                  <a:cxn ang="0">
                    <a:pos x="22" y="23"/>
                  </a:cxn>
                  <a:cxn ang="0">
                    <a:pos x="15" y="26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4" y="21"/>
                  </a:cxn>
                  <a:cxn ang="0">
                    <a:pos x="2" y="19"/>
                  </a:cxn>
                  <a:cxn ang="0">
                    <a:pos x="1" y="20"/>
                  </a:cxn>
                  <a:cxn ang="0">
                    <a:pos x="15" y="31"/>
                  </a:cxn>
                  <a:cxn ang="0">
                    <a:pos x="31" y="15"/>
                  </a:cxn>
                  <a:cxn ang="0">
                    <a:pos x="17" y="0"/>
                  </a:cxn>
                  <a:cxn ang="0">
                    <a:pos x="16" y="1"/>
                  </a:cxn>
                </a:cxnLst>
                <a:rect l="0" t="0" r="r" b="b"/>
                <a:pathLst>
                  <a:path w="31" h="31">
                    <a:moveTo>
                      <a:pt x="16" y="1"/>
                    </a:moveTo>
                    <a:cubicBezTo>
                      <a:pt x="20" y="6"/>
                      <a:pt x="20" y="6"/>
                      <a:pt x="20" y="6"/>
                    </a:cubicBezTo>
                    <a:cubicBezTo>
                      <a:pt x="22" y="8"/>
                      <a:pt x="24" y="12"/>
                      <a:pt x="24" y="15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5" y="19"/>
                      <a:pt x="24" y="21"/>
                      <a:pt x="22" y="23"/>
                    </a:cubicBezTo>
                    <a:cubicBezTo>
                      <a:pt x="20" y="25"/>
                      <a:pt x="18" y="26"/>
                      <a:pt x="15" y="26"/>
                    </a:cubicBezTo>
                    <a:cubicBezTo>
                      <a:pt x="15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0" y="26"/>
                      <a:pt x="6" y="24"/>
                      <a:pt x="4" y="21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7"/>
                      <a:pt x="0" y="19"/>
                      <a:pt x="1" y="20"/>
                    </a:cubicBezTo>
                    <a:cubicBezTo>
                      <a:pt x="2" y="26"/>
                      <a:pt x="8" y="31"/>
                      <a:pt x="15" y="31"/>
                    </a:cubicBezTo>
                    <a:cubicBezTo>
                      <a:pt x="24" y="31"/>
                      <a:pt x="31" y="24"/>
                      <a:pt x="31" y="15"/>
                    </a:cubicBezTo>
                    <a:cubicBezTo>
                      <a:pt x="31" y="8"/>
                      <a:pt x="25" y="1"/>
                      <a:pt x="17" y="0"/>
                    </a:cubicBezTo>
                    <a:cubicBezTo>
                      <a:pt x="17" y="0"/>
                      <a:pt x="14" y="0"/>
                      <a:pt x="16" y="1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93"/>
              <p:cNvSpPr/>
              <p:nvPr/>
            </p:nvSpPr>
            <p:spPr bwMode="auto">
              <a:xfrm>
                <a:off x="4025901" y="1419224"/>
                <a:ext cx="160338" cy="161925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20" y="4"/>
                  </a:cxn>
                  <a:cxn ang="0">
                    <a:pos x="20" y="6"/>
                  </a:cxn>
                  <a:cxn ang="0">
                    <a:pos x="25" y="11"/>
                  </a:cxn>
                  <a:cxn ang="0">
                    <a:pos x="28" y="11"/>
                  </a:cxn>
                  <a:cxn ang="0">
                    <a:pos x="35" y="10"/>
                  </a:cxn>
                  <a:cxn ang="0">
                    <a:pos x="61" y="35"/>
                  </a:cxn>
                  <a:cxn ang="0">
                    <a:pos x="35" y="61"/>
                  </a:cxn>
                  <a:cxn ang="0">
                    <a:pos x="10" y="35"/>
                  </a:cxn>
                  <a:cxn ang="0">
                    <a:pos x="11" y="30"/>
                  </a:cxn>
                  <a:cxn ang="0">
                    <a:pos x="10" y="28"/>
                  </a:cxn>
                  <a:cxn ang="0">
                    <a:pos x="5" y="22"/>
                  </a:cxn>
                  <a:cxn ang="0">
                    <a:pos x="3" y="22"/>
                  </a:cxn>
                  <a:cxn ang="0">
                    <a:pos x="0" y="35"/>
                  </a:cxn>
                  <a:cxn ang="0">
                    <a:pos x="35" y="70"/>
                  </a:cxn>
                  <a:cxn ang="0">
                    <a:pos x="70" y="35"/>
                  </a:cxn>
                  <a:cxn ang="0">
                    <a:pos x="35" y="0"/>
                  </a:cxn>
                </a:cxnLst>
                <a:rect l="0" t="0" r="r" b="b"/>
                <a:pathLst>
                  <a:path w="70" h="70">
                    <a:moveTo>
                      <a:pt x="35" y="0"/>
                    </a:moveTo>
                    <a:cubicBezTo>
                      <a:pt x="30" y="0"/>
                      <a:pt x="25" y="2"/>
                      <a:pt x="20" y="4"/>
                    </a:cubicBezTo>
                    <a:cubicBezTo>
                      <a:pt x="20" y="4"/>
                      <a:pt x="19" y="4"/>
                      <a:pt x="20" y="6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6" y="12"/>
                      <a:pt x="27" y="12"/>
                      <a:pt x="28" y="11"/>
                    </a:cubicBezTo>
                    <a:cubicBezTo>
                      <a:pt x="30" y="11"/>
                      <a:pt x="33" y="10"/>
                      <a:pt x="35" y="10"/>
                    </a:cubicBezTo>
                    <a:cubicBezTo>
                      <a:pt x="49" y="10"/>
                      <a:pt x="61" y="22"/>
                      <a:pt x="61" y="35"/>
                    </a:cubicBezTo>
                    <a:cubicBezTo>
                      <a:pt x="61" y="49"/>
                      <a:pt x="49" y="61"/>
                      <a:pt x="35" y="61"/>
                    </a:cubicBezTo>
                    <a:cubicBezTo>
                      <a:pt x="21" y="61"/>
                      <a:pt x="10" y="49"/>
                      <a:pt x="10" y="35"/>
                    </a:cubicBezTo>
                    <a:cubicBezTo>
                      <a:pt x="10" y="33"/>
                      <a:pt x="10" y="32"/>
                      <a:pt x="11" y="30"/>
                    </a:cubicBezTo>
                    <a:cubicBezTo>
                      <a:pt x="11" y="29"/>
                      <a:pt x="11" y="29"/>
                      <a:pt x="10" y="28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4" y="21"/>
                      <a:pt x="3" y="22"/>
                      <a:pt x="3" y="22"/>
                    </a:cubicBezTo>
                    <a:cubicBezTo>
                      <a:pt x="1" y="26"/>
                      <a:pt x="0" y="31"/>
                      <a:pt x="0" y="35"/>
                    </a:cubicBezTo>
                    <a:cubicBezTo>
                      <a:pt x="0" y="55"/>
                      <a:pt x="16" y="70"/>
                      <a:pt x="35" y="70"/>
                    </a:cubicBezTo>
                    <a:cubicBezTo>
                      <a:pt x="55" y="70"/>
                      <a:pt x="70" y="55"/>
                      <a:pt x="70" y="35"/>
                    </a:cubicBezTo>
                    <a:cubicBezTo>
                      <a:pt x="70" y="16"/>
                      <a:pt x="55" y="0"/>
                      <a:pt x="35" y="0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94"/>
            <p:cNvGrpSpPr/>
            <p:nvPr/>
          </p:nvGrpSpPr>
          <p:grpSpPr>
            <a:xfrm>
              <a:off x="3259532" y="1522557"/>
              <a:ext cx="339940" cy="321055"/>
              <a:chOff x="5530851" y="1866899"/>
              <a:chExt cx="285750" cy="269875"/>
            </a:xfrm>
            <a:solidFill>
              <a:schemeClr val="accent1"/>
            </a:solidFill>
          </p:grpSpPr>
          <p:sp>
            <p:nvSpPr>
              <p:cNvPr id="38" name="Oval 95"/>
              <p:cNvSpPr/>
              <p:nvPr/>
            </p:nvSpPr>
            <p:spPr bwMode="auto">
              <a:xfrm>
                <a:off x="5661026" y="1912936"/>
                <a:ext cx="68263" cy="682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96"/>
              <p:cNvSpPr/>
              <p:nvPr/>
            </p:nvSpPr>
            <p:spPr bwMode="auto">
              <a:xfrm>
                <a:off x="5530851" y="1866899"/>
                <a:ext cx="285750" cy="269875"/>
              </a:xfrm>
              <a:custGeom>
                <a:avLst/>
                <a:gdLst/>
                <a:ahLst/>
                <a:cxnLst>
                  <a:cxn ang="0">
                    <a:pos x="100" y="75"/>
                  </a:cxn>
                  <a:cxn ang="0">
                    <a:pos x="97" y="77"/>
                  </a:cxn>
                  <a:cxn ang="0">
                    <a:pos x="96" y="77"/>
                  </a:cxn>
                  <a:cxn ang="0">
                    <a:pos x="90" y="57"/>
                  </a:cxn>
                  <a:cxn ang="0">
                    <a:pos x="84" y="53"/>
                  </a:cxn>
                  <a:cxn ang="0">
                    <a:pos x="82" y="53"/>
                  </a:cxn>
                  <a:cxn ang="0">
                    <a:pos x="60" y="53"/>
                  </a:cxn>
                  <a:cxn ang="0">
                    <a:pos x="55" y="57"/>
                  </a:cxn>
                  <a:cxn ang="0">
                    <a:pos x="48" y="76"/>
                  </a:cxn>
                  <a:cxn ang="0">
                    <a:pos x="47" y="76"/>
                  </a:cxn>
                  <a:cxn ang="0">
                    <a:pos x="46" y="75"/>
                  </a:cxn>
                  <a:cxn ang="0">
                    <a:pos x="46" y="20"/>
                  </a:cxn>
                  <a:cxn ang="0">
                    <a:pos x="73" y="9"/>
                  </a:cxn>
                  <a:cxn ang="0">
                    <a:pos x="100" y="20"/>
                  </a:cxn>
                  <a:cxn ang="0">
                    <a:pos x="111" y="48"/>
                  </a:cxn>
                  <a:cxn ang="0">
                    <a:pos x="100" y="75"/>
                  </a:cxn>
                  <a:cxn ang="0">
                    <a:pos x="78" y="78"/>
                  </a:cxn>
                  <a:cxn ang="0">
                    <a:pos x="73" y="83"/>
                  </a:cxn>
                  <a:cxn ang="0">
                    <a:pos x="71" y="83"/>
                  </a:cxn>
                  <a:cxn ang="0">
                    <a:pos x="66" y="78"/>
                  </a:cxn>
                  <a:cxn ang="0">
                    <a:pos x="66" y="76"/>
                  </a:cxn>
                  <a:cxn ang="0">
                    <a:pos x="68" y="63"/>
                  </a:cxn>
                  <a:cxn ang="0">
                    <a:pos x="68" y="60"/>
                  </a:cxn>
                  <a:cxn ang="0">
                    <a:pos x="69" y="59"/>
                  </a:cxn>
                  <a:cxn ang="0">
                    <a:pos x="75" y="59"/>
                  </a:cxn>
                  <a:cxn ang="0">
                    <a:pos x="76" y="60"/>
                  </a:cxn>
                  <a:cxn ang="0">
                    <a:pos x="76" y="63"/>
                  </a:cxn>
                  <a:cxn ang="0">
                    <a:pos x="79" y="76"/>
                  </a:cxn>
                  <a:cxn ang="0">
                    <a:pos x="78" y="78"/>
                  </a:cxn>
                  <a:cxn ang="0">
                    <a:pos x="106" y="14"/>
                  </a:cxn>
                  <a:cxn ang="0">
                    <a:pos x="73" y="0"/>
                  </a:cxn>
                  <a:cxn ang="0">
                    <a:pos x="39" y="14"/>
                  </a:cxn>
                  <a:cxn ang="0">
                    <a:pos x="25" y="42"/>
                  </a:cxn>
                  <a:cxn ang="0">
                    <a:pos x="32" y="71"/>
                  </a:cxn>
                  <a:cxn ang="0">
                    <a:pos x="31" y="76"/>
                  </a:cxn>
                  <a:cxn ang="0">
                    <a:pos x="6" y="101"/>
                  </a:cxn>
                  <a:cxn ang="0">
                    <a:pos x="4" y="115"/>
                  </a:cxn>
                  <a:cxn ang="0">
                    <a:pos x="5" y="116"/>
                  </a:cxn>
                  <a:cxn ang="0">
                    <a:pos x="10" y="118"/>
                  </a:cxn>
                  <a:cxn ang="0">
                    <a:pos x="19" y="114"/>
                  </a:cxn>
                  <a:cxn ang="0">
                    <a:pos x="44" y="89"/>
                  </a:cxn>
                  <a:cxn ang="0">
                    <a:pos x="44" y="89"/>
                  </a:cxn>
                  <a:cxn ang="0">
                    <a:pos x="47" y="88"/>
                  </a:cxn>
                  <a:cxn ang="0">
                    <a:pos x="49" y="88"/>
                  </a:cxn>
                  <a:cxn ang="0">
                    <a:pos x="54" y="91"/>
                  </a:cxn>
                  <a:cxn ang="0">
                    <a:pos x="57" y="92"/>
                  </a:cxn>
                  <a:cxn ang="0">
                    <a:pos x="61" y="94"/>
                  </a:cxn>
                  <a:cxn ang="0">
                    <a:pos x="73" y="95"/>
                  </a:cxn>
                  <a:cxn ang="0">
                    <a:pos x="88" y="93"/>
                  </a:cxn>
                  <a:cxn ang="0">
                    <a:pos x="90" y="92"/>
                  </a:cxn>
                  <a:cxn ang="0">
                    <a:pos x="100" y="87"/>
                  </a:cxn>
                  <a:cxn ang="0">
                    <a:pos x="106" y="81"/>
                  </a:cxn>
                  <a:cxn ang="0">
                    <a:pos x="106" y="14"/>
                  </a:cxn>
                </a:cxnLst>
                <a:rect l="0" t="0" r="r" b="b"/>
                <a:pathLst>
                  <a:path w="125" h="118">
                    <a:moveTo>
                      <a:pt x="100" y="75"/>
                    </a:moveTo>
                    <a:cubicBezTo>
                      <a:pt x="99" y="75"/>
                      <a:pt x="98" y="76"/>
                      <a:pt x="97" y="77"/>
                    </a:cubicBezTo>
                    <a:cubicBezTo>
                      <a:pt x="97" y="77"/>
                      <a:pt x="97" y="77"/>
                      <a:pt x="96" y="7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89" y="55"/>
                      <a:pt x="86" y="53"/>
                      <a:pt x="84" y="53"/>
                    </a:cubicBezTo>
                    <a:cubicBezTo>
                      <a:pt x="83" y="53"/>
                      <a:pt x="83" y="53"/>
                      <a:pt x="82" y="53"/>
                    </a:cubicBezTo>
                    <a:cubicBezTo>
                      <a:pt x="60" y="53"/>
                      <a:pt x="60" y="53"/>
                      <a:pt x="60" y="53"/>
                    </a:cubicBezTo>
                    <a:cubicBezTo>
                      <a:pt x="58" y="53"/>
                      <a:pt x="55" y="55"/>
                      <a:pt x="55" y="57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48" y="77"/>
                      <a:pt x="48" y="77"/>
                      <a:pt x="47" y="76"/>
                    </a:cubicBezTo>
                    <a:cubicBezTo>
                      <a:pt x="47" y="76"/>
                      <a:pt x="46" y="75"/>
                      <a:pt x="46" y="75"/>
                    </a:cubicBezTo>
                    <a:cubicBezTo>
                      <a:pt x="31" y="60"/>
                      <a:pt x="31" y="35"/>
                      <a:pt x="46" y="20"/>
                    </a:cubicBezTo>
                    <a:cubicBezTo>
                      <a:pt x="53" y="13"/>
                      <a:pt x="62" y="9"/>
                      <a:pt x="73" y="9"/>
                    </a:cubicBezTo>
                    <a:cubicBezTo>
                      <a:pt x="83" y="9"/>
                      <a:pt x="93" y="13"/>
                      <a:pt x="100" y="20"/>
                    </a:cubicBezTo>
                    <a:cubicBezTo>
                      <a:pt x="107" y="28"/>
                      <a:pt x="111" y="37"/>
                      <a:pt x="111" y="48"/>
                    </a:cubicBezTo>
                    <a:cubicBezTo>
                      <a:pt x="111" y="58"/>
                      <a:pt x="107" y="67"/>
                      <a:pt x="100" y="75"/>
                    </a:cubicBezTo>
                    <a:moveTo>
                      <a:pt x="78" y="78"/>
                    </a:moveTo>
                    <a:cubicBezTo>
                      <a:pt x="73" y="83"/>
                      <a:pt x="73" y="83"/>
                      <a:pt x="73" y="83"/>
                    </a:cubicBezTo>
                    <a:cubicBezTo>
                      <a:pt x="73" y="83"/>
                      <a:pt x="72" y="83"/>
                      <a:pt x="71" y="83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5" y="77"/>
                      <a:pt x="66" y="76"/>
                    </a:cubicBezTo>
                    <a:cubicBezTo>
                      <a:pt x="66" y="76"/>
                      <a:pt x="68" y="66"/>
                      <a:pt x="68" y="63"/>
                    </a:cubicBezTo>
                    <a:cubicBezTo>
                      <a:pt x="68" y="63"/>
                      <a:pt x="68" y="60"/>
                      <a:pt x="68" y="60"/>
                    </a:cubicBezTo>
                    <a:cubicBezTo>
                      <a:pt x="68" y="60"/>
                      <a:pt x="69" y="59"/>
                      <a:pt x="69" y="59"/>
                    </a:cubicBezTo>
                    <a:cubicBezTo>
                      <a:pt x="75" y="59"/>
                      <a:pt x="75" y="59"/>
                      <a:pt x="75" y="59"/>
                    </a:cubicBezTo>
                    <a:cubicBezTo>
                      <a:pt x="76" y="59"/>
                      <a:pt x="76" y="60"/>
                      <a:pt x="76" y="60"/>
                    </a:cubicBezTo>
                    <a:cubicBezTo>
                      <a:pt x="76" y="60"/>
                      <a:pt x="76" y="63"/>
                      <a:pt x="76" y="63"/>
                    </a:cubicBezTo>
                    <a:cubicBezTo>
                      <a:pt x="77" y="66"/>
                      <a:pt x="79" y="76"/>
                      <a:pt x="79" y="76"/>
                    </a:cubicBezTo>
                    <a:cubicBezTo>
                      <a:pt x="79" y="77"/>
                      <a:pt x="79" y="78"/>
                      <a:pt x="78" y="78"/>
                    </a:cubicBezTo>
                    <a:moveTo>
                      <a:pt x="106" y="14"/>
                    </a:moveTo>
                    <a:cubicBezTo>
                      <a:pt x="97" y="5"/>
                      <a:pt x="85" y="0"/>
                      <a:pt x="73" y="0"/>
                    </a:cubicBezTo>
                    <a:cubicBezTo>
                      <a:pt x="60" y="0"/>
                      <a:pt x="48" y="5"/>
                      <a:pt x="39" y="14"/>
                    </a:cubicBezTo>
                    <a:cubicBezTo>
                      <a:pt x="31" y="21"/>
                      <a:pt x="26" y="31"/>
                      <a:pt x="25" y="42"/>
                    </a:cubicBezTo>
                    <a:cubicBezTo>
                      <a:pt x="24" y="52"/>
                      <a:pt x="26" y="62"/>
                      <a:pt x="32" y="71"/>
                    </a:cubicBezTo>
                    <a:cubicBezTo>
                      <a:pt x="32" y="73"/>
                      <a:pt x="33" y="75"/>
                      <a:pt x="31" y="76"/>
                    </a:cubicBezTo>
                    <a:cubicBezTo>
                      <a:pt x="6" y="101"/>
                      <a:pt x="6" y="101"/>
                      <a:pt x="6" y="101"/>
                    </a:cubicBezTo>
                    <a:cubicBezTo>
                      <a:pt x="2" y="105"/>
                      <a:pt x="0" y="111"/>
                      <a:pt x="4" y="115"/>
                    </a:cubicBezTo>
                    <a:cubicBezTo>
                      <a:pt x="5" y="116"/>
                      <a:pt x="5" y="116"/>
                      <a:pt x="5" y="116"/>
                    </a:cubicBezTo>
                    <a:cubicBezTo>
                      <a:pt x="6" y="117"/>
                      <a:pt x="8" y="118"/>
                      <a:pt x="10" y="118"/>
                    </a:cubicBezTo>
                    <a:cubicBezTo>
                      <a:pt x="13" y="118"/>
                      <a:pt x="16" y="117"/>
                      <a:pt x="19" y="114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5" y="88"/>
                      <a:pt x="46" y="88"/>
                      <a:pt x="47" y="88"/>
                    </a:cubicBezTo>
                    <a:cubicBezTo>
                      <a:pt x="48" y="88"/>
                      <a:pt x="49" y="88"/>
                      <a:pt x="49" y="88"/>
                    </a:cubicBezTo>
                    <a:cubicBezTo>
                      <a:pt x="51" y="90"/>
                      <a:pt x="52" y="90"/>
                      <a:pt x="54" y="91"/>
                    </a:cubicBezTo>
                    <a:cubicBezTo>
                      <a:pt x="55" y="92"/>
                      <a:pt x="56" y="92"/>
                      <a:pt x="57" y="92"/>
                    </a:cubicBezTo>
                    <a:cubicBezTo>
                      <a:pt x="58" y="93"/>
                      <a:pt x="59" y="93"/>
                      <a:pt x="61" y="94"/>
                    </a:cubicBezTo>
                    <a:cubicBezTo>
                      <a:pt x="65" y="95"/>
                      <a:pt x="69" y="95"/>
                      <a:pt x="73" y="95"/>
                    </a:cubicBezTo>
                    <a:cubicBezTo>
                      <a:pt x="78" y="95"/>
                      <a:pt x="83" y="94"/>
                      <a:pt x="88" y="93"/>
                    </a:cubicBezTo>
                    <a:cubicBezTo>
                      <a:pt x="89" y="93"/>
                      <a:pt x="89" y="92"/>
                      <a:pt x="90" y="92"/>
                    </a:cubicBezTo>
                    <a:cubicBezTo>
                      <a:pt x="94" y="91"/>
                      <a:pt x="97" y="89"/>
                      <a:pt x="100" y="87"/>
                    </a:cubicBezTo>
                    <a:cubicBezTo>
                      <a:pt x="102" y="85"/>
                      <a:pt x="104" y="83"/>
                      <a:pt x="106" y="81"/>
                    </a:cubicBezTo>
                    <a:cubicBezTo>
                      <a:pt x="125" y="63"/>
                      <a:pt x="125" y="32"/>
                      <a:pt x="106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97"/>
            <p:cNvGrpSpPr/>
            <p:nvPr/>
          </p:nvGrpSpPr>
          <p:grpSpPr>
            <a:xfrm>
              <a:off x="3268941" y="3689187"/>
              <a:ext cx="324830" cy="279508"/>
              <a:chOff x="1941513" y="2401886"/>
              <a:chExt cx="273050" cy="234951"/>
            </a:xfrm>
            <a:solidFill>
              <a:schemeClr val="accent4"/>
            </a:solidFill>
          </p:grpSpPr>
          <p:sp>
            <p:nvSpPr>
              <p:cNvPr id="31" name="Oval 98"/>
              <p:cNvSpPr/>
              <p:nvPr/>
            </p:nvSpPr>
            <p:spPr bwMode="auto">
              <a:xfrm>
                <a:off x="1941513" y="2401886"/>
                <a:ext cx="180975" cy="682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99"/>
              <p:cNvSpPr/>
              <p:nvPr/>
            </p:nvSpPr>
            <p:spPr bwMode="auto">
              <a:xfrm>
                <a:off x="1941513" y="2459036"/>
                <a:ext cx="180975" cy="46038"/>
              </a:xfrm>
              <a:custGeom>
                <a:avLst/>
                <a:gdLst/>
                <a:ahLst/>
                <a:cxnLst>
                  <a:cxn ang="0">
                    <a:pos x="40" y="20"/>
                  </a:cxn>
                  <a:cxn ang="0">
                    <a:pos x="79" y="5"/>
                  </a:cxn>
                  <a:cxn ang="0">
                    <a:pos x="78" y="1"/>
                  </a:cxn>
                  <a:cxn ang="0">
                    <a:pos x="77" y="1"/>
                  </a:cxn>
                  <a:cxn ang="0">
                    <a:pos x="69" y="5"/>
                  </a:cxn>
                  <a:cxn ang="0">
                    <a:pos x="40" y="9"/>
                  </a:cxn>
                  <a:cxn ang="0">
                    <a:pos x="10" y="5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40" y="20"/>
                  </a:cxn>
                </a:cxnLst>
                <a:rect l="0" t="0" r="r" b="b"/>
                <a:pathLst>
                  <a:path w="79" h="20">
                    <a:moveTo>
                      <a:pt x="40" y="20"/>
                    </a:moveTo>
                    <a:cubicBezTo>
                      <a:pt x="61" y="20"/>
                      <a:pt x="79" y="13"/>
                      <a:pt x="79" y="5"/>
                    </a:cubicBezTo>
                    <a:cubicBezTo>
                      <a:pt x="79" y="3"/>
                      <a:pt x="79" y="2"/>
                      <a:pt x="78" y="1"/>
                    </a:cubicBezTo>
                    <a:cubicBezTo>
                      <a:pt x="78" y="1"/>
                      <a:pt x="77" y="0"/>
                      <a:pt x="77" y="1"/>
                    </a:cubicBezTo>
                    <a:cubicBezTo>
                      <a:pt x="74" y="2"/>
                      <a:pt x="72" y="3"/>
                      <a:pt x="69" y="5"/>
                    </a:cubicBezTo>
                    <a:cubicBezTo>
                      <a:pt x="61" y="8"/>
                      <a:pt x="51" y="9"/>
                      <a:pt x="40" y="9"/>
                    </a:cubicBezTo>
                    <a:cubicBezTo>
                      <a:pt x="29" y="9"/>
                      <a:pt x="18" y="8"/>
                      <a:pt x="10" y="5"/>
                    </a:cubicBezTo>
                    <a:cubicBezTo>
                      <a:pt x="7" y="3"/>
                      <a:pt x="5" y="2"/>
                      <a:pt x="2" y="0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13"/>
                      <a:pt x="18" y="20"/>
                      <a:pt x="40" y="2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100"/>
              <p:cNvSpPr/>
              <p:nvPr/>
            </p:nvSpPr>
            <p:spPr bwMode="auto">
              <a:xfrm>
                <a:off x="1941513" y="2562224"/>
                <a:ext cx="127000" cy="46038"/>
              </a:xfrm>
              <a:custGeom>
                <a:avLst/>
                <a:gdLst/>
                <a:ahLst/>
                <a:cxnLst>
                  <a:cxn ang="0">
                    <a:pos x="51" y="9"/>
                  </a:cxn>
                  <a:cxn ang="0">
                    <a:pos x="50" y="9"/>
                  </a:cxn>
                  <a:cxn ang="0">
                    <a:pos x="40" y="9"/>
                  </a:cxn>
                  <a:cxn ang="0">
                    <a:pos x="10" y="5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40" y="20"/>
                  </a:cxn>
                  <a:cxn ang="0">
                    <a:pos x="54" y="19"/>
                  </a:cxn>
                  <a:cxn ang="0">
                    <a:pos x="55" y="18"/>
                  </a:cxn>
                  <a:cxn ang="0">
                    <a:pos x="51" y="9"/>
                  </a:cxn>
                </a:cxnLst>
                <a:rect l="0" t="0" r="r" b="b"/>
                <a:pathLst>
                  <a:path w="55" h="20">
                    <a:moveTo>
                      <a:pt x="51" y="9"/>
                    </a:moveTo>
                    <a:cubicBezTo>
                      <a:pt x="51" y="9"/>
                      <a:pt x="51" y="9"/>
                      <a:pt x="50" y="9"/>
                    </a:cubicBezTo>
                    <a:cubicBezTo>
                      <a:pt x="47" y="9"/>
                      <a:pt x="43" y="9"/>
                      <a:pt x="40" y="9"/>
                    </a:cubicBezTo>
                    <a:cubicBezTo>
                      <a:pt x="29" y="9"/>
                      <a:pt x="18" y="8"/>
                      <a:pt x="10" y="5"/>
                    </a:cubicBezTo>
                    <a:cubicBezTo>
                      <a:pt x="7" y="3"/>
                      <a:pt x="5" y="3"/>
                      <a:pt x="3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13"/>
                      <a:pt x="18" y="20"/>
                      <a:pt x="40" y="20"/>
                    </a:cubicBezTo>
                    <a:cubicBezTo>
                      <a:pt x="44" y="20"/>
                      <a:pt x="50" y="20"/>
                      <a:pt x="54" y="19"/>
                    </a:cubicBezTo>
                    <a:cubicBezTo>
                      <a:pt x="55" y="19"/>
                      <a:pt x="55" y="19"/>
                      <a:pt x="55" y="18"/>
                    </a:cubicBezTo>
                    <a:cubicBezTo>
                      <a:pt x="53" y="16"/>
                      <a:pt x="51" y="12"/>
                      <a:pt x="51" y="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101"/>
              <p:cNvSpPr/>
              <p:nvPr/>
            </p:nvSpPr>
            <p:spPr bwMode="auto">
              <a:xfrm>
                <a:off x="1941513" y="2527299"/>
                <a:ext cx="117475" cy="46038"/>
              </a:xfrm>
              <a:custGeom>
                <a:avLst/>
                <a:gdLst/>
                <a:ahLst/>
                <a:cxnLst>
                  <a:cxn ang="0">
                    <a:pos x="40" y="20"/>
                  </a:cxn>
                  <a:cxn ang="0">
                    <a:pos x="49" y="19"/>
                  </a:cxn>
                  <a:cxn ang="0">
                    <a:pos x="50" y="19"/>
                  </a:cxn>
                  <a:cxn ang="0">
                    <a:pos x="51" y="10"/>
                  </a:cxn>
                  <a:cxn ang="0">
                    <a:pos x="51" y="9"/>
                  </a:cxn>
                  <a:cxn ang="0">
                    <a:pos x="40" y="9"/>
                  </a:cxn>
                  <a:cxn ang="0">
                    <a:pos x="10" y="5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40" y="20"/>
                  </a:cxn>
                </a:cxnLst>
                <a:rect l="0" t="0" r="r" b="b"/>
                <a:pathLst>
                  <a:path w="51" h="20">
                    <a:moveTo>
                      <a:pt x="40" y="20"/>
                    </a:moveTo>
                    <a:cubicBezTo>
                      <a:pt x="44" y="20"/>
                      <a:pt x="47" y="20"/>
                      <a:pt x="49" y="19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0" y="16"/>
                      <a:pt x="50" y="13"/>
                      <a:pt x="51" y="10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47" y="9"/>
                      <a:pt x="44" y="9"/>
                      <a:pt x="40" y="9"/>
                    </a:cubicBezTo>
                    <a:cubicBezTo>
                      <a:pt x="29" y="9"/>
                      <a:pt x="18" y="8"/>
                      <a:pt x="10" y="5"/>
                    </a:cubicBezTo>
                    <a:cubicBezTo>
                      <a:pt x="7" y="3"/>
                      <a:pt x="5" y="3"/>
                      <a:pt x="3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13"/>
                      <a:pt x="18" y="20"/>
                      <a:pt x="40" y="2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102"/>
              <p:cNvSpPr/>
              <p:nvPr/>
            </p:nvSpPr>
            <p:spPr bwMode="auto">
              <a:xfrm>
                <a:off x="1941513" y="2492374"/>
                <a:ext cx="142875" cy="46038"/>
              </a:xfrm>
              <a:custGeom>
                <a:avLst/>
                <a:gdLst/>
                <a:ahLst/>
                <a:cxnLst>
                  <a:cxn ang="0">
                    <a:pos x="61" y="8"/>
                  </a:cxn>
                  <a:cxn ang="0">
                    <a:pos x="61" y="7"/>
                  </a:cxn>
                  <a:cxn ang="0">
                    <a:pos x="40" y="9"/>
                  </a:cxn>
                  <a:cxn ang="0">
                    <a:pos x="10" y="5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40" y="20"/>
                  </a:cxn>
                  <a:cxn ang="0">
                    <a:pos x="52" y="19"/>
                  </a:cxn>
                  <a:cxn ang="0">
                    <a:pos x="53" y="18"/>
                  </a:cxn>
                  <a:cxn ang="0">
                    <a:pos x="61" y="8"/>
                  </a:cxn>
                </a:cxnLst>
                <a:rect l="0" t="0" r="r" b="b"/>
                <a:pathLst>
                  <a:path w="62" h="20">
                    <a:moveTo>
                      <a:pt x="61" y="8"/>
                    </a:moveTo>
                    <a:cubicBezTo>
                      <a:pt x="61" y="8"/>
                      <a:pt x="62" y="7"/>
                      <a:pt x="61" y="7"/>
                    </a:cubicBezTo>
                    <a:cubicBezTo>
                      <a:pt x="54" y="9"/>
                      <a:pt x="48" y="9"/>
                      <a:pt x="40" y="9"/>
                    </a:cubicBezTo>
                    <a:cubicBezTo>
                      <a:pt x="29" y="9"/>
                      <a:pt x="18" y="8"/>
                      <a:pt x="10" y="5"/>
                    </a:cubicBezTo>
                    <a:cubicBezTo>
                      <a:pt x="7" y="3"/>
                      <a:pt x="5" y="2"/>
                      <a:pt x="3" y="1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13"/>
                      <a:pt x="18" y="20"/>
                      <a:pt x="40" y="20"/>
                    </a:cubicBezTo>
                    <a:cubicBezTo>
                      <a:pt x="44" y="20"/>
                      <a:pt x="48" y="20"/>
                      <a:pt x="52" y="19"/>
                    </a:cubicBezTo>
                    <a:cubicBezTo>
                      <a:pt x="53" y="19"/>
                      <a:pt x="53" y="18"/>
                      <a:pt x="53" y="18"/>
                    </a:cubicBezTo>
                    <a:cubicBezTo>
                      <a:pt x="55" y="14"/>
                      <a:pt x="58" y="11"/>
                      <a:pt x="61" y="8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103"/>
              <p:cNvSpPr/>
              <p:nvPr/>
            </p:nvSpPr>
            <p:spPr bwMode="auto">
              <a:xfrm>
                <a:off x="2125663" y="2528887"/>
                <a:ext cx="36512" cy="76200"/>
              </a:xfrm>
              <a:custGeom>
                <a:avLst/>
                <a:gdLst/>
                <a:ahLst/>
                <a:cxnLst>
                  <a:cxn ang="0">
                    <a:pos x="10" y="14"/>
                  </a:cxn>
                  <a:cxn ang="0">
                    <a:pos x="5" y="10"/>
                  </a:cxn>
                  <a:cxn ang="0">
                    <a:pos x="9" y="8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5" y="8"/>
                  </a:cxn>
                  <a:cxn ang="0">
                    <a:pos x="15" y="6"/>
                  </a:cxn>
                  <a:cxn ang="0">
                    <a:pos x="15" y="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1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7" y="4"/>
                  </a:cxn>
                  <a:cxn ang="0">
                    <a:pos x="6" y="4"/>
                  </a:cxn>
                  <a:cxn ang="0">
                    <a:pos x="1" y="11"/>
                  </a:cxn>
                  <a:cxn ang="0">
                    <a:pos x="7" y="18"/>
                  </a:cxn>
                  <a:cxn ang="0">
                    <a:pos x="11" y="22"/>
                  </a:cxn>
                  <a:cxn ang="0">
                    <a:pos x="7" y="25"/>
                  </a:cxn>
                  <a:cxn ang="0">
                    <a:pos x="3" y="24"/>
                  </a:cxn>
                  <a:cxn ang="0">
                    <a:pos x="2" y="23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1" y="27"/>
                  </a:cxn>
                  <a:cxn ang="0">
                    <a:pos x="6" y="29"/>
                  </a:cxn>
                  <a:cxn ang="0">
                    <a:pos x="6" y="29"/>
                  </a:cxn>
                  <a:cxn ang="0">
                    <a:pos x="6" y="31"/>
                  </a:cxn>
                  <a:cxn ang="0">
                    <a:pos x="8" y="33"/>
                  </a:cxn>
                  <a:cxn ang="0">
                    <a:pos x="9" y="33"/>
                  </a:cxn>
                  <a:cxn ang="0">
                    <a:pos x="10" y="31"/>
                  </a:cxn>
                  <a:cxn ang="0">
                    <a:pos x="10" y="29"/>
                  </a:cxn>
                  <a:cxn ang="0">
                    <a:pos x="10" y="28"/>
                  </a:cxn>
                  <a:cxn ang="0">
                    <a:pos x="16" y="21"/>
                  </a:cxn>
                  <a:cxn ang="0">
                    <a:pos x="10" y="14"/>
                  </a:cxn>
                </a:cxnLst>
                <a:rect l="0" t="0" r="r" b="b"/>
                <a:pathLst>
                  <a:path w="16" h="33">
                    <a:moveTo>
                      <a:pt x="10" y="14"/>
                    </a:moveTo>
                    <a:cubicBezTo>
                      <a:pt x="6" y="13"/>
                      <a:pt x="5" y="12"/>
                      <a:pt x="5" y="10"/>
                    </a:cubicBezTo>
                    <a:cubicBezTo>
                      <a:pt x="5" y="9"/>
                      <a:pt x="6" y="8"/>
                      <a:pt x="9" y="8"/>
                    </a:cubicBezTo>
                    <a:cubicBezTo>
                      <a:pt x="11" y="8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9"/>
                      <a:pt x="14" y="8"/>
                      <a:pt x="15" y="8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5"/>
                      <a:pt x="15" y="5"/>
                    </a:cubicBezTo>
                    <a:cubicBezTo>
                      <a:pt x="13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3" y="5"/>
                      <a:pt x="1" y="7"/>
                      <a:pt x="1" y="11"/>
                    </a:cubicBezTo>
                    <a:cubicBezTo>
                      <a:pt x="1" y="15"/>
                      <a:pt x="4" y="16"/>
                      <a:pt x="7" y="18"/>
                    </a:cubicBezTo>
                    <a:cubicBezTo>
                      <a:pt x="10" y="19"/>
                      <a:pt x="11" y="20"/>
                      <a:pt x="11" y="22"/>
                    </a:cubicBezTo>
                    <a:cubicBezTo>
                      <a:pt x="11" y="24"/>
                      <a:pt x="10" y="25"/>
                      <a:pt x="7" y="25"/>
                    </a:cubicBezTo>
                    <a:cubicBezTo>
                      <a:pt x="5" y="25"/>
                      <a:pt x="3" y="24"/>
                      <a:pt x="3" y="24"/>
                    </a:cubicBezTo>
                    <a:cubicBezTo>
                      <a:pt x="3" y="23"/>
                      <a:pt x="2" y="23"/>
                      <a:pt x="2" y="23"/>
                    </a:cubicBezTo>
                    <a:cubicBezTo>
                      <a:pt x="2" y="23"/>
                      <a:pt x="1" y="24"/>
                      <a:pt x="1" y="2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1" y="27"/>
                      <a:pt x="1" y="27"/>
                    </a:cubicBezTo>
                    <a:cubicBezTo>
                      <a:pt x="3" y="28"/>
                      <a:pt x="6" y="29"/>
                      <a:pt x="6" y="29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2"/>
                      <a:pt x="7" y="33"/>
                      <a:pt x="8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2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4" y="28"/>
                      <a:pt x="16" y="25"/>
                      <a:pt x="16" y="21"/>
                    </a:cubicBezTo>
                    <a:cubicBezTo>
                      <a:pt x="16" y="18"/>
                      <a:pt x="14" y="16"/>
                      <a:pt x="10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104"/>
              <p:cNvSpPr/>
              <p:nvPr/>
            </p:nvSpPr>
            <p:spPr bwMode="auto">
              <a:xfrm>
                <a:off x="2074863" y="2497137"/>
                <a:ext cx="139700" cy="139700"/>
              </a:xfrm>
              <a:custGeom>
                <a:avLst/>
                <a:gdLst/>
                <a:ahLst/>
                <a:cxnLst>
                  <a:cxn ang="0">
                    <a:pos x="30" y="54"/>
                  </a:cxn>
                  <a:cxn ang="0">
                    <a:pos x="7" y="30"/>
                  </a:cxn>
                  <a:cxn ang="0">
                    <a:pos x="30" y="7"/>
                  </a:cxn>
                  <a:cxn ang="0">
                    <a:pos x="54" y="30"/>
                  </a:cxn>
                  <a:cxn ang="0">
                    <a:pos x="30" y="54"/>
                  </a:cxn>
                  <a:cxn ang="0">
                    <a:pos x="30" y="0"/>
                  </a:cxn>
                  <a:cxn ang="0">
                    <a:pos x="0" y="30"/>
                  </a:cxn>
                  <a:cxn ang="0">
                    <a:pos x="30" y="61"/>
                  </a:cxn>
                  <a:cxn ang="0">
                    <a:pos x="61" y="30"/>
                  </a:cxn>
                  <a:cxn ang="0">
                    <a:pos x="30" y="0"/>
                  </a:cxn>
                </a:cxnLst>
                <a:rect l="0" t="0" r="r" b="b"/>
                <a:pathLst>
                  <a:path w="61" h="61">
                    <a:moveTo>
                      <a:pt x="30" y="54"/>
                    </a:moveTo>
                    <a:cubicBezTo>
                      <a:pt x="17" y="54"/>
                      <a:pt x="7" y="43"/>
                      <a:pt x="7" y="30"/>
                    </a:cubicBezTo>
                    <a:cubicBezTo>
                      <a:pt x="7" y="17"/>
                      <a:pt x="17" y="7"/>
                      <a:pt x="30" y="7"/>
                    </a:cubicBezTo>
                    <a:cubicBezTo>
                      <a:pt x="43" y="7"/>
                      <a:pt x="54" y="17"/>
                      <a:pt x="54" y="30"/>
                    </a:cubicBezTo>
                    <a:cubicBezTo>
                      <a:pt x="54" y="43"/>
                      <a:pt x="43" y="54"/>
                      <a:pt x="30" y="54"/>
                    </a:cubicBezTo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1"/>
                      <a:pt x="30" y="61"/>
                    </a:cubicBezTo>
                    <a:cubicBezTo>
                      <a:pt x="47" y="61"/>
                      <a:pt x="61" y="47"/>
                      <a:pt x="61" y="30"/>
                    </a:cubicBezTo>
                    <a:cubicBezTo>
                      <a:pt x="61" y="13"/>
                      <a:pt x="47" y="0"/>
                      <a:pt x="30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08"/>
            <p:cNvGrpSpPr/>
            <p:nvPr/>
          </p:nvGrpSpPr>
          <p:grpSpPr>
            <a:xfrm>
              <a:off x="5558073" y="1512258"/>
              <a:ext cx="322939" cy="347492"/>
              <a:chOff x="1066800" y="2373312"/>
              <a:chExt cx="271462" cy="292100"/>
            </a:xfrm>
            <a:solidFill>
              <a:schemeClr val="accent2"/>
            </a:solidFill>
          </p:grpSpPr>
          <p:sp>
            <p:nvSpPr>
              <p:cNvPr id="28" name="Oval 109"/>
              <p:cNvSpPr/>
              <p:nvPr/>
            </p:nvSpPr>
            <p:spPr bwMode="auto">
              <a:xfrm>
                <a:off x="1152525" y="2373312"/>
                <a:ext cx="95250" cy="936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Freeform: Shape 110"/>
              <p:cNvSpPr/>
              <p:nvPr/>
            </p:nvSpPr>
            <p:spPr bwMode="auto">
              <a:xfrm>
                <a:off x="1116013" y="2481262"/>
                <a:ext cx="165100" cy="109538"/>
              </a:xfrm>
              <a:custGeom>
                <a:avLst/>
                <a:gdLst/>
                <a:ahLst/>
                <a:cxnLst>
                  <a:cxn ang="0">
                    <a:pos x="44" y="33"/>
                  </a:cxn>
                  <a:cxn ang="0">
                    <a:pos x="37" y="40"/>
                  </a:cxn>
                  <a:cxn ang="0">
                    <a:pos x="36" y="40"/>
                  </a:cxn>
                  <a:cxn ang="0">
                    <a:pos x="35" y="40"/>
                  </a:cxn>
                  <a:cxn ang="0">
                    <a:pos x="28" y="33"/>
                  </a:cxn>
                  <a:cxn ang="0">
                    <a:pos x="27" y="31"/>
                  </a:cxn>
                  <a:cxn ang="0">
                    <a:pos x="31" y="14"/>
                  </a:cxn>
                  <a:cxn ang="0">
                    <a:pos x="31" y="12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40" y="7"/>
                  </a:cxn>
                  <a:cxn ang="0">
                    <a:pos x="42" y="9"/>
                  </a:cxn>
                  <a:cxn ang="0">
                    <a:pos x="41" y="12"/>
                  </a:cxn>
                  <a:cxn ang="0">
                    <a:pos x="42" y="14"/>
                  </a:cxn>
                  <a:cxn ang="0">
                    <a:pos x="45" y="31"/>
                  </a:cxn>
                  <a:cxn ang="0">
                    <a:pos x="44" y="33"/>
                  </a:cxn>
                  <a:cxn ang="0">
                    <a:pos x="72" y="33"/>
                  </a:cxn>
                  <a:cxn ang="0">
                    <a:pos x="62" y="7"/>
                  </a:cxn>
                  <a:cxn ang="0">
                    <a:pos x="53" y="0"/>
                  </a:cxn>
                  <a:cxn ang="0">
                    <a:pos x="52" y="0"/>
                  </a:cxn>
                  <a:cxn ang="0">
                    <a:pos x="36" y="0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1" y="33"/>
                  </a:cxn>
                  <a:cxn ang="0">
                    <a:pos x="2" y="37"/>
                  </a:cxn>
                  <a:cxn ang="0">
                    <a:pos x="10" y="41"/>
                  </a:cxn>
                  <a:cxn ang="0">
                    <a:pos x="13" y="40"/>
                  </a:cxn>
                  <a:cxn ang="0">
                    <a:pos x="18" y="27"/>
                  </a:cxn>
                  <a:cxn ang="0">
                    <a:pos x="18" y="27"/>
                  </a:cxn>
                  <a:cxn ang="0">
                    <a:pos x="18" y="40"/>
                  </a:cxn>
                  <a:cxn ang="0">
                    <a:pos x="20" y="44"/>
                  </a:cxn>
                  <a:cxn ang="0">
                    <a:pos x="36" y="48"/>
                  </a:cxn>
                  <a:cxn ang="0">
                    <a:pos x="52" y="44"/>
                  </a:cxn>
                  <a:cxn ang="0">
                    <a:pos x="54" y="40"/>
                  </a:cxn>
                  <a:cxn ang="0">
                    <a:pos x="54" y="27"/>
                  </a:cxn>
                  <a:cxn ang="0">
                    <a:pos x="55" y="27"/>
                  </a:cxn>
                  <a:cxn ang="0">
                    <a:pos x="60" y="40"/>
                  </a:cxn>
                  <a:cxn ang="0">
                    <a:pos x="62" y="41"/>
                  </a:cxn>
                  <a:cxn ang="0">
                    <a:pos x="70" y="37"/>
                  </a:cxn>
                  <a:cxn ang="0">
                    <a:pos x="72" y="33"/>
                  </a:cxn>
                </a:cxnLst>
                <a:rect l="0" t="0" r="r" b="b"/>
                <a:pathLst>
                  <a:path w="72" h="48">
                    <a:moveTo>
                      <a:pt x="44" y="33"/>
                    </a:moveTo>
                    <a:cubicBezTo>
                      <a:pt x="37" y="40"/>
                      <a:pt x="37" y="40"/>
                      <a:pt x="37" y="40"/>
                    </a:cubicBezTo>
                    <a:cubicBezTo>
                      <a:pt x="37" y="40"/>
                      <a:pt x="37" y="40"/>
                      <a:pt x="36" y="40"/>
                    </a:cubicBezTo>
                    <a:cubicBezTo>
                      <a:pt x="36" y="40"/>
                      <a:pt x="35" y="40"/>
                      <a:pt x="35" y="40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7" y="33"/>
                      <a:pt x="27" y="32"/>
                      <a:pt x="27" y="31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1" y="13"/>
                      <a:pt x="31" y="12"/>
                      <a:pt x="31" y="12"/>
                    </a:cubicBezTo>
                    <a:cubicBezTo>
                      <a:pt x="31" y="11"/>
                      <a:pt x="31" y="9"/>
                      <a:pt x="31" y="9"/>
                    </a:cubicBezTo>
                    <a:cubicBezTo>
                      <a:pt x="31" y="8"/>
                      <a:pt x="31" y="7"/>
                      <a:pt x="32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7"/>
                      <a:pt x="42" y="8"/>
                      <a:pt x="42" y="9"/>
                    </a:cubicBezTo>
                    <a:cubicBezTo>
                      <a:pt x="42" y="9"/>
                      <a:pt x="42" y="11"/>
                      <a:pt x="41" y="12"/>
                    </a:cubicBezTo>
                    <a:cubicBezTo>
                      <a:pt x="41" y="12"/>
                      <a:pt x="42" y="13"/>
                      <a:pt x="42" y="14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5" y="32"/>
                      <a:pt x="45" y="33"/>
                      <a:pt x="44" y="33"/>
                    </a:cubicBezTo>
                    <a:moveTo>
                      <a:pt x="72" y="33"/>
                    </a:moveTo>
                    <a:cubicBezTo>
                      <a:pt x="62" y="7"/>
                      <a:pt x="62" y="7"/>
                      <a:pt x="62" y="7"/>
                    </a:cubicBezTo>
                    <a:cubicBezTo>
                      <a:pt x="62" y="7"/>
                      <a:pt x="60" y="0"/>
                      <a:pt x="5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44" y="0"/>
                      <a:pt x="36" y="0"/>
                    </a:cubicBezTo>
                    <a:cubicBezTo>
                      <a:pt x="28" y="0"/>
                      <a:pt x="21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1" y="7"/>
                      <a:pt x="10" y="7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0" y="34"/>
                      <a:pt x="1" y="36"/>
                      <a:pt x="2" y="37"/>
                    </a:cubicBezTo>
                    <a:cubicBezTo>
                      <a:pt x="4" y="39"/>
                      <a:pt x="7" y="41"/>
                      <a:pt x="10" y="41"/>
                    </a:cubicBezTo>
                    <a:cubicBezTo>
                      <a:pt x="12" y="41"/>
                      <a:pt x="13" y="40"/>
                      <a:pt x="13" y="40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4"/>
                      <a:pt x="18" y="27"/>
                    </a:cubicBezTo>
                    <a:cubicBezTo>
                      <a:pt x="18" y="30"/>
                      <a:pt x="18" y="36"/>
                      <a:pt x="18" y="40"/>
                    </a:cubicBezTo>
                    <a:cubicBezTo>
                      <a:pt x="18" y="42"/>
                      <a:pt x="19" y="43"/>
                      <a:pt x="20" y="44"/>
                    </a:cubicBezTo>
                    <a:cubicBezTo>
                      <a:pt x="26" y="48"/>
                      <a:pt x="30" y="48"/>
                      <a:pt x="36" y="48"/>
                    </a:cubicBezTo>
                    <a:cubicBezTo>
                      <a:pt x="42" y="48"/>
                      <a:pt x="47" y="48"/>
                      <a:pt x="52" y="44"/>
                    </a:cubicBezTo>
                    <a:cubicBezTo>
                      <a:pt x="54" y="43"/>
                      <a:pt x="54" y="42"/>
                      <a:pt x="54" y="40"/>
                    </a:cubicBezTo>
                    <a:cubicBezTo>
                      <a:pt x="54" y="36"/>
                      <a:pt x="54" y="30"/>
                      <a:pt x="54" y="27"/>
                    </a:cubicBezTo>
                    <a:cubicBezTo>
                      <a:pt x="54" y="24"/>
                      <a:pt x="55" y="27"/>
                      <a:pt x="55" y="27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40"/>
                      <a:pt x="60" y="41"/>
                      <a:pt x="62" y="41"/>
                    </a:cubicBezTo>
                    <a:cubicBezTo>
                      <a:pt x="65" y="41"/>
                      <a:pt x="68" y="39"/>
                      <a:pt x="70" y="37"/>
                    </a:cubicBezTo>
                    <a:cubicBezTo>
                      <a:pt x="72" y="36"/>
                      <a:pt x="72" y="34"/>
                      <a:pt x="72" y="3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122"/>
              <p:cNvSpPr/>
              <p:nvPr/>
            </p:nvSpPr>
            <p:spPr bwMode="auto">
              <a:xfrm>
                <a:off x="1066800" y="2562224"/>
                <a:ext cx="271462" cy="103188"/>
              </a:xfrm>
              <a:custGeom>
                <a:avLst/>
                <a:gdLst/>
                <a:ahLst/>
                <a:cxnLst>
                  <a:cxn ang="0">
                    <a:pos x="113" y="9"/>
                  </a:cxn>
                  <a:cxn ang="0">
                    <a:pos x="112" y="9"/>
                  </a:cxn>
                  <a:cxn ang="0">
                    <a:pos x="111" y="9"/>
                  </a:cxn>
                  <a:cxn ang="0">
                    <a:pos x="105" y="2"/>
                  </a:cxn>
                  <a:cxn ang="0">
                    <a:pos x="100" y="0"/>
                  </a:cxn>
                  <a:cxn ang="0">
                    <a:pos x="98" y="3"/>
                  </a:cxn>
                  <a:cxn ang="0">
                    <a:pos x="58" y="20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0" y="15"/>
                  </a:cxn>
                  <a:cxn ang="0">
                    <a:pos x="5" y="20"/>
                  </a:cxn>
                  <a:cxn ang="0">
                    <a:pos x="11" y="15"/>
                  </a:cxn>
                  <a:cxn ang="0">
                    <a:pos x="11" y="15"/>
                  </a:cxn>
                  <a:cxn ang="0">
                    <a:pos x="11" y="13"/>
                  </a:cxn>
                  <a:cxn ang="0">
                    <a:pos x="14" y="10"/>
                  </a:cxn>
                  <a:cxn ang="0">
                    <a:pos x="16" y="10"/>
                  </a:cxn>
                  <a:cxn ang="0">
                    <a:pos x="54" y="26"/>
                  </a:cxn>
                  <a:cxn ang="0">
                    <a:pos x="56" y="27"/>
                  </a:cxn>
                  <a:cxn ang="0">
                    <a:pos x="56" y="34"/>
                  </a:cxn>
                  <a:cxn ang="0">
                    <a:pos x="55" y="35"/>
                  </a:cxn>
                  <a:cxn ang="0">
                    <a:pos x="53" y="39"/>
                  </a:cxn>
                  <a:cxn ang="0">
                    <a:pos x="59" y="45"/>
                  </a:cxn>
                  <a:cxn ang="0">
                    <a:pos x="64" y="39"/>
                  </a:cxn>
                  <a:cxn ang="0">
                    <a:pos x="62" y="35"/>
                  </a:cxn>
                  <a:cxn ang="0">
                    <a:pos x="62" y="34"/>
                  </a:cxn>
                  <a:cxn ang="0">
                    <a:pos x="62" y="27"/>
                  </a:cxn>
                  <a:cxn ang="0">
                    <a:pos x="63" y="26"/>
                  </a:cxn>
                  <a:cxn ang="0">
                    <a:pos x="101" y="9"/>
                  </a:cxn>
                  <a:cxn ang="0">
                    <a:pos x="103" y="9"/>
                  </a:cxn>
                  <a:cxn ang="0">
                    <a:pos x="107" y="13"/>
                  </a:cxn>
                  <a:cxn ang="0">
                    <a:pos x="108" y="15"/>
                  </a:cxn>
                  <a:cxn ang="0">
                    <a:pos x="108" y="15"/>
                  </a:cxn>
                  <a:cxn ang="0">
                    <a:pos x="113" y="20"/>
                  </a:cxn>
                  <a:cxn ang="0">
                    <a:pos x="119" y="15"/>
                  </a:cxn>
                  <a:cxn ang="0">
                    <a:pos x="113" y="9"/>
                  </a:cxn>
                </a:cxnLst>
                <a:rect l="0" t="0" r="r" b="b"/>
                <a:pathLst>
                  <a:path w="119" h="45">
                    <a:moveTo>
                      <a:pt x="113" y="9"/>
                    </a:moveTo>
                    <a:cubicBezTo>
                      <a:pt x="113" y="9"/>
                      <a:pt x="113" y="9"/>
                      <a:pt x="112" y="9"/>
                    </a:cubicBezTo>
                    <a:cubicBezTo>
                      <a:pt x="112" y="9"/>
                      <a:pt x="112" y="9"/>
                      <a:pt x="111" y="9"/>
                    </a:cubicBezTo>
                    <a:cubicBezTo>
                      <a:pt x="105" y="2"/>
                      <a:pt x="105" y="2"/>
                      <a:pt x="105" y="2"/>
                    </a:cubicBezTo>
                    <a:cubicBezTo>
                      <a:pt x="104" y="1"/>
                      <a:pt x="103" y="0"/>
                      <a:pt x="100" y="0"/>
                    </a:cubicBezTo>
                    <a:cubicBezTo>
                      <a:pt x="99" y="1"/>
                      <a:pt x="99" y="3"/>
                      <a:pt x="98" y="3"/>
                    </a:cubicBezTo>
                    <a:cubicBezTo>
                      <a:pt x="95" y="12"/>
                      <a:pt x="76" y="20"/>
                      <a:pt x="58" y="20"/>
                    </a:cubicBezTo>
                    <a:cubicBezTo>
                      <a:pt x="40" y="20"/>
                      <a:pt x="23" y="13"/>
                      <a:pt x="19" y="4"/>
                    </a:cubicBezTo>
                    <a:cubicBezTo>
                      <a:pt x="19" y="3"/>
                      <a:pt x="18" y="3"/>
                      <a:pt x="18" y="2"/>
                    </a:cubicBezTo>
                    <a:cubicBezTo>
                      <a:pt x="17" y="1"/>
                      <a:pt x="15" y="1"/>
                      <a:pt x="14" y="2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5" y="9"/>
                    </a:cubicBezTo>
                    <a:cubicBezTo>
                      <a:pt x="2" y="9"/>
                      <a:pt x="0" y="12"/>
                      <a:pt x="0" y="15"/>
                    </a:cubicBezTo>
                    <a:cubicBezTo>
                      <a:pt x="0" y="18"/>
                      <a:pt x="2" y="20"/>
                      <a:pt x="5" y="20"/>
                    </a:cubicBezTo>
                    <a:cubicBezTo>
                      <a:pt x="8" y="20"/>
                      <a:pt x="11" y="18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4"/>
                      <a:pt x="11" y="14"/>
                      <a:pt x="11" y="13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5" y="9"/>
                      <a:pt x="16" y="10"/>
                      <a:pt x="16" y="10"/>
                    </a:cubicBezTo>
                    <a:cubicBezTo>
                      <a:pt x="24" y="19"/>
                      <a:pt x="38" y="25"/>
                      <a:pt x="54" y="26"/>
                    </a:cubicBezTo>
                    <a:cubicBezTo>
                      <a:pt x="55" y="26"/>
                      <a:pt x="56" y="26"/>
                      <a:pt x="56" y="27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5"/>
                      <a:pt x="55" y="35"/>
                      <a:pt x="55" y="35"/>
                    </a:cubicBezTo>
                    <a:cubicBezTo>
                      <a:pt x="54" y="36"/>
                      <a:pt x="53" y="38"/>
                      <a:pt x="53" y="39"/>
                    </a:cubicBezTo>
                    <a:cubicBezTo>
                      <a:pt x="53" y="42"/>
                      <a:pt x="56" y="45"/>
                      <a:pt x="59" y="45"/>
                    </a:cubicBezTo>
                    <a:cubicBezTo>
                      <a:pt x="62" y="45"/>
                      <a:pt x="64" y="42"/>
                      <a:pt x="64" y="39"/>
                    </a:cubicBezTo>
                    <a:cubicBezTo>
                      <a:pt x="64" y="38"/>
                      <a:pt x="63" y="36"/>
                      <a:pt x="62" y="35"/>
                    </a:cubicBezTo>
                    <a:cubicBezTo>
                      <a:pt x="62" y="35"/>
                      <a:pt x="62" y="35"/>
                      <a:pt x="62" y="34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2" y="26"/>
                      <a:pt x="63" y="26"/>
                      <a:pt x="63" y="26"/>
                    </a:cubicBezTo>
                    <a:cubicBezTo>
                      <a:pt x="80" y="24"/>
                      <a:pt x="94" y="18"/>
                      <a:pt x="101" y="9"/>
                    </a:cubicBezTo>
                    <a:cubicBezTo>
                      <a:pt x="102" y="9"/>
                      <a:pt x="102" y="8"/>
                      <a:pt x="103" y="9"/>
                    </a:cubicBezTo>
                    <a:cubicBezTo>
                      <a:pt x="107" y="13"/>
                      <a:pt x="107" y="13"/>
                      <a:pt x="107" y="13"/>
                    </a:cubicBezTo>
                    <a:cubicBezTo>
                      <a:pt x="108" y="14"/>
                      <a:pt x="108" y="14"/>
                      <a:pt x="108" y="15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108" y="18"/>
                      <a:pt x="110" y="20"/>
                      <a:pt x="113" y="20"/>
                    </a:cubicBezTo>
                    <a:cubicBezTo>
                      <a:pt x="116" y="20"/>
                      <a:pt x="119" y="18"/>
                      <a:pt x="119" y="15"/>
                    </a:cubicBezTo>
                    <a:cubicBezTo>
                      <a:pt x="119" y="12"/>
                      <a:pt x="116" y="9"/>
                      <a:pt x="113" y="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123"/>
            <p:cNvGrpSpPr/>
            <p:nvPr/>
          </p:nvGrpSpPr>
          <p:grpSpPr>
            <a:xfrm>
              <a:off x="5548654" y="3668613"/>
              <a:ext cx="321053" cy="321053"/>
              <a:chOff x="5535613" y="2382837"/>
              <a:chExt cx="269875" cy="269875"/>
            </a:xfrm>
            <a:solidFill>
              <a:schemeClr val="accent3"/>
            </a:solidFill>
          </p:grpSpPr>
          <p:sp>
            <p:nvSpPr>
              <p:cNvPr id="26" name="Freeform: Shape 124"/>
              <p:cNvSpPr/>
              <p:nvPr/>
            </p:nvSpPr>
            <p:spPr bwMode="auto">
              <a:xfrm>
                <a:off x="5535613" y="2382837"/>
                <a:ext cx="269875" cy="269875"/>
              </a:xfrm>
              <a:custGeom>
                <a:avLst/>
                <a:gdLst/>
                <a:ahLst/>
                <a:cxnLst>
                  <a:cxn ang="0">
                    <a:pos x="59" y="107"/>
                  </a:cxn>
                  <a:cxn ang="0">
                    <a:pos x="11" y="59"/>
                  </a:cxn>
                  <a:cxn ang="0">
                    <a:pos x="23" y="27"/>
                  </a:cxn>
                  <a:cxn ang="0">
                    <a:pos x="59" y="11"/>
                  </a:cxn>
                  <a:cxn ang="0">
                    <a:pos x="107" y="59"/>
                  </a:cxn>
                  <a:cxn ang="0">
                    <a:pos x="107" y="64"/>
                  </a:cxn>
                  <a:cxn ang="0">
                    <a:pos x="59" y="107"/>
                  </a:cxn>
                  <a:cxn ang="0">
                    <a:pos x="59" y="0"/>
                  </a:cxn>
                  <a:cxn ang="0">
                    <a:pos x="15" y="20"/>
                  </a:cxn>
                  <a:cxn ang="0">
                    <a:pos x="0" y="59"/>
                  </a:cxn>
                  <a:cxn ang="0">
                    <a:pos x="59" y="118"/>
                  </a:cxn>
                  <a:cxn ang="0">
                    <a:pos x="118" y="64"/>
                  </a:cxn>
                  <a:cxn ang="0">
                    <a:pos x="118" y="59"/>
                  </a:cxn>
                  <a:cxn ang="0">
                    <a:pos x="59" y="0"/>
                  </a:cxn>
                </a:cxnLst>
                <a:rect l="0" t="0" r="r" b="b"/>
                <a:pathLst>
                  <a:path w="118" h="118">
                    <a:moveTo>
                      <a:pt x="59" y="107"/>
                    </a:moveTo>
                    <a:cubicBezTo>
                      <a:pt x="33" y="107"/>
                      <a:pt x="11" y="86"/>
                      <a:pt x="11" y="59"/>
                    </a:cubicBezTo>
                    <a:cubicBezTo>
                      <a:pt x="11" y="47"/>
                      <a:pt x="16" y="36"/>
                      <a:pt x="23" y="27"/>
                    </a:cubicBezTo>
                    <a:cubicBezTo>
                      <a:pt x="32" y="17"/>
                      <a:pt x="45" y="11"/>
                      <a:pt x="59" y="11"/>
                    </a:cubicBezTo>
                    <a:cubicBezTo>
                      <a:pt x="86" y="11"/>
                      <a:pt x="107" y="33"/>
                      <a:pt x="107" y="59"/>
                    </a:cubicBezTo>
                    <a:cubicBezTo>
                      <a:pt x="107" y="61"/>
                      <a:pt x="107" y="62"/>
                      <a:pt x="107" y="64"/>
                    </a:cubicBezTo>
                    <a:cubicBezTo>
                      <a:pt x="104" y="88"/>
                      <a:pt x="84" y="107"/>
                      <a:pt x="59" y="107"/>
                    </a:cubicBezTo>
                    <a:moveTo>
                      <a:pt x="59" y="0"/>
                    </a:moveTo>
                    <a:cubicBezTo>
                      <a:pt x="42" y="0"/>
                      <a:pt x="26" y="8"/>
                      <a:pt x="15" y="20"/>
                    </a:cubicBezTo>
                    <a:cubicBezTo>
                      <a:pt x="6" y="30"/>
                      <a:pt x="0" y="44"/>
                      <a:pt x="0" y="59"/>
                    </a:cubicBezTo>
                    <a:cubicBezTo>
                      <a:pt x="0" y="92"/>
                      <a:pt x="26" y="118"/>
                      <a:pt x="59" y="118"/>
                    </a:cubicBezTo>
                    <a:cubicBezTo>
                      <a:pt x="90" y="118"/>
                      <a:pt x="116" y="94"/>
                      <a:pt x="118" y="64"/>
                    </a:cubicBezTo>
                    <a:cubicBezTo>
                      <a:pt x="118" y="62"/>
                      <a:pt x="118" y="61"/>
                      <a:pt x="118" y="59"/>
                    </a:cubicBezTo>
                    <a:cubicBezTo>
                      <a:pt x="118" y="27"/>
                      <a:pt x="92" y="0"/>
                      <a:pt x="59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Freeform: Shape 125"/>
              <p:cNvSpPr/>
              <p:nvPr/>
            </p:nvSpPr>
            <p:spPr bwMode="auto">
              <a:xfrm>
                <a:off x="5584825" y="2425699"/>
                <a:ext cx="179387" cy="185738"/>
              </a:xfrm>
              <a:custGeom>
                <a:avLst/>
                <a:gdLst/>
                <a:ahLst/>
                <a:cxnLst>
                  <a:cxn ang="0">
                    <a:pos x="77" y="44"/>
                  </a:cxn>
                  <a:cxn ang="0">
                    <a:pos x="78" y="40"/>
                  </a:cxn>
                  <a:cxn ang="0">
                    <a:pos x="37" y="0"/>
                  </a:cxn>
                  <a:cxn ang="0">
                    <a:pos x="7" y="13"/>
                  </a:cxn>
                  <a:cxn ang="0">
                    <a:pos x="1" y="23"/>
                  </a:cxn>
                  <a:cxn ang="0">
                    <a:pos x="2" y="27"/>
                  </a:cxn>
                  <a:cxn ang="0">
                    <a:pos x="35" y="40"/>
                  </a:cxn>
                  <a:cxn ang="0">
                    <a:pos x="37" y="43"/>
                  </a:cxn>
                  <a:cxn ang="0">
                    <a:pos x="37" y="78"/>
                  </a:cxn>
                  <a:cxn ang="0">
                    <a:pos x="40" y="81"/>
                  </a:cxn>
                  <a:cxn ang="0">
                    <a:pos x="77" y="44"/>
                  </a:cxn>
                </a:cxnLst>
                <a:rect l="0" t="0" r="r" b="b"/>
                <a:pathLst>
                  <a:path w="78" h="81">
                    <a:moveTo>
                      <a:pt x="77" y="44"/>
                    </a:moveTo>
                    <a:cubicBezTo>
                      <a:pt x="78" y="43"/>
                      <a:pt x="78" y="42"/>
                      <a:pt x="78" y="40"/>
                    </a:cubicBezTo>
                    <a:cubicBezTo>
                      <a:pt x="78" y="18"/>
                      <a:pt x="60" y="0"/>
                      <a:pt x="37" y="0"/>
                    </a:cubicBezTo>
                    <a:cubicBezTo>
                      <a:pt x="25" y="0"/>
                      <a:pt x="15" y="5"/>
                      <a:pt x="7" y="13"/>
                    </a:cubicBezTo>
                    <a:cubicBezTo>
                      <a:pt x="4" y="16"/>
                      <a:pt x="2" y="19"/>
                      <a:pt x="1" y="23"/>
                    </a:cubicBezTo>
                    <a:cubicBezTo>
                      <a:pt x="0" y="25"/>
                      <a:pt x="0" y="26"/>
                      <a:pt x="2" y="27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7" y="40"/>
                      <a:pt x="37" y="43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80"/>
                      <a:pt x="39" y="81"/>
                      <a:pt x="40" y="81"/>
                    </a:cubicBezTo>
                    <a:cubicBezTo>
                      <a:pt x="61" y="79"/>
                      <a:pt x="76" y="64"/>
                      <a:pt x="77" y="4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" name="Group 61"/>
          <p:cNvGrpSpPr/>
          <p:nvPr/>
        </p:nvGrpSpPr>
        <p:grpSpPr>
          <a:xfrm>
            <a:off x="6124988" y="3526021"/>
            <a:ext cx="2184893" cy="649603"/>
            <a:chOff x="1415480" y="1669738"/>
            <a:chExt cx="2913191" cy="866137"/>
          </a:xfrm>
        </p:grpSpPr>
        <p:sp>
          <p:nvSpPr>
            <p:cNvPr id="24" name="TextBox 62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zh-CN" altLang="en-US" sz="1400">
                  <a:solidFill>
                    <a:schemeClr val="accent3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TextBox 63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925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5" name="Group 64"/>
          <p:cNvGrpSpPr/>
          <p:nvPr/>
        </p:nvGrpSpPr>
        <p:grpSpPr>
          <a:xfrm>
            <a:off x="6124988" y="1358271"/>
            <a:ext cx="2184893" cy="649603"/>
            <a:chOff x="1415480" y="1669738"/>
            <a:chExt cx="2913191" cy="866137"/>
          </a:xfrm>
        </p:grpSpPr>
        <p:sp>
          <p:nvSpPr>
            <p:cNvPr id="22" name="TextBox 65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zh-CN" altLang="en-US" sz="1400">
                  <a:solidFill>
                    <a:schemeClr val="accent2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TextBox 66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925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6" name="Group 73"/>
          <p:cNvGrpSpPr/>
          <p:nvPr/>
        </p:nvGrpSpPr>
        <p:grpSpPr>
          <a:xfrm>
            <a:off x="834121" y="1381038"/>
            <a:ext cx="2184893" cy="649603"/>
            <a:chOff x="1415480" y="1669738"/>
            <a:chExt cx="2913191" cy="866137"/>
          </a:xfrm>
        </p:grpSpPr>
        <p:sp>
          <p:nvSpPr>
            <p:cNvPr id="20" name="TextBox 105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algn="r"/>
              <a:r>
                <a:rPr lang="zh-CN" altLang="en-US" sz="1400">
                  <a:solidFill>
                    <a:schemeClr val="accent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TextBox 106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360000" bIns="0" anchor="ctr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7" name="Group 107"/>
          <p:cNvGrpSpPr/>
          <p:nvPr/>
        </p:nvGrpSpPr>
        <p:grpSpPr>
          <a:xfrm>
            <a:off x="834121" y="3526021"/>
            <a:ext cx="2184893" cy="649603"/>
            <a:chOff x="1415480" y="1669738"/>
            <a:chExt cx="2913191" cy="866137"/>
          </a:xfrm>
        </p:grpSpPr>
        <p:sp>
          <p:nvSpPr>
            <p:cNvPr id="18" name="TextBox 111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algn="r"/>
              <a:r>
                <a:rPr lang="zh-CN" altLang="en-US" sz="1400">
                  <a:solidFill>
                    <a:schemeClr val="accent4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TextBox 112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360000" bIns="0" anchor="ctr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0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6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7231" y="956900"/>
            <a:ext cx="2929538" cy="3748087"/>
            <a:chOff x="3107231" y="956900"/>
            <a:chExt cx="2929538" cy="3748087"/>
          </a:xfrm>
        </p:grpSpPr>
        <p:grpSp>
          <p:nvGrpSpPr>
            <p:cNvPr id="4" name="Group 2"/>
            <p:cNvGrpSpPr/>
            <p:nvPr/>
          </p:nvGrpSpPr>
          <p:grpSpPr>
            <a:xfrm>
              <a:off x="3107231" y="1057423"/>
              <a:ext cx="2929538" cy="3647564"/>
              <a:chOff x="4142975" y="1409897"/>
              <a:chExt cx="3906051" cy="4863419"/>
            </a:xfrm>
          </p:grpSpPr>
          <p:sp>
            <p:nvSpPr>
              <p:cNvPr id="60" name="Oval 29"/>
              <p:cNvSpPr/>
              <p:nvPr/>
            </p:nvSpPr>
            <p:spPr bwMode="auto">
              <a:xfrm flipV="1">
                <a:off x="5176928" y="4435174"/>
                <a:ext cx="1838142" cy="1838142"/>
              </a:xfrm>
              <a:prstGeom prst="ellipse">
                <a:avLst/>
              </a:prstGeom>
              <a:solidFill>
                <a:schemeClr val="accent6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rig="threePt" dir="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Oval 30"/>
              <p:cNvSpPr/>
              <p:nvPr/>
            </p:nvSpPr>
            <p:spPr bwMode="auto">
              <a:xfrm flipV="1">
                <a:off x="4851426" y="3650133"/>
                <a:ext cx="2489150" cy="2489151"/>
              </a:xfrm>
              <a:prstGeom prst="ellipse">
                <a:avLst/>
              </a:prstGeom>
              <a:solidFill>
                <a:schemeClr val="accent5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rig="threePt" dir="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Oval 31"/>
              <p:cNvSpPr/>
              <p:nvPr/>
            </p:nvSpPr>
            <p:spPr bwMode="auto">
              <a:xfrm flipV="1">
                <a:off x="4411037" y="2654473"/>
                <a:ext cx="3369927" cy="3369928"/>
              </a:xfrm>
              <a:prstGeom prst="ellipse">
                <a:avLst/>
              </a:prstGeom>
              <a:solidFill>
                <a:schemeClr val="accent4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rig="threePt" dir="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Oval 32"/>
              <p:cNvSpPr/>
              <p:nvPr/>
            </p:nvSpPr>
            <p:spPr bwMode="auto">
              <a:xfrm>
                <a:off x="4142975" y="1811990"/>
                <a:ext cx="3906051" cy="3906054"/>
              </a:xfrm>
              <a:prstGeom prst="ellipse">
                <a:avLst/>
              </a:prstGeom>
              <a:solidFill>
                <a:schemeClr val="bg1">
                  <a:lumMod val="65000"/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rig="threePt" dir="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Oval 33"/>
              <p:cNvSpPr/>
              <p:nvPr/>
            </p:nvSpPr>
            <p:spPr bwMode="auto">
              <a:xfrm>
                <a:off x="4411037" y="1524781"/>
                <a:ext cx="3369927" cy="3369928"/>
              </a:xfrm>
              <a:prstGeom prst="ellipse">
                <a:avLst/>
              </a:prstGeom>
              <a:solidFill>
                <a:schemeClr val="accent3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rig="threePt" dir="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Oval 34"/>
              <p:cNvSpPr/>
              <p:nvPr/>
            </p:nvSpPr>
            <p:spPr bwMode="auto">
              <a:xfrm>
                <a:off x="4851426" y="1409897"/>
                <a:ext cx="2489150" cy="2489151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rig="threePt" dir="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" name="Oval 35"/>
            <p:cNvSpPr/>
            <p:nvPr/>
          </p:nvSpPr>
          <p:spPr bwMode="auto">
            <a:xfrm>
              <a:off x="3882698" y="956900"/>
              <a:ext cx="1378606" cy="1378606"/>
            </a:xfrm>
            <a:prstGeom prst="ellipse">
              <a:avLst/>
            </a:prstGeom>
            <a:solidFill>
              <a:schemeClr val="accent1">
                <a:alpha val="75000"/>
              </a:schemeClr>
            </a:solidFill>
            <a:ln w="19050">
              <a:noFill/>
              <a:round/>
            </a:ln>
            <a:scene3d>
              <a:camera prst="isometricOffAxis1Top"/>
              <a:lightRig rig="threePt" dir="t"/>
            </a:scene3d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156614" y="1296872"/>
            <a:ext cx="2449534" cy="649603"/>
            <a:chOff x="6156614" y="1296872"/>
            <a:chExt cx="2449534" cy="649603"/>
          </a:xfrm>
        </p:grpSpPr>
        <p:grpSp>
          <p:nvGrpSpPr>
            <p:cNvPr id="6" name="Group 45"/>
            <p:cNvGrpSpPr/>
            <p:nvPr/>
          </p:nvGrpSpPr>
          <p:grpSpPr>
            <a:xfrm>
              <a:off x="6156614" y="1355793"/>
              <a:ext cx="531759" cy="531759"/>
              <a:chOff x="6143330" y="1459595"/>
              <a:chExt cx="638470" cy="638470"/>
            </a:xfrm>
          </p:grpSpPr>
          <p:sp>
            <p:nvSpPr>
              <p:cNvPr id="56" name="Oval 46"/>
              <p:cNvSpPr/>
              <p:nvPr/>
            </p:nvSpPr>
            <p:spPr>
              <a:xfrm rot="18900000">
                <a:off x="6143330" y="1459595"/>
                <a:ext cx="638470" cy="63847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7" name="Group 47"/>
              <p:cNvGrpSpPr/>
              <p:nvPr/>
            </p:nvGrpSpPr>
            <p:grpSpPr>
              <a:xfrm>
                <a:off x="6308820" y="1602113"/>
                <a:ext cx="307491" cy="353435"/>
                <a:chOff x="5130801" y="1333499"/>
                <a:chExt cx="276225" cy="317500"/>
              </a:xfrm>
              <a:solidFill>
                <a:schemeClr val="bg1"/>
              </a:solidFill>
            </p:grpSpPr>
            <p:sp>
              <p:nvSpPr>
                <p:cNvPr id="58" name="Freeform: Shape 48"/>
                <p:cNvSpPr/>
                <p:nvPr/>
              </p:nvSpPr>
              <p:spPr bwMode="auto">
                <a:xfrm>
                  <a:off x="5167313" y="1333499"/>
                  <a:ext cx="203200" cy="166688"/>
                </a:xfrm>
                <a:custGeom>
                  <a:avLst/>
                  <a:gdLst/>
                  <a:ahLst/>
                  <a:cxnLst>
                    <a:cxn ang="0">
                      <a:pos x="44" y="12"/>
                    </a:cxn>
                    <a:cxn ang="0">
                      <a:pos x="17" y="28"/>
                    </a:cxn>
                    <a:cxn ang="0">
                      <a:pos x="16" y="28"/>
                    </a:cxn>
                    <a:cxn ang="0">
                      <a:pos x="15" y="28"/>
                    </a:cxn>
                    <a:cxn ang="0">
                      <a:pos x="14" y="27"/>
                    </a:cxn>
                    <a:cxn ang="0">
                      <a:pos x="42" y="6"/>
                    </a:cxn>
                    <a:cxn ang="0">
                      <a:pos x="46" y="6"/>
                    </a:cxn>
                    <a:cxn ang="0">
                      <a:pos x="74" y="27"/>
                    </a:cxn>
                    <a:cxn ang="0">
                      <a:pos x="73" y="28"/>
                    </a:cxn>
                    <a:cxn ang="0">
                      <a:pos x="72" y="28"/>
                    </a:cxn>
                    <a:cxn ang="0">
                      <a:pos x="71" y="28"/>
                    </a:cxn>
                    <a:cxn ang="0">
                      <a:pos x="44" y="12"/>
                    </a:cxn>
                    <a:cxn ang="0">
                      <a:pos x="81" y="27"/>
                    </a:cxn>
                    <a:cxn ang="0">
                      <a:pos x="46" y="0"/>
                    </a:cxn>
                    <a:cxn ang="0">
                      <a:pos x="42" y="0"/>
                    </a:cxn>
                    <a:cxn ang="0">
                      <a:pos x="8" y="27"/>
                    </a:cxn>
                    <a:cxn ang="0">
                      <a:pos x="6" y="28"/>
                    </a:cxn>
                    <a:cxn ang="0">
                      <a:pos x="0" y="42"/>
                    </a:cxn>
                    <a:cxn ang="0">
                      <a:pos x="0" y="48"/>
                    </a:cxn>
                    <a:cxn ang="0">
                      <a:pos x="8" y="58"/>
                    </a:cxn>
                    <a:cxn ang="0">
                      <a:pos x="15" y="58"/>
                    </a:cxn>
                    <a:cxn ang="0">
                      <a:pos x="17" y="58"/>
                    </a:cxn>
                    <a:cxn ang="0">
                      <a:pos x="18" y="58"/>
                    </a:cxn>
                    <a:cxn ang="0">
                      <a:pos x="44" y="73"/>
                    </a:cxn>
                    <a:cxn ang="0">
                      <a:pos x="70" y="58"/>
                    </a:cxn>
                    <a:cxn ang="0">
                      <a:pos x="71" y="58"/>
                    </a:cxn>
                    <a:cxn ang="0">
                      <a:pos x="73" y="58"/>
                    </a:cxn>
                    <a:cxn ang="0">
                      <a:pos x="80" y="58"/>
                    </a:cxn>
                    <a:cxn ang="0">
                      <a:pos x="88" y="48"/>
                    </a:cxn>
                    <a:cxn ang="0">
                      <a:pos x="88" y="42"/>
                    </a:cxn>
                    <a:cxn ang="0">
                      <a:pos x="82" y="28"/>
                    </a:cxn>
                    <a:cxn ang="0">
                      <a:pos x="81" y="27"/>
                    </a:cxn>
                  </a:cxnLst>
                  <a:rect l="0" t="0" r="r" b="b"/>
                  <a:pathLst>
                    <a:path w="88" h="73">
                      <a:moveTo>
                        <a:pt x="44" y="12"/>
                      </a:moveTo>
                      <a:cubicBezTo>
                        <a:pt x="32" y="12"/>
                        <a:pt x="22" y="18"/>
                        <a:pt x="17" y="28"/>
                      </a:cubicBezTo>
                      <a:cubicBezTo>
                        <a:pt x="17" y="28"/>
                        <a:pt x="17" y="28"/>
                        <a:pt x="16" y="28"/>
                      </a:cubicBezTo>
                      <a:cubicBezTo>
                        <a:pt x="16" y="28"/>
                        <a:pt x="15" y="28"/>
                        <a:pt x="15" y="28"/>
                      </a:cubicBezTo>
                      <a:cubicBezTo>
                        <a:pt x="15" y="28"/>
                        <a:pt x="14" y="28"/>
                        <a:pt x="14" y="27"/>
                      </a:cubicBezTo>
                      <a:cubicBezTo>
                        <a:pt x="15" y="15"/>
                        <a:pt x="28" y="6"/>
                        <a:pt x="42" y="6"/>
                      </a:cubicBezTo>
                      <a:cubicBezTo>
                        <a:pt x="46" y="6"/>
                        <a:pt x="46" y="6"/>
                        <a:pt x="46" y="6"/>
                      </a:cubicBezTo>
                      <a:cubicBezTo>
                        <a:pt x="60" y="6"/>
                        <a:pt x="72" y="15"/>
                        <a:pt x="74" y="27"/>
                      </a:cubicBezTo>
                      <a:cubicBezTo>
                        <a:pt x="74" y="27"/>
                        <a:pt x="74" y="28"/>
                        <a:pt x="73" y="28"/>
                      </a:cubicBezTo>
                      <a:cubicBezTo>
                        <a:pt x="73" y="28"/>
                        <a:pt x="73" y="28"/>
                        <a:pt x="72" y="28"/>
                      </a:cubicBezTo>
                      <a:cubicBezTo>
                        <a:pt x="72" y="28"/>
                        <a:pt x="71" y="28"/>
                        <a:pt x="71" y="28"/>
                      </a:cubicBezTo>
                      <a:cubicBezTo>
                        <a:pt x="66" y="18"/>
                        <a:pt x="56" y="12"/>
                        <a:pt x="44" y="12"/>
                      </a:cubicBezTo>
                      <a:moveTo>
                        <a:pt x="81" y="27"/>
                      </a:moveTo>
                      <a:cubicBezTo>
                        <a:pt x="79" y="12"/>
                        <a:pt x="64" y="0"/>
                        <a:pt x="46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24" y="0"/>
                        <a:pt x="9" y="11"/>
                        <a:pt x="8" y="27"/>
                      </a:cubicBezTo>
                      <a:cubicBezTo>
                        <a:pt x="7" y="28"/>
                        <a:pt x="7" y="28"/>
                        <a:pt x="6" y="28"/>
                      </a:cubicBezTo>
                      <a:cubicBezTo>
                        <a:pt x="4" y="29"/>
                        <a:pt x="0" y="32"/>
                        <a:pt x="0" y="42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6"/>
                        <a:pt x="6" y="58"/>
                        <a:pt x="8" y="58"/>
                      </a:cubicBezTo>
                      <a:cubicBezTo>
                        <a:pt x="15" y="58"/>
                        <a:pt x="15" y="58"/>
                        <a:pt x="15" y="58"/>
                      </a:cubicBezTo>
                      <a:cubicBezTo>
                        <a:pt x="16" y="58"/>
                        <a:pt x="16" y="57"/>
                        <a:pt x="17" y="58"/>
                      </a:cubicBezTo>
                      <a:cubicBezTo>
                        <a:pt x="17" y="58"/>
                        <a:pt x="18" y="58"/>
                        <a:pt x="18" y="58"/>
                      </a:cubicBezTo>
                      <a:cubicBezTo>
                        <a:pt x="23" y="67"/>
                        <a:pt x="33" y="73"/>
                        <a:pt x="44" y="73"/>
                      </a:cubicBezTo>
                      <a:cubicBezTo>
                        <a:pt x="55" y="73"/>
                        <a:pt x="65" y="67"/>
                        <a:pt x="70" y="58"/>
                      </a:cubicBezTo>
                      <a:cubicBezTo>
                        <a:pt x="70" y="58"/>
                        <a:pt x="71" y="58"/>
                        <a:pt x="71" y="58"/>
                      </a:cubicBezTo>
                      <a:cubicBezTo>
                        <a:pt x="72" y="57"/>
                        <a:pt x="72" y="58"/>
                        <a:pt x="73" y="58"/>
                      </a:cubicBezTo>
                      <a:cubicBezTo>
                        <a:pt x="80" y="58"/>
                        <a:pt x="80" y="58"/>
                        <a:pt x="80" y="58"/>
                      </a:cubicBezTo>
                      <a:cubicBezTo>
                        <a:pt x="83" y="58"/>
                        <a:pt x="88" y="56"/>
                        <a:pt x="88" y="48"/>
                      </a:cubicBezTo>
                      <a:cubicBezTo>
                        <a:pt x="88" y="42"/>
                        <a:pt x="88" y="42"/>
                        <a:pt x="88" y="42"/>
                      </a:cubicBezTo>
                      <a:cubicBezTo>
                        <a:pt x="88" y="32"/>
                        <a:pt x="84" y="29"/>
                        <a:pt x="82" y="28"/>
                      </a:cubicBezTo>
                      <a:cubicBezTo>
                        <a:pt x="81" y="28"/>
                        <a:pt x="81" y="28"/>
                        <a:pt x="81" y="27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: Shape 49"/>
                <p:cNvSpPr/>
                <p:nvPr/>
              </p:nvSpPr>
              <p:spPr bwMode="auto">
                <a:xfrm>
                  <a:off x="5130801" y="1519236"/>
                  <a:ext cx="276225" cy="131763"/>
                </a:xfrm>
                <a:custGeom>
                  <a:avLst/>
                  <a:gdLst/>
                  <a:ahLst/>
                  <a:cxnLst>
                    <a:cxn ang="0">
                      <a:pos x="85" y="26"/>
                    </a:cxn>
                    <a:cxn ang="0">
                      <a:pos x="82" y="28"/>
                    </a:cxn>
                    <a:cxn ang="0">
                      <a:pos x="67" y="28"/>
                    </a:cxn>
                    <a:cxn ang="0">
                      <a:pos x="65" y="26"/>
                    </a:cxn>
                    <a:cxn ang="0">
                      <a:pos x="65" y="22"/>
                    </a:cxn>
                    <a:cxn ang="0">
                      <a:pos x="67" y="20"/>
                    </a:cxn>
                    <a:cxn ang="0">
                      <a:pos x="82" y="20"/>
                    </a:cxn>
                    <a:cxn ang="0">
                      <a:pos x="85" y="22"/>
                    </a:cxn>
                    <a:cxn ang="0">
                      <a:pos x="85" y="26"/>
                    </a:cxn>
                    <a:cxn ang="0">
                      <a:pos x="119" y="54"/>
                    </a:cxn>
                    <a:cxn ang="0">
                      <a:pos x="99" y="11"/>
                    </a:cxn>
                    <a:cxn ang="0">
                      <a:pos x="85" y="0"/>
                    </a:cxn>
                    <a:cxn ang="0">
                      <a:pos x="36" y="0"/>
                    </a:cxn>
                    <a:cxn ang="0">
                      <a:pos x="35" y="0"/>
                    </a:cxn>
                    <a:cxn ang="0">
                      <a:pos x="22" y="11"/>
                    </a:cxn>
                    <a:cxn ang="0">
                      <a:pos x="1" y="54"/>
                    </a:cxn>
                    <a:cxn ang="0">
                      <a:pos x="4" y="58"/>
                    </a:cxn>
                    <a:cxn ang="0">
                      <a:pos x="19" y="58"/>
                    </a:cxn>
                    <a:cxn ang="0">
                      <a:pos x="22" y="55"/>
                    </a:cxn>
                    <a:cxn ang="0">
                      <a:pos x="31" y="39"/>
                    </a:cxn>
                    <a:cxn ang="0">
                      <a:pos x="33" y="40"/>
                    </a:cxn>
                    <a:cxn ang="0">
                      <a:pos x="34" y="54"/>
                    </a:cxn>
                    <a:cxn ang="0">
                      <a:pos x="36" y="58"/>
                    </a:cxn>
                    <a:cxn ang="0">
                      <a:pos x="86" y="58"/>
                    </a:cxn>
                    <a:cxn ang="0">
                      <a:pos x="90" y="53"/>
                    </a:cxn>
                    <a:cxn ang="0">
                      <a:pos x="90" y="40"/>
                    </a:cxn>
                    <a:cxn ang="0">
                      <a:pos x="92" y="39"/>
                    </a:cxn>
                    <a:cxn ang="0">
                      <a:pos x="100" y="55"/>
                    </a:cxn>
                    <a:cxn ang="0">
                      <a:pos x="104" y="58"/>
                    </a:cxn>
                    <a:cxn ang="0">
                      <a:pos x="116" y="58"/>
                    </a:cxn>
                    <a:cxn ang="0">
                      <a:pos x="119" y="54"/>
                    </a:cxn>
                  </a:cxnLst>
                  <a:rect l="0" t="0" r="r" b="b"/>
                  <a:pathLst>
                    <a:path w="120" h="58">
                      <a:moveTo>
                        <a:pt x="85" y="26"/>
                      </a:moveTo>
                      <a:cubicBezTo>
                        <a:pt x="85" y="27"/>
                        <a:pt x="84" y="28"/>
                        <a:pt x="82" y="28"/>
                      </a:cubicBezTo>
                      <a:cubicBezTo>
                        <a:pt x="67" y="28"/>
                        <a:pt x="67" y="28"/>
                        <a:pt x="67" y="28"/>
                      </a:cubicBezTo>
                      <a:cubicBezTo>
                        <a:pt x="66" y="28"/>
                        <a:pt x="65" y="27"/>
                        <a:pt x="65" y="26"/>
                      </a:cubicBezTo>
                      <a:cubicBezTo>
                        <a:pt x="65" y="22"/>
                        <a:pt x="65" y="22"/>
                        <a:pt x="65" y="22"/>
                      </a:cubicBezTo>
                      <a:cubicBezTo>
                        <a:pt x="65" y="21"/>
                        <a:pt x="66" y="20"/>
                        <a:pt x="67" y="20"/>
                      </a:cubicBezTo>
                      <a:cubicBezTo>
                        <a:pt x="82" y="20"/>
                        <a:pt x="82" y="20"/>
                        <a:pt x="82" y="20"/>
                      </a:cubicBezTo>
                      <a:cubicBezTo>
                        <a:pt x="84" y="20"/>
                        <a:pt x="85" y="21"/>
                        <a:pt x="85" y="22"/>
                      </a:cubicBezTo>
                      <a:lnTo>
                        <a:pt x="85" y="26"/>
                      </a:lnTo>
                      <a:close/>
                      <a:moveTo>
                        <a:pt x="119" y="54"/>
                      </a:moveTo>
                      <a:cubicBezTo>
                        <a:pt x="99" y="11"/>
                        <a:pt x="99" y="11"/>
                        <a:pt x="99" y="11"/>
                      </a:cubicBezTo>
                      <a:cubicBezTo>
                        <a:pt x="98" y="9"/>
                        <a:pt x="94" y="0"/>
                        <a:pt x="85" y="0"/>
                      </a:cubicBezTo>
                      <a:cubicBezTo>
                        <a:pt x="83" y="0"/>
                        <a:pt x="38" y="0"/>
                        <a:pt x="36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25" y="0"/>
                        <a:pt x="22" y="9"/>
                        <a:pt x="22" y="11"/>
                      </a:cubicBezTo>
                      <a:cubicBezTo>
                        <a:pt x="1" y="54"/>
                        <a:pt x="1" y="54"/>
                        <a:pt x="1" y="54"/>
                      </a:cubicBezTo>
                      <a:cubicBezTo>
                        <a:pt x="0" y="56"/>
                        <a:pt x="1" y="58"/>
                        <a:pt x="4" y="58"/>
                      </a:cubicBez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2" y="58"/>
                        <a:pt x="22" y="55"/>
                        <a:pt x="22" y="55"/>
                      </a:cubicBezTo>
                      <a:cubicBezTo>
                        <a:pt x="31" y="39"/>
                        <a:pt x="31" y="39"/>
                        <a:pt x="31" y="39"/>
                      </a:cubicBezTo>
                      <a:cubicBezTo>
                        <a:pt x="31" y="39"/>
                        <a:pt x="33" y="34"/>
                        <a:pt x="33" y="40"/>
                      </a:cubicBezTo>
                      <a:cubicBezTo>
                        <a:pt x="33" y="45"/>
                        <a:pt x="34" y="48"/>
                        <a:pt x="34" y="54"/>
                      </a:cubicBezTo>
                      <a:cubicBezTo>
                        <a:pt x="34" y="56"/>
                        <a:pt x="34" y="58"/>
                        <a:pt x="36" y="58"/>
                      </a:cubicBezTo>
                      <a:cubicBezTo>
                        <a:pt x="86" y="58"/>
                        <a:pt x="86" y="58"/>
                        <a:pt x="86" y="58"/>
                      </a:cubicBezTo>
                      <a:cubicBezTo>
                        <a:pt x="90" y="58"/>
                        <a:pt x="90" y="56"/>
                        <a:pt x="90" y="53"/>
                      </a:cubicBezTo>
                      <a:cubicBezTo>
                        <a:pt x="90" y="46"/>
                        <a:pt x="90" y="44"/>
                        <a:pt x="90" y="40"/>
                      </a:cubicBezTo>
                      <a:cubicBezTo>
                        <a:pt x="90" y="35"/>
                        <a:pt x="92" y="39"/>
                        <a:pt x="92" y="39"/>
                      </a:cubicBezTo>
                      <a:cubicBezTo>
                        <a:pt x="100" y="55"/>
                        <a:pt x="100" y="55"/>
                        <a:pt x="100" y="55"/>
                      </a:cubicBezTo>
                      <a:cubicBezTo>
                        <a:pt x="100" y="55"/>
                        <a:pt x="101" y="58"/>
                        <a:pt x="104" y="58"/>
                      </a:cubicBezTo>
                      <a:cubicBezTo>
                        <a:pt x="116" y="58"/>
                        <a:pt x="116" y="58"/>
                        <a:pt x="116" y="58"/>
                      </a:cubicBezTo>
                      <a:cubicBezTo>
                        <a:pt x="119" y="58"/>
                        <a:pt x="120" y="56"/>
                        <a:pt x="119" y="5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2" name="Group 77"/>
            <p:cNvGrpSpPr/>
            <p:nvPr/>
          </p:nvGrpSpPr>
          <p:grpSpPr>
            <a:xfrm>
              <a:off x="6688373" y="1296872"/>
              <a:ext cx="1917775" cy="649603"/>
              <a:chOff x="8601584" y="1451933"/>
              <a:chExt cx="2196245" cy="866137"/>
            </a:xfrm>
          </p:grpSpPr>
          <p:sp>
            <p:nvSpPr>
              <p:cNvPr id="28" name="TextBox 78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TextBox 79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360000" tIns="0" rIns="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6156614" y="2431492"/>
            <a:ext cx="2449534" cy="649603"/>
            <a:chOff x="6156614" y="2431492"/>
            <a:chExt cx="2449534" cy="649603"/>
          </a:xfrm>
        </p:grpSpPr>
        <p:grpSp>
          <p:nvGrpSpPr>
            <p:cNvPr id="8" name="Group 71"/>
            <p:cNvGrpSpPr/>
            <p:nvPr/>
          </p:nvGrpSpPr>
          <p:grpSpPr>
            <a:xfrm>
              <a:off x="6156614" y="2494891"/>
              <a:ext cx="531759" cy="531759"/>
              <a:chOff x="6143330" y="2684962"/>
              <a:chExt cx="638470" cy="638470"/>
            </a:xfrm>
          </p:grpSpPr>
          <p:sp>
            <p:nvSpPr>
              <p:cNvPr id="46" name="Oval 72"/>
              <p:cNvSpPr/>
              <p:nvPr/>
            </p:nvSpPr>
            <p:spPr>
              <a:xfrm rot="18900000">
                <a:off x="6143330" y="2684962"/>
                <a:ext cx="638470" cy="63847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Freeform: Shape 73"/>
              <p:cNvSpPr/>
              <p:nvPr/>
            </p:nvSpPr>
            <p:spPr bwMode="auto">
              <a:xfrm>
                <a:off x="6275216" y="2824473"/>
                <a:ext cx="374698" cy="359448"/>
              </a:xfrm>
              <a:custGeom>
                <a:avLst/>
                <a:gdLst/>
                <a:ahLst/>
                <a:cxnLst>
                  <a:cxn ang="0">
                    <a:pos x="64" y="93"/>
                  </a:cxn>
                  <a:cxn ang="0">
                    <a:pos x="67" y="106"/>
                  </a:cxn>
                  <a:cxn ang="0">
                    <a:pos x="62" y="113"/>
                  </a:cxn>
                  <a:cxn ang="0">
                    <a:pos x="49" y="101"/>
                  </a:cxn>
                  <a:cxn ang="0">
                    <a:pos x="78" y="71"/>
                  </a:cxn>
                  <a:cxn ang="0">
                    <a:pos x="65" y="74"/>
                  </a:cxn>
                  <a:cxn ang="0">
                    <a:pos x="70" y="70"/>
                  </a:cxn>
                  <a:cxn ang="0">
                    <a:pos x="20" y="68"/>
                  </a:cxn>
                  <a:cxn ang="0">
                    <a:pos x="10" y="70"/>
                  </a:cxn>
                  <a:cxn ang="0">
                    <a:pos x="28" y="85"/>
                  </a:cxn>
                  <a:cxn ang="0">
                    <a:pos x="7" y="87"/>
                  </a:cxn>
                  <a:cxn ang="0">
                    <a:pos x="2" y="87"/>
                  </a:cxn>
                  <a:cxn ang="0">
                    <a:pos x="6" y="99"/>
                  </a:cxn>
                  <a:cxn ang="0">
                    <a:pos x="3" y="103"/>
                  </a:cxn>
                  <a:cxn ang="0">
                    <a:pos x="83" y="76"/>
                  </a:cxn>
                  <a:cxn ang="0">
                    <a:pos x="119" y="55"/>
                  </a:cxn>
                  <a:cxn ang="0">
                    <a:pos x="73" y="105"/>
                  </a:cxn>
                  <a:cxn ang="0">
                    <a:pos x="97" y="90"/>
                  </a:cxn>
                  <a:cxn ang="0">
                    <a:pos x="96" y="81"/>
                  </a:cxn>
                  <a:cxn ang="0">
                    <a:pos x="97" y="71"/>
                  </a:cxn>
                  <a:cxn ang="0">
                    <a:pos x="83" y="58"/>
                  </a:cxn>
                  <a:cxn ang="0">
                    <a:pos x="79" y="37"/>
                  </a:cxn>
                  <a:cxn ang="0">
                    <a:pos x="82" y="11"/>
                  </a:cxn>
                  <a:cxn ang="0">
                    <a:pos x="59" y="11"/>
                  </a:cxn>
                  <a:cxn ang="0">
                    <a:pos x="62" y="33"/>
                  </a:cxn>
                  <a:cxn ang="0">
                    <a:pos x="60" y="44"/>
                  </a:cxn>
                  <a:cxn ang="0">
                    <a:pos x="41" y="47"/>
                  </a:cxn>
                  <a:cxn ang="0">
                    <a:pos x="56" y="61"/>
                  </a:cxn>
                  <a:cxn ang="0">
                    <a:pos x="48" y="70"/>
                  </a:cxn>
                  <a:cxn ang="0">
                    <a:pos x="47" y="61"/>
                  </a:cxn>
                  <a:cxn ang="0">
                    <a:pos x="22" y="33"/>
                  </a:cxn>
                  <a:cxn ang="0">
                    <a:pos x="17" y="62"/>
                  </a:cxn>
                  <a:cxn ang="0">
                    <a:pos x="11" y="63"/>
                  </a:cxn>
                  <a:cxn ang="0">
                    <a:pos x="65" y="0"/>
                  </a:cxn>
                </a:cxnLst>
                <a:rect l="0" t="0" r="r" b="b"/>
                <a:pathLst>
                  <a:path w="119" h="114">
                    <a:moveTo>
                      <a:pt x="49" y="99"/>
                    </a:moveTo>
                    <a:cubicBezTo>
                      <a:pt x="64" y="93"/>
                      <a:pt x="64" y="93"/>
                      <a:pt x="64" y="93"/>
                    </a:cubicBezTo>
                    <a:cubicBezTo>
                      <a:pt x="65" y="93"/>
                      <a:pt x="66" y="94"/>
                      <a:pt x="66" y="94"/>
                    </a:cubicBezTo>
                    <a:cubicBezTo>
                      <a:pt x="67" y="106"/>
                      <a:pt x="67" y="106"/>
                      <a:pt x="67" y="106"/>
                    </a:cubicBezTo>
                    <a:cubicBezTo>
                      <a:pt x="67" y="109"/>
                      <a:pt x="66" y="111"/>
                      <a:pt x="63" y="113"/>
                    </a:cubicBezTo>
                    <a:cubicBezTo>
                      <a:pt x="62" y="113"/>
                      <a:pt x="62" y="113"/>
                      <a:pt x="62" y="113"/>
                    </a:cubicBezTo>
                    <a:cubicBezTo>
                      <a:pt x="61" y="114"/>
                      <a:pt x="60" y="113"/>
                      <a:pt x="59" y="113"/>
                    </a:cubicBezTo>
                    <a:cubicBezTo>
                      <a:pt x="49" y="101"/>
                      <a:pt x="49" y="101"/>
                      <a:pt x="49" y="101"/>
                    </a:cubicBezTo>
                    <a:cubicBezTo>
                      <a:pt x="48" y="100"/>
                      <a:pt x="48" y="99"/>
                      <a:pt x="49" y="99"/>
                    </a:cubicBezTo>
                    <a:moveTo>
                      <a:pt x="78" y="71"/>
                    </a:moveTo>
                    <a:cubicBezTo>
                      <a:pt x="65" y="77"/>
                      <a:pt x="65" y="77"/>
                      <a:pt x="65" y="77"/>
                    </a:cubicBezTo>
                    <a:cubicBezTo>
                      <a:pt x="65" y="74"/>
                      <a:pt x="65" y="74"/>
                      <a:pt x="65" y="74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3" y="70"/>
                      <a:pt x="71" y="70"/>
                      <a:pt x="70" y="70"/>
                    </a:cubicBezTo>
                    <a:cubicBezTo>
                      <a:pt x="65" y="70"/>
                      <a:pt x="57" y="72"/>
                      <a:pt x="48" y="76"/>
                    </a:cubicBezTo>
                    <a:cubicBezTo>
                      <a:pt x="20" y="68"/>
                      <a:pt x="20" y="68"/>
                      <a:pt x="20" y="68"/>
                    </a:cubicBezTo>
                    <a:cubicBezTo>
                      <a:pt x="17" y="68"/>
                      <a:pt x="14" y="68"/>
                      <a:pt x="12" y="70"/>
                    </a:cubicBezTo>
                    <a:cubicBezTo>
                      <a:pt x="10" y="70"/>
                      <a:pt x="10" y="70"/>
                      <a:pt x="10" y="70"/>
                    </a:cubicBezTo>
                    <a:cubicBezTo>
                      <a:pt x="9" y="71"/>
                      <a:pt x="9" y="73"/>
                      <a:pt x="10" y="74"/>
                    </a:cubicBezTo>
                    <a:cubicBezTo>
                      <a:pt x="28" y="85"/>
                      <a:pt x="28" y="85"/>
                      <a:pt x="28" y="85"/>
                    </a:cubicBezTo>
                    <a:cubicBezTo>
                      <a:pt x="23" y="87"/>
                      <a:pt x="20" y="90"/>
                      <a:pt x="16" y="92"/>
                    </a:cubicBezTo>
                    <a:cubicBezTo>
                      <a:pt x="7" y="87"/>
                      <a:pt x="7" y="87"/>
                      <a:pt x="7" y="87"/>
                    </a:cubicBezTo>
                    <a:cubicBezTo>
                      <a:pt x="6" y="86"/>
                      <a:pt x="4" y="86"/>
                      <a:pt x="3" y="87"/>
                    </a:cubicBezTo>
                    <a:cubicBezTo>
                      <a:pt x="2" y="87"/>
                      <a:pt x="2" y="87"/>
                      <a:pt x="2" y="87"/>
                    </a:cubicBezTo>
                    <a:cubicBezTo>
                      <a:pt x="1" y="88"/>
                      <a:pt x="0" y="89"/>
                      <a:pt x="1" y="90"/>
                    </a:cubicBezTo>
                    <a:cubicBezTo>
                      <a:pt x="6" y="99"/>
                      <a:pt x="6" y="99"/>
                      <a:pt x="6" y="99"/>
                    </a:cubicBezTo>
                    <a:cubicBezTo>
                      <a:pt x="6" y="99"/>
                      <a:pt x="6" y="99"/>
                      <a:pt x="6" y="99"/>
                    </a:cubicBezTo>
                    <a:cubicBezTo>
                      <a:pt x="4" y="100"/>
                      <a:pt x="3" y="102"/>
                      <a:pt x="3" y="103"/>
                    </a:cubicBezTo>
                    <a:cubicBezTo>
                      <a:pt x="3" y="105"/>
                      <a:pt x="6" y="106"/>
                      <a:pt x="9" y="106"/>
                    </a:cubicBezTo>
                    <a:cubicBezTo>
                      <a:pt x="14" y="106"/>
                      <a:pt x="83" y="90"/>
                      <a:pt x="83" y="76"/>
                    </a:cubicBezTo>
                    <a:cubicBezTo>
                      <a:pt x="83" y="73"/>
                      <a:pt x="81" y="72"/>
                      <a:pt x="78" y="71"/>
                    </a:cubicBezTo>
                    <a:moveTo>
                      <a:pt x="119" y="55"/>
                    </a:moveTo>
                    <a:cubicBezTo>
                      <a:pt x="119" y="82"/>
                      <a:pt x="99" y="105"/>
                      <a:pt x="73" y="109"/>
                    </a:cubicBezTo>
                    <a:cubicBezTo>
                      <a:pt x="73" y="108"/>
                      <a:pt x="73" y="106"/>
                      <a:pt x="73" y="105"/>
                    </a:cubicBezTo>
                    <a:cubicBezTo>
                      <a:pt x="73" y="105"/>
                      <a:pt x="73" y="104"/>
                      <a:pt x="73" y="102"/>
                    </a:cubicBezTo>
                    <a:cubicBezTo>
                      <a:pt x="82" y="100"/>
                      <a:pt x="90" y="96"/>
                      <a:pt x="97" y="90"/>
                    </a:cubicBezTo>
                    <a:cubicBezTo>
                      <a:pt x="97" y="90"/>
                      <a:pt x="96" y="89"/>
                      <a:pt x="96" y="89"/>
                    </a:cubicBezTo>
                    <a:cubicBezTo>
                      <a:pt x="94" y="86"/>
                      <a:pt x="96" y="84"/>
                      <a:pt x="96" y="81"/>
                    </a:cubicBezTo>
                    <a:cubicBezTo>
                      <a:pt x="96" y="79"/>
                      <a:pt x="92" y="79"/>
                      <a:pt x="92" y="78"/>
                    </a:cubicBezTo>
                    <a:cubicBezTo>
                      <a:pt x="91" y="73"/>
                      <a:pt x="95" y="73"/>
                      <a:pt x="97" y="71"/>
                    </a:cubicBezTo>
                    <a:cubicBezTo>
                      <a:pt x="99" y="69"/>
                      <a:pt x="95" y="64"/>
                      <a:pt x="92" y="65"/>
                    </a:cubicBezTo>
                    <a:cubicBezTo>
                      <a:pt x="90" y="65"/>
                      <a:pt x="83" y="63"/>
                      <a:pt x="83" y="58"/>
                    </a:cubicBezTo>
                    <a:cubicBezTo>
                      <a:pt x="84" y="51"/>
                      <a:pt x="75" y="52"/>
                      <a:pt x="74" y="49"/>
                    </a:cubicBezTo>
                    <a:cubicBezTo>
                      <a:pt x="72" y="44"/>
                      <a:pt x="75" y="39"/>
                      <a:pt x="79" y="37"/>
                    </a:cubicBezTo>
                    <a:cubicBezTo>
                      <a:pt x="85" y="36"/>
                      <a:pt x="91" y="31"/>
                      <a:pt x="90" y="25"/>
                    </a:cubicBezTo>
                    <a:cubicBezTo>
                      <a:pt x="90" y="19"/>
                      <a:pt x="87" y="14"/>
                      <a:pt x="82" y="11"/>
                    </a:cubicBezTo>
                    <a:cubicBezTo>
                      <a:pt x="78" y="9"/>
                      <a:pt x="73" y="7"/>
                      <a:pt x="67" y="7"/>
                    </a:cubicBezTo>
                    <a:cubicBezTo>
                      <a:pt x="63" y="7"/>
                      <a:pt x="58" y="8"/>
                      <a:pt x="59" y="11"/>
                    </a:cubicBezTo>
                    <a:cubicBezTo>
                      <a:pt x="59" y="16"/>
                      <a:pt x="74" y="17"/>
                      <a:pt x="72" y="22"/>
                    </a:cubicBezTo>
                    <a:cubicBezTo>
                      <a:pt x="70" y="25"/>
                      <a:pt x="60" y="29"/>
                      <a:pt x="62" y="33"/>
                    </a:cubicBezTo>
                    <a:cubicBezTo>
                      <a:pt x="63" y="35"/>
                      <a:pt x="66" y="33"/>
                      <a:pt x="65" y="38"/>
                    </a:cubicBezTo>
                    <a:cubicBezTo>
                      <a:pt x="65" y="40"/>
                      <a:pt x="63" y="44"/>
                      <a:pt x="60" y="44"/>
                    </a:cubicBezTo>
                    <a:cubicBezTo>
                      <a:pt x="57" y="45"/>
                      <a:pt x="54" y="37"/>
                      <a:pt x="46" y="36"/>
                    </a:cubicBezTo>
                    <a:cubicBezTo>
                      <a:pt x="42" y="36"/>
                      <a:pt x="36" y="42"/>
                      <a:pt x="41" y="47"/>
                    </a:cubicBezTo>
                    <a:cubicBezTo>
                      <a:pt x="44" y="50"/>
                      <a:pt x="49" y="44"/>
                      <a:pt x="51" y="48"/>
                    </a:cubicBezTo>
                    <a:cubicBezTo>
                      <a:pt x="52" y="52"/>
                      <a:pt x="51" y="58"/>
                      <a:pt x="56" y="61"/>
                    </a:cubicBezTo>
                    <a:cubicBezTo>
                      <a:pt x="58" y="62"/>
                      <a:pt x="61" y="63"/>
                      <a:pt x="64" y="65"/>
                    </a:cubicBezTo>
                    <a:cubicBezTo>
                      <a:pt x="59" y="66"/>
                      <a:pt x="54" y="67"/>
                      <a:pt x="48" y="70"/>
                    </a:cubicBezTo>
                    <a:cubicBezTo>
                      <a:pt x="43" y="68"/>
                      <a:pt x="43" y="68"/>
                      <a:pt x="43" y="68"/>
                    </a:cubicBezTo>
                    <a:cubicBezTo>
                      <a:pt x="45" y="66"/>
                      <a:pt x="48" y="65"/>
                      <a:pt x="47" y="61"/>
                    </a:cubicBezTo>
                    <a:cubicBezTo>
                      <a:pt x="46" y="55"/>
                      <a:pt x="36" y="58"/>
                      <a:pt x="29" y="51"/>
                    </a:cubicBezTo>
                    <a:cubicBezTo>
                      <a:pt x="27" y="48"/>
                      <a:pt x="22" y="41"/>
                      <a:pt x="22" y="33"/>
                    </a:cubicBezTo>
                    <a:cubicBezTo>
                      <a:pt x="19" y="39"/>
                      <a:pt x="17" y="47"/>
                      <a:pt x="17" y="55"/>
                    </a:cubicBezTo>
                    <a:cubicBezTo>
                      <a:pt x="17" y="57"/>
                      <a:pt x="17" y="60"/>
                      <a:pt x="17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5" y="62"/>
                      <a:pt x="13" y="63"/>
                      <a:pt x="11" y="63"/>
                    </a:cubicBezTo>
                    <a:cubicBezTo>
                      <a:pt x="10" y="61"/>
                      <a:pt x="10" y="58"/>
                      <a:pt x="10" y="55"/>
                    </a:cubicBezTo>
                    <a:cubicBezTo>
                      <a:pt x="10" y="25"/>
                      <a:pt x="35" y="0"/>
                      <a:pt x="65" y="0"/>
                    </a:cubicBezTo>
                    <a:cubicBezTo>
                      <a:pt x="95" y="0"/>
                      <a:pt x="119" y="25"/>
                      <a:pt x="119" y="55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80"/>
            <p:cNvGrpSpPr/>
            <p:nvPr/>
          </p:nvGrpSpPr>
          <p:grpSpPr>
            <a:xfrm>
              <a:off x="6688373" y="2431492"/>
              <a:ext cx="1917775" cy="649603"/>
              <a:chOff x="8601584" y="1451933"/>
              <a:chExt cx="2196245" cy="866137"/>
            </a:xfrm>
          </p:grpSpPr>
          <p:sp>
            <p:nvSpPr>
              <p:cNvPr id="26" name="TextBox 81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4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TextBox 82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360000" tIns="0" rIns="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6156614" y="3587585"/>
            <a:ext cx="2449534" cy="649603"/>
            <a:chOff x="6156614" y="3587585"/>
            <a:chExt cx="2449534" cy="649603"/>
          </a:xfrm>
        </p:grpSpPr>
        <p:grpSp>
          <p:nvGrpSpPr>
            <p:cNvPr id="10" name="Group 74"/>
            <p:cNvGrpSpPr/>
            <p:nvPr/>
          </p:nvGrpSpPr>
          <p:grpSpPr>
            <a:xfrm>
              <a:off x="6156614" y="3655745"/>
              <a:ext cx="531759" cy="531759"/>
              <a:chOff x="6143330" y="3910329"/>
              <a:chExt cx="638470" cy="638470"/>
            </a:xfrm>
          </p:grpSpPr>
          <p:sp>
            <p:nvSpPr>
              <p:cNvPr id="40" name="Oval 75"/>
              <p:cNvSpPr/>
              <p:nvPr/>
            </p:nvSpPr>
            <p:spPr>
              <a:xfrm rot="18900000">
                <a:off x="6143330" y="3910329"/>
                <a:ext cx="638470" cy="63847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76"/>
              <p:cNvSpPr/>
              <p:nvPr/>
            </p:nvSpPr>
            <p:spPr bwMode="auto">
              <a:xfrm>
                <a:off x="6260925" y="4076910"/>
                <a:ext cx="403280" cy="305308"/>
              </a:xfrm>
              <a:custGeom>
                <a:avLst/>
                <a:gdLst/>
                <a:ahLst/>
                <a:cxnLst>
                  <a:cxn ang="0">
                    <a:pos x="68" y="25"/>
                  </a:cxn>
                  <a:cxn ang="0">
                    <a:pos x="59" y="14"/>
                  </a:cxn>
                  <a:cxn ang="0">
                    <a:pos x="50" y="25"/>
                  </a:cxn>
                  <a:cxn ang="0">
                    <a:pos x="55" y="25"/>
                  </a:cxn>
                  <a:cxn ang="0">
                    <a:pos x="55" y="37"/>
                  </a:cxn>
                  <a:cxn ang="0">
                    <a:pos x="63" y="37"/>
                  </a:cxn>
                  <a:cxn ang="0">
                    <a:pos x="63" y="25"/>
                  </a:cxn>
                  <a:cxn ang="0">
                    <a:pos x="68" y="25"/>
                  </a:cxn>
                  <a:cxn ang="0">
                    <a:pos x="84" y="8"/>
                  </a:cxn>
                  <a:cxn ang="0">
                    <a:pos x="84" y="37"/>
                  </a:cxn>
                  <a:cxn ang="0">
                    <a:pos x="76" y="45"/>
                  </a:cxn>
                  <a:cxn ang="0">
                    <a:pos x="44" y="45"/>
                  </a:cxn>
                  <a:cxn ang="0">
                    <a:pos x="35" y="37"/>
                  </a:cxn>
                  <a:cxn ang="0">
                    <a:pos x="35" y="8"/>
                  </a:cxn>
                  <a:cxn ang="0">
                    <a:pos x="44" y="0"/>
                  </a:cxn>
                  <a:cxn ang="0">
                    <a:pos x="57" y="0"/>
                  </a:cxn>
                  <a:cxn ang="0">
                    <a:pos x="57" y="6"/>
                  </a:cxn>
                  <a:cxn ang="0">
                    <a:pos x="63" y="6"/>
                  </a:cxn>
                  <a:cxn ang="0">
                    <a:pos x="63" y="0"/>
                  </a:cxn>
                  <a:cxn ang="0">
                    <a:pos x="76" y="0"/>
                  </a:cxn>
                  <a:cxn ang="0">
                    <a:pos x="84" y="8"/>
                  </a:cxn>
                  <a:cxn ang="0">
                    <a:pos x="32" y="58"/>
                  </a:cxn>
                  <a:cxn ang="0">
                    <a:pos x="35" y="54"/>
                  </a:cxn>
                  <a:cxn ang="0">
                    <a:pos x="22" y="44"/>
                  </a:cxn>
                  <a:cxn ang="0">
                    <a:pos x="18" y="46"/>
                  </a:cxn>
                  <a:cxn ang="0">
                    <a:pos x="32" y="58"/>
                  </a:cxn>
                  <a:cxn ang="0">
                    <a:pos x="29" y="65"/>
                  </a:cxn>
                  <a:cxn ang="0">
                    <a:pos x="32" y="61"/>
                  </a:cxn>
                  <a:cxn ang="0">
                    <a:pos x="15" y="48"/>
                  </a:cxn>
                  <a:cxn ang="0">
                    <a:pos x="11" y="49"/>
                  </a:cxn>
                  <a:cxn ang="0">
                    <a:pos x="29" y="65"/>
                  </a:cxn>
                  <a:cxn ang="0">
                    <a:pos x="98" y="54"/>
                  </a:cxn>
                  <a:cxn ang="0">
                    <a:pos x="84" y="51"/>
                  </a:cxn>
                  <a:cxn ang="0">
                    <a:pos x="66" y="57"/>
                  </a:cxn>
                  <a:cxn ang="0">
                    <a:pos x="43" y="57"/>
                  </a:cxn>
                  <a:cxn ang="0">
                    <a:pos x="33" y="67"/>
                  </a:cxn>
                  <a:cxn ang="0">
                    <a:pos x="43" y="76"/>
                  </a:cxn>
                  <a:cxn ang="0">
                    <a:pos x="70" y="76"/>
                  </a:cxn>
                  <a:cxn ang="0">
                    <a:pos x="74" y="79"/>
                  </a:cxn>
                  <a:cxn ang="0">
                    <a:pos x="42" y="79"/>
                  </a:cxn>
                  <a:cxn ang="0">
                    <a:pos x="30" y="71"/>
                  </a:cxn>
                  <a:cxn ang="0">
                    <a:pos x="11" y="53"/>
                  </a:cxn>
                  <a:cxn ang="0">
                    <a:pos x="4" y="60"/>
                  </a:cxn>
                  <a:cxn ang="0">
                    <a:pos x="24" y="81"/>
                  </a:cxn>
                  <a:cxn ang="0">
                    <a:pos x="60" y="93"/>
                  </a:cxn>
                  <a:cxn ang="0">
                    <a:pos x="98" y="84"/>
                  </a:cxn>
                  <a:cxn ang="0">
                    <a:pos x="99" y="82"/>
                  </a:cxn>
                  <a:cxn ang="0">
                    <a:pos x="99" y="56"/>
                  </a:cxn>
                  <a:cxn ang="0">
                    <a:pos x="98" y="54"/>
                  </a:cxn>
                  <a:cxn ang="0">
                    <a:pos x="119" y="90"/>
                  </a:cxn>
                  <a:cxn ang="0">
                    <a:pos x="107" y="90"/>
                  </a:cxn>
                  <a:cxn ang="0">
                    <a:pos x="104" y="87"/>
                  </a:cxn>
                  <a:cxn ang="0">
                    <a:pos x="104" y="49"/>
                  </a:cxn>
                  <a:cxn ang="0">
                    <a:pos x="107" y="46"/>
                  </a:cxn>
                  <a:cxn ang="0">
                    <a:pos x="119" y="46"/>
                  </a:cxn>
                  <a:cxn ang="0">
                    <a:pos x="122" y="49"/>
                  </a:cxn>
                  <a:cxn ang="0">
                    <a:pos x="122" y="87"/>
                  </a:cxn>
                  <a:cxn ang="0">
                    <a:pos x="119" y="90"/>
                  </a:cxn>
                </a:cxnLst>
                <a:rect l="0" t="0" r="r" b="b"/>
                <a:pathLst>
                  <a:path w="122" h="93">
                    <a:moveTo>
                      <a:pt x="68" y="25"/>
                    </a:moveTo>
                    <a:cubicBezTo>
                      <a:pt x="59" y="14"/>
                      <a:pt x="59" y="14"/>
                      <a:pt x="59" y="14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5" y="37"/>
                      <a:pt x="55" y="37"/>
                      <a:pt x="55" y="37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8" y="25"/>
                      <a:pt x="68" y="25"/>
                      <a:pt x="68" y="25"/>
                    </a:cubicBezTo>
                    <a:moveTo>
                      <a:pt x="84" y="8"/>
                    </a:moveTo>
                    <a:cubicBezTo>
                      <a:pt x="84" y="37"/>
                      <a:pt x="84" y="37"/>
                      <a:pt x="84" y="37"/>
                    </a:cubicBezTo>
                    <a:cubicBezTo>
                      <a:pt x="84" y="42"/>
                      <a:pt x="81" y="45"/>
                      <a:pt x="76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39" y="45"/>
                      <a:pt x="35" y="42"/>
                      <a:pt x="35" y="37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5" y="4"/>
                      <a:pt x="39" y="0"/>
                      <a:pt x="44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63" y="6"/>
                      <a:pt x="63" y="6"/>
                      <a:pt x="63" y="6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1" y="0"/>
                      <a:pt x="84" y="4"/>
                      <a:pt x="84" y="8"/>
                    </a:cubicBezTo>
                    <a:moveTo>
                      <a:pt x="32" y="58"/>
                    </a:moveTo>
                    <a:cubicBezTo>
                      <a:pt x="34" y="58"/>
                      <a:pt x="35" y="56"/>
                      <a:pt x="35" y="54"/>
                    </a:cubicBezTo>
                    <a:cubicBezTo>
                      <a:pt x="33" y="52"/>
                      <a:pt x="26" y="46"/>
                      <a:pt x="22" y="44"/>
                    </a:cubicBezTo>
                    <a:cubicBezTo>
                      <a:pt x="19" y="43"/>
                      <a:pt x="18" y="46"/>
                      <a:pt x="18" y="46"/>
                    </a:cubicBezTo>
                    <a:cubicBezTo>
                      <a:pt x="18" y="46"/>
                      <a:pt x="31" y="57"/>
                      <a:pt x="32" y="58"/>
                    </a:cubicBezTo>
                    <a:moveTo>
                      <a:pt x="29" y="65"/>
                    </a:moveTo>
                    <a:cubicBezTo>
                      <a:pt x="31" y="64"/>
                      <a:pt x="32" y="62"/>
                      <a:pt x="32" y="61"/>
                    </a:cubicBezTo>
                    <a:cubicBezTo>
                      <a:pt x="30" y="59"/>
                      <a:pt x="19" y="49"/>
                      <a:pt x="15" y="48"/>
                    </a:cubicBezTo>
                    <a:cubicBezTo>
                      <a:pt x="12" y="46"/>
                      <a:pt x="11" y="49"/>
                      <a:pt x="11" y="49"/>
                    </a:cubicBezTo>
                    <a:cubicBezTo>
                      <a:pt x="11" y="49"/>
                      <a:pt x="28" y="63"/>
                      <a:pt x="29" y="65"/>
                    </a:cubicBezTo>
                    <a:moveTo>
                      <a:pt x="98" y="54"/>
                    </a:moveTo>
                    <a:cubicBezTo>
                      <a:pt x="96" y="53"/>
                      <a:pt x="90" y="51"/>
                      <a:pt x="84" y="51"/>
                    </a:cubicBezTo>
                    <a:cubicBezTo>
                      <a:pt x="75" y="51"/>
                      <a:pt x="66" y="57"/>
                      <a:pt x="66" y="57"/>
                    </a:cubicBezTo>
                    <a:cubicBezTo>
                      <a:pt x="43" y="57"/>
                      <a:pt x="43" y="57"/>
                      <a:pt x="43" y="57"/>
                    </a:cubicBezTo>
                    <a:cubicBezTo>
                      <a:pt x="40" y="57"/>
                      <a:pt x="33" y="59"/>
                      <a:pt x="33" y="67"/>
                    </a:cubicBezTo>
                    <a:cubicBezTo>
                      <a:pt x="33" y="73"/>
                      <a:pt x="39" y="76"/>
                      <a:pt x="43" y="7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72" y="76"/>
                      <a:pt x="74" y="79"/>
                      <a:pt x="74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37" y="79"/>
                      <a:pt x="31" y="75"/>
                      <a:pt x="30" y="71"/>
                    </a:cubicBezTo>
                    <a:cubicBezTo>
                      <a:pt x="24" y="66"/>
                      <a:pt x="15" y="57"/>
                      <a:pt x="11" y="53"/>
                    </a:cubicBezTo>
                    <a:cubicBezTo>
                      <a:pt x="7" y="48"/>
                      <a:pt x="0" y="53"/>
                      <a:pt x="4" y="60"/>
                    </a:cubicBezTo>
                    <a:cubicBezTo>
                      <a:pt x="7" y="63"/>
                      <a:pt x="15" y="72"/>
                      <a:pt x="24" y="81"/>
                    </a:cubicBezTo>
                    <a:cubicBezTo>
                      <a:pt x="33" y="90"/>
                      <a:pt x="48" y="93"/>
                      <a:pt x="60" y="93"/>
                    </a:cubicBezTo>
                    <a:cubicBezTo>
                      <a:pt x="73" y="93"/>
                      <a:pt x="86" y="86"/>
                      <a:pt x="98" y="84"/>
                    </a:cubicBezTo>
                    <a:cubicBezTo>
                      <a:pt x="99" y="84"/>
                      <a:pt x="99" y="83"/>
                      <a:pt x="99" y="82"/>
                    </a:cubicBezTo>
                    <a:cubicBezTo>
                      <a:pt x="99" y="56"/>
                      <a:pt x="99" y="56"/>
                      <a:pt x="99" y="56"/>
                    </a:cubicBezTo>
                    <a:cubicBezTo>
                      <a:pt x="99" y="55"/>
                      <a:pt x="99" y="55"/>
                      <a:pt x="98" y="54"/>
                    </a:cubicBezTo>
                    <a:moveTo>
                      <a:pt x="119" y="90"/>
                    </a:moveTo>
                    <a:cubicBezTo>
                      <a:pt x="107" y="90"/>
                      <a:pt x="107" y="90"/>
                      <a:pt x="107" y="90"/>
                    </a:cubicBezTo>
                    <a:cubicBezTo>
                      <a:pt x="105" y="90"/>
                      <a:pt x="104" y="89"/>
                      <a:pt x="104" y="87"/>
                    </a:cubicBezTo>
                    <a:cubicBezTo>
                      <a:pt x="104" y="49"/>
                      <a:pt x="104" y="49"/>
                      <a:pt x="104" y="49"/>
                    </a:cubicBezTo>
                    <a:cubicBezTo>
                      <a:pt x="104" y="48"/>
                      <a:pt x="105" y="46"/>
                      <a:pt x="107" y="46"/>
                    </a:cubicBezTo>
                    <a:cubicBezTo>
                      <a:pt x="119" y="46"/>
                      <a:pt x="119" y="46"/>
                      <a:pt x="119" y="46"/>
                    </a:cubicBezTo>
                    <a:cubicBezTo>
                      <a:pt x="120" y="46"/>
                      <a:pt x="122" y="48"/>
                      <a:pt x="122" y="49"/>
                    </a:cubicBezTo>
                    <a:cubicBezTo>
                      <a:pt x="122" y="87"/>
                      <a:pt x="122" y="87"/>
                      <a:pt x="122" y="87"/>
                    </a:cubicBezTo>
                    <a:cubicBezTo>
                      <a:pt x="122" y="89"/>
                      <a:pt x="120" y="90"/>
                      <a:pt x="119" y="9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83"/>
            <p:cNvGrpSpPr/>
            <p:nvPr/>
          </p:nvGrpSpPr>
          <p:grpSpPr>
            <a:xfrm>
              <a:off x="6688373" y="3587585"/>
              <a:ext cx="1917775" cy="649603"/>
              <a:chOff x="8601584" y="1451933"/>
              <a:chExt cx="2196245" cy="866137"/>
            </a:xfrm>
          </p:grpSpPr>
          <p:sp>
            <p:nvSpPr>
              <p:cNvPr id="24" name="TextBox 84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6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TextBox 85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360000" tIns="0" rIns="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270736" y="1296872"/>
            <a:ext cx="2716652" cy="649603"/>
            <a:chOff x="270736" y="1296872"/>
            <a:chExt cx="2716652" cy="649603"/>
          </a:xfrm>
        </p:grpSpPr>
        <p:grpSp>
          <p:nvGrpSpPr>
            <p:cNvPr id="7" name="Group 36"/>
            <p:cNvGrpSpPr/>
            <p:nvPr/>
          </p:nvGrpSpPr>
          <p:grpSpPr>
            <a:xfrm>
              <a:off x="2455629" y="1358226"/>
              <a:ext cx="531759" cy="526894"/>
              <a:chOff x="2438400" y="1455513"/>
              <a:chExt cx="638468" cy="632627"/>
            </a:xfrm>
          </p:grpSpPr>
          <p:sp>
            <p:nvSpPr>
              <p:cNvPr id="48" name="Oval 37"/>
              <p:cNvSpPr/>
              <p:nvPr/>
            </p:nvSpPr>
            <p:spPr>
              <a:xfrm rot="18900000">
                <a:off x="2438400" y="1455513"/>
                <a:ext cx="638468" cy="63262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9" name="Group 38"/>
              <p:cNvGrpSpPr/>
              <p:nvPr/>
            </p:nvGrpSpPr>
            <p:grpSpPr>
              <a:xfrm>
                <a:off x="2588327" y="1602519"/>
                <a:ext cx="338614" cy="338615"/>
                <a:chOff x="3959226" y="841373"/>
                <a:chExt cx="273050" cy="266701"/>
              </a:xfrm>
              <a:solidFill>
                <a:schemeClr val="bg1"/>
              </a:solidFill>
            </p:grpSpPr>
            <p:sp>
              <p:nvSpPr>
                <p:cNvPr id="50" name="Freeform: Shape 39"/>
                <p:cNvSpPr/>
                <p:nvPr/>
              </p:nvSpPr>
              <p:spPr bwMode="auto">
                <a:xfrm>
                  <a:off x="3978276" y="841373"/>
                  <a:ext cx="238125" cy="74613"/>
                </a:xfrm>
                <a:custGeom>
                  <a:avLst/>
                  <a:gdLst/>
                  <a:ahLst/>
                  <a:cxnLst>
                    <a:cxn ang="0">
                      <a:pos x="101" y="30"/>
                    </a:cxn>
                    <a:cxn ang="0">
                      <a:pos x="96" y="32"/>
                    </a:cxn>
                    <a:cxn ang="0">
                      <a:pos x="55" y="13"/>
                    </a:cxn>
                    <a:cxn ang="0">
                      <a:pos x="49" y="13"/>
                    </a:cxn>
                    <a:cxn ang="0">
                      <a:pos x="7" y="32"/>
                    </a:cxn>
                    <a:cxn ang="0">
                      <a:pos x="2" y="30"/>
                    </a:cxn>
                    <a:cxn ang="0">
                      <a:pos x="1" y="26"/>
                    </a:cxn>
                    <a:cxn ang="0">
                      <a:pos x="2" y="21"/>
                    </a:cxn>
                    <a:cxn ang="0">
                      <a:pos x="49" y="0"/>
                    </a:cxn>
                    <a:cxn ang="0">
                      <a:pos x="55" y="0"/>
                    </a:cxn>
                    <a:cxn ang="0">
                      <a:pos x="101" y="21"/>
                    </a:cxn>
                    <a:cxn ang="0">
                      <a:pos x="103" y="26"/>
                    </a:cxn>
                    <a:cxn ang="0">
                      <a:pos x="101" y="30"/>
                    </a:cxn>
                  </a:cxnLst>
                  <a:rect l="0" t="0" r="r" b="b"/>
                  <a:pathLst>
                    <a:path w="104" h="32">
                      <a:moveTo>
                        <a:pt x="101" y="30"/>
                      </a:moveTo>
                      <a:cubicBezTo>
                        <a:pt x="100" y="32"/>
                        <a:pt x="98" y="32"/>
                        <a:pt x="96" y="32"/>
                      </a:cubicBezTo>
                      <a:cubicBezTo>
                        <a:pt x="55" y="13"/>
                        <a:pt x="55" y="13"/>
                        <a:pt x="55" y="13"/>
                      </a:cubicBezTo>
                      <a:cubicBezTo>
                        <a:pt x="53" y="12"/>
                        <a:pt x="50" y="12"/>
                        <a:pt x="49" y="13"/>
                      </a:cubicBezTo>
                      <a:cubicBezTo>
                        <a:pt x="7" y="32"/>
                        <a:pt x="7" y="32"/>
                        <a:pt x="7" y="32"/>
                      </a:cubicBezTo>
                      <a:cubicBezTo>
                        <a:pt x="5" y="32"/>
                        <a:pt x="3" y="32"/>
                        <a:pt x="2" y="30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0" y="24"/>
                        <a:pt x="1" y="22"/>
                        <a:pt x="2" y="21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50" y="0"/>
                        <a:pt x="53" y="0"/>
                        <a:pt x="55" y="0"/>
                      </a:cubicBezTo>
                      <a:cubicBezTo>
                        <a:pt x="101" y="21"/>
                        <a:pt x="101" y="21"/>
                        <a:pt x="101" y="21"/>
                      </a:cubicBezTo>
                      <a:cubicBezTo>
                        <a:pt x="103" y="22"/>
                        <a:pt x="104" y="24"/>
                        <a:pt x="103" y="26"/>
                      </a:cubicBezTo>
                      <a:lnTo>
                        <a:pt x="101" y="3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: Shape 40"/>
                <p:cNvSpPr/>
                <p:nvPr/>
              </p:nvSpPr>
              <p:spPr bwMode="auto">
                <a:xfrm>
                  <a:off x="4008438" y="928686"/>
                  <a:ext cx="31750" cy="96838"/>
                </a:xfrm>
                <a:custGeom>
                  <a:avLst/>
                  <a:gdLst/>
                  <a:ahLst/>
                  <a:cxnLst>
                    <a:cxn ang="0">
                      <a:pos x="14" y="39"/>
                    </a:cxn>
                    <a:cxn ang="0">
                      <a:pos x="11" y="42"/>
                    </a:cxn>
                    <a:cxn ang="0">
                      <a:pos x="3" y="42"/>
                    </a:cxn>
                    <a:cxn ang="0">
                      <a:pos x="0" y="39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11" y="0"/>
                    </a:cxn>
                    <a:cxn ang="0">
                      <a:pos x="14" y="3"/>
                    </a:cxn>
                    <a:cxn ang="0">
                      <a:pos x="14" y="39"/>
                    </a:cxn>
                  </a:cxnLst>
                  <a:rect l="0" t="0" r="r" b="b"/>
                  <a:pathLst>
                    <a:path w="14" h="42">
                      <a:moveTo>
                        <a:pt x="14" y="39"/>
                      </a:moveTo>
                      <a:cubicBezTo>
                        <a:pt x="14" y="41"/>
                        <a:pt x="12" y="42"/>
                        <a:pt x="11" y="42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2"/>
                        <a:pt x="0" y="41"/>
                        <a:pt x="0" y="39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2" y="0"/>
                        <a:pt x="14" y="2"/>
                        <a:pt x="14" y="3"/>
                      </a:cubicBezTo>
                      <a:lnTo>
                        <a:pt x="14" y="3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Freeform: Shape 41"/>
                <p:cNvSpPr/>
                <p:nvPr/>
              </p:nvSpPr>
              <p:spPr bwMode="auto">
                <a:xfrm>
                  <a:off x="4081463" y="928686"/>
                  <a:ext cx="31750" cy="96838"/>
                </a:xfrm>
                <a:custGeom>
                  <a:avLst/>
                  <a:gdLst/>
                  <a:ahLst/>
                  <a:cxnLst>
                    <a:cxn ang="0">
                      <a:pos x="14" y="39"/>
                    </a:cxn>
                    <a:cxn ang="0">
                      <a:pos x="11" y="42"/>
                    </a:cxn>
                    <a:cxn ang="0">
                      <a:pos x="3" y="42"/>
                    </a:cxn>
                    <a:cxn ang="0">
                      <a:pos x="0" y="39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11" y="0"/>
                    </a:cxn>
                    <a:cxn ang="0">
                      <a:pos x="14" y="3"/>
                    </a:cxn>
                    <a:cxn ang="0">
                      <a:pos x="14" y="39"/>
                    </a:cxn>
                  </a:cxnLst>
                  <a:rect l="0" t="0" r="r" b="b"/>
                  <a:pathLst>
                    <a:path w="14" h="42">
                      <a:moveTo>
                        <a:pt x="14" y="39"/>
                      </a:moveTo>
                      <a:cubicBezTo>
                        <a:pt x="14" y="41"/>
                        <a:pt x="12" y="42"/>
                        <a:pt x="11" y="42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2"/>
                        <a:pt x="0" y="41"/>
                        <a:pt x="0" y="39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2" y="0"/>
                        <a:pt x="14" y="2"/>
                        <a:pt x="14" y="3"/>
                      </a:cubicBezTo>
                      <a:lnTo>
                        <a:pt x="14" y="3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: Shape 42"/>
                <p:cNvSpPr/>
                <p:nvPr/>
              </p:nvSpPr>
              <p:spPr bwMode="auto">
                <a:xfrm>
                  <a:off x="4154488" y="928686"/>
                  <a:ext cx="30163" cy="96838"/>
                </a:xfrm>
                <a:custGeom>
                  <a:avLst/>
                  <a:gdLst/>
                  <a:ahLst/>
                  <a:cxnLst>
                    <a:cxn ang="0">
                      <a:pos x="13" y="39"/>
                    </a:cxn>
                    <a:cxn ang="0">
                      <a:pos x="11" y="42"/>
                    </a:cxn>
                    <a:cxn ang="0">
                      <a:pos x="3" y="42"/>
                    </a:cxn>
                    <a:cxn ang="0">
                      <a:pos x="0" y="39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11" y="0"/>
                    </a:cxn>
                    <a:cxn ang="0">
                      <a:pos x="13" y="3"/>
                    </a:cxn>
                    <a:cxn ang="0">
                      <a:pos x="13" y="39"/>
                    </a:cxn>
                  </a:cxnLst>
                  <a:rect l="0" t="0" r="r" b="b"/>
                  <a:pathLst>
                    <a:path w="13" h="42">
                      <a:moveTo>
                        <a:pt x="13" y="39"/>
                      </a:moveTo>
                      <a:cubicBezTo>
                        <a:pt x="13" y="41"/>
                        <a:pt x="12" y="42"/>
                        <a:pt x="11" y="42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2"/>
                        <a:pt x="0" y="41"/>
                        <a:pt x="0" y="39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2" y="0"/>
                        <a:pt x="13" y="2"/>
                        <a:pt x="13" y="3"/>
                      </a:cubicBezTo>
                      <a:lnTo>
                        <a:pt x="13" y="3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: Shape 43"/>
                <p:cNvSpPr/>
                <p:nvPr/>
              </p:nvSpPr>
              <p:spPr bwMode="auto">
                <a:xfrm>
                  <a:off x="3978276" y="1046161"/>
                  <a:ext cx="236538" cy="22225"/>
                </a:xfrm>
                <a:custGeom>
                  <a:avLst/>
                  <a:gdLst/>
                  <a:ahLst/>
                  <a:cxnLst>
                    <a:cxn ang="0">
                      <a:pos x="103" y="7"/>
                    </a:cxn>
                    <a:cxn ang="0">
                      <a:pos x="100" y="10"/>
                    </a:cxn>
                    <a:cxn ang="0">
                      <a:pos x="4" y="10"/>
                    </a:cxn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4" y="0"/>
                    </a:cxn>
                    <a:cxn ang="0">
                      <a:pos x="100" y="0"/>
                    </a:cxn>
                    <a:cxn ang="0">
                      <a:pos x="103" y="3"/>
                    </a:cxn>
                    <a:cxn ang="0">
                      <a:pos x="103" y="7"/>
                    </a:cxn>
                  </a:cxnLst>
                  <a:rect l="0" t="0" r="r" b="b"/>
                  <a:pathLst>
                    <a:path w="103" h="10">
                      <a:moveTo>
                        <a:pt x="103" y="7"/>
                      </a:moveTo>
                      <a:cubicBezTo>
                        <a:pt x="103" y="9"/>
                        <a:pt x="102" y="10"/>
                        <a:pt x="100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2" y="10"/>
                        <a:pt x="0" y="9"/>
                        <a:pt x="0" y="7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1"/>
                        <a:pt x="2" y="0"/>
                        <a:pt x="4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2" y="0"/>
                        <a:pt x="103" y="1"/>
                        <a:pt x="103" y="3"/>
                      </a:cubicBezTo>
                      <a:lnTo>
                        <a:pt x="103" y="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: Shape 44"/>
                <p:cNvSpPr/>
                <p:nvPr/>
              </p:nvSpPr>
              <p:spPr bwMode="auto">
                <a:xfrm>
                  <a:off x="3959226" y="1082674"/>
                  <a:ext cx="273050" cy="25400"/>
                </a:xfrm>
                <a:custGeom>
                  <a:avLst/>
                  <a:gdLst/>
                  <a:ahLst/>
                  <a:cxnLst>
                    <a:cxn ang="0">
                      <a:pos x="119" y="8"/>
                    </a:cxn>
                    <a:cxn ang="0">
                      <a:pos x="116" y="11"/>
                    </a:cxn>
                    <a:cxn ang="0">
                      <a:pos x="4" y="11"/>
                    </a:cxn>
                    <a:cxn ang="0">
                      <a:pos x="0" y="8"/>
                    </a:cxn>
                    <a:cxn ang="0">
                      <a:pos x="0" y="4"/>
                    </a:cxn>
                    <a:cxn ang="0">
                      <a:pos x="4" y="0"/>
                    </a:cxn>
                    <a:cxn ang="0">
                      <a:pos x="116" y="0"/>
                    </a:cxn>
                    <a:cxn ang="0">
                      <a:pos x="119" y="4"/>
                    </a:cxn>
                    <a:cxn ang="0">
                      <a:pos x="119" y="8"/>
                    </a:cxn>
                  </a:cxnLst>
                  <a:rect l="0" t="0" r="r" b="b"/>
                  <a:pathLst>
                    <a:path w="119" h="11">
                      <a:moveTo>
                        <a:pt x="119" y="8"/>
                      </a:moveTo>
                      <a:cubicBezTo>
                        <a:pt x="119" y="9"/>
                        <a:pt x="117" y="11"/>
                        <a:pt x="116" y="11"/>
                      </a:cubicBezTo>
                      <a:cubicBezTo>
                        <a:pt x="4" y="11"/>
                        <a:pt x="4" y="11"/>
                        <a:pt x="4" y="11"/>
                      </a:cubicBezTo>
                      <a:cubicBezTo>
                        <a:pt x="2" y="11"/>
                        <a:pt x="0" y="9"/>
                        <a:pt x="0" y="8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17" y="0"/>
                        <a:pt x="119" y="2"/>
                        <a:pt x="119" y="4"/>
                      </a:cubicBezTo>
                      <a:lnTo>
                        <a:pt x="119" y="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" name="Group 113"/>
            <p:cNvGrpSpPr/>
            <p:nvPr/>
          </p:nvGrpSpPr>
          <p:grpSpPr>
            <a:xfrm>
              <a:off x="270736" y="1296872"/>
              <a:ext cx="2184893" cy="649603"/>
              <a:chOff x="1415480" y="1669738"/>
              <a:chExt cx="2913191" cy="866137"/>
            </a:xfrm>
          </p:grpSpPr>
          <p:sp>
            <p:nvSpPr>
              <p:cNvPr id="22" name="TextBox 114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TextBox 115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0" tIns="0" rIns="288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 dirty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 dirty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270736" y="2435968"/>
            <a:ext cx="2716652" cy="649603"/>
            <a:chOff x="270736" y="2435968"/>
            <a:chExt cx="2716652" cy="649603"/>
          </a:xfrm>
        </p:grpSpPr>
        <p:grpSp>
          <p:nvGrpSpPr>
            <p:cNvPr id="9" name="Group 50"/>
            <p:cNvGrpSpPr/>
            <p:nvPr/>
          </p:nvGrpSpPr>
          <p:grpSpPr>
            <a:xfrm>
              <a:off x="2455629" y="2497324"/>
              <a:ext cx="531759" cy="526894"/>
              <a:chOff x="2438400" y="2680880"/>
              <a:chExt cx="638468" cy="632627"/>
            </a:xfrm>
          </p:grpSpPr>
          <p:sp>
            <p:nvSpPr>
              <p:cNvPr id="42" name="Oval 51"/>
              <p:cNvSpPr/>
              <p:nvPr/>
            </p:nvSpPr>
            <p:spPr>
              <a:xfrm rot="18900000">
                <a:off x="2438400" y="2680880"/>
                <a:ext cx="638468" cy="632627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3" name="Group 52"/>
              <p:cNvGrpSpPr/>
              <p:nvPr/>
            </p:nvGrpSpPr>
            <p:grpSpPr>
              <a:xfrm>
                <a:off x="2565879" y="2816091"/>
                <a:ext cx="383510" cy="362204"/>
                <a:chOff x="5530851" y="1866899"/>
                <a:chExt cx="285750" cy="269875"/>
              </a:xfrm>
              <a:solidFill>
                <a:schemeClr val="bg1"/>
              </a:solidFill>
            </p:grpSpPr>
            <p:sp>
              <p:nvSpPr>
                <p:cNvPr id="44" name="Oval 53"/>
                <p:cNvSpPr/>
                <p:nvPr/>
              </p:nvSpPr>
              <p:spPr bwMode="auto">
                <a:xfrm>
                  <a:off x="5661026" y="1912936"/>
                  <a:ext cx="68263" cy="682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: Shape 54"/>
                <p:cNvSpPr/>
                <p:nvPr/>
              </p:nvSpPr>
              <p:spPr bwMode="auto">
                <a:xfrm>
                  <a:off x="5530851" y="1866899"/>
                  <a:ext cx="285750" cy="269875"/>
                </a:xfrm>
                <a:custGeom>
                  <a:avLst/>
                  <a:gdLst/>
                  <a:ahLst/>
                  <a:cxnLst>
                    <a:cxn ang="0">
                      <a:pos x="100" y="75"/>
                    </a:cxn>
                    <a:cxn ang="0">
                      <a:pos x="97" y="77"/>
                    </a:cxn>
                    <a:cxn ang="0">
                      <a:pos x="96" y="77"/>
                    </a:cxn>
                    <a:cxn ang="0">
                      <a:pos x="90" y="57"/>
                    </a:cxn>
                    <a:cxn ang="0">
                      <a:pos x="84" y="53"/>
                    </a:cxn>
                    <a:cxn ang="0">
                      <a:pos x="82" y="53"/>
                    </a:cxn>
                    <a:cxn ang="0">
                      <a:pos x="60" y="53"/>
                    </a:cxn>
                    <a:cxn ang="0">
                      <a:pos x="55" y="57"/>
                    </a:cxn>
                    <a:cxn ang="0">
                      <a:pos x="48" y="76"/>
                    </a:cxn>
                    <a:cxn ang="0">
                      <a:pos x="47" y="76"/>
                    </a:cxn>
                    <a:cxn ang="0">
                      <a:pos x="46" y="75"/>
                    </a:cxn>
                    <a:cxn ang="0">
                      <a:pos x="46" y="20"/>
                    </a:cxn>
                    <a:cxn ang="0">
                      <a:pos x="73" y="9"/>
                    </a:cxn>
                    <a:cxn ang="0">
                      <a:pos x="100" y="20"/>
                    </a:cxn>
                    <a:cxn ang="0">
                      <a:pos x="111" y="48"/>
                    </a:cxn>
                    <a:cxn ang="0">
                      <a:pos x="100" y="75"/>
                    </a:cxn>
                    <a:cxn ang="0">
                      <a:pos x="78" y="78"/>
                    </a:cxn>
                    <a:cxn ang="0">
                      <a:pos x="73" y="83"/>
                    </a:cxn>
                    <a:cxn ang="0">
                      <a:pos x="71" y="83"/>
                    </a:cxn>
                    <a:cxn ang="0">
                      <a:pos x="66" y="78"/>
                    </a:cxn>
                    <a:cxn ang="0">
                      <a:pos x="66" y="76"/>
                    </a:cxn>
                    <a:cxn ang="0">
                      <a:pos x="68" y="63"/>
                    </a:cxn>
                    <a:cxn ang="0">
                      <a:pos x="68" y="60"/>
                    </a:cxn>
                    <a:cxn ang="0">
                      <a:pos x="69" y="59"/>
                    </a:cxn>
                    <a:cxn ang="0">
                      <a:pos x="75" y="59"/>
                    </a:cxn>
                    <a:cxn ang="0">
                      <a:pos x="76" y="60"/>
                    </a:cxn>
                    <a:cxn ang="0">
                      <a:pos x="76" y="63"/>
                    </a:cxn>
                    <a:cxn ang="0">
                      <a:pos x="79" y="76"/>
                    </a:cxn>
                    <a:cxn ang="0">
                      <a:pos x="78" y="78"/>
                    </a:cxn>
                    <a:cxn ang="0">
                      <a:pos x="106" y="14"/>
                    </a:cxn>
                    <a:cxn ang="0">
                      <a:pos x="73" y="0"/>
                    </a:cxn>
                    <a:cxn ang="0">
                      <a:pos x="39" y="14"/>
                    </a:cxn>
                    <a:cxn ang="0">
                      <a:pos x="25" y="42"/>
                    </a:cxn>
                    <a:cxn ang="0">
                      <a:pos x="32" y="71"/>
                    </a:cxn>
                    <a:cxn ang="0">
                      <a:pos x="31" y="76"/>
                    </a:cxn>
                    <a:cxn ang="0">
                      <a:pos x="6" y="101"/>
                    </a:cxn>
                    <a:cxn ang="0">
                      <a:pos x="4" y="115"/>
                    </a:cxn>
                    <a:cxn ang="0">
                      <a:pos x="5" y="116"/>
                    </a:cxn>
                    <a:cxn ang="0">
                      <a:pos x="10" y="118"/>
                    </a:cxn>
                    <a:cxn ang="0">
                      <a:pos x="19" y="114"/>
                    </a:cxn>
                    <a:cxn ang="0">
                      <a:pos x="44" y="89"/>
                    </a:cxn>
                    <a:cxn ang="0">
                      <a:pos x="44" y="89"/>
                    </a:cxn>
                    <a:cxn ang="0">
                      <a:pos x="47" y="88"/>
                    </a:cxn>
                    <a:cxn ang="0">
                      <a:pos x="49" y="88"/>
                    </a:cxn>
                    <a:cxn ang="0">
                      <a:pos x="54" y="91"/>
                    </a:cxn>
                    <a:cxn ang="0">
                      <a:pos x="57" y="92"/>
                    </a:cxn>
                    <a:cxn ang="0">
                      <a:pos x="61" y="94"/>
                    </a:cxn>
                    <a:cxn ang="0">
                      <a:pos x="73" y="95"/>
                    </a:cxn>
                    <a:cxn ang="0">
                      <a:pos x="88" y="93"/>
                    </a:cxn>
                    <a:cxn ang="0">
                      <a:pos x="90" y="92"/>
                    </a:cxn>
                    <a:cxn ang="0">
                      <a:pos x="100" y="87"/>
                    </a:cxn>
                    <a:cxn ang="0">
                      <a:pos x="106" y="81"/>
                    </a:cxn>
                    <a:cxn ang="0">
                      <a:pos x="106" y="14"/>
                    </a:cxn>
                  </a:cxnLst>
                  <a:rect l="0" t="0" r="r" b="b"/>
                  <a:pathLst>
                    <a:path w="125" h="118">
                      <a:moveTo>
                        <a:pt x="100" y="75"/>
                      </a:moveTo>
                      <a:cubicBezTo>
                        <a:pt x="99" y="75"/>
                        <a:pt x="98" y="76"/>
                        <a:pt x="97" y="77"/>
                      </a:cubicBezTo>
                      <a:cubicBezTo>
                        <a:pt x="97" y="77"/>
                        <a:pt x="97" y="77"/>
                        <a:pt x="96" y="77"/>
                      </a:cubicBezTo>
                      <a:cubicBezTo>
                        <a:pt x="90" y="57"/>
                        <a:pt x="90" y="57"/>
                        <a:pt x="90" y="57"/>
                      </a:cubicBezTo>
                      <a:cubicBezTo>
                        <a:pt x="89" y="55"/>
                        <a:pt x="86" y="53"/>
                        <a:pt x="84" y="53"/>
                      </a:cubicBezTo>
                      <a:cubicBezTo>
                        <a:pt x="83" y="53"/>
                        <a:pt x="83" y="53"/>
                        <a:pt x="82" y="53"/>
                      </a:cubicBezTo>
                      <a:cubicBezTo>
                        <a:pt x="60" y="53"/>
                        <a:pt x="60" y="53"/>
                        <a:pt x="60" y="53"/>
                      </a:cubicBezTo>
                      <a:cubicBezTo>
                        <a:pt x="58" y="53"/>
                        <a:pt x="55" y="55"/>
                        <a:pt x="55" y="57"/>
                      </a:cubicBezTo>
                      <a:cubicBezTo>
                        <a:pt x="48" y="76"/>
                        <a:pt x="48" y="76"/>
                        <a:pt x="48" y="76"/>
                      </a:cubicBezTo>
                      <a:cubicBezTo>
                        <a:pt x="48" y="77"/>
                        <a:pt x="48" y="77"/>
                        <a:pt x="47" y="76"/>
                      </a:cubicBezTo>
                      <a:cubicBezTo>
                        <a:pt x="47" y="76"/>
                        <a:pt x="46" y="75"/>
                        <a:pt x="46" y="75"/>
                      </a:cubicBezTo>
                      <a:cubicBezTo>
                        <a:pt x="31" y="60"/>
                        <a:pt x="31" y="35"/>
                        <a:pt x="46" y="20"/>
                      </a:cubicBezTo>
                      <a:cubicBezTo>
                        <a:pt x="53" y="13"/>
                        <a:pt x="62" y="9"/>
                        <a:pt x="73" y="9"/>
                      </a:cubicBezTo>
                      <a:cubicBezTo>
                        <a:pt x="83" y="9"/>
                        <a:pt x="93" y="13"/>
                        <a:pt x="100" y="20"/>
                      </a:cubicBezTo>
                      <a:cubicBezTo>
                        <a:pt x="107" y="28"/>
                        <a:pt x="111" y="37"/>
                        <a:pt x="111" y="48"/>
                      </a:cubicBezTo>
                      <a:cubicBezTo>
                        <a:pt x="111" y="58"/>
                        <a:pt x="107" y="67"/>
                        <a:pt x="100" y="75"/>
                      </a:cubicBezTo>
                      <a:moveTo>
                        <a:pt x="78" y="78"/>
                      </a:moveTo>
                      <a:cubicBezTo>
                        <a:pt x="73" y="83"/>
                        <a:pt x="73" y="83"/>
                        <a:pt x="73" y="83"/>
                      </a:cubicBezTo>
                      <a:cubicBezTo>
                        <a:pt x="73" y="83"/>
                        <a:pt x="72" y="83"/>
                        <a:pt x="71" y="83"/>
                      </a:cubicBezTo>
                      <a:cubicBezTo>
                        <a:pt x="66" y="78"/>
                        <a:pt x="66" y="78"/>
                        <a:pt x="66" y="78"/>
                      </a:cubicBezTo>
                      <a:cubicBezTo>
                        <a:pt x="66" y="78"/>
                        <a:pt x="65" y="77"/>
                        <a:pt x="66" y="76"/>
                      </a:cubicBezTo>
                      <a:cubicBezTo>
                        <a:pt x="66" y="76"/>
                        <a:pt x="68" y="66"/>
                        <a:pt x="68" y="63"/>
                      </a:cubicBezTo>
                      <a:cubicBezTo>
                        <a:pt x="68" y="63"/>
                        <a:pt x="68" y="60"/>
                        <a:pt x="68" y="60"/>
                      </a:cubicBezTo>
                      <a:cubicBezTo>
                        <a:pt x="68" y="60"/>
                        <a:pt x="69" y="59"/>
                        <a:pt x="69" y="59"/>
                      </a:cubicBezTo>
                      <a:cubicBezTo>
                        <a:pt x="75" y="59"/>
                        <a:pt x="75" y="59"/>
                        <a:pt x="75" y="59"/>
                      </a:cubicBezTo>
                      <a:cubicBezTo>
                        <a:pt x="76" y="59"/>
                        <a:pt x="76" y="60"/>
                        <a:pt x="76" y="60"/>
                      </a:cubicBezTo>
                      <a:cubicBezTo>
                        <a:pt x="76" y="60"/>
                        <a:pt x="76" y="63"/>
                        <a:pt x="76" y="63"/>
                      </a:cubicBezTo>
                      <a:cubicBezTo>
                        <a:pt x="77" y="66"/>
                        <a:pt x="79" y="76"/>
                        <a:pt x="79" y="76"/>
                      </a:cubicBezTo>
                      <a:cubicBezTo>
                        <a:pt x="79" y="77"/>
                        <a:pt x="79" y="78"/>
                        <a:pt x="78" y="78"/>
                      </a:cubicBezTo>
                      <a:moveTo>
                        <a:pt x="106" y="14"/>
                      </a:moveTo>
                      <a:cubicBezTo>
                        <a:pt x="97" y="5"/>
                        <a:pt x="85" y="0"/>
                        <a:pt x="73" y="0"/>
                      </a:cubicBezTo>
                      <a:cubicBezTo>
                        <a:pt x="60" y="0"/>
                        <a:pt x="48" y="5"/>
                        <a:pt x="39" y="14"/>
                      </a:cubicBezTo>
                      <a:cubicBezTo>
                        <a:pt x="31" y="21"/>
                        <a:pt x="26" y="31"/>
                        <a:pt x="25" y="42"/>
                      </a:cubicBezTo>
                      <a:cubicBezTo>
                        <a:pt x="24" y="52"/>
                        <a:pt x="26" y="62"/>
                        <a:pt x="32" y="71"/>
                      </a:cubicBezTo>
                      <a:cubicBezTo>
                        <a:pt x="32" y="73"/>
                        <a:pt x="33" y="75"/>
                        <a:pt x="31" y="76"/>
                      </a:cubicBezTo>
                      <a:cubicBezTo>
                        <a:pt x="6" y="101"/>
                        <a:pt x="6" y="101"/>
                        <a:pt x="6" y="101"/>
                      </a:cubicBezTo>
                      <a:cubicBezTo>
                        <a:pt x="2" y="105"/>
                        <a:pt x="0" y="111"/>
                        <a:pt x="4" y="115"/>
                      </a:cubicBezTo>
                      <a:cubicBezTo>
                        <a:pt x="5" y="116"/>
                        <a:pt x="5" y="116"/>
                        <a:pt x="5" y="116"/>
                      </a:cubicBezTo>
                      <a:cubicBezTo>
                        <a:pt x="6" y="117"/>
                        <a:pt x="8" y="118"/>
                        <a:pt x="10" y="118"/>
                      </a:cubicBezTo>
                      <a:cubicBezTo>
                        <a:pt x="13" y="118"/>
                        <a:pt x="16" y="117"/>
                        <a:pt x="19" y="114"/>
                      </a:cubicBezTo>
                      <a:cubicBezTo>
                        <a:pt x="44" y="89"/>
                        <a:pt x="44" y="89"/>
                        <a:pt x="44" y="89"/>
                      </a:cubicBezTo>
                      <a:cubicBezTo>
                        <a:pt x="44" y="89"/>
                        <a:pt x="44" y="89"/>
                        <a:pt x="44" y="89"/>
                      </a:cubicBezTo>
                      <a:cubicBezTo>
                        <a:pt x="45" y="88"/>
                        <a:pt x="46" y="88"/>
                        <a:pt x="47" y="88"/>
                      </a:cubicBezTo>
                      <a:cubicBezTo>
                        <a:pt x="48" y="88"/>
                        <a:pt x="49" y="88"/>
                        <a:pt x="49" y="88"/>
                      </a:cubicBezTo>
                      <a:cubicBezTo>
                        <a:pt x="51" y="90"/>
                        <a:pt x="52" y="90"/>
                        <a:pt x="54" y="91"/>
                      </a:cubicBezTo>
                      <a:cubicBezTo>
                        <a:pt x="55" y="92"/>
                        <a:pt x="56" y="92"/>
                        <a:pt x="57" y="92"/>
                      </a:cubicBezTo>
                      <a:cubicBezTo>
                        <a:pt x="58" y="93"/>
                        <a:pt x="59" y="93"/>
                        <a:pt x="61" y="94"/>
                      </a:cubicBezTo>
                      <a:cubicBezTo>
                        <a:pt x="65" y="95"/>
                        <a:pt x="69" y="95"/>
                        <a:pt x="73" y="95"/>
                      </a:cubicBezTo>
                      <a:cubicBezTo>
                        <a:pt x="78" y="95"/>
                        <a:pt x="83" y="94"/>
                        <a:pt x="88" y="93"/>
                      </a:cubicBezTo>
                      <a:cubicBezTo>
                        <a:pt x="89" y="93"/>
                        <a:pt x="89" y="92"/>
                        <a:pt x="90" y="92"/>
                      </a:cubicBezTo>
                      <a:cubicBezTo>
                        <a:pt x="94" y="91"/>
                        <a:pt x="97" y="89"/>
                        <a:pt x="100" y="87"/>
                      </a:cubicBezTo>
                      <a:cubicBezTo>
                        <a:pt x="102" y="85"/>
                        <a:pt x="104" y="83"/>
                        <a:pt x="106" y="81"/>
                      </a:cubicBezTo>
                      <a:cubicBezTo>
                        <a:pt x="125" y="63"/>
                        <a:pt x="125" y="32"/>
                        <a:pt x="106" y="1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6" name="Group 119"/>
            <p:cNvGrpSpPr/>
            <p:nvPr/>
          </p:nvGrpSpPr>
          <p:grpSpPr>
            <a:xfrm>
              <a:off x="270736" y="2435968"/>
              <a:ext cx="2184893" cy="649603"/>
              <a:chOff x="1415480" y="1669738"/>
              <a:chExt cx="2913191" cy="866137"/>
            </a:xfrm>
          </p:grpSpPr>
          <p:sp>
            <p:nvSpPr>
              <p:cNvPr id="20" name="TextBox 120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121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0" tIns="0" rIns="288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270736" y="3575064"/>
            <a:ext cx="2716652" cy="649603"/>
            <a:chOff x="270736" y="3575064"/>
            <a:chExt cx="2716652" cy="649603"/>
          </a:xfrm>
        </p:grpSpPr>
        <p:grpSp>
          <p:nvGrpSpPr>
            <p:cNvPr id="11" name="Group 55"/>
            <p:cNvGrpSpPr/>
            <p:nvPr/>
          </p:nvGrpSpPr>
          <p:grpSpPr>
            <a:xfrm>
              <a:off x="2455629" y="3658178"/>
              <a:ext cx="531759" cy="526894"/>
              <a:chOff x="2438400" y="3906247"/>
              <a:chExt cx="638468" cy="632627"/>
            </a:xfrm>
          </p:grpSpPr>
          <p:sp>
            <p:nvSpPr>
              <p:cNvPr id="30" name="Oval 56"/>
              <p:cNvSpPr/>
              <p:nvPr/>
            </p:nvSpPr>
            <p:spPr>
              <a:xfrm rot="18900000">
                <a:off x="2438400" y="3906247"/>
                <a:ext cx="638468" cy="632627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1" name="Group 57"/>
              <p:cNvGrpSpPr/>
              <p:nvPr/>
            </p:nvGrpSpPr>
            <p:grpSpPr>
              <a:xfrm>
                <a:off x="2598452" y="4071806"/>
                <a:ext cx="318371" cy="301515"/>
                <a:chOff x="5133976" y="846136"/>
                <a:chExt cx="269875" cy="255588"/>
              </a:xfrm>
              <a:solidFill>
                <a:schemeClr val="bg1"/>
              </a:solidFill>
            </p:grpSpPr>
            <p:sp>
              <p:nvSpPr>
                <p:cNvPr id="32" name="Freeform: Shape 63"/>
                <p:cNvSpPr/>
                <p:nvPr/>
              </p:nvSpPr>
              <p:spPr bwMode="auto">
                <a:xfrm>
                  <a:off x="5191126" y="995361"/>
                  <a:ext cx="34925" cy="39688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4"/>
                    </a:cxn>
                    <a:cxn ang="0">
                      <a:pos x="3" y="17"/>
                    </a:cxn>
                    <a:cxn ang="0">
                      <a:pos x="12" y="17"/>
                    </a:cxn>
                    <a:cxn ang="0">
                      <a:pos x="15" y="14"/>
                    </a:cxn>
                    <a:cxn ang="0">
                      <a:pos x="15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5" h="17">
                      <a:moveTo>
                        <a:pt x="12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6"/>
                        <a:pt x="2" y="17"/>
                        <a:pt x="3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4" y="17"/>
                        <a:pt x="15" y="16"/>
                        <a:pt x="15" y="14"/>
                      </a:cubicBez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5" y="1"/>
                        <a:pt x="14" y="0"/>
                        <a:pt x="12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: Shape 64"/>
                <p:cNvSpPr/>
                <p:nvPr/>
              </p:nvSpPr>
              <p:spPr bwMode="auto">
                <a:xfrm>
                  <a:off x="5308601" y="1052511"/>
                  <a:ext cx="74613" cy="4763"/>
                </a:xfrm>
                <a:custGeom>
                  <a:avLst/>
                  <a:gdLst/>
                  <a:ahLst/>
                  <a:cxnLst>
                    <a:cxn ang="0">
                      <a:pos x="33" y="1"/>
                    </a:cxn>
                    <a:cxn ang="0">
                      <a:pos x="32" y="2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32" y="0"/>
                    </a:cxn>
                    <a:cxn ang="0">
                      <a:pos x="33" y="1"/>
                    </a:cxn>
                  </a:cxnLst>
                  <a:rect l="0" t="0" r="r" b="b"/>
                  <a:pathLst>
                    <a:path w="33" h="2">
                      <a:moveTo>
                        <a:pt x="33" y="1"/>
                      </a:moveTo>
                      <a:cubicBezTo>
                        <a:pt x="33" y="2"/>
                        <a:pt x="32" y="2"/>
                        <a:pt x="32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2" y="0"/>
                        <a:pt x="33" y="0"/>
                        <a:pt x="33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Freeform: Shape 65"/>
                <p:cNvSpPr/>
                <p:nvPr/>
              </p:nvSpPr>
              <p:spPr bwMode="auto">
                <a:xfrm>
                  <a:off x="5308601" y="993773"/>
                  <a:ext cx="31750" cy="6350"/>
                </a:xfrm>
                <a:custGeom>
                  <a:avLst/>
                  <a:gdLst/>
                  <a:ahLst/>
                  <a:cxnLst>
                    <a:cxn ang="0">
                      <a:pos x="14" y="2"/>
                    </a:cxn>
                    <a:cxn ang="0">
                      <a:pos x="13" y="3"/>
                    </a:cxn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13" y="0"/>
                    </a:cxn>
                    <a:cxn ang="0">
                      <a:pos x="14" y="1"/>
                    </a:cxn>
                    <a:cxn ang="0">
                      <a:pos x="14" y="2"/>
                    </a:cxn>
                  </a:cxnLst>
                  <a:rect l="0" t="0" r="r" b="b"/>
                  <a:pathLst>
                    <a:path w="14" h="3">
                      <a:moveTo>
                        <a:pt x="14" y="2"/>
                      </a:moveTo>
                      <a:cubicBezTo>
                        <a:pt x="14" y="3"/>
                        <a:pt x="14" y="3"/>
                        <a:pt x="13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0" y="3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4" y="0"/>
                        <a:pt x="14" y="1"/>
                        <a:pt x="14" y="1"/>
                      </a:cubicBezTo>
                      <a:lnTo>
                        <a:pt x="14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Freeform: Shape 66"/>
                <p:cNvSpPr/>
                <p:nvPr/>
              </p:nvSpPr>
              <p:spPr bwMode="auto">
                <a:xfrm>
                  <a:off x="5351463" y="1071561"/>
                  <a:ext cx="30163" cy="6350"/>
                </a:xfrm>
                <a:custGeom>
                  <a:avLst/>
                  <a:gdLst/>
                  <a:ahLst/>
                  <a:cxnLst>
                    <a:cxn ang="0">
                      <a:pos x="13" y="2"/>
                    </a:cxn>
                    <a:cxn ang="0">
                      <a:pos x="13" y="3"/>
                    </a:cxn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13" y="0"/>
                    </a:cxn>
                    <a:cxn ang="0">
                      <a:pos x="13" y="1"/>
                    </a:cxn>
                    <a:cxn ang="0">
                      <a:pos x="13" y="2"/>
                    </a:cxn>
                  </a:cxnLst>
                  <a:rect l="0" t="0" r="r" b="b"/>
                  <a:pathLst>
                    <a:path w="13" h="3">
                      <a:moveTo>
                        <a:pt x="13" y="2"/>
                      </a:moveTo>
                      <a:cubicBezTo>
                        <a:pt x="13" y="2"/>
                        <a:pt x="13" y="3"/>
                        <a:pt x="13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0" y="3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1"/>
                        <a:pt x="13" y="1"/>
                      </a:cubicBezTo>
                      <a:lnTo>
                        <a:pt x="13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: Shape 67"/>
                <p:cNvSpPr/>
                <p:nvPr/>
              </p:nvSpPr>
              <p:spPr bwMode="auto">
                <a:xfrm>
                  <a:off x="5308601" y="1014411"/>
                  <a:ext cx="44450" cy="4763"/>
                </a:xfrm>
                <a:custGeom>
                  <a:avLst/>
                  <a:gdLst/>
                  <a:ahLst/>
                  <a:cxnLst>
                    <a:cxn ang="0">
                      <a:pos x="20" y="1"/>
                    </a:cxn>
                    <a:cxn ang="0">
                      <a:pos x="19" y="2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19" y="0"/>
                    </a:cxn>
                    <a:cxn ang="0">
                      <a:pos x="20" y="1"/>
                    </a:cxn>
                  </a:cxnLst>
                  <a:rect l="0" t="0" r="r" b="b"/>
                  <a:pathLst>
                    <a:path w="20" h="2">
                      <a:moveTo>
                        <a:pt x="20" y="1"/>
                      </a:moveTo>
                      <a:cubicBezTo>
                        <a:pt x="20" y="2"/>
                        <a:pt x="20" y="2"/>
                        <a:pt x="19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0" y="0"/>
                        <a:pt x="20" y="0"/>
                        <a:pt x="20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: Shape 68"/>
                <p:cNvSpPr/>
                <p:nvPr/>
              </p:nvSpPr>
              <p:spPr bwMode="auto">
                <a:xfrm>
                  <a:off x="5308601" y="1031873"/>
                  <a:ext cx="74613" cy="7938"/>
                </a:xfrm>
                <a:custGeom>
                  <a:avLst/>
                  <a:gdLst/>
                  <a:ahLst/>
                  <a:cxnLst>
                    <a:cxn ang="0">
                      <a:pos x="33" y="2"/>
                    </a:cxn>
                    <a:cxn ang="0">
                      <a:pos x="32" y="3"/>
                    </a:cxn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32" y="0"/>
                    </a:cxn>
                    <a:cxn ang="0">
                      <a:pos x="33" y="1"/>
                    </a:cxn>
                    <a:cxn ang="0">
                      <a:pos x="33" y="2"/>
                    </a:cxn>
                  </a:cxnLst>
                  <a:rect l="0" t="0" r="r" b="b"/>
                  <a:pathLst>
                    <a:path w="33" h="3">
                      <a:moveTo>
                        <a:pt x="33" y="2"/>
                      </a:moveTo>
                      <a:cubicBezTo>
                        <a:pt x="33" y="2"/>
                        <a:pt x="32" y="3"/>
                        <a:pt x="32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2" y="0"/>
                        <a:pt x="33" y="1"/>
                        <a:pt x="33" y="1"/>
                      </a:cubicBezTo>
                      <a:lnTo>
                        <a:pt x="33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Freeform: Shape 69"/>
                <p:cNvSpPr/>
                <p:nvPr/>
              </p:nvSpPr>
              <p:spPr bwMode="auto">
                <a:xfrm>
                  <a:off x="5287963" y="963611"/>
                  <a:ext cx="115888" cy="138113"/>
                </a:xfrm>
                <a:custGeom>
                  <a:avLst/>
                  <a:gdLst/>
                  <a:ahLst/>
                  <a:cxnLst>
                    <a:cxn ang="0">
                      <a:pos x="47" y="58"/>
                    </a:cxn>
                    <a:cxn ang="0">
                      <a:pos x="3" y="58"/>
                    </a:cxn>
                    <a:cxn ang="0">
                      <a:pos x="3" y="57"/>
                    </a:cxn>
                    <a:cxn ang="0">
                      <a:pos x="3" y="4"/>
                    </a:cxn>
                    <a:cxn ang="0">
                      <a:pos x="4" y="3"/>
                    </a:cxn>
                    <a:cxn ang="0">
                      <a:pos x="28" y="3"/>
                    </a:cxn>
                    <a:cxn ang="0">
                      <a:pos x="29" y="5"/>
                    </a:cxn>
                    <a:cxn ang="0">
                      <a:pos x="29" y="16"/>
                    </a:cxn>
                    <a:cxn ang="0">
                      <a:pos x="33" y="20"/>
                    </a:cxn>
                    <a:cxn ang="0">
                      <a:pos x="48" y="20"/>
                    </a:cxn>
                    <a:cxn ang="0">
                      <a:pos x="48" y="21"/>
                    </a:cxn>
                    <a:cxn ang="0">
                      <a:pos x="48" y="57"/>
                    </a:cxn>
                    <a:cxn ang="0">
                      <a:pos x="47" y="58"/>
                    </a:cxn>
                    <a:cxn ang="0">
                      <a:pos x="32" y="6"/>
                    </a:cxn>
                    <a:cxn ang="0">
                      <a:pos x="33" y="6"/>
                    </a:cxn>
                    <a:cxn ang="0">
                      <a:pos x="45" y="16"/>
                    </a:cxn>
                    <a:cxn ang="0">
                      <a:pos x="45" y="17"/>
                    </a:cxn>
                    <a:cxn ang="0">
                      <a:pos x="33" y="17"/>
                    </a:cxn>
                    <a:cxn ang="0">
                      <a:pos x="32" y="16"/>
                    </a:cxn>
                    <a:cxn ang="0">
                      <a:pos x="32" y="6"/>
                    </a:cxn>
                    <a:cxn ang="0">
                      <a:pos x="49" y="15"/>
                    </a:cxn>
                    <a:cxn ang="0">
                      <a:pos x="33" y="2"/>
                    </a:cxn>
                    <a:cxn ang="0">
                      <a:pos x="28" y="0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0" y="57"/>
                    </a:cxn>
                    <a:cxn ang="0">
                      <a:pos x="4" y="60"/>
                    </a:cxn>
                    <a:cxn ang="0">
                      <a:pos x="47" y="60"/>
                    </a:cxn>
                    <a:cxn ang="0">
                      <a:pos x="51" y="57"/>
                    </a:cxn>
                    <a:cxn ang="0">
                      <a:pos x="51" y="20"/>
                    </a:cxn>
                    <a:cxn ang="0">
                      <a:pos x="49" y="15"/>
                    </a:cxn>
                  </a:cxnLst>
                  <a:rect l="0" t="0" r="r" b="b"/>
                  <a:pathLst>
                    <a:path w="51" h="60">
                      <a:moveTo>
                        <a:pt x="47" y="58"/>
                      </a:moveTo>
                      <a:cubicBezTo>
                        <a:pt x="3" y="58"/>
                        <a:pt x="3" y="58"/>
                        <a:pt x="3" y="58"/>
                      </a:cubicBezTo>
                      <a:cubicBezTo>
                        <a:pt x="3" y="58"/>
                        <a:pt x="3" y="58"/>
                        <a:pt x="3" y="57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3"/>
                        <a:pt x="4" y="3"/>
                      </a:cubicBezTo>
                      <a:cubicBezTo>
                        <a:pt x="28" y="3"/>
                        <a:pt x="28" y="3"/>
                        <a:pt x="28" y="3"/>
                      </a:cubicBezTo>
                      <a:cubicBezTo>
                        <a:pt x="29" y="3"/>
                        <a:pt x="29" y="3"/>
                        <a:pt x="29" y="5"/>
                      </a:cubicBezTo>
                      <a:cubicBezTo>
                        <a:pt x="29" y="16"/>
                        <a:pt x="29" y="16"/>
                        <a:pt x="29" y="16"/>
                      </a:cubicBezTo>
                      <a:cubicBezTo>
                        <a:pt x="29" y="18"/>
                        <a:pt x="31" y="20"/>
                        <a:pt x="33" y="20"/>
                      </a:cubicBezTo>
                      <a:cubicBezTo>
                        <a:pt x="48" y="20"/>
                        <a:pt x="48" y="20"/>
                        <a:pt x="48" y="20"/>
                      </a:cubicBezTo>
                      <a:cubicBezTo>
                        <a:pt x="48" y="20"/>
                        <a:pt x="48" y="20"/>
                        <a:pt x="48" y="21"/>
                      </a:cubicBezTo>
                      <a:cubicBezTo>
                        <a:pt x="48" y="57"/>
                        <a:pt x="48" y="57"/>
                        <a:pt x="48" y="57"/>
                      </a:cubicBezTo>
                      <a:cubicBezTo>
                        <a:pt x="48" y="57"/>
                        <a:pt x="48" y="58"/>
                        <a:pt x="47" y="58"/>
                      </a:cubicBezTo>
                      <a:moveTo>
                        <a:pt x="32" y="6"/>
                      </a:moveTo>
                      <a:cubicBezTo>
                        <a:pt x="32" y="5"/>
                        <a:pt x="33" y="6"/>
                        <a:pt x="33" y="6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5" y="16"/>
                        <a:pt x="46" y="17"/>
                        <a:pt x="45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7"/>
                        <a:pt x="32" y="17"/>
                        <a:pt x="32" y="16"/>
                      </a:cubicBezTo>
                      <a:lnTo>
                        <a:pt x="32" y="6"/>
                      </a:lnTo>
                      <a:close/>
                      <a:moveTo>
                        <a:pt x="49" y="15"/>
                      </a:move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1"/>
                        <a:pt x="30" y="0"/>
                        <a:pt x="28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57"/>
                        <a:pt x="0" y="57"/>
                        <a:pt x="0" y="57"/>
                      </a:cubicBezTo>
                      <a:cubicBezTo>
                        <a:pt x="0" y="60"/>
                        <a:pt x="4" y="60"/>
                        <a:pt x="4" y="60"/>
                      </a:cubicBezTo>
                      <a:cubicBezTo>
                        <a:pt x="47" y="60"/>
                        <a:pt x="47" y="60"/>
                        <a:pt x="47" y="60"/>
                      </a:cubicBezTo>
                      <a:cubicBezTo>
                        <a:pt x="49" y="60"/>
                        <a:pt x="51" y="59"/>
                        <a:pt x="51" y="57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1" y="18"/>
                        <a:pt x="50" y="16"/>
                        <a:pt x="49" y="15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: Shape 70"/>
                <p:cNvSpPr/>
                <p:nvPr/>
              </p:nvSpPr>
              <p:spPr bwMode="auto">
                <a:xfrm>
                  <a:off x="5133976" y="846136"/>
                  <a:ext cx="268288" cy="247650"/>
                </a:xfrm>
                <a:custGeom>
                  <a:avLst/>
                  <a:gdLst/>
                  <a:ahLst/>
                  <a:cxnLst>
                    <a:cxn ang="0">
                      <a:pos x="37" y="7"/>
                    </a:cxn>
                    <a:cxn ang="0">
                      <a:pos x="37" y="7"/>
                    </a:cxn>
                    <a:cxn ang="0">
                      <a:pos x="79" y="7"/>
                    </a:cxn>
                    <a:cxn ang="0">
                      <a:pos x="80" y="8"/>
                    </a:cxn>
                    <a:cxn ang="0">
                      <a:pos x="80" y="14"/>
                    </a:cxn>
                    <a:cxn ang="0">
                      <a:pos x="79" y="14"/>
                    </a:cxn>
                    <a:cxn ang="0">
                      <a:pos x="37" y="14"/>
                    </a:cxn>
                    <a:cxn ang="0">
                      <a:pos x="37" y="14"/>
                    </a:cxn>
                    <a:cxn ang="0">
                      <a:pos x="37" y="7"/>
                    </a:cxn>
                    <a:cxn ang="0">
                      <a:pos x="61" y="102"/>
                    </a:cxn>
                    <a:cxn ang="0">
                      <a:pos x="60" y="101"/>
                    </a:cxn>
                    <a:cxn ang="0">
                      <a:pos x="13" y="101"/>
                    </a:cxn>
                    <a:cxn ang="0">
                      <a:pos x="10" y="99"/>
                    </a:cxn>
                    <a:cxn ang="0">
                      <a:pos x="10" y="74"/>
                    </a:cxn>
                    <a:cxn ang="0">
                      <a:pos x="11" y="73"/>
                    </a:cxn>
                    <a:cxn ang="0">
                      <a:pos x="17" y="73"/>
                    </a:cxn>
                    <a:cxn ang="0">
                      <a:pos x="18" y="72"/>
                    </a:cxn>
                    <a:cxn ang="0">
                      <a:pos x="18" y="66"/>
                    </a:cxn>
                    <a:cxn ang="0">
                      <a:pos x="24" y="57"/>
                    </a:cxn>
                    <a:cxn ang="0">
                      <a:pos x="42" y="57"/>
                    </a:cxn>
                    <a:cxn ang="0">
                      <a:pos x="48" y="66"/>
                    </a:cxn>
                    <a:cxn ang="0">
                      <a:pos x="48" y="72"/>
                    </a:cxn>
                    <a:cxn ang="0">
                      <a:pos x="49" y="73"/>
                    </a:cxn>
                    <a:cxn ang="0">
                      <a:pos x="60" y="73"/>
                    </a:cxn>
                    <a:cxn ang="0">
                      <a:pos x="61" y="72"/>
                    </a:cxn>
                    <a:cxn ang="0">
                      <a:pos x="61" y="53"/>
                    </a:cxn>
                    <a:cxn ang="0">
                      <a:pos x="69" y="45"/>
                    </a:cxn>
                    <a:cxn ang="0">
                      <a:pos x="96" y="45"/>
                    </a:cxn>
                    <a:cxn ang="0">
                      <a:pos x="104" y="48"/>
                    </a:cxn>
                    <a:cxn ang="0">
                      <a:pos x="116" y="58"/>
                    </a:cxn>
                    <a:cxn ang="0">
                      <a:pos x="117" y="57"/>
                    </a:cxn>
                    <a:cxn ang="0">
                      <a:pos x="117" y="20"/>
                    </a:cxn>
                    <a:cxn ang="0">
                      <a:pos x="111" y="14"/>
                    </a:cxn>
                    <a:cxn ang="0">
                      <a:pos x="87" y="14"/>
                    </a:cxn>
                    <a:cxn ang="0">
                      <a:pos x="86" y="14"/>
                    </a:cxn>
                    <a:cxn ang="0">
                      <a:pos x="86" y="7"/>
                    </a:cxn>
                    <a:cxn ang="0">
                      <a:pos x="80" y="0"/>
                    </a:cxn>
                    <a:cxn ang="0">
                      <a:pos x="37" y="0"/>
                    </a:cxn>
                    <a:cxn ang="0">
                      <a:pos x="30" y="7"/>
                    </a:cxn>
                    <a:cxn ang="0">
                      <a:pos x="30" y="14"/>
                    </a:cxn>
                    <a:cxn ang="0">
                      <a:pos x="30" y="14"/>
                    </a:cxn>
                    <a:cxn ang="0">
                      <a:pos x="6" y="14"/>
                    </a:cxn>
                    <a:cxn ang="0">
                      <a:pos x="0" y="20"/>
                    </a:cxn>
                    <a:cxn ang="0">
                      <a:pos x="0" y="67"/>
                    </a:cxn>
                    <a:cxn ang="0">
                      <a:pos x="3" y="72"/>
                    </a:cxn>
                    <a:cxn ang="0">
                      <a:pos x="4" y="74"/>
                    </a:cxn>
                    <a:cxn ang="0">
                      <a:pos x="4" y="99"/>
                    </a:cxn>
                    <a:cxn ang="0">
                      <a:pos x="13" y="108"/>
                    </a:cxn>
                    <a:cxn ang="0">
                      <a:pos x="61" y="108"/>
                    </a:cxn>
                    <a:cxn ang="0">
                      <a:pos x="61" y="108"/>
                    </a:cxn>
                    <a:cxn ang="0">
                      <a:pos x="61" y="102"/>
                    </a:cxn>
                  </a:cxnLst>
                  <a:rect l="0" t="0" r="r" b="b"/>
                  <a:pathLst>
                    <a:path w="117" h="108">
                      <a:moveTo>
                        <a:pt x="37" y="7"/>
                      </a:move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79" y="7"/>
                        <a:pt x="79" y="7"/>
                        <a:pt x="79" y="7"/>
                      </a:cubicBezTo>
                      <a:cubicBezTo>
                        <a:pt x="79" y="7"/>
                        <a:pt x="80" y="7"/>
                        <a:pt x="80" y="8"/>
                      </a:cubicBezTo>
                      <a:cubicBezTo>
                        <a:pt x="80" y="14"/>
                        <a:pt x="80" y="14"/>
                        <a:pt x="80" y="14"/>
                      </a:cubicBezTo>
                      <a:cubicBezTo>
                        <a:pt x="80" y="14"/>
                        <a:pt x="79" y="14"/>
                        <a:pt x="79" y="14"/>
                      </a:cubicBezTo>
                      <a:cubicBezTo>
                        <a:pt x="37" y="14"/>
                        <a:pt x="37" y="14"/>
                        <a:pt x="37" y="14"/>
                      </a:cubicBezTo>
                      <a:cubicBezTo>
                        <a:pt x="37" y="14"/>
                        <a:pt x="37" y="14"/>
                        <a:pt x="37" y="14"/>
                      </a:cubicBezTo>
                      <a:lnTo>
                        <a:pt x="37" y="7"/>
                      </a:lnTo>
                      <a:close/>
                      <a:moveTo>
                        <a:pt x="61" y="102"/>
                      </a:moveTo>
                      <a:cubicBezTo>
                        <a:pt x="61" y="101"/>
                        <a:pt x="60" y="101"/>
                        <a:pt x="60" y="101"/>
                      </a:cubicBezTo>
                      <a:cubicBezTo>
                        <a:pt x="13" y="101"/>
                        <a:pt x="13" y="101"/>
                        <a:pt x="13" y="101"/>
                      </a:cubicBezTo>
                      <a:cubicBezTo>
                        <a:pt x="11" y="101"/>
                        <a:pt x="10" y="100"/>
                        <a:pt x="10" y="99"/>
                      </a:cubicBezTo>
                      <a:cubicBezTo>
                        <a:pt x="10" y="74"/>
                        <a:pt x="10" y="74"/>
                        <a:pt x="10" y="74"/>
                      </a:cubicBezTo>
                      <a:cubicBezTo>
                        <a:pt x="10" y="74"/>
                        <a:pt x="10" y="73"/>
                        <a:pt x="11" y="73"/>
                      </a:cubicBezTo>
                      <a:cubicBezTo>
                        <a:pt x="17" y="73"/>
                        <a:pt x="17" y="73"/>
                        <a:pt x="17" y="73"/>
                      </a:cubicBezTo>
                      <a:cubicBezTo>
                        <a:pt x="17" y="73"/>
                        <a:pt x="18" y="73"/>
                        <a:pt x="18" y="72"/>
                      </a:cubicBezTo>
                      <a:cubicBezTo>
                        <a:pt x="18" y="66"/>
                        <a:pt x="18" y="66"/>
                        <a:pt x="18" y="66"/>
                      </a:cubicBezTo>
                      <a:cubicBezTo>
                        <a:pt x="18" y="63"/>
                        <a:pt x="18" y="57"/>
                        <a:pt x="24" y="57"/>
                      </a:cubicBezTo>
                      <a:cubicBezTo>
                        <a:pt x="42" y="57"/>
                        <a:pt x="42" y="57"/>
                        <a:pt x="42" y="57"/>
                      </a:cubicBezTo>
                      <a:cubicBezTo>
                        <a:pt x="47" y="57"/>
                        <a:pt x="48" y="63"/>
                        <a:pt x="48" y="66"/>
                      </a:cubicBezTo>
                      <a:cubicBezTo>
                        <a:pt x="48" y="72"/>
                        <a:pt x="48" y="72"/>
                        <a:pt x="48" y="72"/>
                      </a:cubicBezTo>
                      <a:cubicBezTo>
                        <a:pt x="48" y="73"/>
                        <a:pt x="49" y="73"/>
                        <a:pt x="49" y="73"/>
                      </a:cubicBezTo>
                      <a:cubicBezTo>
                        <a:pt x="60" y="73"/>
                        <a:pt x="60" y="73"/>
                        <a:pt x="60" y="73"/>
                      </a:cubicBezTo>
                      <a:cubicBezTo>
                        <a:pt x="61" y="73"/>
                        <a:pt x="61" y="72"/>
                        <a:pt x="61" y="72"/>
                      </a:cubicBezTo>
                      <a:cubicBezTo>
                        <a:pt x="61" y="53"/>
                        <a:pt x="61" y="53"/>
                        <a:pt x="61" y="53"/>
                      </a:cubicBezTo>
                      <a:cubicBezTo>
                        <a:pt x="61" y="48"/>
                        <a:pt x="65" y="45"/>
                        <a:pt x="69" y="45"/>
                      </a:cubicBezTo>
                      <a:cubicBezTo>
                        <a:pt x="96" y="45"/>
                        <a:pt x="96" y="45"/>
                        <a:pt x="96" y="45"/>
                      </a:cubicBezTo>
                      <a:cubicBezTo>
                        <a:pt x="99" y="45"/>
                        <a:pt x="102" y="46"/>
                        <a:pt x="104" y="48"/>
                      </a:cubicBezTo>
                      <a:cubicBezTo>
                        <a:pt x="104" y="48"/>
                        <a:pt x="113" y="55"/>
                        <a:pt x="116" y="58"/>
                      </a:cubicBezTo>
                      <a:cubicBezTo>
                        <a:pt x="116" y="58"/>
                        <a:pt x="117" y="58"/>
                        <a:pt x="117" y="57"/>
                      </a:cubicBezTo>
                      <a:cubicBezTo>
                        <a:pt x="117" y="20"/>
                        <a:pt x="117" y="20"/>
                        <a:pt x="117" y="20"/>
                      </a:cubicBezTo>
                      <a:cubicBezTo>
                        <a:pt x="117" y="17"/>
                        <a:pt x="114" y="14"/>
                        <a:pt x="111" y="14"/>
                      </a:cubicBezTo>
                      <a:cubicBezTo>
                        <a:pt x="87" y="14"/>
                        <a:pt x="87" y="14"/>
                        <a:pt x="87" y="14"/>
                      </a:cubicBezTo>
                      <a:cubicBezTo>
                        <a:pt x="87" y="14"/>
                        <a:pt x="86" y="14"/>
                        <a:pt x="86" y="14"/>
                      </a:cubicBezTo>
                      <a:cubicBezTo>
                        <a:pt x="86" y="7"/>
                        <a:pt x="86" y="7"/>
                        <a:pt x="86" y="7"/>
                      </a:cubicBezTo>
                      <a:cubicBezTo>
                        <a:pt x="86" y="3"/>
                        <a:pt x="83" y="0"/>
                        <a:pt x="80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3" y="0"/>
                        <a:pt x="30" y="3"/>
                        <a:pt x="30" y="7"/>
                      </a:cubicBezTo>
                      <a:cubicBezTo>
                        <a:pt x="30" y="14"/>
                        <a:pt x="30" y="14"/>
                        <a:pt x="30" y="14"/>
                      </a:cubicBezTo>
                      <a:cubicBezTo>
                        <a:pt x="30" y="14"/>
                        <a:pt x="30" y="14"/>
                        <a:pt x="30" y="14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2" y="14"/>
                        <a:pt x="0" y="17"/>
                        <a:pt x="0" y="20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70"/>
                        <a:pt x="1" y="71"/>
                        <a:pt x="3" y="72"/>
                      </a:cubicBezTo>
                      <a:cubicBezTo>
                        <a:pt x="3" y="73"/>
                        <a:pt x="4" y="73"/>
                        <a:pt x="4" y="74"/>
                      </a:cubicBezTo>
                      <a:cubicBezTo>
                        <a:pt x="4" y="99"/>
                        <a:pt x="4" y="99"/>
                        <a:pt x="4" y="99"/>
                      </a:cubicBezTo>
                      <a:cubicBezTo>
                        <a:pt x="4" y="104"/>
                        <a:pt x="8" y="108"/>
                        <a:pt x="13" y="108"/>
                      </a:cubicBezTo>
                      <a:cubicBezTo>
                        <a:pt x="61" y="108"/>
                        <a:pt x="61" y="108"/>
                        <a:pt x="61" y="108"/>
                      </a:cubicBezTo>
                      <a:cubicBezTo>
                        <a:pt x="61" y="108"/>
                        <a:pt x="61" y="108"/>
                        <a:pt x="61" y="108"/>
                      </a:cubicBezTo>
                      <a:lnTo>
                        <a:pt x="61" y="10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7" name="Group 122"/>
            <p:cNvGrpSpPr/>
            <p:nvPr/>
          </p:nvGrpSpPr>
          <p:grpSpPr>
            <a:xfrm>
              <a:off x="270736" y="3575064"/>
              <a:ext cx="2184893" cy="649603"/>
              <a:chOff x="1415480" y="1669738"/>
              <a:chExt cx="2913191" cy="866137"/>
            </a:xfrm>
          </p:grpSpPr>
          <p:sp>
            <p:nvSpPr>
              <p:cNvPr id="18" name="TextBox 123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 dirty="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TextBox 124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0" tIns="0" rIns="288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6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39093" y="743787"/>
            <a:ext cx="3452813" cy="3292475"/>
            <a:chOff x="1039093" y="743787"/>
            <a:chExt cx="3452813" cy="3292475"/>
          </a:xfrm>
        </p:grpSpPr>
        <p:sp>
          <p:nvSpPr>
            <p:cNvPr id="46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" name="Group 10"/>
          <p:cNvGrpSpPr/>
          <p:nvPr/>
        </p:nvGrpSpPr>
        <p:grpSpPr>
          <a:xfrm>
            <a:off x="4743641" y="1203598"/>
            <a:ext cx="3312422" cy="530914"/>
            <a:chOff x="6764723" y="1520469"/>
            <a:chExt cx="4416563" cy="707886"/>
          </a:xfrm>
        </p:grpSpPr>
        <p:sp>
          <p:nvSpPr>
            <p:cNvPr id="23" name="TextBox 11"/>
            <p:cNvSpPr txBox="1"/>
            <p:nvPr/>
          </p:nvSpPr>
          <p:spPr>
            <a:xfrm>
              <a:off x="6764723" y="1520469"/>
              <a:ext cx="655949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rgbClr val="006470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grpSp>
          <p:nvGrpSpPr>
            <p:cNvPr id="24" name="Group 12"/>
            <p:cNvGrpSpPr/>
            <p:nvPr/>
          </p:nvGrpSpPr>
          <p:grpSpPr>
            <a:xfrm>
              <a:off x="7218712" y="1592796"/>
              <a:ext cx="3962574" cy="563232"/>
              <a:chOff x="3943834" y="704409"/>
              <a:chExt cx="3962574" cy="563232"/>
            </a:xfrm>
          </p:grpSpPr>
          <p:sp>
            <p:nvSpPr>
              <p:cNvPr id="25" name="TextBox 13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006470"/>
                    </a:solidFill>
                  </a:rPr>
                  <a:t>年度工作总结</a:t>
                </a:r>
              </a:p>
            </p:txBody>
          </p:sp>
          <p:sp>
            <p:nvSpPr>
              <p:cNvPr id="27" name="TextBox 14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rgbClr val="006470"/>
                    </a:solidFill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28" name="Group 15"/>
          <p:cNvGrpSpPr/>
          <p:nvPr/>
        </p:nvGrpSpPr>
        <p:grpSpPr>
          <a:xfrm>
            <a:off x="4743641" y="1922036"/>
            <a:ext cx="3335866" cy="530914"/>
            <a:chOff x="6733465" y="2527404"/>
            <a:chExt cx="4447821" cy="707886"/>
          </a:xfrm>
        </p:grpSpPr>
        <p:sp>
          <p:nvSpPr>
            <p:cNvPr id="29" name="TextBox 16"/>
            <p:cNvSpPr txBox="1"/>
            <p:nvPr/>
          </p:nvSpPr>
          <p:spPr>
            <a:xfrm>
              <a:off x="6733465" y="2527404"/>
              <a:ext cx="718466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rgbClr val="49BAAF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grpSp>
          <p:nvGrpSpPr>
            <p:cNvPr id="30" name="Group 17"/>
            <p:cNvGrpSpPr/>
            <p:nvPr/>
          </p:nvGrpSpPr>
          <p:grpSpPr>
            <a:xfrm>
              <a:off x="7218712" y="2599731"/>
              <a:ext cx="3962574" cy="563232"/>
              <a:chOff x="3943834" y="704409"/>
              <a:chExt cx="3962574" cy="563232"/>
            </a:xfrm>
          </p:grpSpPr>
          <p:sp>
            <p:nvSpPr>
              <p:cNvPr id="31" name="TextBox 18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49BAAF"/>
                    </a:solidFill>
                  </a:rPr>
                  <a:t>工作完成情况</a:t>
                </a:r>
              </a:p>
            </p:txBody>
          </p:sp>
          <p:sp>
            <p:nvSpPr>
              <p:cNvPr id="32" name="TextBox 19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49BAAF"/>
                    </a:solidFill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33" name="Group 20"/>
          <p:cNvGrpSpPr/>
          <p:nvPr/>
        </p:nvGrpSpPr>
        <p:grpSpPr>
          <a:xfrm>
            <a:off x="4743641" y="2561703"/>
            <a:ext cx="3341276" cy="530914"/>
            <a:chOff x="6726251" y="3534339"/>
            <a:chExt cx="4455035" cy="707886"/>
          </a:xfrm>
        </p:grpSpPr>
        <p:sp>
          <p:nvSpPr>
            <p:cNvPr id="34" name="TextBox 21"/>
            <p:cNvSpPr txBox="1"/>
            <p:nvPr/>
          </p:nvSpPr>
          <p:spPr>
            <a:xfrm>
              <a:off x="6726251" y="3534339"/>
              <a:ext cx="73289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rgbClr val="006470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grpSp>
          <p:nvGrpSpPr>
            <p:cNvPr id="35" name="Group 22"/>
            <p:cNvGrpSpPr/>
            <p:nvPr/>
          </p:nvGrpSpPr>
          <p:grpSpPr>
            <a:xfrm>
              <a:off x="7218712" y="3606666"/>
              <a:ext cx="3962574" cy="563232"/>
              <a:chOff x="3943834" y="704409"/>
              <a:chExt cx="3962574" cy="563232"/>
            </a:xfrm>
          </p:grpSpPr>
          <p:sp>
            <p:nvSpPr>
              <p:cNvPr id="36" name="TextBox 23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006470"/>
                    </a:solidFill>
                  </a:rPr>
                  <a:t>成功项目展示</a:t>
                </a:r>
              </a:p>
            </p:txBody>
          </p:sp>
          <p:sp>
            <p:nvSpPr>
              <p:cNvPr id="37" name="TextBox 24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rgbClr val="006470"/>
                    </a:solidFill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38" name="Group 25"/>
          <p:cNvGrpSpPr/>
          <p:nvPr/>
        </p:nvGrpSpPr>
        <p:grpSpPr>
          <a:xfrm>
            <a:off x="4744242" y="3201371"/>
            <a:ext cx="3335265" cy="530914"/>
            <a:chOff x="6734266" y="4541274"/>
            <a:chExt cx="4447020" cy="707886"/>
          </a:xfrm>
        </p:grpSpPr>
        <p:sp>
          <p:nvSpPr>
            <p:cNvPr id="39" name="TextBox 26"/>
            <p:cNvSpPr txBox="1"/>
            <p:nvPr/>
          </p:nvSpPr>
          <p:spPr>
            <a:xfrm>
              <a:off x="6734266" y="4541274"/>
              <a:ext cx="71686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rgbClr val="49BAAF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grpSp>
          <p:nvGrpSpPr>
            <p:cNvPr id="40" name="Group 27"/>
            <p:cNvGrpSpPr/>
            <p:nvPr/>
          </p:nvGrpSpPr>
          <p:grpSpPr>
            <a:xfrm>
              <a:off x="7218712" y="4613601"/>
              <a:ext cx="3962574" cy="563232"/>
              <a:chOff x="3943834" y="704409"/>
              <a:chExt cx="3962574" cy="563232"/>
            </a:xfrm>
          </p:grpSpPr>
          <p:sp>
            <p:nvSpPr>
              <p:cNvPr id="41" name="TextBox 28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49BAAF"/>
                    </a:solidFill>
                  </a:rPr>
                  <a:t>明年工作计划</a:t>
                </a:r>
              </a:p>
            </p:txBody>
          </p:sp>
          <p:sp>
            <p:nvSpPr>
              <p:cNvPr id="42" name="TextBox 29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49BAAF"/>
                    </a:solidFill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2000760" y="2029213"/>
            <a:ext cx="1362791" cy="841039"/>
            <a:chOff x="3896925" y="821617"/>
            <a:chExt cx="1362791" cy="841039"/>
          </a:xfrm>
        </p:grpSpPr>
        <p:sp>
          <p:nvSpPr>
            <p:cNvPr id="44" name="TextBox 7"/>
            <p:cNvSpPr txBox="1"/>
            <p:nvPr/>
          </p:nvSpPr>
          <p:spPr>
            <a:xfrm>
              <a:off x="3896925" y="1278093"/>
              <a:ext cx="1350150" cy="384563"/>
            </a:xfrm>
            <a:prstGeom prst="rect">
              <a:avLst/>
            </a:prstGeom>
            <a:noFill/>
          </p:spPr>
          <p:txBody>
            <a:bodyPr wrap="square" lIns="0" tIns="0" rIns="0" bIns="0" anchor="b" anchorCtr="0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</a:p>
          </p:txBody>
        </p:sp>
        <p:sp>
          <p:nvSpPr>
            <p:cNvPr id="45" name="Rectangle 9"/>
            <p:cNvSpPr/>
            <p:nvPr/>
          </p:nvSpPr>
          <p:spPr>
            <a:xfrm>
              <a:off x="3909566" y="821617"/>
              <a:ext cx="1350150" cy="692498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/>
              <a:r>
                <a:rPr lang="zh-CN" altLang="en-US" sz="4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dd36f2b-dae7-40c1-8a6a-86b7a0673745"/>
          <p:cNvGrpSpPr>
            <a:grpSpLocks noChangeAspect="1"/>
          </p:cNvGrpSpPr>
          <p:nvPr/>
        </p:nvGrpSpPr>
        <p:grpSpPr>
          <a:xfrm>
            <a:off x="1668065" y="1378743"/>
            <a:ext cx="5807870" cy="2235995"/>
            <a:chOff x="2486025" y="1838324"/>
            <a:chExt cx="7743826" cy="2981326"/>
          </a:xfrm>
        </p:grpSpPr>
        <p:sp>
          <p:nvSpPr>
            <p:cNvPr id="4" name="Freeform: Shape 6"/>
            <p:cNvSpPr/>
            <p:nvPr/>
          </p:nvSpPr>
          <p:spPr>
            <a:xfrm>
              <a:off x="2486025" y="1838324"/>
              <a:ext cx="2681288" cy="2981326"/>
            </a:xfrm>
            <a:custGeom>
              <a:avLst/>
              <a:gdLst>
                <a:gd name="connsiteX0" fmla="*/ 1490663 w 2681288"/>
                <a:gd name="connsiteY0" fmla="*/ 0 h 2981326"/>
                <a:gd name="connsiteX1" fmla="*/ 2640931 w 2681288"/>
                <a:gd name="connsiteY1" fmla="*/ 542463 h 2981326"/>
                <a:gd name="connsiteX2" fmla="*/ 2681288 w 2681288"/>
                <a:gd name="connsiteY2" fmla="*/ 596432 h 2981326"/>
                <a:gd name="connsiteX3" fmla="*/ 2635832 w 2681288"/>
                <a:gd name="connsiteY3" fmla="*/ 657219 h 2981326"/>
                <a:gd name="connsiteX4" fmla="*/ 2381250 w 2681288"/>
                <a:gd name="connsiteY4" fmla="*/ 1490663 h 2981326"/>
                <a:gd name="connsiteX5" fmla="*/ 2635832 w 2681288"/>
                <a:gd name="connsiteY5" fmla="*/ 2324107 h 2981326"/>
                <a:gd name="connsiteX6" fmla="*/ 2681288 w 2681288"/>
                <a:gd name="connsiteY6" fmla="*/ 2384895 h 2981326"/>
                <a:gd name="connsiteX7" fmla="*/ 2640931 w 2681288"/>
                <a:gd name="connsiteY7" fmla="*/ 2438863 h 2981326"/>
                <a:gd name="connsiteX8" fmla="*/ 1490663 w 2681288"/>
                <a:gd name="connsiteY8" fmla="*/ 2981326 h 2981326"/>
                <a:gd name="connsiteX9" fmla="*/ 0 w 2681288"/>
                <a:gd name="connsiteY9" fmla="*/ 1490663 h 2981326"/>
                <a:gd name="connsiteX10" fmla="*/ 1490663 w 2681288"/>
                <a:gd name="connsiteY10" fmla="*/ 0 h 298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81288" h="2981326">
                  <a:moveTo>
                    <a:pt x="1490663" y="0"/>
                  </a:moveTo>
                  <a:cubicBezTo>
                    <a:pt x="1953752" y="0"/>
                    <a:pt x="2367521" y="211167"/>
                    <a:pt x="2640931" y="542463"/>
                  </a:cubicBezTo>
                  <a:lnTo>
                    <a:pt x="2681288" y="596432"/>
                  </a:lnTo>
                  <a:lnTo>
                    <a:pt x="2635832" y="657219"/>
                  </a:lnTo>
                  <a:cubicBezTo>
                    <a:pt x="2475102" y="895131"/>
                    <a:pt x="2381250" y="1181937"/>
                    <a:pt x="2381250" y="1490663"/>
                  </a:cubicBezTo>
                  <a:cubicBezTo>
                    <a:pt x="2381250" y="1799389"/>
                    <a:pt x="2475102" y="2086195"/>
                    <a:pt x="2635832" y="2324107"/>
                  </a:cubicBezTo>
                  <a:lnTo>
                    <a:pt x="2681288" y="2384895"/>
                  </a:lnTo>
                  <a:lnTo>
                    <a:pt x="2640931" y="2438863"/>
                  </a:lnTo>
                  <a:cubicBezTo>
                    <a:pt x="2367521" y="2770159"/>
                    <a:pt x="1953752" y="2981326"/>
                    <a:pt x="1490663" y="2981326"/>
                  </a:cubicBezTo>
                  <a:cubicBezTo>
                    <a:pt x="667393" y="2981326"/>
                    <a:pt x="0" y="2313933"/>
                    <a:pt x="0" y="1490663"/>
                  </a:cubicBezTo>
                  <a:cubicBezTo>
                    <a:pt x="0" y="667393"/>
                    <a:pt x="667393" y="0"/>
                    <a:pt x="1490663" y="0"/>
                  </a:cubicBez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200">
                  <a:cs typeface="+mn-ea"/>
                  <a:sym typeface="+mn-lt"/>
                </a:rPr>
                <a:t>此部分内容作为文字</a:t>
              </a:r>
              <a:br>
                <a:rPr lang="zh-CN" altLang="en-US" sz="1200">
                  <a:cs typeface="+mn-ea"/>
                  <a:sym typeface="+mn-lt"/>
                </a:rPr>
              </a:br>
              <a:r>
                <a:rPr lang="zh-CN" altLang="en-US" sz="1200">
                  <a:cs typeface="+mn-ea"/>
                  <a:sym typeface="+mn-lt"/>
                </a:rPr>
                <a:t>排版占位显示 </a:t>
              </a:r>
              <a:br>
                <a:rPr lang="zh-CN" altLang="en-US" sz="1200">
                  <a:cs typeface="+mn-ea"/>
                  <a:sym typeface="+mn-lt"/>
                </a:rPr>
              </a:br>
              <a:r>
                <a:rPr lang="zh-CN" altLang="en-US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5" name="Freeform: Shape 5"/>
            <p:cNvSpPr/>
            <p:nvPr/>
          </p:nvSpPr>
          <p:spPr>
            <a:xfrm>
              <a:off x="5167313" y="1838324"/>
              <a:ext cx="2381250" cy="2981326"/>
            </a:xfrm>
            <a:custGeom>
              <a:avLst/>
              <a:gdLst>
                <a:gd name="connsiteX0" fmla="*/ 1190625 w 2381250"/>
                <a:gd name="connsiteY0" fmla="*/ 0 h 2981326"/>
                <a:gd name="connsiteX1" fmla="*/ 2340893 w 2381250"/>
                <a:gd name="connsiteY1" fmla="*/ 542463 h 2981326"/>
                <a:gd name="connsiteX2" fmla="*/ 2381250 w 2381250"/>
                <a:gd name="connsiteY2" fmla="*/ 596432 h 2981326"/>
                <a:gd name="connsiteX3" fmla="*/ 2335794 w 2381250"/>
                <a:gd name="connsiteY3" fmla="*/ 657219 h 2981326"/>
                <a:gd name="connsiteX4" fmla="*/ 2081212 w 2381250"/>
                <a:gd name="connsiteY4" fmla="*/ 1490663 h 2981326"/>
                <a:gd name="connsiteX5" fmla="*/ 2335794 w 2381250"/>
                <a:gd name="connsiteY5" fmla="*/ 2324107 h 2981326"/>
                <a:gd name="connsiteX6" fmla="*/ 2381250 w 2381250"/>
                <a:gd name="connsiteY6" fmla="*/ 2384895 h 2981326"/>
                <a:gd name="connsiteX7" fmla="*/ 2340893 w 2381250"/>
                <a:gd name="connsiteY7" fmla="*/ 2438863 h 2981326"/>
                <a:gd name="connsiteX8" fmla="*/ 1190625 w 2381250"/>
                <a:gd name="connsiteY8" fmla="*/ 2981326 h 2981326"/>
                <a:gd name="connsiteX9" fmla="*/ 40357 w 2381250"/>
                <a:gd name="connsiteY9" fmla="*/ 2438863 h 2981326"/>
                <a:gd name="connsiteX10" fmla="*/ 0 w 2381250"/>
                <a:gd name="connsiteY10" fmla="*/ 2384895 h 2981326"/>
                <a:gd name="connsiteX11" fmla="*/ 45456 w 2381250"/>
                <a:gd name="connsiteY11" fmla="*/ 2324107 h 2981326"/>
                <a:gd name="connsiteX12" fmla="*/ 300038 w 2381250"/>
                <a:gd name="connsiteY12" fmla="*/ 1490663 h 2981326"/>
                <a:gd name="connsiteX13" fmla="*/ 45456 w 2381250"/>
                <a:gd name="connsiteY13" fmla="*/ 657219 h 2981326"/>
                <a:gd name="connsiteX14" fmla="*/ 0 w 2381250"/>
                <a:gd name="connsiteY14" fmla="*/ 596432 h 2981326"/>
                <a:gd name="connsiteX15" fmla="*/ 40357 w 2381250"/>
                <a:gd name="connsiteY15" fmla="*/ 542463 h 2981326"/>
                <a:gd name="connsiteX16" fmla="*/ 1190625 w 2381250"/>
                <a:gd name="connsiteY16" fmla="*/ 0 h 298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1250" h="2981326">
                  <a:moveTo>
                    <a:pt x="1190625" y="0"/>
                  </a:moveTo>
                  <a:cubicBezTo>
                    <a:pt x="1653714" y="0"/>
                    <a:pt x="2067483" y="211167"/>
                    <a:pt x="2340893" y="542463"/>
                  </a:cubicBezTo>
                  <a:lnTo>
                    <a:pt x="2381250" y="596432"/>
                  </a:lnTo>
                  <a:lnTo>
                    <a:pt x="2335794" y="657219"/>
                  </a:lnTo>
                  <a:cubicBezTo>
                    <a:pt x="2175064" y="895131"/>
                    <a:pt x="2081212" y="1181937"/>
                    <a:pt x="2081212" y="1490663"/>
                  </a:cubicBezTo>
                  <a:cubicBezTo>
                    <a:pt x="2081212" y="1799389"/>
                    <a:pt x="2175064" y="2086195"/>
                    <a:pt x="2335794" y="2324107"/>
                  </a:cubicBezTo>
                  <a:lnTo>
                    <a:pt x="2381250" y="2384895"/>
                  </a:lnTo>
                  <a:lnTo>
                    <a:pt x="2340893" y="2438863"/>
                  </a:lnTo>
                  <a:cubicBezTo>
                    <a:pt x="2067483" y="2770159"/>
                    <a:pt x="1653714" y="2981326"/>
                    <a:pt x="1190625" y="2981326"/>
                  </a:cubicBezTo>
                  <a:cubicBezTo>
                    <a:pt x="727535" y="2981326"/>
                    <a:pt x="313766" y="2770159"/>
                    <a:pt x="40357" y="2438863"/>
                  </a:cubicBezTo>
                  <a:lnTo>
                    <a:pt x="0" y="2384895"/>
                  </a:lnTo>
                  <a:lnTo>
                    <a:pt x="45456" y="2324107"/>
                  </a:lnTo>
                  <a:cubicBezTo>
                    <a:pt x="206186" y="2086195"/>
                    <a:pt x="300038" y="1799389"/>
                    <a:pt x="300038" y="1490663"/>
                  </a:cubicBezTo>
                  <a:cubicBezTo>
                    <a:pt x="300038" y="1181937"/>
                    <a:pt x="206186" y="895131"/>
                    <a:pt x="45456" y="657219"/>
                  </a:cubicBezTo>
                  <a:lnTo>
                    <a:pt x="0" y="596432"/>
                  </a:lnTo>
                  <a:lnTo>
                    <a:pt x="40357" y="542463"/>
                  </a:lnTo>
                  <a:cubicBezTo>
                    <a:pt x="313766" y="211167"/>
                    <a:pt x="727535" y="0"/>
                    <a:pt x="1190625" y="0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200">
                  <a:cs typeface="+mn-ea"/>
                  <a:sym typeface="+mn-lt"/>
                </a:rPr>
                <a:t>此部分内容作为文字</a:t>
              </a:r>
              <a:br>
                <a:rPr lang="zh-CN" altLang="en-US" sz="1200">
                  <a:cs typeface="+mn-ea"/>
                  <a:sym typeface="+mn-lt"/>
                </a:rPr>
              </a:br>
              <a:r>
                <a:rPr lang="zh-CN" altLang="en-US" sz="1200">
                  <a:cs typeface="+mn-ea"/>
                  <a:sym typeface="+mn-lt"/>
                </a:rPr>
                <a:t>排版占位显示 </a:t>
              </a:r>
              <a:br>
                <a:rPr lang="zh-CN" altLang="en-US" sz="1200">
                  <a:cs typeface="+mn-ea"/>
                  <a:sym typeface="+mn-lt"/>
                </a:rPr>
              </a:br>
              <a:r>
                <a:rPr lang="zh-CN" altLang="en-US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7548563" y="1838324"/>
              <a:ext cx="2681288" cy="2981326"/>
            </a:xfrm>
            <a:custGeom>
              <a:avLst/>
              <a:gdLst>
                <a:gd name="connsiteX0" fmla="*/ 1190625 w 2681288"/>
                <a:gd name="connsiteY0" fmla="*/ 0 h 2981326"/>
                <a:gd name="connsiteX1" fmla="*/ 2681288 w 2681288"/>
                <a:gd name="connsiteY1" fmla="*/ 1490663 h 2981326"/>
                <a:gd name="connsiteX2" fmla="*/ 1190625 w 2681288"/>
                <a:gd name="connsiteY2" fmla="*/ 2981326 h 2981326"/>
                <a:gd name="connsiteX3" fmla="*/ 40357 w 2681288"/>
                <a:gd name="connsiteY3" fmla="*/ 2438863 h 2981326"/>
                <a:gd name="connsiteX4" fmla="*/ 0 w 2681288"/>
                <a:gd name="connsiteY4" fmla="*/ 2384895 h 2981326"/>
                <a:gd name="connsiteX5" fmla="*/ 45456 w 2681288"/>
                <a:gd name="connsiteY5" fmla="*/ 2324107 h 2981326"/>
                <a:gd name="connsiteX6" fmla="*/ 300038 w 2681288"/>
                <a:gd name="connsiteY6" fmla="*/ 1490663 h 2981326"/>
                <a:gd name="connsiteX7" fmla="*/ 45456 w 2681288"/>
                <a:gd name="connsiteY7" fmla="*/ 657219 h 2981326"/>
                <a:gd name="connsiteX8" fmla="*/ 0 w 2681288"/>
                <a:gd name="connsiteY8" fmla="*/ 596432 h 2981326"/>
                <a:gd name="connsiteX9" fmla="*/ 40357 w 2681288"/>
                <a:gd name="connsiteY9" fmla="*/ 542463 h 2981326"/>
                <a:gd name="connsiteX10" fmla="*/ 1190625 w 2681288"/>
                <a:gd name="connsiteY10" fmla="*/ 0 h 298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81288" h="2981326">
                  <a:moveTo>
                    <a:pt x="1190625" y="0"/>
                  </a:moveTo>
                  <a:cubicBezTo>
                    <a:pt x="2013895" y="0"/>
                    <a:pt x="2681288" y="667393"/>
                    <a:pt x="2681288" y="1490663"/>
                  </a:cubicBezTo>
                  <a:cubicBezTo>
                    <a:pt x="2681288" y="2313933"/>
                    <a:pt x="2013895" y="2981326"/>
                    <a:pt x="1190625" y="2981326"/>
                  </a:cubicBezTo>
                  <a:cubicBezTo>
                    <a:pt x="727536" y="2981326"/>
                    <a:pt x="313767" y="2770159"/>
                    <a:pt x="40357" y="2438863"/>
                  </a:cubicBezTo>
                  <a:lnTo>
                    <a:pt x="0" y="2384895"/>
                  </a:lnTo>
                  <a:lnTo>
                    <a:pt x="45456" y="2324107"/>
                  </a:lnTo>
                  <a:cubicBezTo>
                    <a:pt x="206186" y="2086195"/>
                    <a:pt x="300038" y="1799389"/>
                    <a:pt x="300038" y="1490663"/>
                  </a:cubicBezTo>
                  <a:cubicBezTo>
                    <a:pt x="300038" y="1181937"/>
                    <a:pt x="206186" y="895131"/>
                    <a:pt x="45456" y="657219"/>
                  </a:cubicBezTo>
                  <a:lnTo>
                    <a:pt x="0" y="596432"/>
                  </a:lnTo>
                  <a:lnTo>
                    <a:pt x="40357" y="542463"/>
                  </a:lnTo>
                  <a:cubicBezTo>
                    <a:pt x="313767" y="211167"/>
                    <a:pt x="727536" y="0"/>
                    <a:pt x="1190625" y="0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200">
                  <a:cs typeface="+mn-ea"/>
                  <a:sym typeface="+mn-lt"/>
                </a:rPr>
                <a:t>此部分内容作为文字</a:t>
              </a:r>
              <a:br>
                <a:rPr lang="zh-CN" altLang="en-US" sz="1200">
                  <a:cs typeface="+mn-ea"/>
                  <a:sym typeface="+mn-lt"/>
                </a:rPr>
              </a:br>
              <a:r>
                <a:rPr lang="zh-CN" altLang="en-US" sz="1200">
                  <a:cs typeface="+mn-ea"/>
                  <a:sym typeface="+mn-lt"/>
                </a:rPr>
                <a:t>排版占位显示 </a:t>
              </a:r>
              <a:br>
                <a:rPr lang="zh-CN" altLang="en-US" sz="1200">
                  <a:cs typeface="+mn-ea"/>
                  <a:sym typeface="+mn-lt"/>
                </a:rPr>
              </a:br>
              <a:r>
                <a:rPr lang="zh-CN" altLang="en-US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7" name="Rectangle 8"/>
            <p:cNvSpPr/>
            <p:nvPr/>
          </p:nvSpPr>
          <p:spPr>
            <a:xfrm>
              <a:off x="5560648" y="2362537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8" name="Rectangle 9"/>
            <p:cNvSpPr/>
            <p:nvPr/>
          </p:nvSpPr>
          <p:spPr>
            <a:xfrm>
              <a:off x="3029379" y="2362537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9" name="Rectangle 10"/>
            <p:cNvSpPr/>
            <p:nvPr/>
          </p:nvSpPr>
          <p:spPr>
            <a:xfrm>
              <a:off x="8091917" y="2362537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1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954587" y="1808397"/>
            <a:ext cx="4644570" cy="1009987"/>
            <a:chOff x="4954587" y="1808397"/>
            <a:chExt cx="4644570" cy="1009987"/>
          </a:xfrm>
        </p:grpSpPr>
        <p:sp>
          <p:nvSpPr>
            <p:cNvPr id="8" name="TextBox 71"/>
            <p:cNvSpPr txBox="1"/>
            <p:nvPr/>
          </p:nvSpPr>
          <p:spPr>
            <a:xfrm>
              <a:off x="5205390" y="2301639"/>
              <a:ext cx="2492990" cy="516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 dirty="0">
                  <a:cs typeface="+mn-ea"/>
                  <a:sym typeface="+mn-lt"/>
                </a:rPr>
              </a:br>
              <a:r>
                <a:rPr lang="zh-CN" altLang="en-US" sz="1200" dirty="0"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954587" y="1808397"/>
              <a:ext cx="46445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 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27088" y="11113"/>
            <a:ext cx="3898900" cy="5143501"/>
            <a:chOff x="827088" y="11113"/>
            <a:chExt cx="3898900" cy="5143501"/>
          </a:xfrm>
        </p:grpSpPr>
        <p:sp>
          <p:nvSpPr>
            <p:cNvPr id="12" name="AutoShape 50"/>
            <p:cNvSpPr>
              <a:spLocks noChangeAspect="1" noChangeArrowheads="1" noTextEdit="1"/>
            </p:cNvSpPr>
            <p:nvPr/>
          </p:nvSpPr>
          <p:spPr bwMode="auto">
            <a:xfrm>
              <a:off x="827088" y="11113"/>
              <a:ext cx="38989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2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3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4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5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56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57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58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59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0"/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61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62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63"/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avLst/>
              <a:gdLst>
                <a:gd name="T0" fmla="*/ 403 w 407"/>
                <a:gd name="T1" fmla="*/ 0 h 754"/>
                <a:gd name="T2" fmla="*/ 2 w 407"/>
                <a:gd name="T3" fmla="*/ 401 h 754"/>
                <a:gd name="T4" fmla="*/ 0 w 407"/>
                <a:gd name="T5" fmla="*/ 403 h 754"/>
                <a:gd name="T6" fmla="*/ 351 w 407"/>
                <a:gd name="T7" fmla="*/ 754 h 754"/>
                <a:gd name="T8" fmla="*/ 355 w 407"/>
                <a:gd name="T9" fmla="*/ 749 h 754"/>
                <a:gd name="T10" fmla="*/ 9 w 407"/>
                <a:gd name="T11" fmla="*/ 403 h 754"/>
                <a:gd name="T12" fmla="*/ 407 w 407"/>
                <a:gd name="T13" fmla="*/ 4 h 754"/>
                <a:gd name="T14" fmla="*/ 403 w 407"/>
                <a:gd name="T1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754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64"/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avLst/>
              <a:gdLst>
                <a:gd name="T0" fmla="*/ 403 w 407"/>
                <a:gd name="T1" fmla="*/ 0 h 754"/>
                <a:gd name="T2" fmla="*/ 2 w 407"/>
                <a:gd name="T3" fmla="*/ 401 h 754"/>
                <a:gd name="T4" fmla="*/ 0 w 407"/>
                <a:gd name="T5" fmla="*/ 403 h 754"/>
                <a:gd name="T6" fmla="*/ 351 w 407"/>
                <a:gd name="T7" fmla="*/ 754 h 754"/>
                <a:gd name="T8" fmla="*/ 355 w 407"/>
                <a:gd name="T9" fmla="*/ 749 h 754"/>
                <a:gd name="T10" fmla="*/ 9 w 407"/>
                <a:gd name="T11" fmla="*/ 403 h 754"/>
                <a:gd name="T12" fmla="*/ 407 w 407"/>
                <a:gd name="T13" fmla="*/ 4 h 754"/>
                <a:gd name="T14" fmla="*/ 403 w 407"/>
                <a:gd name="T1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754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65"/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66"/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67"/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avLst/>
              <a:gdLst>
                <a:gd name="T0" fmla="*/ 5 w 523"/>
                <a:gd name="T1" fmla="*/ 0 h 523"/>
                <a:gd name="T2" fmla="*/ 0 w 523"/>
                <a:gd name="T3" fmla="*/ 4 h 523"/>
                <a:gd name="T4" fmla="*/ 519 w 523"/>
                <a:gd name="T5" fmla="*/ 523 h 523"/>
                <a:gd name="T6" fmla="*/ 523 w 523"/>
                <a:gd name="T7" fmla="*/ 518 h 523"/>
                <a:gd name="T8" fmla="*/ 5 w 523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68"/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avLst/>
              <a:gdLst>
                <a:gd name="T0" fmla="*/ 5 w 523"/>
                <a:gd name="T1" fmla="*/ 0 h 523"/>
                <a:gd name="T2" fmla="*/ 0 w 523"/>
                <a:gd name="T3" fmla="*/ 4 h 523"/>
                <a:gd name="T4" fmla="*/ 519 w 523"/>
                <a:gd name="T5" fmla="*/ 523 h 523"/>
                <a:gd name="T6" fmla="*/ 523 w 523"/>
                <a:gd name="T7" fmla="*/ 518 h 523"/>
                <a:gd name="T8" fmla="*/ 5 w 523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9"/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avLst/>
              <a:gdLst>
                <a:gd name="T0" fmla="*/ 4 w 307"/>
                <a:gd name="T1" fmla="*/ 0 h 308"/>
                <a:gd name="T2" fmla="*/ 0 w 307"/>
                <a:gd name="T3" fmla="*/ 4 h 308"/>
                <a:gd name="T4" fmla="*/ 302 w 307"/>
                <a:gd name="T5" fmla="*/ 308 h 308"/>
                <a:gd name="T6" fmla="*/ 307 w 307"/>
                <a:gd name="T7" fmla="*/ 303 h 308"/>
                <a:gd name="T8" fmla="*/ 4 w 307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8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70"/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avLst/>
              <a:gdLst>
                <a:gd name="T0" fmla="*/ 4 w 307"/>
                <a:gd name="T1" fmla="*/ 0 h 308"/>
                <a:gd name="T2" fmla="*/ 0 w 307"/>
                <a:gd name="T3" fmla="*/ 4 h 308"/>
                <a:gd name="T4" fmla="*/ 302 w 307"/>
                <a:gd name="T5" fmla="*/ 308 h 308"/>
                <a:gd name="T6" fmla="*/ 307 w 307"/>
                <a:gd name="T7" fmla="*/ 303 h 308"/>
                <a:gd name="T8" fmla="*/ 4 w 307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8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1"/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avLst/>
              <a:gdLst>
                <a:gd name="T0" fmla="*/ 4 w 522"/>
                <a:gd name="T1" fmla="*/ 0 h 523"/>
                <a:gd name="T2" fmla="*/ 0 w 522"/>
                <a:gd name="T3" fmla="*/ 5 h 523"/>
                <a:gd name="T4" fmla="*/ 518 w 522"/>
                <a:gd name="T5" fmla="*/ 523 h 523"/>
                <a:gd name="T6" fmla="*/ 522 w 522"/>
                <a:gd name="T7" fmla="*/ 519 h 523"/>
                <a:gd name="T8" fmla="*/ 4 w 522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523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9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72"/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avLst/>
              <a:gdLst>
                <a:gd name="T0" fmla="*/ 4 w 522"/>
                <a:gd name="T1" fmla="*/ 0 h 523"/>
                <a:gd name="T2" fmla="*/ 0 w 522"/>
                <a:gd name="T3" fmla="*/ 5 h 523"/>
                <a:gd name="T4" fmla="*/ 518 w 522"/>
                <a:gd name="T5" fmla="*/ 523 h 523"/>
                <a:gd name="T6" fmla="*/ 522 w 522"/>
                <a:gd name="T7" fmla="*/ 519 h 523"/>
                <a:gd name="T8" fmla="*/ 4 w 522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523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73"/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74"/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74"/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74"/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318871" y="1500308"/>
              <a:ext cx="1079967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spc="300" dirty="0">
                  <a:latin typeface="Agency FB" panose="020B0503020202020204" pitchFamily="34" charset="0"/>
                  <a:ea typeface="+mn-ea"/>
                  <a:cs typeface="+mn-ea"/>
                  <a:sym typeface="+mn-lt"/>
                </a:rPr>
                <a:t>04</a:t>
              </a:r>
              <a:endParaRPr lang="zh-CN" altLang="en-US" sz="6600" spc="300" dirty="0">
                <a:latin typeface="Agency FB" panose="020B0503020202020204" pitchFamily="34" charset="0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616703" y="1067194"/>
            <a:ext cx="4726990" cy="3318496"/>
            <a:chOff x="822270" y="1422925"/>
            <a:chExt cx="6302653" cy="4424662"/>
          </a:xfrm>
        </p:grpSpPr>
        <p:sp>
          <p:nvSpPr>
            <p:cNvPr id="30" name="Freeform: Shape 35"/>
            <p:cNvSpPr/>
            <p:nvPr/>
          </p:nvSpPr>
          <p:spPr bwMode="auto">
            <a:xfrm>
              <a:off x="822270" y="1422925"/>
              <a:ext cx="6302653" cy="2231457"/>
            </a:xfrm>
            <a:custGeom>
              <a:avLst/>
              <a:gdLst/>
              <a:ahLst/>
              <a:cxnLst>
                <a:cxn ang="0">
                  <a:pos x="1599" y="0"/>
                </a:cxn>
                <a:cxn ang="0">
                  <a:pos x="1434" y="28"/>
                </a:cxn>
                <a:cxn ang="0">
                  <a:pos x="1470" y="71"/>
                </a:cxn>
                <a:cxn ang="0">
                  <a:pos x="1202" y="291"/>
                </a:cxn>
                <a:cxn ang="0">
                  <a:pos x="842" y="164"/>
                </a:cxn>
                <a:cxn ang="0">
                  <a:pos x="842" y="164"/>
                </a:cxn>
                <a:cxn ang="0">
                  <a:pos x="842" y="164"/>
                </a:cxn>
                <a:cxn ang="0">
                  <a:pos x="842" y="164"/>
                </a:cxn>
                <a:cxn ang="0">
                  <a:pos x="840" y="163"/>
                </a:cxn>
                <a:cxn ang="0">
                  <a:pos x="839" y="163"/>
                </a:cxn>
                <a:cxn ang="0">
                  <a:pos x="837" y="163"/>
                </a:cxn>
                <a:cxn ang="0">
                  <a:pos x="836" y="163"/>
                </a:cxn>
                <a:cxn ang="0">
                  <a:pos x="834" y="163"/>
                </a:cxn>
                <a:cxn ang="0">
                  <a:pos x="834" y="163"/>
                </a:cxn>
                <a:cxn ang="0">
                  <a:pos x="833" y="163"/>
                </a:cxn>
                <a:cxn ang="0">
                  <a:pos x="833" y="163"/>
                </a:cxn>
                <a:cxn ang="0">
                  <a:pos x="833" y="163"/>
                </a:cxn>
                <a:cxn ang="0">
                  <a:pos x="831" y="163"/>
                </a:cxn>
                <a:cxn ang="0">
                  <a:pos x="830" y="163"/>
                </a:cxn>
                <a:cxn ang="0">
                  <a:pos x="829" y="163"/>
                </a:cxn>
                <a:cxn ang="0">
                  <a:pos x="828" y="163"/>
                </a:cxn>
                <a:cxn ang="0">
                  <a:pos x="826" y="163"/>
                </a:cxn>
                <a:cxn ang="0">
                  <a:pos x="825" y="164"/>
                </a:cxn>
                <a:cxn ang="0">
                  <a:pos x="823" y="164"/>
                </a:cxn>
                <a:cxn ang="0">
                  <a:pos x="822" y="165"/>
                </a:cxn>
                <a:cxn ang="0">
                  <a:pos x="821" y="165"/>
                </a:cxn>
                <a:cxn ang="0">
                  <a:pos x="20" y="541"/>
                </a:cxn>
                <a:cxn ang="0">
                  <a:pos x="7" y="579"/>
                </a:cxn>
                <a:cxn ang="0">
                  <a:pos x="32" y="595"/>
                </a:cxn>
                <a:cxn ang="0">
                  <a:pos x="44" y="592"/>
                </a:cxn>
                <a:cxn ang="0">
                  <a:pos x="834" y="221"/>
                </a:cxn>
                <a:cxn ang="0">
                  <a:pos x="1199" y="349"/>
                </a:cxn>
                <a:cxn ang="0">
                  <a:pos x="1199" y="349"/>
                </a:cxn>
                <a:cxn ang="0">
                  <a:pos x="1203" y="350"/>
                </a:cxn>
                <a:cxn ang="0">
                  <a:pos x="1204" y="350"/>
                </a:cxn>
                <a:cxn ang="0">
                  <a:pos x="1208" y="350"/>
                </a:cxn>
                <a:cxn ang="0">
                  <a:pos x="1208" y="350"/>
                </a:cxn>
                <a:cxn ang="0">
                  <a:pos x="1213" y="350"/>
                </a:cxn>
                <a:cxn ang="0">
                  <a:pos x="1214" y="350"/>
                </a:cxn>
                <a:cxn ang="0">
                  <a:pos x="1217" y="349"/>
                </a:cxn>
                <a:cxn ang="0">
                  <a:pos x="1219" y="348"/>
                </a:cxn>
                <a:cxn ang="0">
                  <a:pos x="1221" y="347"/>
                </a:cxn>
                <a:cxn ang="0">
                  <a:pos x="1223" y="346"/>
                </a:cxn>
                <a:cxn ang="0">
                  <a:pos x="1225" y="345"/>
                </a:cxn>
                <a:cxn ang="0">
                  <a:pos x="1226" y="344"/>
                </a:cxn>
                <a:cxn ang="0">
                  <a:pos x="1505" y="114"/>
                </a:cxn>
                <a:cxn ang="0">
                  <a:pos x="1540" y="157"/>
                </a:cxn>
                <a:cxn ang="0">
                  <a:pos x="1599" y="0"/>
                </a:cxn>
              </a:cxnLst>
              <a:rect l="0" t="0" r="r" b="b"/>
              <a:pathLst>
                <a:path w="1599" h="595">
                  <a:moveTo>
                    <a:pt x="1599" y="0"/>
                  </a:moveTo>
                  <a:cubicBezTo>
                    <a:pt x="1434" y="28"/>
                    <a:pt x="1434" y="28"/>
                    <a:pt x="1434" y="28"/>
                  </a:cubicBezTo>
                  <a:cubicBezTo>
                    <a:pt x="1470" y="71"/>
                    <a:pt x="1470" y="71"/>
                    <a:pt x="1470" y="71"/>
                  </a:cubicBezTo>
                  <a:cubicBezTo>
                    <a:pt x="1202" y="291"/>
                    <a:pt x="1202" y="291"/>
                    <a:pt x="1202" y="291"/>
                  </a:cubicBezTo>
                  <a:cubicBezTo>
                    <a:pt x="842" y="164"/>
                    <a:pt x="842" y="164"/>
                    <a:pt x="842" y="164"/>
                  </a:cubicBezTo>
                  <a:cubicBezTo>
                    <a:pt x="842" y="164"/>
                    <a:pt x="842" y="164"/>
                    <a:pt x="842" y="164"/>
                  </a:cubicBezTo>
                  <a:cubicBezTo>
                    <a:pt x="842" y="164"/>
                    <a:pt x="842" y="164"/>
                    <a:pt x="842" y="164"/>
                  </a:cubicBezTo>
                  <a:cubicBezTo>
                    <a:pt x="842" y="164"/>
                    <a:pt x="842" y="164"/>
                    <a:pt x="842" y="164"/>
                  </a:cubicBezTo>
                  <a:cubicBezTo>
                    <a:pt x="841" y="164"/>
                    <a:pt x="840" y="164"/>
                    <a:pt x="840" y="163"/>
                  </a:cubicBezTo>
                  <a:cubicBezTo>
                    <a:pt x="839" y="163"/>
                    <a:pt x="839" y="163"/>
                    <a:pt x="839" y="163"/>
                  </a:cubicBezTo>
                  <a:cubicBezTo>
                    <a:pt x="838" y="163"/>
                    <a:pt x="837" y="163"/>
                    <a:pt x="837" y="163"/>
                  </a:cubicBezTo>
                  <a:cubicBezTo>
                    <a:pt x="837" y="163"/>
                    <a:pt x="836" y="163"/>
                    <a:pt x="836" y="163"/>
                  </a:cubicBezTo>
                  <a:cubicBezTo>
                    <a:pt x="835" y="163"/>
                    <a:pt x="835" y="163"/>
                    <a:pt x="834" y="163"/>
                  </a:cubicBezTo>
                  <a:cubicBezTo>
                    <a:pt x="834" y="163"/>
                    <a:pt x="834" y="163"/>
                    <a:pt x="834" y="163"/>
                  </a:cubicBezTo>
                  <a:cubicBezTo>
                    <a:pt x="833" y="163"/>
                    <a:pt x="833" y="163"/>
                    <a:pt x="833" y="163"/>
                  </a:cubicBezTo>
                  <a:cubicBezTo>
                    <a:pt x="833" y="163"/>
                    <a:pt x="833" y="163"/>
                    <a:pt x="833" y="163"/>
                  </a:cubicBezTo>
                  <a:cubicBezTo>
                    <a:pt x="833" y="163"/>
                    <a:pt x="833" y="163"/>
                    <a:pt x="833" y="163"/>
                  </a:cubicBezTo>
                  <a:cubicBezTo>
                    <a:pt x="832" y="163"/>
                    <a:pt x="832" y="163"/>
                    <a:pt x="831" y="163"/>
                  </a:cubicBezTo>
                  <a:cubicBezTo>
                    <a:pt x="831" y="163"/>
                    <a:pt x="831" y="163"/>
                    <a:pt x="830" y="163"/>
                  </a:cubicBezTo>
                  <a:cubicBezTo>
                    <a:pt x="830" y="163"/>
                    <a:pt x="829" y="163"/>
                    <a:pt x="829" y="163"/>
                  </a:cubicBezTo>
                  <a:cubicBezTo>
                    <a:pt x="828" y="163"/>
                    <a:pt x="828" y="163"/>
                    <a:pt x="828" y="163"/>
                  </a:cubicBezTo>
                  <a:cubicBezTo>
                    <a:pt x="827" y="163"/>
                    <a:pt x="827" y="163"/>
                    <a:pt x="826" y="163"/>
                  </a:cubicBezTo>
                  <a:cubicBezTo>
                    <a:pt x="825" y="164"/>
                    <a:pt x="825" y="164"/>
                    <a:pt x="825" y="164"/>
                  </a:cubicBezTo>
                  <a:cubicBezTo>
                    <a:pt x="824" y="164"/>
                    <a:pt x="824" y="164"/>
                    <a:pt x="823" y="164"/>
                  </a:cubicBezTo>
                  <a:cubicBezTo>
                    <a:pt x="823" y="164"/>
                    <a:pt x="823" y="165"/>
                    <a:pt x="822" y="165"/>
                  </a:cubicBezTo>
                  <a:cubicBezTo>
                    <a:pt x="822" y="165"/>
                    <a:pt x="821" y="165"/>
                    <a:pt x="821" y="165"/>
                  </a:cubicBezTo>
                  <a:cubicBezTo>
                    <a:pt x="20" y="541"/>
                    <a:pt x="20" y="541"/>
                    <a:pt x="20" y="541"/>
                  </a:cubicBezTo>
                  <a:cubicBezTo>
                    <a:pt x="6" y="548"/>
                    <a:pt x="0" y="565"/>
                    <a:pt x="7" y="579"/>
                  </a:cubicBezTo>
                  <a:cubicBezTo>
                    <a:pt x="11" y="589"/>
                    <a:pt x="22" y="595"/>
                    <a:pt x="32" y="595"/>
                  </a:cubicBezTo>
                  <a:cubicBezTo>
                    <a:pt x="36" y="595"/>
                    <a:pt x="40" y="594"/>
                    <a:pt x="44" y="592"/>
                  </a:cubicBezTo>
                  <a:cubicBezTo>
                    <a:pt x="834" y="221"/>
                    <a:pt x="834" y="221"/>
                    <a:pt x="834" y="221"/>
                  </a:cubicBezTo>
                  <a:cubicBezTo>
                    <a:pt x="1199" y="349"/>
                    <a:pt x="1199" y="349"/>
                    <a:pt x="1199" y="349"/>
                  </a:cubicBezTo>
                  <a:cubicBezTo>
                    <a:pt x="1199" y="349"/>
                    <a:pt x="1199" y="349"/>
                    <a:pt x="1199" y="349"/>
                  </a:cubicBezTo>
                  <a:cubicBezTo>
                    <a:pt x="1200" y="349"/>
                    <a:pt x="1202" y="350"/>
                    <a:pt x="1203" y="350"/>
                  </a:cubicBezTo>
                  <a:cubicBezTo>
                    <a:pt x="1204" y="350"/>
                    <a:pt x="1204" y="350"/>
                    <a:pt x="1204" y="350"/>
                  </a:cubicBezTo>
                  <a:cubicBezTo>
                    <a:pt x="1205" y="350"/>
                    <a:pt x="1206" y="350"/>
                    <a:pt x="1208" y="350"/>
                  </a:cubicBezTo>
                  <a:cubicBezTo>
                    <a:pt x="1208" y="350"/>
                    <a:pt x="1208" y="350"/>
                    <a:pt x="1208" y="350"/>
                  </a:cubicBezTo>
                  <a:cubicBezTo>
                    <a:pt x="1210" y="350"/>
                    <a:pt x="1211" y="350"/>
                    <a:pt x="1213" y="350"/>
                  </a:cubicBezTo>
                  <a:cubicBezTo>
                    <a:pt x="1213" y="350"/>
                    <a:pt x="1213" y="350"/>
                    <a:pt x="1214" y="350"/>
                  </a:cubicBezTo>
                  <a:cubicBezTo>
                    <a:pt x="1215" y="350"/>
                    <a:pt x="1216" y="349"/>
                    <a:pt x="1217" y="349"/>
                  </a:cubicBezTo>
                  <a:cubicBezTo>
                    <a:pt x="1217" y="349"/>
                    <a:pt x="1218" y="349"/>
                    <a:pt x="1219" y="348"/>
                  </a:cubicBezTo>
                  <a:cubicBezTo>
                    <a:pt x="1219" y="348"/>
                    <a:pt x="1220" y="348"/>
                    <a:pt x="1221" y="347"/>
                  </a:cubicBezTo>
                  <a:cubicBezTo>
                    <a:pt x="1222" y="347"/>
                    <a:pt x="1222" y="347"/>
                    <a:pt x="1223" y="346"/>
                  </a:cubicBezTo>
                  <a:cubicBezTo>
                    <a:pt x="1223" y="346"/>
                    <a:pt x="1224" y="345"/>
                    <a:pt x="1225" y="345"/>
                  </a:cubicBezTo>
                  <a:cubicBezTo>
                    <a:pt x="1226" y="344"/>
                    <a:pt x="1226" y="344"/>
                    <a:pt x="1226" y="344"/>
                  </a:cubicBezTo>
                  <a:cubicBezTo>
                    <a:pt x="1505" y="114"/>
                    <a:pt x="1505" y="114"/>
                    <a:pt x="1505" y="114"/>
                  </a:cubicBezTo>
                  <a:cubicBezTo>
                    <a:pt x="1540" y="157"/>
                    <a:pt x="1540" y="157"/>
                    <a:pt x="1540" y="157"/>
                  </a:cubicBezTo>
                  <a:cubicBezTo>
                    <a:pt x="1599" y="0"/>
                    <a:pt x="1599" y="0"/>
                    <a:pt x="159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Freeform: Shape 36"/>
            <p:cNvSpPr/>
            <p:nvPr/>
          </p:nvSpPr>
          <p:spPr bwMode="auto">
            <a:xfrm>
              <a:off x="1398895" y="3384483"/>
              <a:ext cx="831414" cy="2463104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0" y="1159"/>
                </a:cxn>
                <a:cxn ang="0">
                  <a:pos x="372" y="1159"/>
                </a:cxn>
                <a:cxn ang="0">
                  <a:pos x="372" y="0"/>
                </a:cxn>
                <a:cxn ang="0">
                  <a:pos x="0" y="174"/>
                </a:cxn>
              </a:cxnLst>
              <a:rect l="0" t="0" r="r" b="b"/>
              <a:pathLst>
                <a:path w="372" h="1159">
                  <a:moveTo>
                    <a:pt x="0" y="174"/>
                  </a:moveTo>
                  <a:lnTo>
                    <a:pt x="0" y="1159"/>
                  </a:lnTo>
                  <a:lnTo>
                    <a:pt x="372" y="1159"/>
                  </a:lnTo>
                  <a:lnTo>
                    <a:pt x="37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Freeform: Shape 37"/>
            <p:cNvSpPr/>
            <p:nvPr/>
          </p:nvSpPr>
          <p:spPr bwMode="auto">
            <a:xfrm>
              <a:off x="2453807" y="2910563"/>
              <a:ext cx="831414" cy="2937023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382"/>
                </a:cxn>
                <a:cxn ang="0">
                  <a:pos x="372" y="1382"/>
                </a:cxn>
                <a:cxn ang="0">
                  <a:pos x="372" y="0"/>
                </a:cxn>
                <a:cxn ang="0">
                  <a:pos x="0" y="175"/>
                </a:cxn>
              </a:cxnLst>
              <a:rect l="0" t="0" r="r" b="b"/>
              <a:pathLst>
                <a:path w="372" h="1382">
                  <a:moveTo>
                    <a:pt x="0" y="175"/>
                  </a:moveTo>
                  <a:lnTo>
                    <a:pt x="0" y="1382"/>
                  </a:lnTo>
                  <a:lnTo>
                    <a:pt x="372" y="1382"/>
                  </a:lnTo>
                  <a:lnTo>
                    <a:pt x="372" y="0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38"/>
            <p:cNvSpPr/>
            <p:nvPr/>
          </p:nvSpPr>
          <p:spPr bwMode="auto">
            <a:xfrm>
              <a:off x="2453807" y="2910563"/>
              <a:ext cx="831414" cy="2937023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382"/>
                </a:cxn>
                <a:cxn ang="0">
                  <a:pos x="372" y="1382"/>
                </a:cxn>
                <a:cxn ang="0">
                  <a:pos x="372" y="0"/>
                </a:cxn>
                <a:cxn ang="0">
                  <a:pos x="0" y="175"/>
                </a:cxn>
              </a:cxnLst>
              <a:rect l="0" t="0" r="r" b="b"/>
              <a:pathLst>
                <a:path w="372" h="1382">
                  <a:moveTo>
                    <a:pt x="0" y="175"/>
                  </a:moveTo>
                  <a:lnTo>
                    <a:pt x="0" y="1382"/>
                  </a:lnTo>
                  <a:lnTo>
                    <a:pt x="372" y="1382"/>
                  </a:lnTo>
                  <a:lnTo>
                    <a:pt x="372" y="0"/>
                  </a:lnTo>
                  <a:lnTo>
                    <a:pt x="0" y="175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Freeform: Shape 39"/>
            <p:cNvSpPr/>
            <p:nvPr/>
          </p:nvSpPr>
          <p:spPr bwMode="auto">
            <a:xfrm>
              <a:off x="3510956" y="2536528"/>
              <a:ext cx="831414" cy="3311057"/>
            </a:xfrm>
            <a:custGeom>
              <a:avLst/>
              <a:gdLst/>
              <a:ahLst/>
              <a:cxnLst>
                <a:cxn ang="0">
                  <a:pos x="275" y="0"/>
                </a:cxn>
                <a:cxn ang="0">
                  <a:pos x="0" y="129"/>
                </a:cxn>
                <a:cxn ang="0">
                  <a:pos x="0" y="1558"/>
                </a:cxn>
                <a:cxn ang="0">
                  <a:pos x="372" y="1558"/>
                </a:cxn>
                <a:cxn ang="0">
                  <a:pos x="372" y="33"/>
                </a:cxn>
                <a:cxn ang="0">
                  <a:pos x="275" y="0"/>
                </a:cxn>
              </a:cxnLst>
              <a:rect l="0" t="0" r="r" b="b"/>
              <a:pathLst>
                <a:path w="372" h="1558">
                  <a:moveTo>
                    <a:pt x="275" y="0"/>
                  </a:moveTo>
                  <a:lnTo>
                    <a:pt x="0" y="129"/>
                  </a:lnTo>
                  <a:lnTo>
                    <a:pt x="0" y="1558"/>
                  </a:lnTo>
                  <a:lnTo>
                    <a:pt x="372" y="1558"/>
                  </a:lnTo>
                  <a:lnTo>
                    <a:pt x="372" y="33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Freeform: Shape 40"/>
            <p:cNvSpPr/>
            <p:nvPr/>
          </p:nvSpPr>
          <p:spPr bwMode="auto">
            <a:xfrm>
              <a:off x="3510956" y="2536528"/>
              <a:ext cx="831414" cy="3311057"/>
            </a:xfrm>
            <a:custGeom>
              <a:avLst/>
              <a:gdLst/>
              <a:ahLst/>
              <a:cxnLst>
                <a:cxn ang="0">
                  <a:pos x="275" y="0"/>
                </a:cxn>
                <a:cxn ang="0">
                  <a:pos x="0" y="129"/>
                </a:cxn>
                <a:cxn ang="0">
                  <a:pos x="0" y="1558"/>
                </a:cxn>
                <a:cxn ang="0">
                  <a:pos x="372" y="1558"/>
                </a:cxn>
                <a:cxn ang="0">
                  <a:pos x="372" y="33"/>
                </a:cxn>
                <a:cxn ang="0">
                  <a:pos x="275" y="0"/>
                </a:cxn>
              </a:cxnLst>
              <a:rect l="0" t="0" r="r" b="b"/>
              <a:pathLst>
                <a:path w="372" h="1558">
                  <a:moveTo>
                    <a:pt x="275" y="0"/>
                  </a:moveTo>
                  <a:lnTo>
                    <a:pt x="0" y="129"/>
                  </a:lnTo>
                  <a:lnTo>
                    <a:pt x="0" y="1558"/>
                  </a:lnTo>
                  <a:lnTo>
                    <a:pt x="372" y="1558"/>
                  </a:lnTo>
                  <a:lnTo>
                    <a:pt x="372" y="33"/>
                  </a:lnTo>
                  <a:lnTo>
                    <a:pt x="275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Freeform: Shape 41"/>
            <p:cNvSpPr/>
            <p:nvPr/>
          </p:nvSpPr>
          <p:spPr bwMode="auto">
            <a:xfrm>
              <a:off x="4563632" y="2683168"/>
              <a:ext cx="831414" cy="31644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89"/>
                </a:cxn>
                <a:cxn ang="0">
                  <a:pos x="372" y="1489"/>
                </a:cxn>
                <a:cxn ang="0">
                  <a:pos x="372" y="130"/>
                </a:cxn>
                <a:cxn ang="0">
                  <a:pos x="0" y="0"/>
                </a:cxn>
              </a:cxnLst>
              <a:rect l="0" t="0" r="r" b="b"/>
              <a:pathLst>
                <a:path w="372" h="1489">
                  <a:moveTo>
                    <a:pt x="0" y="0"/>
                  </a:moveTo>
                  <a:lnTo>
                    <a:pt x="0" y="1489"/>
                  </a:lnTo>
                  <a:lnTo>
                    <a:pt x="372" y="1489"/>
                  </a:lnTo>
                  <a:lnTo>
                    <a:pt x="372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Freeform: Shape 42"/>
            <p:cNvSpPr/>
            <p:nvPr/>
          </p:nvSpPr>
          <p:spPr bwMode="auto">
            <a:xfrm>
              <a:off x="4563632" y="2683168"/>
              <a:ext cx="831414" cy="31644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89"/>
                </a:cxn>
                <a:cxn ang="0">
                  <a:pos x="372" y="1489"/>
                </a:cxn>
                <a:cxn ang="0">
                  <a:pos x="372" y="130"/>
                </a:cxn>
                <a:cxn ang="0">
                  <a:pos x="0" y="0"/>
                </a:cxn>
              </a:cxnLst>
              <a:rect l="0" t="0" r="r" b="b"/>
              <a:pathLst>
                <a:path w="372" h="1489">
                  <a:moveTo>
                    <a:pt x="0" y="0"/>
                  </a:moveTo>
                  <a:lnTo>
                    <a:pt x="0" y="1489"/>
                  </a:lnTo>
                  <a:lnTo>
                    <a:pt x="372" y="1489"/>
                  </a:lnTo>
                  <a:lnTo>
                    <a:pt x="372" y="13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Freeform: Shape 43"/>
            <p:cNvSpPr/>
            <p:nvPr/>
          </p:nvSpPr>
          <p:spPr bwMode="auto">
            <a:xfrm>
              <a:off x="5618545" y="2385640"/>
              <a:ext cx="831414" cy="3461946"/>
            </a:xfrm>
            <a:custGeom>
              <a:avLst/>
              <a:gdLst/>
              <a:ahLst/>
              <a:cxnLst>
                <a:cxn ang="0">
                  <a:pos x="13" y="163"/>
                </a:cxn>
                <a:cxn ang="0">
                  <a:pos x="12" y="164"/>
                </a:cxn>
                <a:cxn ang="0">
                  <a:pos x="10" y="165"/>
                </a:cxn>
                <a:cxn ang="0">
                  <a:pos x="8" y="166"/>
                </a:cxn>
                <a:cxn ang="0">
                  <a:pos x="6" y="167"/>
                </a:cxn>
                <a:cxn ang="0">
                  <a:pos x="4" y="168"/>
                </a:cxn>
                <a:cxn ang="0">
                  <a:pos x="1" y="169"/>
                </a:cxn>
                <a:cxn ang="0">
                  <a:pos x="0" y="169"/>
                </a:cxn>
                <a:cxn ang="0">
                  <a:pos x="0" y="923"/>
                </a:cxn>
                <a:cxn ang="0">
                  <a:pos x="211" y="923"/>
                </a:cxn>
                <a:cxn ang="0">
                  <a:pos x="211" y="0"/>
                </a:cxn>
                <a:cxn ang="0">
                  <a:pos x="13" y="163"/>
                </a:cxn>
              </a:cxnLst>
              <a:rect l="0" t="0" r="r" b="b"/>
              <a:pathLst>
                <a:path w="211" h="923">
                  <a:moveTo>
                    <a:pt x="13" y="163"/>
                  </a:moveTo>
                  <a:cubicBezTo>
                    <a:pt x="12" y="164"/>
                    <a:pt x="12" y="164"/>
                    <a:pt x="12" y="164"/>
                  </a:cubicBezTo>
                  <a:cubicBezTo>
                    <a:pt x="11" y="164"/>
                    <a:pt x="10" y="165"/>
                    <a:pt x="10" y="165"/>
                  </a:cubicBezTo>
                  <a:cubicBezTo>
                    <a:pt x="9" y="166"/>
                    <a:pt x="9" y="166"/>
                    <a:pt x="8" y="166"/>
                  </a:cubicBezTo>
                  <a:cubicBezTo>
                    <a:pt x="7" y="167"/>
                    <a:pt x="6" y="167"/>
                    <a:pt x="6" y="167"/>
                  </a:cubicBezTo>
                  <a:cubicBezTo>
                    <a:pt x="5" y="168"/>
                    <a:pt x="4" y="168"/>
                    <a:pt x="4" y="168"/>
                  </a:cubicBezTo>
                  <a:cubicBezTo>
                    <a:pt x="3" y="168"/>
                    <a:pt x="2" y="169"/>
                    <a:pt x="1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923"/>
                    <a:pt x="0" y="923"/>
                    <a:pt x="0" y="923"/>
                  </a:cubicBezTo>
                  <a:cubicBezTo>
                    <a:pt x="211" y="923"/>
                    <a:pt x="211" y="923"/>
                    <a:pt x="211" y="923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13" y="163"/>
                    <a:pt x="13" y="163"/>
                    <a:pt x="13" y="163"/>
                  </a:cubicBezTo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9" name="Group 44"/>
            <p:cNvGrpSpPr/>
            <p:nvPr/>
          </p:nvGrpSpPr>
          <p:grpSpPr>
            <a:xfrm>
              <a:off x="5875261" y="2931082"/>
              <a:ext cx="317736" cy="386514"/>
              <a:chOff x="5105400" y="2362200"/>
              <a:chExt cx="212725" cy="258763"/>
            </a:xfrm>
            <a:solidFill>
              <a:schemeClr val="bg1"/>
            </a:solidFill>
          </p:grpSpPr>
          <p:sp>
            <p:nvSpPr>
              <p:cNvPr id="73" name="Freeform: Shape 45"/>
              <p:cNvSpPr/>
              <p:nvPr/>
            </p:nvSpPr>
            <p:spPr bwMode="auto">
              <a:xfrm>
                <a:off x="5197475" y="2606675"/>
                <a:ext cx="25400" cy="1428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5"/>
                  </a:cxn>
                  <a:cxn ang="0">
                    <a:pos x="7" y="5"/>
                  </a:cxn>
                  <a:cxn ang="0">
                    <a:pos x="9" y="2"/>
                  </a:cxn>
                  <a:cxn ang="0">
                    <a:pos x="9" y="2"/>
                  </a:cxn>
                  <a:cxn ang="0">
                    <a:pos x="7" y="0"/>
                  </a:cxn>
                </a:cxnLst>
                <a:rect l="0" t="0" r="r" b="b"/>
                <a:pathLst>
                  <a:path w="9" h="5">
                    <a:moveTo>
                      <a:pt x="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5"/>
                      <a:pt x="9" y="4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8" y="0"/>
                      <a:pt x="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Freeform: Shape 46"/>
              <p:cNvSpPr/>
              <p:nvPr/>
            </p:nvSpPr>
            <p:spPr bwMode="auto">
              <a:xfrm>
                <a:off x="5189538" y="2589213"/>
                <a:ext cx="44450" cy="1428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5"/>
                  </a:cxn>
                  <a:cxn ang="0">
                    <a:pos x="13" y="5"/>
                  </a:cxn>
                  <a:cxn ang="0">
                    <a:pos x="16" y="3"/>
                  </a:cxn>
                  <a:cxn ang="0">
                    <a:pos x="16" y="3"/>
                  </a:cxn>
                  <a:cxn ang="0">
                    <a:pos x="13" y="0"/>
                  </a:cxn>
                </a:cxnLst>
                <a:rect l="0" t="0" r="r" b="b"/>
                <a:pathLst>
                  <a:path w="16" h="5">
                    <a:moveTo>
                      <a:pt x="1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5" y="5"/>
                      <a:pt x="16" y="4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1"/>
                      <a:pt x="15" y="0"/>
                      <a:pt x="1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Freeform: Shape 47"/>
              <p:cNvSpPr/>
              <p:nvPr/>
            </p:nvSpPr>
            <p:spPr bwMode="auto">
              <a:xfrm>
                <a:off x="5181600" y="2570163"/>
                <a:ext cx="58738" cy="19050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18" y="7"/>
                  </a:cxn>
                  <a:cxn ang="0">
                    <a:pos x="21" y="3"/>
                  </a:cxn>
                  <a:cxn ang="0">
                    <a:pos x="21" y="3"/>
                  </a:cxn>
                  <a:cxn ang="0">
                    <a:pos x="18" y="0"/>
                  </a:cxn>
                </a:cxnLst>
                <a:rect l="0" t="0" r="r" b="b"/>
                <a:pathLst>
                  <a:path w="21" h="7">
                    <a:moveTo>
                      <a:pt x="1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2" y="7"/>
                      <a:pt x="4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20" y="7"/>
                      <a:pt x="21" y="5"/>
                      <a:pt x="21" y="3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Rectangle 48"/>
              <p:cNvSpPr/>
              <p:nvPr/>
            </p:nvSpPr>
            <p:spPr bwMode="auto">
              <a:xfrm>
                <a:off x="5207000" y="2362200"/>
                <a:ext cx="11113" cy="254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Rectangle 49"/>
              <p:cNvSpPr/>
              <p:nvPr/>
            </p:nvSpPr>
            <p:spPr bwMode="auto">
              <a:xfrm>
                <a:off x="5207000" y="2362200"/>
                <a:ext cx="11113" cy="254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Freeform: Shape 50"/>
              <p:cNvSpPr/>
              <p:nvPr/>
            </p:nvSpPr>
            <p:spPr bwMode="auto">
              <a:xfrm>
                <a:off x="5262563" y="2387600"/>
                <a:ext cx="25400" cy="2540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1"/>
                  </a:cxn>
                  <a:cxn ang="0">
                    <a:pos x="5" y="16"/>
                  </a:cxn>
                  <a:cxn ang="0">
                    <a:pos x="16" y="4"/>
                  </a:cxn>
                  <a:cxn ang="0">
                    <a:pos x="10" y="0"/>
                  </a:cxn>
                </a:cxnLst>
                <a:rect l="0" t="0" r="r" b="b"/>
                <a:pathLst>
                  <a:path w="16" h="16">
                    <a:moveTo>
                      <a:pt x="10" y="0"/>
                    </a:moveTo>
                    <a:lnTo>
                      <a:pt x="0" y="11"/>
                    </a:lnTo>
                    <a:lnTo>
                      <a:pt x="5" y="16"/>
                    </a:lnTo>
                    <a:lnTo>
                      <a:pt x="16" y="4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Freeform: Shape 51"/>
              <p:cNvSpPr/>
              <p:nvPr/>
            </p:nvSpPr>
            <p:spPr bwMode="auto">
              <a:xfrm>
                <a:off x="5262563" y="2387600"/>
                <a:ext cx="25400" cy="2540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1"/>
                  </a:cxn>
                  <a:cxn ang="0">
                    <a:pos x="5" y="16"/>
                  </a:cxn>
                  <a:cxn ang="0">
                    <a:pos x="16" y="4"/>
                  </a:cxn>
                  <a:cxn ang="0">
                    <a:pos x="10" y="0"/>
                  </a:cxn>
                </a:cxnLst>
                <a:rect l="0" t="0" r="r" b="b"/>
                <a:pathLst>
                  <a:path w="16" h="16">
                    <a:moveTo>
                      <a:pt x="10" y="0"/>
                    </a:moveTo>
                    <a:lnTo>
                      <a:pt x="0" y="11"/>
                    </a:lnTo>
                    <a:lnTo>
                      <a:pt x="5" y="16"/>
                    </a:lnTo>
                    <a:lnTo>
                      <a:pt x="16" y="4"/>
                    </a:lnTo>
                    <a:lnTo>
                      <a:pt x="1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Freeform: Shape 52"/>
              <p:cNvSpPr/>
              <p:nvPr/>
            </p:nvSpPr>
            <p:spPr bwMode="auto">
              <a:xfrm>
                <a:off x="5289550" y="2455863"/>
                <a:ext cx="28575" cy="1428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"/>
                  </a:cxn>
                  <a:cxn ang="0">
                    <a:pos x="2" y="9"/>
                  </a:cxn>
                  <a:cxn ang="0">
                    <a:pos x="18" y="7"/>
                  </a:cxn>
                  <a:cxn ang="0">
                    <a:pos x="16" y="0"/>
                  </a:cxn>
                </a:cxnLst>
                <a:rect l="0" t="0" r="r" b="b"/>
                <a:pathLst>
                  <a:path w="18" h="9">
                    <a:moveTo>
                      <a:pt x="16" y="0"/>
                    </a:moveTo>
                    <a:lnTo>
                      <a:pt x="0" y="1"/>
                    </a:lnTo>
                    <a:lnTo>
                      <a:pt x="2" y="9"/>
                    </a:lnTo>
                    <a:lnTo>
                      <a:pt x="18" y="7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Freeform: Shape 53"/>
              <p:cNvSpPr/>
              <p:nvPr/>
            </p:nvSpPr>
            <p:spPr bwMode="auto">
              <a:xfrm>
                <a:off x="5289550" y="2455863"/>
                <a:ext cx="28575" cy="1428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"/>
                  </a:cxn>
                  <a:cxn ang="0">
                    <a:pos x="2" y="9"/>
                  </a:cxn>
                  <a:cxn ang="0">
                    <a:pos x="18" y="7"/>
                  </a:cxn>
                  <a:cxn ang="0">
                    <a:pos x="16" y="0"/>
                  </a:cxn>
                </a:cxnLst>
                <a:rect l="0" t="0" r="r" b="b"/>
                <a:pathLst>
                  <a:path w="18" h="9">
                    <a:moveTo>
                      <a:pt x="16" y="0"/>
                    </a:moveTo>
                    <a:lnTo>
                      <a:pt x="0" y="1"/>
                    </a:lnTo>
                    <a:lnTo>
                      <a:pt x="2" y="9"/>
                    </a:lnTo>
                    <a:lnTo>
                      <a:pt x="18" y="7"/>
                    </a:lnTo>
                    <a:lnTo>
                      <a:pt x="1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Freeform: Shape 54"/>
              <p:cNvSpPr/>
              <p:nvPr/>
            </p:nvSpPr>
            <p:spPr bwMode="auto">
              <a:xfrm>
                <a:off x="5270500" y="2517775"/>
                <a:ext cx="25400" cy="222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"/>
                  </a:cxn>
                  <a:cxn ang="0">
                    <a:pos x="12" y="14"/>
                  </a:cxn>
                  <a:cxn ang="0">
                    <a:pos x="16" y="8"/>
                  </a:cxn>
                  <a:cxn ang="0">
                    <a:pos x="4" y="0"/>
                  </a:cxn>
                </a:cxnLst>
                <a:rect l="0" t="0" r="r" b="b"/>
                <a:pathLst>
                  <a:path w="16" h="14">
                    <a:moveTo>
                      <a:pt x="4" y="0"/>
                    </a:moveTo>
                    <a:lnTo>
                      <a:pt x="0" y="5"/>
                    </a:lnTo>
                    <a:lnTo>
                      <a:pt x="12" y="14"/>
                    </a:lnTo>
                    <a:lnTo>
                      <a:pt x="16" y="8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Freeform: Shape 55"/>
              <p:cNvSpPr/>
              <p:nvPr/>
            </p:nvSpPr>
            <p:spPr bwMode="auto">
              <a:xfrm>
                <a:off x="5270500" y="2517775"/>
                <a:ext cx="25400" cy="222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"/>
                  </a:cxn>
                  <a:cxn ang="0">
                    <a:pos x="12" y="14"/>
                  </a:cxn>
                  <a:cxn ang="0">
                    <a:pos x="16" y="8"/>
                  </a:cxn>
                  <a:cxn ang="0">
                    <a:pos x="4" y="0"/>
                  </a:cxn>
                </a:cxnLst>
                <a:rect l="0" t="0" r="r" b="b"/>
                <a:pathLst>
                  <a:path w="16" h="14">
                    <a:moveTo>
                      <a:pt x="4" y="0"/>
                    </a:moveTo>
                    <a:lnTo>
                      <a:pt x="0" y="5"/>
                    </a:lnTo>
                    <a:lnTo>
                      <a:pt x="12" y="14"/>
                    </a:lnTo>
                    <a:lnTo>
                      <a:pt x="16" y="8"/>
                    </a:lnTo>
                    <a:lnTo>
                      <a:pt x="4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Freeform: Shape 56"/>
              <p:cNvSpPr/>
              <p:nvPr/>
            </p:nvSpPr>
            <p:spPr bwMode="auto">
              <a:xfrm>
                <a:off x="5133975" y="2386013"/>
                <a:ext cx="25400" cy="238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5"/>
                  </a:cxn>
                  <a:cxn ang="0">
                    <a:pos x="12" y="15"/>
                  </a:cxn>
                  <a:cxn ang="0">
                    <a:pos x="16" y="12"/>
                  </a:cxn>
                  <a:cxn ang="0">
                    <a:pos x="5" y="0"/>
                  </a:cxn>
                </a:cxnLst>
                <a:rect l="0" t="0" r="r" b="b"/>
                <a:pathLst>
                  <a:path w="16" h="15">
                    <a:moveTo>
                      <a:pt x="5" y="0"/>
                    </a:moveTo>
                    <a:lnTo>
                      <a:pt x="0" y="5"/>
                    </a:lnTo>
                    <a:lnTo>
                      <a:pt x="12" y="15"/>
                    </a:lnTo>
                    <a:lnTo>
                      <a:pt x="16" y="1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Freeform: Shape 57"/>
              <p:cNvSpPr/>
              <p:nvPr/>
            </p:nvSpPr>
            <p:spPr bwMode="auto">
              <a:xfrm>
                <a:off x="5133975" y="2386013"/>
                <a:ext cx="25400" cy="238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5"/>
                  </a:cxn>
                  <a:cxn ang="0">
                    <a:pos x="12" y="15"/>
                  </a:cxn>
                  <a:cxn ang="0">
                    <a:pos x="16" y="12"/>
                  </a:cxn>
                  <a:cxn ang="0">
                    <a:pos x="5" y="0"/>
                  </a:cxn>
                </a:cxnLst>
                <a:rect l="0" t="0" r="r" b="b"/>
                <a:pathLst>
                  <a:path w="16" h="15">
                    <a:moveTo>
                      <a:pt x="5" y="0"/>
                    </a:moveTo>
                    <a:lnTo>
                      <a:pt x="0" y="5"/>
                    </a:lnTo>
                    <a:lnTo>
                      <a:pt x="12" y="15"/>
                    </a:lnTo>
                    <a:lnTo>
                      <a:pt x="16" y="12"/>
                    </a:lnTo>
                    <a:lnTo>
                      <a:pt x="5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Freeform: Shape 58"/>
              <p:cNvSpPr/>
              <p:nvPr/>
            </p:nvSpPr>
            <p:spPr bwMode="auto">
              <a:xfrm>
                <a:off x="5105400" y="2455863"/>
                <a:ext cx="25400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"/>
                  </a:cxn>
                  <a:cxn ang="0">
                    <a:pos x="16" y="7"/>
                  </a:cxn>
                  <a:cxn ang="0">
                    <a:pos x="16" y="1"/>
                  </a:cxn>
                  <a:cxn ang="0">
                    <a:pos x="0" y="0"/>
                  </a:cxn>
                </a:cxnLst>
                <a:rect l="0" t="0" r="r" b="b"/>
                <a:pathLst>
                  <a:path w="16" h="7">
                    <a:moveTo>
                      <a:pt x="0" y="0"/>
                    </a:moveTo>
                    <a:lnTo>
                      <a:pt x="0" y="7"/>
                    </a:lnTo>
                    <a:lnTo>
                      <a:pt x="16" y="7"/>
                    </a:lnTo>
                    <a:lnTo>
                      <a:pt x="16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Freeform: Shape 59"/>
              <p:cNvSpPr/>
              <p:nvPr/>
            </p:nvSpPr>
            <p:spPr bwMode="auto">
              <a:xfrm>
                <a:off x="5105400" y="2455863"/>
                <a:ext cx="25400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"/>
                  </a:cxn>
                  <a:cxn ang="0">
                    <a:pos x="16" y="7"/>
                  </a:cxn>
                  <a:cxn ang="0">
                    <a:pos x="16" y="1"/>
                  </a:cxn>
                  <a:cxn ang="0">
                    <a:pos x="0" y="0"/>
                  </a:cxn>
                </a:cxnLst>
                <a:rect l="0" t="0" r="r" b="b"/>
                <a:pathLst>
                  <a:path w="16" h="7">
                    <a:moveTo>
                      <a:pt x="0" y="0"/>
                    </a:moveTo>
                    <a:lnTo>
                      <a:pt x="0" y="7"/>
                    </a:lnTo>
                    <a:lnTo>
                      <a:pt x="16" y="7"/>
                    </a:lnTo>
                    <a:lnTo>
                      <a:pt x="16" y="1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Freeform: Shape 60"/>
              <p:cNvSpPr/>
              <p:nvPr/>
            </p:nvSpPr>
            <p:spPr bwMode="auto">
              <a:xfrm>
                <a:off x="5124450" y="2514600"/>
                <a:ext cx="28575" cy="25400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10"/>
                  </a:cxn>
                  <a:cxn ang="0">
                    <a:pos x="4" y="16"/>
                  </a:cxn>
                  <a:cxn ang="0">
                    <a:pos x="18" y="5"/>
                  </a:cxn>
                  <a:cxn ang="0">
                    <a:pos x="13" y="0"/>
                  </a:cxn>
                </a:cxnLst>
                <a:rect l="0" t="0" r="r" b="b"/>
                <a:pathLst>
                  <a:path w="18" h="16">
                    <a:moveTo>
                      <a:pt x="13" y="0"/>
                    </a:moveTo>
                    <a:lnTo>
                      <a:pt x="0" y="10"/>
                    </a:lnTo>
                    <a:lnTo>
                      <a:pt x="4" y="16"/>
                    </a:lnTo>
                    <a:lnTo>
                      <a:pt x="18" y="5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Freeform: Shape 61"/>
              <p:cNvSpPr/>
              <p:nvPr/>
            </p:nvSpPr>
            <p:spPr bwMode="auto">
              <a:xfrm>
                <a:off x="5124450" y="2514600"/>
                <a:ext cx="28575" cy="25400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10"/>
                  </a:cxn>
                  <a:cxn ang="0">
                    <a:pos x="4" y="16"/>
                  </a:cxn>
                  <a:cxn ang="0">
                    <a:pos x="18" y="5"/>
                  </a:cxn>
                  <a:cxn ang="0">
                    <a:pos x="13" y="0"/>
                  </a:cxn>
                </a:cxnLst>
                <a:rect l="0" t="0" r="r" b="b"/>
                <a:pathLst>
                  <a:path w="18" h="16">
                    <a:moveTo>
                      <a:pt x="13" y="0"/>
                    </a:moveTo>
                    <a:lnTo>
                      <a:pt x="0" y="10"/>
                    </a:lnTo>
                    <a:lnTo>
                      <a:pt x="4" y="16"/>
                    </a:lnTo>
                    <a:lnTo>
                      <a:pt x="18" y="5"/>
                    </a:lnTo>
                    <a:lnTo>
                      <a:pt x="13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Freeform: Shape 62"/>
              <p:cNvSpPr/>
              <p:nvPr/>
            </p:nvSpPr>
            <p:spPr bwMode="auto">
              <a:xfrm>
                <a:off x="5214938" y="2492375"/>
                <a:ext cx="11113" cy="15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4" y="5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3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Freeform: Shape 63"/>
              <p:cNvSpPr/>
              <p:nvPr/>
            </p:nvSpPr>
            <p:spPr bwMode="auto">
              <a:xfrm>
                <a:off x="5200650" y="2463800"/>
                <a:ext cx="635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0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cubicBezTo>
                      <a:pt x="0" y="1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Freeform: Shape 64"/>
              <p:cNvSpPr/>
              <p:nvPr/>
            </p:nvSpPr>
            <p:spPr bwMode="auto">
              <a:xfrm>
                <a:off x="5145088" y="2398713"/>
                <a:ext cx="131763" cy="157163"/>
              </a:xfrm>
              <a:custGeom>
                <a:avLst/>
                <a:gdLst/>
                <a:ahLst/>
                <a:cxnLst>
                  <a:cxn ang="0">
                    <a:pos x="22" y="14"/>
                  </a:cxn>
                  <a:cxn ang="0">
                    <a:pos x="22" y="14"/>
                  </a:cxn>
                  <a:cxn ang="0">
                    <a:pos x="25" y="14"/>
                  </a:cxn>
                  <a:cxn ang="0">
                    <a:pos x="25" y="20"/>
                  </a:cxn>
                  <a:cxn ang="0">
                    <a:pos x="30" y="22"/>
                  </a:cxn>
                  <a:cxn ang="0">
                    <a:pos x="32" y="27"/>
                  </a:cxn>
                  <a:cxn ang="0">
                    <a:pos x="32" y="27"/>
                  </a:cxn>
                  <a:cxn ang="0">
                    <a:pos x="28" y="27"/>
                  </a:cxn>
                  <a:cxn ang="0">
                    <a:pos x="25" y="23"/>
                  </a:cxn>
                  <a:cxn ang="0">
                    <a:pos x="25" y="23"/>
                  </a:cxn>
                  <a:cxn ang="0">
                    <a:pos x="25" y="29"/>
                  </a:cxn>
                  <a:cxn ang="0">
                    <a:pos x="28" y="30"/>
                  </a:cxn>
                  <a:cxn ang="0">
                    <a:pos x="32" y="32"/>
                  </a:cxn>
                  <a:cxn ang="0">
                    <a:pos x="33" y="36"/>
                  </a:cxn>
                  <a:cxn ang="0">
                    <a:pos x="33" y="36"/>
                  </a:cxn>
                  <a:cxn ang="0">
                    <a:pos x="30" y="41"/>
                  </a:cxn>
                  <a:cxn ang="0">
                    <a:pos x="25" y="43"/>
                  </a:cxn>
                  <a:cxn ang="0">
                    <a:pos x="25" y="43"/>
                  </a:cxn>
                  <a:cxn ang="0">
                    <a:pos x="25" y="48"/>
                  </a:cxn>
                  <a:cxn ang="0">
                    <a:pos x="22" y="48"/>
                  </a:cxn>
                  <a:cxn ang="0">
                    <a:pos x="22" y="43"/>
                  </a:cxn>
                  <a:cxn ang="0">
                    <a:pos x="17" y="41"/>
                  </a:cxn>
                  <a:cxn ang="0">
                    <a:pos x="15" y="35"/>
                  </a:cxn>
                  <a:cxn ang="0">
                    <a:pos x="15" y="35"/>
                  </a:cxn>
                  <a:cxn ang="0">
                    <a:pos x="19" y="35"/>
                  </a:cxn>
                  <a:cxn ang="0">
                    <a:pos x="22" y="39"/>
                  </a:cxn>
                  <a:cxn ang="0">
                    <a:pos x="22" y="39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26"/>
                  </a:cxn>
                  <a:cxn ang="0">
                    <a:pos x="15" y="26"/>
                  </a:cxn>
                  <a:cxn ang="0">
                    <a:pos x="18" y="21"/>
                  </a:cxn>
                  <a:cxn ang="0">
                    <a:pos x="22" y="20"/>
                  </a:cxn>
                  <a:cxn ang="0">
                    <a:pos x="22" y="20"/>
                  </a:cxn>
                  <a:cxn ang="0">
                    <a:pos x="22" y="14"/>
                  </a:cxn>
                  <a:cxn ang="0">
                    <a:pos x="7" y="10"/>
                  </a:cxn>
                  <a:cxn ang="0">
                    <a:pos x="24" y="2"/>
                  </a:cxn>
                  <a:cxn ang="0">
                    <a:pos x="40" y="10"/>
                  </a:cxn>
                  <a:cxn ang="0">
                    <a:pos x="40" y="10"/>
                  </a:cxn>
                  <a:cxn ang="0">
                    <a:pos x="24" y="8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24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38"/>
                  </a:cxn>
                  <a:cxn ang="0">
                    <a:pos x="14" y="56"/>
                  </a:cxn>
                  <a:cxn ang="0">
                    <a:pos x="15" y="56"/>
                  </a:cxn>
                  <a:cxn ang="0">
                    <a:pos x="18" y="56"/>
                  </a:cxn>
                  <a:cxn ang="0">
                    <a:pos x="28" y="56"/>
                  </a:cxn>
                  <a:cxn ang="0">
                    <a:pos x="33" y="56"/>
                  </a:cxn>
                  <a:cxn ang="0">
                    <a:pos x="33" y="56"/>
                  </a:cxn>
                  <a:cxn ang="0">
                    <a:pos x="42" y="38"/>
                  </a:cxn>
                  <a:cxn ang="0">
                    <a:pos x="47" y="23"/>
                  </a:cxn>
                  <a:cxn ang="0">
                    <a:pos x="47" y="23"/>
                  </a:cxn>
                  <a:cxn ang="0">
                    <a:pos x="24" y="0"/>
                  </a:cxn>
                </a:cxnLst>
                <a:rect l="0" t="0" r="r" b="b"/>
                <a:pathLst>
                  <a:path w="47" h="56">
                    <a:moveTo>
                      <a:pt x="22" y="14"/>
                    </a:moveTo>
                    <a:cubicBezTo>
                      <a:pt x="22" y="14"/>
                      <a:pt x="22" y="14"/>
                      <a:pt x="22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20"/>
                      <a:pt x="28" y="21"/>
                      <a:pt x="30" y="22"/>
                    </a:cubicBezTo>
                    <a:cubicBezTo>
                      <a:pt x="31" y="23"/>
                      <a:pt x="32" y="25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5"/>
                      <a:pt x="27" y="24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6" y="30"/>
                      <a:pt x="27" y="30"/>
                      <a:pt x="28" y="30"/>
                    </a:cubicBezTo>
                    <a:cubicBezTo>
                      <a:pt x="30" y="30"/>
                      <a:pt x="31" y="31"/>
                      <a:pt x="32" y="32"/>
                    </a:cubicBezTo>
                    <a:cubicBezTo>
                      <a:pt x="32" y="33"/>
                      <a:pt x="33" y="35"/>
                      <a:pt x="33" y="36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33" y="38"/>
                      <a:pt x="32" y="40"/>
                      <a:pt x="30" y="41"/>
                    </a:cubicBezTo>
                    <a:cubicBezTo>
                      <a:pt x="29" y="42"/>
                      <a:pt x="27" y="42"/>
                      <a:pt x="25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0" y="42"/>
                      <a:pt x="19" y="42"/>
                      <a:pt x="17" y="41"/>
                    </a:cubicBezTo>
                    <a:cubicBezTo>
                      <a:pt x="15" y="39"/>
                      <a:pt x="15" y="37"/>
                      <a:pt x="15" y="35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7"/>
                      <a:pt x="20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1" y="32"/>
                      <a:pt x="21" y="32"/>
                      <a:pt x="20" y="32"/>
                    </a:cubicBezTo>
                    <a:cubicBezTo>
                      <a:pt x="17" y="31"/>
                      <a:pt x="15" y="29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4"/>
                      <a:pt x="16" y="23"/>
                      <a:pt x="18" y="21"/>
                    </a:cubicBezTo>
                    <a:cubicBezTo>
                      <a:pt x="19" y="21"/>
                      <a:pt x="20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14"/>
                      <a:pt x="22" y="14"/>
                      <a:pt x="22" y="14"/>
                    </a:cubicBezTo>
                    <a:moveTo>
                      <a:pt x="7" y="10"/>
                    </a:moveTo>
                    <a:cubicBezTo>
                      <a:pt x="11" y="5"/>
                      <a:pt x="17" y="2"/>
                      <a:pt x="24" y="2"/>
                    </a:cubicBezTo>
                    <a:cubicBezTo>
                      <a:pt x="31" y="2"/>
                      <a:pt x="37" y="5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35" y="9"/>
                      <a:pt x="30" y="8"/>
                      <a:pt x="24" y="8"/>
                    </a:cubicBezTo>
                    <a:cubicBezTo>
                      <a:pt x="18" y="8"/>
                      <a:pt x="12" y="9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moveTo>
                      <a:pt x="24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9"/>
                      <a:pt x="2" y="34"/>
                      <a:pt x="5" y="38"/>
                    </a:cubicBezTo>
                    <a:cubicBezTo>
                      <a:pt x="7" y="40"/>
                      <a:pt x="13" y="50"/>
                      <a:pt x="14" y="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28" y="56"/>
                      <a:pt x="28" y="56"/>
                      <a:pt x="28" y="56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34" y="50"/>
                      <a:pt x="40" y="40"/>
                      <a:pt x="42" y="38"/>
                    </a:cubicBezTo>
                    <a:cubicBezTo>
                      <a:pt x="45" y="34"/>
                      <a:pt x="47" y="29"/>
                      <a:pt x="47" y="23"/>
                    </a:cubicBezTo>
                    <a:cubicBezTo>
                      <a:pt x="47" y="23"/>
                      <a:pt x="47" y="23"/>
                      <a:pt x="47" y="23"/>
                    </a:cubicBezTo>
                    <a:cubicBezTo>
                      <a:pt x="47" y="10"/>
                      <a:pt x="37" y="0"/>
                      <a:pt x="24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0" name="Group 89"/>
            <p:cNvGrpSpPr/>
            <p:nvPr/>
          </p:nvGrpSpPr>
          <p:grpSpPr>
            <a:xfrm>
              <a:off x="4823544" y="3073357"/>
              <a:ext cx="310605" cy="317750"/>
              <a:chOff x="4357688" y="2324100"/>
              <a:chExt cx="207963" cy="212726"/>
            </a:xfrm>
            <a:solidFill>
              <a:schemeClr val="bg1"/>
            </a:solidFill>
          </p:grpSpPr>
          <p:sp>
            <p:nvSpPr>
              <p:cNvPr id="69" name="Freeform: Shape 90"/>
              <p:cNvSpPr/>
              <p:nvPr/>
            </p:nvSpPr>
            <p:spPr bwMode="auto">
              <a:xfrm>
                <a:off x="4514850" y="2481263"/>
                <a:ext cx="3175" cy="79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0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Freeform: Shape 91"/>
              <p:cNvSpPr/>
              <p:nvPr/>
            </p:nvSpPr>
            <p:spPr bwMode="auto">
              <a:xfrm>
                <a:off x="4522788" y="2497138"/>
                <a:ext cx="6350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Freeform: Shape 92"/>
              <p:cNvSpPr/>
              <p:nvPr/>
            </p:nvSpPr>
            <p:spPr bwMode="auto">
              <a:xfrm>
                <a:off x="4478338" y="2449513"/>
                <a:ext cx="87313" cy="87313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14" y="5"/>
                  </a:cxn>
                  <a:cxn ang="0">
                    <a:pos x="16" y="5"/>
                  </a:cxn>
                  <a:cxn ang="0">
                    <a:pos x="16" y="9"/>
                  </a:cxn>
                  <a:cxn ang="0">
                    <a:pos x="19" y="10"/>
                  </a:cxn>
                  <a:cxn ang="0">
                    <a:pos x="21" y="13"/>
                  </a:cxn>
                  <a:cxn ang="0">
                    <a:pos x="21" y="13"/>
                  </a:cxn>
                  <a:cxn ang="0">
                    <a:pos x="18" y="13"/>
                  </a:cxn>
                  <a:cxn ang="0">
                    <a:pos x="16" y="11"/>
                  </a:cxn>
                  <a:cxn ang="0">
                    <a:pos x="16" y="11"/>
                  </a:cxn>
                  <a:cxn ang="0">
                    <a:pos x="16" y="15"/>
                  </a:cxn>
                  <a:cxn ang="0">
                    <a:pos x="18" y="15"/>
                  </a:cxn>
                  <a:cxn ang="0">
                    <a:pos x="20" y="17"/>
                  </a:cxn>
                  <a:cxn ang="0">
                    <a:pos x="21" y="19"/>
                  </a:cxn>
                  <a:cxn ang="0">
                    <a:pos x="21" y="19"/>
                  </a:cxn>
                  <a:cxn ang="0">
                    <a:pos x="19" y="22"/>
                  </a:cxn>
                  <a:cxn ang="0">
                    <a:pos x="16" y="23"/>
                  </a:cxn>
                  <a:cxn ang="0">
                    <a:pos x="16" y="23"/>
                  </a:cxn>
                  <a:cxn ang="0">
                    <a:pos x="16" y="26"/>
                  </a:cxn>
                  <a:cxn ang="0">
                    <a:pos x="14" y="26"/>
                  </a:cxn>
                  <a:cxn ang="0">
                    <a:pos x="14" y="23"/>
                  </a:cxn>
                  <a:cxn ang="0">
                    <a:pos x="11" y="22"/>
                  </a:cxn>
                  <a:cxn ang="0">
                    <a:pos x="10" y="18"/>
                  </a:cxn>
                  <a:cxn ang="0">
                    <a:pos x="10" y="18"/>
                  </a:cxn>
                  <a:cxn ang="0">
                    <a:pos x="12" y="18"/>
                  </a:cxn>
                  <a:cxn ang="0">
                    <a:pos x="14" y="21"/>
                  </a:cxn>
                  <a:cxn ang="0">
                    <a:pos x="14" y="21"/>
                  </a:cxn>
                  <a:cxn ang="0">
                    <a:pos x="14" y="17"/>
                  </a:cxn>
                  <a:cxn ang="0">
                    <a:pos x="13" y="16"/>
                  </a:cxn>
                  <a:cxn ang="0">
                    <a:pos x="10" y="13"/>
                  </a:cxn>
                  <a:cxn ang="0">
                    <a:pos x="10" y="13"/>
                  </a:cxn>
                  <a:cxn ang="0">
                    <a:pos x="12" y="10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4" y="5"/>
                  </a:cxn>
                  <a:cxn ang="0">
                    <a:pos x="15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15" y="31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15" y="0"/>
                  </a:cxn>
                </a:cxnLst>
                <a:rect l="0" t="0" r="r" b="b"/>
                <a:pathLst>
                  <a:path w="31" h="31">
                    <a:moveTo>
                      <a:pt x="14" y="5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7" y="9"/>
                      <a:pt x="18" y="9"/>
                      <a:pt x="19" y="10"/>
                    </a:cubicBezTo>
                    <a:cubicBezTo>
                      <a:pt x="20" y="11"/>
                      <a:pt x="21" y="12"/>
                      <a:pt x="2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2"/>
                      <a:pt x="17" y="11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7" y="15"/>
                      <a:pt x="17" y="15"/>
                      <a:pt x="18" y="15"/>
                    </a:cubicBezTo>
                    <a:cubicBezTo>
                      <a:pt x="19" y="15"/>
                      <a:pt x="20" y="16"/>
                      <a:pt x="20" y="17"/>
                    </a:cubicBezTo>
                    <a:cubicBezTo>
                      <a:pt x="21" y="17"/>
                      <a:pt x="21" y="18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20"/>
                      <a:pt x="20" y="21"/>
                      <a:pt x="19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3" y="23"/>
                      <a:pt x="12" y="22"/>
                      <a:pt x="11" y="22"/>
                    </a:cubicBezTo>
                    <a:cubicBezTo>
                      <a:pt x="10" y="21"/>
                      <a:pt x="10" y="20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9"/>
                      <a:pt x="13" y="20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1" y="16"/>
                      <a:pt x="10" y="15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1"/>
                      <a:pt x="11" y="10"/>
                      <a:pt x="12" y="10"/>
                    </a:cubicBezTo>
                    <a:cubicBezTo>
                      <a:pt x="12" y="9"/>
                      <a:pt x="13" y="9"/>
                      <a:pt x="14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5"/>
                      <a:pt x="14" y="5"/>
                      <a:pt x="14" y="5"/>
                    </a:cubicBezTo>
                    <a:moveTo>
                      <a:pt x="15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4"/>
                      <a:pt x="7" y="31"/>
                      <a:pt x="15" y="31"/>
                    </a:cubicBezTo>
                    <a:cubicBezTo>
                      <a:pt x="24" y="31"/>
                      <a:pt x="31" y="24"/>
                      <a:pt x="31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7"/>
                      <a:pt x="24" y="0"/>
                      <a:pt x="15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Freeform: Shape 93"/>
              <p:cNvSpPr/>
              <p:nvPr/>
            </p:nvSpPr>
            <p:spPr bwMode="auto">
              <a:xfrm>
                <a:off x="4357688" y="2324100"/>
                <a:ext cx="196850" cy="195263"/>
              </a:xfrm>
              <a:custGeom>
                <a:avLst/>
                <a:gdLst/>
                <a:ahLst/>
                <a:cxnLst>
                  <a:cxn ang="0">
                    <a:pos x="14" y="59"/>
                  </a:cxn>
                  <a:cxn ang="0">
                    <a:pos x="24" y="65"/>
                  </a:cxn>
                  <a:cxn ang="0">
                    <a:pos x="14" y="59"/>
                  </a:cxn>
                  <a:cxn ang="0">
                    <a:pos x="20" y="52"/>
                  </a:cxn>
                  <a:cxn ang="0">
                    <a:pos x="33" y="66"/>
                  </a:cxn>
                  <a:cxn ang="0">
                    <a:pos x="20" y="52"/>
                  </a:cxn>
                  <a:cxn ang="0">
                    <a:pos x="3" y="37"/>
                  </a:cxn>
                  <a:cxn ang="0">
                    <a:pos x="16" y="51"/>
                  </a:cxn>
                  <a:cxn ang="0">
                    <a:pos x="11" y="56"/>
                  </a:cxn>
                  <a:cxn ang="0">
                    <a:pos x="18" y="37"/>
                  </a:cxn>
                  <a:cxn ang="0">
                    <a:pos x="33" y="37"/>
                  </a:cxn>
                  <a:cxn ang="0">
                    <a:pos x="33" y="46"/>
                  </a:cxn>
                  <a:cxn ang="0">
                    <a:pos x="18" y="37"/>
                  </a:cxn>
                  <a:cxn ang="0">
                    <a:pos x="37" y="23"/>
                  </a:cxn>
                  <a:cxn ang="0">
                    <a:pos x="52" y="34"/>
                  </a:cxn>
                  <a:cxn ang="0">
                    <a:pos x="37" y="34"/>
                  </a:cxn>
                  <a:cxn ang="0">
                    <a:pos x="18" y="34"/>
                  </a:cxn>
                  <a:cxn ang="0">
                    <a:pos x="33" y="23"/>
                  </a:cxn>
                  <a:cxn ang="0">
                    <a:pos x="18" y="34"/>
                  </a:cxn>
                  <a:cxn ang="0">
                    <a:pos x="53" y="20"/>
                  </a:cxn>
                  <a:cxn ang="0">
                    <a:pos x="67" y="34"/>
                  </a:cxn>
                  <a:cxn ang="0">
                    <a:pos x="55" y="34"/>
                  </a:cxn>
                  <a:cxn ang="0">
                    <a:pos x="3" y="34"/>
                  </a:cxn>
                  <a:cxn ang="0">
                    <a:pos x="16" y="19"/>
                  </a:cxn>
                  <a:cxn ang="0">
                    <a:pos x="14" y="34"/>
                  </a:cxn>
                  <a:cxn ang="0">
                    <a:pos x="14" y="11"/>
                  </a:cxn>
                  <a:cxn ang="0">
                    <a:pos x="24" y="5"/>
                  </a:cxn>
                  <a:cxn ang="0">
                    <a:pos x="17" y="16"/>
                  </a:cxn>
                  <a:cxn ang="0">
                    <a:pos x="37" y="5"/>
                  </a:cxn>
                  <a:cxn ang="0">
                    <a:pos x="49" y="18"/>
                  </a:cxn>
                  <a:cxn ang="0">
                    <a:pos x="37" y="20"/>
                  </a:cxn>
                  <a:cxn ang="0">
                    <a:pos x="44" y="4"/>
                  </a:cxn>
                  <a:cxn ang="0">
                    <a:pos x="56" y="11"/>
                  </a:cxn>
                  <a:cxn ang="0">
                    <a:pos x="52" y="16"/>
                  </a:cxn>
                  <a:cxn ang="0">
                    <a:pos x="20" y="17"/>
                  </a:cxn>
                  <a:cxn ang="0">
                    <a:pos x="33" y="4"/>
                  </a:cxn>
                  <a:cxn ang="0">
                    <a:pos x="33" y="20"/>
                  </a:cxn>
                  <a:cxn ang="0">
                    <a:pos x="37" y="0"/>
                  </a:cxn>
                  <a:cxn ang="0">
                    <a:pos x="33" y="0"/>
                  </a:cxn>
                  <a:cxn ang="0">
                    <a:pos x="0" y="35"/>
                  </a:cxn>
                  <a:cxn ang="0">
                    <a:pos x="35" y="70"/>
                  </a:cxn>
                  <a:cxn ang="0">
                    <a:pos x="44" y="69"/>
                  </a:cxn>
                  <a:cxn ang="0">
                    <a:pos x="37" y="66"/>
                  </a:cxn>
                  <a:cxn ang="0">
                    <a:pos x="45" y="51"/>
                  </a:cxn>
                  <a:cxn ang="0">
                    <a:pos x="47" y="48"/>
                  </a:cxn>
                  <a:cxn ang="0">
                    <a:pos x="37" y="37"/>
                  </a:cxn>
                  <a:cxn ang="0">
                    <a:pos x="52" y="37"/>
                  </a:cxn>
                  <a:cxn ang="0">
                    <a:pos x="51" y="46"/>
                  </a:cxn>
                  <a:cxn ang="0">
                    <a:pos x="55" y="37"/>
                  </a:cxn>
                  <a:cxn ang="0">
                    <a:pos x="67" y="37"/>
                  </a:cxn>
                  <a:cxn ang="0">
                    <a:pos x="65" y="46"/>
                  </a:cxn>
                  <a:cxn ang="0">
                    <a:pos x="70" y="35"/>
                  </a:cxn>
                  <a:cxn ang="0">
                    <a:pos x="37" y="0"/>
                  </a:cxn>
                </a:cxnLst>
                <a:rect l="0" t="0" r="r" b="b"/>
                <a:pathLst>
                  <a:path w="70" h="70">
                    <a:moveTo>
                      <a:pt x="14" y="59"/>
                    </a:moveTo>
                    <a:cubicBezTo>
                      <a:pt x="14" y="59"/>
                      <a:pt x="14" y="59"/>
                      <a:pt x="14" y="59"/>
                    </a:cubicBezTo>
                    <a:cubicBezTo>
                      <a:pt x="14" y="57"/>
                      <a:pt x="16" y="55"/>
                      <a:pt x="18" y="54"/>
                    </a:cubicBezTo>
                    <a:cubicBezTo>
                      <a:pt x="19" y="58"/>
                      <a:pt x="21" y="62"/>
                      <a:pt x="24" y="65"/>
                    </a:cubicBezTo>
                    <a:cubicBezTo>
                      <a:pt x="24" y="65"/>
                      <a:pt x="24" y="65"/>
                      <a:pt x="24" y="65"/>
                    </a:cubicBezTo>
                    <a:cubicBezTo>
                      <a:pt x="20" y="63"/>
                      <a:pt x="17" y="61"/>
                      <a:pt x="14" y="59"/>
                    </a:cubicBezTo>
                    <a:moveTo>
                      <a:pt x="20" y="52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1"/>
                      <a:pt x="29" y="50"/>
                      <a:pt x="33" y="50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27" y="65"/>
                      <a:pt x="23" y="59"/>
                      <a:pt x="20" y="52"/>
                    </a:cubicBezTo>
                    <a:moveTo>
                      <a:pt x="3" y="37"/>
                    </a:moveTo>
                    <a:cubicBezTo>
                      <a:pt x="3" y="37"/>
                      <a:pt x="3" y="37"/>
                      <a:pt x="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4" y="41"/>
                      <a:pt x="15" y="46"/>
                      <a:pt x="16" y="51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4" y="52"/>
                      <a:pt x="12" y="54"/>
                      <a:pt x="11" y="56"/>
                    </a:cubicBezTo>
                    <a:cubicBezTo>
                      <a:pt x="7" y="51"/>
                      <a:pt x="4" y="44"/>
                      <a:pt x="3" y="37"/>
                    </a:cubicBezTo>
                    <a:moveTo>
                      <a:pt x="18" y="37"/>
                    </a:moveTo>
                    <a:cubicBezTo>
                      <a:pt x="18" y="37"/>
                      <a:pt x="18" y="37"/>
                      <a:pt x="18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29" y="47"/>
                      <a:pt x="24" y="47"/>
                      <a:pt x="19" y="49"/>
                    </a:cubicBezTo>
                    <a:cubicBezTo>
                      <a:pt x="18" y="45"/>
                      <a:pt x="18" y="41"/>
                      <a:pt x="18" y="37"/>
                    </a:cubicBezTo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41" y="23"/>
                      <a:pt x="46" y="23"/>
                      <a:pt x="50" y="21"/>
                    </a:cubicBezTo>
                    <a:cubicBezTo>
                      <a:pt x="51" y="25"/>
                      <a:pt x="52" y="30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18" y="34"/>
                    </a:moveTo>
                    <a:cubicBezTo>
                      <a:pt x="18" y="29"/>
                      <a:pt x="18" y="25"/>
                      <a:pt x="19" y="21"/>
                    </a:cubicBezTo>
                    <a:cubicBezTo>
                      <a:pt x="23" y="22"/>
                      <a:pt x="29" y="23"/>
                      <a:pt x="33" y="23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18" y="34"/>
                      <a:pt x="18" y="34"/>
                      <a:pt x="18" y="34"/>
                    </a:cubicBezTo>
                    <a:moveTo>
                      <a:pt x="53" y="20"/>
                    </a:moveTo>
                    <a:cubicBezTo>
                      <a:pt x="53" y="20"/>
                      <a:pt x="53" y="20"/>
                      <a:pt x="53" y="20"/>
                    </a:cubicBezTo>
                    <a:cubicBezTo>
                      <a:pt x="56" y="18"/>
                      <a:pt x="58" y="16"/>
                      <a:pt x="59" y="14"/>
                    </a:cubicBezTo>
                    <a:cubicBezTo>
                      <a:pt x="64" y="19"/>
                      <a:pt x="67" y="26"/>
                      <a:pt x="67" y="34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29"/>
                      <a:pt x="55" y="24"/>
                      <a:pt x="53" y="20"/>
                    </a:cubicBezTo>
                    <a:moveTo>
                      <a:pt x="3" y="34"/>
                    </a:moveTo>
                    <a:cubicBezTo>
                      <a:pt x="4" y="26"/>
                      <a:pt x="7" y="19"/>
                      <a:pt x="12" y="14"/>
                    </a:cubicBezTo>
                    <a:cubicBezTo>
                      <a:pt x="12" y="16"/>
                      <a:pt x="14" y="18"/>
                      <a:pt x="16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5" y="24"/>
                      <a:pt x="14" y="29"/>
                      <a:pt x="14" y="34"/>
                    </a:cubicBezTo>
                    <a:cubicBezTo>
                      <a:pt x="3" y="34"/>
                      <a:pt x="3" y="34"/>
                      <a:pt x="3" y="34"/>
                    </a:cubicBezTo>
                    <a:moveTo>
                      <a:pt x="14" y="11"/>
                    </a:moveTo>
                    <a:cubicBezTo>
                      <a:pt x="14" y="11"/>
                      <a:pt x="14" y="11"/>
                      <a:pt x="14" y="11"/>
                    </a:cubicBezTo>
                    <a:cubicBezTo>
                      <a:pt x="17" y="8"/>
                      <a:pt x="20" y="6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1" y="8"/>
                      <a:pt x="19" y="11"/>
                      <a:pt x="17" y="16"/>
                    </a:cubicBezTo>
                    <a:cubicBezTo>
                      <a:pt x="16" y="14"/>
                      <a:pt x="14" y="13"/>
                      <a:pt x="14" y="11"/>
                    </a:cubicBezTo>
                    <a:moveTo>
                      <a:pt x="37" y="5"/>
                    </a:moveTo>
                    <a:cubicBezTo>
                      <a:pt x="37" y="5"/>
                      <a:pt x="37" y="5"/>
                      <a:pt x="37" y="5"/>
                    </a:cubicBezTo>
                    <a:cubicBezTo>
                      <a:pt x="43" y="5"/>
                      <a:pt x="47" y="11"/>
                      <a:pt x="49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45" y="19"/>
                      <a:pt x="41" y="20"/>
                      <a:pt x="37" y="20"/>
                    </a:cubicBezTo>
                    <a:cubicBezTo>
                      <a:pt x="37" y="5"/>
                      <a:pt x="37" y="5"/>
                      <a:pt x="37" y="5"/>
                    </a:cubicBezTo>
                    <a:moveTo>
                      <a:pt x="44" y="4"/>
                    </a:moveTo>
                    <a:cubicBezTo>
                      <a:pt x="44" y="4"/>
                      <a:pt x="44" y="4"/>
                      <a:pt x="44" y="4"/>
                    </a:cubicBezTo>
                    <a:cubicBezTo>
                      <a:pt x="49" y="6"/>
                      <a:pt x="53" y="8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6" y="13"/>
                      <a:pt x="55" y="15"/>
                      <a:pt x="52" y="16"/>
                    </a:cubicBezTo>
                    <a:cubicBezTo>
                      <a:pt x="50" y="11"/>
                      <a:pt x="48" y="7"/>
                      <a:pt x="44" y="4"/>
                    </a:cubicBezTo>
                    <a:moveTo>
                      <a:pt x="20" y="17"/>
                    </a:moveTo>
                    <a:cubicBezTo>
                      <a:pt x="20" y="17"/>
                      <a:pt x="20" y="17"/>
                      <a:pt x="20" y="17"/>
                    </a:cubicBezTo>
                    <a:cubicBezTo>
                      <a:pt x="23" y="10"/>
                      <a:pt x="27" y="5"/>
                      <a:pt x="33" y="4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29" y="20"/>
                      <a:pt x="24" y="19"/>
                      <a:pt x="20" y="17"/>
                    </a:cubicBezTo>
                    <a:moveTo>
                      <a:pt x="37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5" y="1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54"/>
                      <a:pt x="16" y="70"/>
                      <a:pt x="35" y="70"/>
                    </a:cubicBezTo>
                    <a:cubicBezTo>
                      <a:pt x="38" y="70"/>
                      <a:pt x="41" y="69"/>
                      <a:pt x="44" y="69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3" y="67"/>
                      <a:pt x="42" y="66"/>
                      <a:pt x="42" y="64"/>
                    </a:cubicBezTo>
                    <a:cubicBezTo>
                      <a:pt x="40" y="65"/>
                      <a:pt x="39" y="66"/>
                      <a:pt x="37" y="66"/>
                    </a:cubicBezTo>
                    <a:cubicBezTo>
                      <a:pt x="37" y="50"/>
                      <a:pt x="37" y="50"/>
                      <a:pt x="37" y="50"/>
                    </a:cubicBezTo>
                    <a:cubicBezTo>
                      <a:pt x="39" y="50"/>
                      <a:pt x="42" y="50"/>
                      <a:pt x="45" y="51"/>
                    </a:cubicBezTo>
                    <a:cubicBezTo>
                      <a:pt x="46" y="50"/>
                      <a:pt x="46" y="49"/>
                      <a:pt x="47" y="48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44" y="47"/>
                      <a:pt x="40" y="47"/>
                      <a:pt x="37" y="4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2" y="40"/>
                      <a:pt x="52" y="43"/>
                      <a:pt x="51" y="46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2" y="45"/>
                      <a:pt x="53" y="45"/>
                      <a:pt x="55" y="45"/>
                    </a:cubicBezTo>
                    <a:cubicBezTo>
                      <a:pt x="55" y="42"/>
                      <a:pt x="55" y="39"/>
                      <a:pt x="55" y="37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67" y="40"/>
                      <a:pt x="66" y="43"/>
                      <a:pt x="65" y="46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6" y="46"/>
                      <a:pt x="67" y="47"/>
                      <a:pt x="68" y="47"/>
                    </a:cubicBezTo>
                    <a:cubicBezTo>
                      <a:pt x="69" y="43"/>
                      <a:pt x="70" y="39"/>
                      <a:pt x="70" y="35"/>
                    </a:cubicBezTo>
                    <a:cubicBezTo>
                      <a:pt x="70" y="35"/>
                      <a:pt x="70" y="35"/>
                      <a:pt x="70" y="35"/>
                    </a:cubicBezTo>
                    <a:cubicBezTo>
                      <a:pt x="70" y="16"/>
                      <a:pt x="55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Group 94"/>
            <p:cNvGrpSpPr/>
            <p:nvPr/>
          </p:nvGrpSpPr>
          <p:grpSpPr>
            <a:xfrm>
              <a:off x="2710644" y="3317516"/>
              <a:ext cx="317741" cy="334339"/>
              <a:chOff x="2854325" y="2497138"/>
              <a:chExt cx="212725" cy="223837"/>
            </a:xfrm>
            <a:solidFill>
              <a:schemeClr val="bg1"/>
            </a:solidFill>
          </p:grpSpPr>
          <p:sp>
            <p:nvSpPr>
              <p:cNvPr id="56" name="Freeform: Shape 95"/>
              <p:cNvSpPr/>
              <p:nvPr/>
            </p:nvSpPr>
            <p:spPr bwMode="auto">
              <a:xfrm>
                <a:off x="2854325" y="2613025"/>
                <a:ext cx="212725" cy="107950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27" y="33"/>
                  </a:cxn>
                  <a:cxn ang="0">
                    <a:pos x="15" y="26"/>
                  </a:cxn>
                  <a:cxn ang="0">
                    <a:pos x="57" y="21"/>
                  </a:cxn>
                  <a:cxn ang="0">
                    <a:pos x="61" y="27"/>
                  </a:cxn>
                  <a:cxn ang="0">
                    <a:pos x="50" y="33"/>
                  </a:cxn>
                  <a:cxn ang="0">
                    <a:pos x="22" y="20"/>
                  </a:cxn>
                  <a:cxn ang="0">
                    <a:pos x="36" y="34"/>
                  </a:cxn>
                  <a:cxn ang="0">
                    <a:pos x="22" y="20"/>
                  </a:cxn>
                  <a:cxn ang="0">
                    <a:pos x="40" y="17"/>
                  </a:cxn>
                  <a:cxn ang="0">
                    <a:pos x="54" y="20"/>
                  </a:cxn>
                  <a:cxn ang="0">
                    <a:pos x="40" y="17"/>
                  </a:cxn>
                  <a:cxn ang="0">
                    <a:pos x="4" y="3"/>
                  </a:cxn>
                  <a:cxn ang="0">
                    <a:pos x="18" y="18"/>
                  </a:cxn>
                  <a:cxn ang="0">
                    <a:pos x="13" y="24"/>
                  </a:cxn>
                  <a:cxn ang="0">
                    <a:pos x="19" y="3"/>
                  </a:cxn>
                  <a:cxn ang="0">
                    <a:pos x="36" y="3"/>
                  </a:cxn>
                  <a:cxn ang="0">
                    <a:pos x="36" y="13"/>
                  </a:cxn>
                  <a:cxn ang="0">
                    <a:pos x="19" y="3"/>
                  </a:cxn>
                  <a:cxn ang="0">
                    <a:pos x="40" y="3"/>
                  </a:cxn>
                  <a:cxn ang="0">
                    <a:pos x="57" y="3"/>
                  </a:cxn>
                  <a:cxn ang="0">
                    <a:pos x="40" y="13"/>
                  </a:cxn>
                  <a:cxn ang="0">
                    <a:pos x="58" y="18"/>
                  </a:cxn>
                  <a:cxn ang="0">
                    <a:pos x="60" y="3"/>
                  </a:cxn>
                  <a:cxn ang="0">
                    <a:pos x="73" y="3"/>
                  </a:cxn>
                  <a:cxn ang="0">
                    <a:pos x="58" y="18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76" y="1"/>
                  </a:cxn>
                  <a:cxn ang="0">
                    <a:pos x="76" y="1"/>
                  </a:cxn>
                  <a:cxn ang="0">
                    <a:pos x="76" y="0"/>
                  </a:cxn>
                  <a:cxn ang="0">
                    <a:pos x="76" y="0"/>
                  </a:cxn>
                </a:cxnLst>
                <a:rect l="0" t="0" r="r" b="b"/>
                <a:pathLst>
                  <a:path w="76" h="39">
                    <a:moveTo>
                      <a:pt x="15" y="26"/>
                    </a:move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4"/>
                      <a:pt x="17" y="23"/>
                      <a:pt x="19" y="21"/>
                    </a:cubicBezTo>
                    <a:cubicBezTo>
                      <a:pt x="21" y="26"/>
                      <a:pt x="23" y="30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2" y="32"/>
                      <a:pt x="19" y="29"/>
                      <a:pt x="15" y="26"/>
                    </a:cubicBezTo>
                    <a:moveTo>
                      <a:pt x="50" y="33"/>
                    </a:moveTo>
                    <a:cubicBezTo>
                      <a:pt x="53" y="30"/>
                      <a:pt x="56" y="26"/>
                      <a:pt x="57" y="21"/>
                    </a:cubicBezTo>
                    <a:cubicBezTo>
                      <a:pt x="59" y="23"/>
                      <a:pt x="61" y="25"/>
                      <a:pt x="61" y="27"/>
                    </a:cubicBezTo>
                    <a:cubicBezTo>
                      <a:pt x="61" y="27"/>
                      <a:pt x="61" y="27"/>
                      <a:pt x="61" y="27"/>
                    </a:cubicBezTo>
                    <a:cubicBezTo>
                      <a:pt x="58" y="29"/>
                      <a:pt x="54" y="32"/>
                      <a:pt x="50" y="33"/>
                    </a:cubicBezTo>
                    <a:cubicBezTo>
                      <a:pt x="50" y="33"/>
                      <a:pt x="50" y="33"/>
                      <a:pt x="50" y="33"/>
                    </a:cubicBezTo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6" y="18"/>
                      <a:pt x="32" y="17"/>
                      <a:pt x="36" y="17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29" y="33"/>
                      <a:pt x="25" y="27"/>
                      <a:pt x="22" y="20"/>
                    </a:cubicBezTo>
                    <a:moveTo>
                      <a:pt x="40" y="17"/>
                    </a:moveTo>
                    <a:cubicBezTo>
                      <a:pt x="40" y="17"/>
                      <a:pt x="40" y="17"/>
                      <a:pt x="40" y="17"/>
                    </a:cubicBezTo>
                    <a:cubicBezTo>
                      <a:pt x="44" y="17"/>
                      <a:pt x="50" y="18"/>
                      <a:pt x="54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1" y="27"/>
                      <a:pt x="47" y="34"/>
                      <a:pt x="40" y="35"/>
                    </a:cubicBezTo>
                    <a:cubicBezTo>
                      <a:pt x="40" y="17"/>
                      <a:pt x="40" y="17"/>
                      <a:pt x="40" y="17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8"/>
                      <a:pt x="17" y="13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6" y="19"/>
                      <a:pt x="14" y="21"/>
                      <a:pt x="13" y="24"/>
                    </a:cubicBezTo>
                    <a:cubicBezTo>
                      <a:pt x="8" y="18"/>
                      <a:pt x="4" y="11"/>
                      <a:pt x="4" y="3"/>
                    </a:cubicBezTo>
                    <a:moveTo>
                      <a:pt x="19" y="3"/>
                    </a:moveTo>
                    <a:cubicBezTo>
                      <a:pt x="19" y="3"/>
                      <a:pt x="19" y="3"/>
                      <a:pt x="19" y="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1" y="13"/>
                      <a:pt x="26" y="14"/>
                      <a:pt x="21" y="16"/>
                    </a:cubicBezTo>
                    <a:cubicBezTo>
                      <a:pt x="20" y="12"/>
                      <a:pt x="19" y="7"/>
                      <a:pt x="19" y="3"/>
                    </a:cubicBezTo>
                    <a:moveTo>
                      <a:pt x="40" y="3"/>
                    </a:moveTo>
                    <a:cubicBezTo>
                      <a:pt x="40" y="3"/>
                      <a:pt x="40" y="3"/>
                      <a:pt x="40" y="3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57" y="7"/>
                      <a:pt x="56" y="12"/>
                      <a:pt x="55" y="16"/>
                    </a:cubicBezTo>
                    <a:cubicBezTo>
                      <a:pt x="51" y="14"/>
                      <a:pt x="45" y="13"/>
                      <a:pt x="40" y="13"/>
                    </a:cubicBezTo>
                    <a:cubicBezTo>
                      <a:pt x="40" y="3"/>
                      <a:pt x="40" y="3"/>
                      <a:pt x="40" y="3"/>
                    </a:cubicBezTo>
                    <a:moveTo>
                      <a:pt x="58" y="18"/>
                    </a:moveTo>
                    <a:cubicBezTo>
                      <a:pt x="58" y="18"/>
                      <a:pt x="58" y="18"/>
                      <a:pt x="58" y="18"/>
                    </a:cubicBezTo>
                    <a:cubicBezTo>
                      <a:pt x="60" y="13"/>
                      <a:pt x="60" y="7"/>
                      <a:pt x="60" y="3"/>
                    </a:cubicBezTo>
                    <a:cubicBezTo>
                      <a:pt x="73" y="3"/>
                      <a:pt x="73" y="3"/>
                      <a:pt x="73" y="3"/>
                    </a:cubicBezTo>
                    <a:cubicBezTo>
                      <a:pt x="73" y="3"/>
                      <a:pt x="73" y="3"/>
                      <a:pt x="73" y="3"/>
                    </a:cubicBezTo>
                    <a:cubicBezTo>
                      <a:pt x="72" y="11"/>
                      <a:pt x="69" y="18"/>
                      <a:pt x="64" y="24"/>
                    </a:cubicBezTo>
                    <a:cubicBezTo>
                      <a:pt x="63" y="21"/>
                      <a:pt x="61" y="19"/>
                      <a:pt x="58" y="18"/>
                    </a:cubicBezTo>
                    <a:moveTo>
                      <a:pt x="7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2"/>
                      <a:pt x="18" y="39"/>
                      <a:pt x="38" y="39"/>
                    </a:cubicBezTo>
                    <a:cubicBezTo>
                      <a:pt x="59" y="39"/>
                      <a:pt x="76" y="22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Freeform: Shape 96"/>
              <p:cNvSpPr/>
              <p:nvPr/>
            </p:nvSpPr>
            <p:spPr bwMode="auto">
              <a:xfrm>
                <a:off x="2941638" y="2497138"/>
                <a:ext cx="39688" cy="4762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7" y="17"/>
                  </a:cxn>
                  <a:cxn ang="0">
                    <a:pos x="14" y="8"/>
                  </a:cxn>
                  <a:cxn ang="0">
                    <a:pos x="14" y="8"/>
                  </a:cxn>
                  <a:cxn ang="0">
                    <a:pos x="7" y="0"/>
                  </a:cxn>
                </a:cxnLst>
                <a:rect l="0" t="0" r="r" b="b"/>
                <a:pathLst>
                  <a:path w="14" h="17">
                    <a:moveTo>
                      <a:pt x="7" y="0"/>
                    </a:moveTo>
                    <a:cubicBezTo>
                      <a:pt x="3" y="0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3"/>
                      <a:pt x="3" y="17"/>
                      <a:pt x="7" y="17"/>
                    </a:cubicBezTo>
                    <a:cubicBezTo>
                      <a:pt x="11" y="17"/>
                      <a:pt x="14" y="13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4"/>
                      <a:pt x="11" y="0"/>
                      <a:pt x="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Freeform: Shape 97"/>
              <p:cNvSpPr/>
              <p:nvPr/>
            </p:nvSpPr>
            <p:spPr bwMode="auto">
              <a:xfrm>
                <a:off x="2922588" y="2547938"/>
                <a:ext cx="77788" cy="55563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9" y="0"/>
                  </a:cxn>
                  <a:cxn ang="0">
                    <a:pos x="16" y="15"/>
                  </a:cxn>
                  <a:cxn ang="0">
                    <a:pos x="14" y="3"/>
                  </a:cxn>
                  <a:cxn ang="0">
                    <a:pos x="12" y="15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0" y="7"/>
                  </a:cxn>
                  <a:cxn ang="0">
                    <a:pos x="0" y="20"/>
                  </a:cxn>
                  <a:cxn ang="0">
                    <a:pos x="28" y="20"/>
                  </a:cxn>
                  <a:cxn ang="0">
                    <a:pos x="28" y="7"/>
                  </a:cxn>
                  <a:cxn ang="0">
                    <a:pos x="23" y="0"/>
                  </a:cxn>
                </a:cxnLst>
                <a:rect l="0" t="0" r="r" b="b"/>
                <a:pathLst>
                  <a:path w="28" h="20">
                    <a:moveTo>
                      <a:pt x="23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7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3"/>
                      <a:pt x="26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Freeform: Shape 98"/>
              <p:cNvSpPr/>
              <p:nvPr/>
            </p:nvSpPr>
            <p:spPr bwMode="auto">
              <a:xfrm>
                <a:off x="2955925" y="2547938"/>
                <a:ext cx="11113" cy="793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3" y="5"/>
                  </a:cxn>
                  <a:cxn ang="0">
                    <a:pos x="7" y="2"/>
                  </a:cxn>
                  <a:cxn ang="0">
                    <a:pos x="5" y="0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Freeform: Shape 99"/>
              <p:cNvSpPr/>
              <p:nvPr/>
            </p:nvSpPr>
            <p:spPr bwMode="auto">
              <a:xfrm>
                <a:off x="2955925" y="2547938"/>
                <a:ext cx="11113" cy="793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3" y="5"/>
                  </a:cxn>
                  <a:cxn ang="0">
                    <a:pos x="7" y="2"/>
                  </a:cxn>
                  <a:cxn ang="0">
                    <a:pos x="5" y="0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5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Freeform: Shape 100"/>
              <p:cNvSpPr/>
              <p:nvPr/>
            </p:nvSpPr>
            <p:spPr bwMode="auto">
              <a:xfrm>
                <a:off x="3006725" y="2505075"/>
                <a:ext cx="36513" cy="4603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" y="16"/>
                  </a:cxn>
                  <a:cxn ang="0">
                    <a:pos x="13" y="8"/>
                  </a:cxn>
                  <a:cxn ang="0">
                    <a:pos x="13" y="8"/>
                  </a:cxn>
                  <a:cxn ang="0">
                    <a:pos x="6" y="0"/>
                  </a:cxn>
                </a:cxnLst>
                <a:rect l="0" t="0" r="r" b="b"/>
                <a:pathLst>
                  <a:path w="13" h="16">
                    <a:moveTo>
                      <a:pt x="6" y="0"/>
                    </a:moveTo>
                    <a:cubicBezTo>
                      <a:pt x="3" y="0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6" y="16"/>
                    </a:cubicBezTo>
                    <a:cubicBezTo>
                      <a:pt x="10" y="16"/>
                      <a:pt x="13" y="12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4"/>
                      <a:pt x="10" y="0"/>
                      <a:pt x="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Freeform: Shape 101"/>
              <p:cNvSpPr/>
              <p:nvPr/>
            </p:nvSpPr>
            <p:spPr bwMode="auto">
              <a:xfrm>
                <a:off x="3021013" y="2552700"/>
                <a:ext cx="7938" cy="63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4"/>
                  </a:cxn>
                  <a:cxn ang="0">
                    <a:pos x="5" y="0"/>
                  </a:cxn>
                  <a:cxn ang="0">
                    <a:pos x="3" y="0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4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Freeform: Shape 102"/>
              <p:cNvSpPr/>
              <p:nvPr/>
            </p:nvSpPr>
            <p:spPr bwMode="auto">
              <a:xfrm>
                <a:off x="3021013" y="2552700"/>
                <a:ext cx="7938" cy="63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4"/>
                  </a:cxn>
                  <a:cxn ang="0">
                    <a:pos x="5" y="0"/>
                  </a:cxn>
                  <a:cxn ang="0">
                    <a:pos x="3" y="0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4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Freeform: Shape 103"/>
              <p:cNvSpPr/>
              <p:nvPr/>
            </p:nvSpPr>
            <p:spPr bwMode="auto">
              <a:xfrm>
                <a:off x="3000375" y="2552700"/>
                <a:ext cx="58738" cy="5080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3" y="0"/>
                  </a:cxn>
                  <a:cxn ang="0">
                    <a:pos x="10" y="14"/>
                  </a:cxn>
                  <a:cxn ang="0">
                    <a:pos x="8" y="2"/>
                  </a:cxn>
                  <a:cxn ang="0">
                    <a:pos x="6" y="14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5"/>
                  </a:cxn>
                  <a:cxn ang="0">
                    <a:pos x="1" y="18"/>
                  </a:cxn>
                  <a:cxn ang="0">
                    <a:pos x="21" y="18"/>
                  </a:cxn>
                  <a:cxn ang="0">
                    <a:pos x="21" y="6"/>
                  </a:cxn>
                  <a:cxn ang="0">
                    <a:pos x="17" y="0"/>
                  </a:cxn>
                </a:cxnLst>
                <a:rect l="0" t="0" r="r" b="b"/>
                <a:pathLst>
                  <a:path w="21" h="18">
                    <a:moveTo>
                      <a:pt x="17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3"/>
                      <a:pt x="1" y="5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2"/>
                      <a:pt x="19" y="0"/>
                      <a:pt x="1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Freeform: Shape 104"/>
              <p:cNvSpPr/>
              <p:nvPr/>
            </p:nvSpPr>
            <p:spPr bwMode="auto">
              <a:xfrm>
                <a:off x="2879725" y="2505075"/>
                <a:ext cx="36513" cy="4603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" y="16"/>
                  </a:cxn>
                  <a:cxn ang="0">
                    <a:pos x="13" y="8"/>
                  </a:cxn>
                  <a:cxn ang="0">
                    <a:pos x="13" y="8"/>
                  </a:cxn>
                  <a:cxn ang="0">
                    <a:pos x="6" y="0"/>
                  </a:cxn>
                </a:cxnLst>
                <a:rect l="0" t="0" r="r" b="b"/>
                <a:pathLst>
                  <a:path w="13" h="16">
                    <a:moveTo>
                      <a:pt x="6" y="0"/>
                    </a:moveTo>
                    <a:cubicBezTo>
                      <a:pt x="3" y="0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6" y="16"/>
                    </a:cubicBezTo>
                    <a:cubicBezTo>
                      <a:pt x="10" y="16"/>
                      <a:pt x="13" y="12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4"/>
                      <a:pt x="10" y="0"/>
                      <a:pt x="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Freeform: Shape 105"/>
              <p:cNvSpPr/>
              <p:nvPr/>
            </p:nvSpPr>
            <p:spPr bwMode="auto">
              <a:xfrm>
                <a:off x="2890838" y="2552700"/>
                <a:ext cx="11113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7" y="2"/>
                  </a:cxn>
                  <a:cxn ang="0">
                    <a:pos x="6" y="0"/>
                  </a:cxn>
                </a:cxnLst>
                <a:rect l="0" t="0" r="r" b="b"/>
                <a:pathLst>
                  <a:path w="7" h="4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Freeform: Shape 106"/>
              <p:cNvSpPr/>
              <p:nvPr/>
            </p:nvSpPr>
            <p:spPr bwMode="auto">
              <a:xfrm>
                <a:off x="2890838" y="2552700"/>
                <a:ext cx="11113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7" y="2"/>
                  </a:cxn>
                  <a:cxn ang="0">
                    <a:pos x="6" y="0"/>
                  </a:cxn>
                </a:cxnLst>
                <a:rect l="0" t="0" r="r" b="b"/>
                <a:pathLst>
                  <a:path w="7" h="4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Freeform: Shape 107"/>
              <p:cNvSpPr/>
              <p:nvPr/>
            </p:nvSpPr>
            <p:spPr bwMode="auto">
              <a:xfrm>
                <a:off x="2860675" y="2552700"/>
                <a:ext cx="61913" cy="53975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8" y="0"/>
                  </a:cxn>
                  <a:cxn ang="0">
                    <a:pos x="15" y="14"/>
                  </a:cxn>
                  <a:cxn ang="0">
                    <a:pos x="13" y="2"/>
                  </a:cxn>
                  <a:cxn ang="0">
                    <a:pos x="11" y="14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19"/>
                  </a:cxn>
                  <a:cxn ang="0">
                    <a:pos x="20" y="19"/>
                  </a:cxn>
                  <a:cxn ang="0">
                    <a:pos x="20" y="5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22" h="19">
                    <a:moveTo>
                      <a:pt x="22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3"/>
                      <a:pt x="21" y="1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2" name="Group 108"/>
            <p:cNvGrpSpPr/>
            <p:nvPr/>
          </p:nvGrpSpPr>
          <p:grpSpPr>
            <a:xfrm>
              <a:off x="3765553" y="2845605"/>
              <a:ext cx="322492" cy="320109"/>
              <a:chOff x="3605213" y="2220913"/>
              <a:chExt cx="215900" cy="214313"/>
            </a:xfrm>
            <a:solidFill>
              <a:schemeClr val="bg1"/>
            </a:solidFill>
          </p:grpSpPr>
          <p:sp>
            <p:nvSpPr>
              <p:cNvPr id="49" name="Freeform: Shape 109"/>
              <p:cNvSpPr/>
              <p:nvPr/>
            </p:nvSpPr>
            <p:spPr bwMode="auto">
              <a:xfrm>
                <a:off x="3722688" y="2316163"/>
                <a:ext cx="793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7"/>
                  </a:cxn>
                  <a:cxn ang="0">
                    <a:pos x="2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Freeform: Shape 110"/>
              <p:cNvSpPr/>
              <p:nvPr/>
            </p:nvSpPr>
            <p:spPr bwMode="auto">
              <a:xfrm>
                <a:off x="3722688" y="2316163"/>
                <a:ext cx="793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7"/>
                  </a:cxn>
                  <a:cxn ang="0">
                    <a:pos x="2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Freeform: Shape 111"/>
              <p:cNvSpPr/>
              <p:nvPr/>
            </p:nvSpPr>
            <p:spPr bwMode="auto">
              <a:xfrm>
                <a:off x="3705225" y="2312988"/>
                <a:ext cx="17463" cy="317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</a:cxnLst>
                <a:rect l="0" t="0" r="r" b="b"/>
                <a:pathLst>
                  <a:path w="6" h="1">
                    <a:moveTo>
                      <a:pt x="3" y="0"/>
                    </a:move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Freeform: Shape 112"/>
              <p:cNvSpPr/>
              <p:nvPr/>
            </p:nvSpPr>
            <p:spPr bwMode="auto">
              <a:xfrm>
                <a:off x="3700463" y="2316163"/>
                <a:ext cx="3175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Freeform: Shape 113"/>
              <p:cNvSpPr/>
              <p:nvPr/>
            </p:nvSpPr>
            <p:spPr bwMode="auto">
              <a:xfrm>
                <a:off x="3700463" y="2316163"/>
                <a:ext cx="3175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Freeform: Shape 114"/>
              <p:cNvSpPr/>
              <p:nvPr/>
            </p:nvSpPr>
            <p:spPr bwMode="auto">
              <a:xfrm>
                <a:off x="3686175" y="2306638"/>
                <a:ext cx="22225" cy="95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l="0" t="0" r="r" b="b"/>
                <a:pathLst>
                  <a:path w="8" h="3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Freeform: Shape 115"/>
              <p:cNvSpPr/>
              <p:nvPr/>
            </p:nvSpPr>
            <p:spPr bwMode="auto">
              <a:xfrm>
                <a:off x="3605213" y="2220913"/>
                <a:ext cx="215900" cy="214313"/>
              </a:xfrm>
              <a:custGeom>
                <a:avLst/>
                <a:gdLst/>
                <a:ahLst/>
                <a:cxnLst>
                  <a:cxn ang="0">
                    <a:pos x="16" y="17"/>
                  </a:cxn>
                  <a:cxn ang="0">
                    <a:pos x="14" y="22"/>
                  </a:cxn>
                  <a:cxn ang="0">
                    <a:pos x="12" y="28"/>
                  </a:cxn>
                  <a:cxn ang="0">
                    <a:pos x="13" y="31"/>
                  </a:cxn>
                  <a:cxn ang="0">
                    <a:pos x="14" y="31"/>
                  </a:cxn>
                  <a:cxn ang="0">
                    <a:pos x="15" y="31"/>
                  </a:cxn>
                  <a:cxn ang="0">
                    <a:pos x="17" y="35"/>
                  </a:cxn>
                  <a:cxn ang="0">
                    <a:pos x="24" y="38"/>
                  </a:cxn>
                  <a:cxn ang="0">
                    <a:pos x="28" y="40"/>
                  </a:cxn>
                  <a:cxn ang="0">
                    <a:pos x="31" y="41"/>
                  </a:cxn>
                  <a:cxn ang="0">
                    <a:pos x="31" y="45"/>
                  </a:cxn>
                  <a:cxn ang="0">
                    <a:pos x="31" y="51"/>
                  </a:cxn>
                  <a:cxn ang="0">
                    <a:pos x="38" y="59"/>
                  </a:cxn>
                  <a:cxn ang="0">
                    <a:pos x="38" y="66"/>
                  </a:cxn>
                  <a:cxn ang="0">
                    <a:pos x="40" y="71"/>
                  </a:cxn>
                  <a:cxn ang="0">
                    <a:pos x="3" y="39"/>
                  </a:cxn>
                  <a:cxn ang="0">
                    <a:pos x="13" y="17"/>
                  </a:cxn>
                  <a:cxn ang="0">
                    <a:pos x="47" y="6"/>
                  </a:cxn>
                  <a:cxn ang="0">
                    <a:pos x="54" y="8"/>
                  </a:cxn>
                  <a:cxn ang="0">
                    <a:pos x="57" y="14"/>
                  </a:cxn>
                  <a:cxn ang="0">
                    <a:pos x="72" y="29"/>
                  </a:cxn>
                  <a:cxn ang="0">
                    <a:pos x="43" y="70"/>
                  </a:cxn>
                  <a:cxn ang="0">
                    <a:pos x="47" y="66"/>
                  </a:cxn>
                  <a:cxn ang="0">
                    <a:pos x="51" y="61"/>
                  </a:cxn>
                  <a:cxn ang="0">
                    <a:pos x="55" y="56"/>
                  </a:cxn>
                  <a:cxn ang="0">
                    <a:pos x="58" y="50"/>
                  </a:cxn>
                  <a:cxn ang="0">
                    <a:pos x="51" y="46"/>
                  </a:cxn>
                  <a:cxn ang="0">
                    <a:pos x="44" y="41"/>
                  </a:cxn>
                  <a:cxn ang="0">
                    <a:pos x="39" y="39"/>
                  </a:cxn>
                  <a:cxn ang="0">
                    <a:pos x="31" y="40"/>
                  </a:cxn>
                  <a:cxn ang="0">
                    <a:pos x="26" y="36"/>
                  </a:cxn>
                  <a:cxn ang="0">
                    <a:pos x="22" y="34"/>
                  </a:cxn>
                  <a:cxn ang="0">
                    <a:pos x="27" y="28"/>
                  </a:cxn>
                  <a:cxn ang="0">
                    <a:pos x="32" y="31"/>
                  </a:cxn>
                  <a:cxn ang="0">
                    <a:pos x="33" y="30"/>
                  </a:cxn>
                  <a:cxn ang="0">
                    <a:pos x="36" y="24"/>
                  </a:cxn>
                  <a:cxn ang="0">
                    <a:pos x="43" y="20"/>
                  </a:cxn>
                  <a:cxn ang="0">
                    <a:pos x="46" y="18"/>
                  </a:cxn>
                  <a:cxn ang="0">
                    <a:pos x="49" y="19"/>
                  </a:cxn>
                  <a:cxn ang="0">
                    <a:pos x="50" y="15"/>
                  </a:cxn>
                  <a:cxn ang="0">
                    <a:pos x="45" y="11"/>
                  </a:cxn>
                  <a:cxn ang="0">
                    <a:pos x="40" y="14"/>
                  </a:cxn>
                  <a:cxn ang="0">
                    <a:pos x="37" y="13"/>
                  </a:cxn>
                  <a:cxn ang="0">
                    <a:pos x="40" y="10"/>
                  </a:cxn>
                  <a:cxn ang="0">
                    <a:pos x="44" y="8"/>
                  </a:cxn>
                  <a:cxn ang="0">
                    <a:pos x="45" y="9"/>
                  </a:cxn>
                  <a:cxn ang="0">
                    <a:pos x="48" y="11"/>
                  </a:cxn>
                  <a:cxn ang="0">
                    <a:pos x="49" y="8"/>
                  </a:cxn>
                  <a:cxn ang="0">
                    <a:pos x="46" y="5"/>
                  </a:cxn>
                  <a:cxn ang="0">
                    <a:pos x="43" y="5"/>
                  </a:cxn>
                  <a:cxn ang="0">
                    <a:pos x="41" y="6"/>
                  </a:cxn>
                  <a:cxn ang="0">
                    <a:pos x="38" y="7"/>
                  </a:cxn>
                  <a:cxn ang="0">
                    <a:pos x="37" y="7"/>
                  </a:cxn>
                  <a:cxn ang="0">
                    <a:pos x="33" y="6"/>
                  </a:cxn>
                  <a:cxn ang="0">
                    <a:pos x="31" y="8"/>
                  </a:cxn>
                  <a:cxn ang="0">
                    <a:pos x="24" y="9"/>
                  </a:cxn>
                  <a:cxn ang="0">
                    <a:pos x="16" y="12"/>
                  </a:cxn>
                  <a:cxn ang="0">
                    <a:pos x="72" y="57"/>
                  </a:cxn>
                </a:cxnLst>
                <a:rect l="0" t="0" r="r" b="b"/>
                <a:pathLst>
                  <a:path w="77" h="77">
                    <a:moveTo>
                      <a:pt x="15" y="16"/>
                    </a:move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1" y="45"/>
                      <a:pt x="31" y="45"/>
                      <a:pt x="31" y="45"/>
                    </a:cubicBezTo>
                    <a:cubicBezTo>
                      <a:pt x="31" y="45"/>
                      <a:pt x="31" y="45"/>
                      <a:pt x="31" y="45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31" y="51"/>
                      <a:pt x="32" y="51"/>
                      <a:pt x="32" y="52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4"/>
                      <a:pt x="33" y="54"/>
                      <a:pt x="34" y="54"/>
                    </a:cubicBezTo>
                    <a:cubicBezTo>
                      <a:pt x="34" y="55"/>
                      <a:pt x="34" y="55"/>
                      <a:pt x="35" y="55"/>
                    </a:cubicBezTo>
                    <a:cubicBezTo>
                      <a:pt x="35" y="56"/>
                      <a:pt x="36" y="56"/>
                      <a:pt x="37" y="56"/>
                    </a:cubicBezTo>
                    <a:cubicBezTo>
                      <a:pt x="37" y="57"/>
                      <a:pt x="37" y="57"/>
                      <a:pt x="38" y="57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38" y="58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1"/>
                      <a:pt x="38" y="62"/>
                      <a:pt x="38" y="62"/>
                    </a:cubicBezTo>
                    <a:cubicBezTo>
                      <a:pt x="38" y="62"/>
                      <a:pt x="38" y="63"/>
                      <a:pt x="38" y="63"/>
                    </a:cubicBezTo>
                    <a:cubicBezTo>
                      <a:pt x="38" y="63"/>
                      <a:pt x="38" y="64"/>
                      <a:pt x="38" y="64"/>
                    </a:cubicBezTo>
                    <a:cubicBezTo>
                      <a:pt x="38" y="64"/>
                      <a:pt x="38" y="64"/>
                      <a:pt x="38" y="64"/>
                    </a:cubicBezTo>
                    <a:cubicBezTo>
                      <a:pt x="38" y="65"/>
                      <a:pt x="38" y="65"/>
                      <a:pt x="38" y="65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8" y="66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3"/>
                      <a:pt x="40" y="73"/>
                      <a:pt x="40" y="73"/>
                    </a:cubicBezTo>
                    <a:cubicBezTo>
                      <a:pt x="41" y="73"/>
                      <a:pt x="41" y="73"/>
                      <a:pt x="41" y="73"/>
                    </a:cubicBezTo>
                    <a:cubicBezTo>
                      <a:pt x="41" y="74"/>
                      <a:pt x="41" y="74"/>
                      <a:pt x="41" y="74"/>
                    </a:cubicBezTo>
                    <a:cubicBezTo>
                      <a:pt x="41" y="74"/>
                      <a:pt x="41" y="74"/>
                      <a:pt x="41" y="74"/>
                    </a:cubicBezTo>
                    <a:cubicBezTo>
                      <a:pt x="40" y="74"/>
                      <a:pt x="39" y="74"/>
                      <a:pt x="38" y="74"/>
                    </a:cubicBezTo>
                    <a:cubicBezTo>
                      <a:pt x="23" y="74"/>
                      <a:pt x="9" y="63"/>
                      <a:pt x="5" y="49"/>
                    </a:cubicBezTo>
                    <a:cubicBezTo>
                      <a:pt x="4" y="45"/>
                      <a:pt x="3" y="42"/>
                      <a:pt x="3" y="39"/>
                    </a:cubicBezTo>
                    <a:cubicBezTo>
                      <a:pt x="3" y="32"/>
                      <a:pt x="6" y="25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5" y="16"/>
                      <a:pt x="15" y="16"/>
                      <a:pt x="15" y="16"/>
                    </a:cubicBezTo>
                    <a:moveTo>
                      <a:pt x="13" y="14"/>
                    </a:move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4"/>
                      <a:pt x="13" y="14"/>
                      <a:pt x="13" y="14"/>
                    </a:cubicBezTo>
                    <a:moveTo>
                      <a:pt x="46" y="6"/>
                    </a:moveTo>
                    <a:cubicBezTo>
                      <a:pt x="47" y="6"/>
                      <a:pt x="47" y="6"/>
                      <a:pt x="47" y="6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9" y="6"/>
                      <a:pt x="50" y="6"/>
                      <a:pt x="50" y="6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2" y="7"/>
                      <a:pt x="52" y="7"/>
                      <a:pt x="52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6" y="14"/>
                      <a:pt x="56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3"/>
                      <a:pt x="57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1" y="13"/>
                      <a:pt x="61" y="13"/>
                      <a:pt x="61" y="13"/>
                    </a:cubicBezTo>
                    <a:cubicBezTo>
                      <a:pt x="61" y="13"/>
                      <a:pt x="61" y="13"/>
                      <a:pt x="61" y="13"/>
                    </a:cubicBezTo>
                    <a:cubicBezTo>
                      <a:pt x="61" y="13"/>
                      <a:pt x="62" y="13"/>
                      <a:pt x="62" y="14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67" y="18"/>
                      <a:pt x="70" y="23"/>
                      <a:pt x="72" y="29"/>
                    </a:cubicBezTo>
                    <a:cubicBezTo>
                      <a:pt x="73" y="32"/>
                      <a:pt x="73" y="36"/>
                      <a:pt x="73" y="39"/>
                    </a:cubicBezTo>
                    <a:cubicBezTo>
                      <a:pt x="73" y="54"/>
                      <a:pt x="63" y="68"/>
                      <a:pt x="48" y="72"/>
                    </a:cubicBezTo>
                    <a:cubicBezTo>
                      <a:pt x="46" y="73"/>
                      <a:pt x="45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2"/>
                      <a:pt x="43" y="72"/>
                      <a:pt x="43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4" y="70"/>
                      <a:pt x="44" y="70"/>
                      <a:pt x="44" y="70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5" y="67"/>
                      <a:pt x="45" y="67"/>
                      <a:pt x="45" y="67"/>
                    </a:cubicBezTo>
                    <a:cubicBezTo>
                      <a:pt x="45" y="67"/>
                      <a:pt x="45" y="67"/>
                      <a:pt x="46" y="67"/>
                    </a:cubicBezTo>
                    <a:cubicBezTo>
                      <a:pt x="46" y="67"/>
                      <a:pt x="46" y="67"/>
                      <a:pt x="46" y="67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7" y="66"/>
                      <a:pt x="47" y="66"/>
                      <a:pt x="47" y="66"/>
                    </a:cubicBezTo>
                    <a:cubicBezTo>
                      <a:pt x="47" y="66"/>
                      <a:pt x="46" y="65"/>
                      <a:pt x="46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7" y="65"/>
                      <a:pt x="47" y="65"/>
                      <a:pt x="47" y="65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9" y="64"/>
                      <a:pt x="49" y="64"/>
                      <a:pt x="49" y="63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0" y="61"/>
                      <a:pt x="50" y="61"/>
                      <a:pt x="50" y="61"/>
                    </a:cubicBezTo>
                    <a:cubicBezTo>
                      <a:pt x="51" y="61"/>
                      <a:pt x="51" y="61"/>
                      <a:pt x="51" y="61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59"/>
                      <a:pt x="51" y="59"/>
                      <a:pt x="52" y="59"/>
                    </a:cubicBezTo>
                    <a:cubicBezTo>
                      <a:pt x="52" y="59"/>
                      <a:pt x="52" y="59"/>
                      <a:pt x="53" y="58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8"/>
                      <a:pt x="54" y="58"/>
                      <a:pt x="54" y="58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6" y="55"/>
                      <a:pt x="56" y="55"/>
                      <a:pt x="56" y="55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56" y="53"/>
                      <a:pt x="56" y="53"/>
                      <a:pt x="56" y="53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49"/>
                      <a:pt x="58" y="49"/>
                      <a:pt x="59" y="49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8" y="48"/>
                      <a:pt x="57" y="48"/>
                      <a:pt x="57" y="48"/>
                    </a:cubicBezTo>
                    <a:cubicBezTo>
                      <a:pt x="56" y="48"/>
                      <a:pt x="56" y="47"/>
                      <a:pt x="56" y="47"/>
                    </a:cubicBezTo>
                    <a:cubicBezTo>
                      <a:pt x="55" y="47"/>
                      <a:pt x="55" y="47"/>
                      <a:pt x="55" y="47"/>
                    </a:cubicBezTo>
                    <a:cubicBezTo>
                      <a:pt x="54" y="47"/>
                      <a:pt x="54" y="47"/>
                      <a:pt x="54" y="47"/>
                    </a:cubicBezTo>
                    <a:cubicBezTo>
                      <a:pt x="54" y="47"/>
                      <a:pt x="54" y="47"/>
                      <a:pt x="53" y="47"/>
                    </a:cubicBezTo>
                    <a:cubicBezTo>
                      <a:pt x="53" y="46"/>
                      <a:pt x="53" y="46"/>
                      <a:pt x="53" y="46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46"/>
                      <a:pt x="51" y="46"/>
                      <a:pt x="50" y="46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49" y="45"/>
                      <a:pt x="49" y="45"/>
                      <a:pt x="49" y="45"/>
                    </a:cubicBezTo>
                    <a:cubicBezTo>
                      <a:pt x="49" y="44"/>
                      <a:pt x="49" y="44"/>
                      <a:pt x="49" y="44"/>
                    </a:cubicBezTo>
                    <a:cubicBezTo>
                      <a:pt x="49" y="43"/>
                      <a:pt x="49" y="43"/>
                      <a:pt x="49" y="43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8" y="42"/>
                      <a:pt x="48" y="42"/>
                      <a:pt x="47" y="42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6" y="42"/>
                      <a:pt x="46" y="42"/>
                      <a:pt x="45" y="42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41"/>
                      <a:pt x="45" y="41"/>
                      <a:pt x="44" y="41"/>
                    </a:cubicBezTo>
                    <a:cubicBezTo>
                      <a:pt x="44" y="41"/>
                      <a:pt x="44" y="41"/>
                      <a:pt x="44" y="41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2" y="39"/>
                      <a:pt x="42" y="39"/>
                      <a:pt x="41" y="39"/>
                    </a:cubicBezTo>
                    <a:cubicBezTo>
                      <a:pt x="40" y="39"/>
                      <a:pt x="40" y="39"/>
                      <a:pt x="40" y="39"/>
                    </a:cubicBezTo>
                    <a:cubicBezTo>
                      <a:pt x="40" y="39"/>
                      <a:pt x="39" y="39"/>
                      <a:pt x="39" y="39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6" y="39"/>
                      <a:pt x="36" y="38"/>
                      <a:pt x="36" y="38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8" y="36"/>
                      <a:pt x="28" y="36"/>
                      <a:pt x="28" y="36"/>
                    </a:cubicBezTo>
                    <a:cubicBezTo>
                      <a:pt x="27" y="36"/>
                      <a:pt x="27" y="36"/>
                      <a:pt x="26" y="36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6" y="36"/>
                      <a:pt x="26" y="36"/>
                      <a:pt x="27" y="35"/>
                    </a:cubicBezTo>
                    <a:cubicBezTo>
                      <a:pt x="27" y="34"/>
                      <a:pt x="27" y="34"/>
                      <a:pt x="27" y="34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2" y="32"/>
                      <a:pt x="22" y="32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30"/>
                      <a:pt x="23" y="30"/>
                      <a:pt x="23" y="29"/>
                    </a:cubicBezTo>
                    <a:cubicBezTo>
                      <a:pt x="23" y="29"/>
                      <a:pt x="24" y="29"/>
                      <a:pt x="24" y="29"/>
                    </a:cubicBezTo>
                    <a:cubicBezTo>
                      <a:pt x="25" y="29"/>
                      <a:pt x="25" y="29"/>
                      <a:pt x="25" y="28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8"/>
                      <a:pt x="30" y="28"/>
                      <a:pt x="31" y="28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1" y="30"/>
                      <a:pt x="31" y="30"/>
                      <a:pt x="31" y="30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5" y="30"/>
                      <a:pt x="35" y="30"/>
                      <a:pt x="35" y="30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33" y="29"/>
                      <a:pt x="33" y="29"/>
                      <a:pt x="33" y="29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2" y="29"/>
                      <a:pt x="32" y="29"/>
                      <a:pt x="32" y="29"/>
                    </a:cubicBezTo>
                    <a:cubicBezTo>
                      <a:pt x="32" y="29"/>
                      <a:pt x="32" y="29"/>
                      <a:pt x="32" y="28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21"/>
                      <a:pt x="40" y="21"/>
                      <a:pt x="41" y="21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45" y="20"/>
                      <a:pt x="45" y="20"/>
                      <a:pt x="45" y="20"/>
                    </a:cubicBezTo>
                    <a:cubicBezTo>
                      <a:pt x="45" y="20"/>
                      <a:pt x="45" y="20"/>
                      <a:pt x="46" y="20"/>
                    </a:cubicBezTo>
                    <a:cubicBezTo>
                      <a:pt x="46" y="20"/>
                      <a:pt x="47" y="20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6" y="19"/>
                      <a:pt x="46" y="19"/>
                      <a:pt x="46" y="19"/>
                    </a:cubicBezTo>
                    <a:cubicBezTo>
                      <a:pt x="45" y="19"/>
                      <a:pt x="45" y="19"/>
                      <a:pt x="45" y="19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8" y="17"/>
                      <a:pt x="48" y="17"/>
                      <a:pt x="48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49" y="19"/>
                      <a:pt x="49" y="19"/>
                      <a:pt x="49" y="19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3"/>
                      <a:pt x="47" y="13"/>
                      <a:pt x="47" y="13"/>
                    </a:cubicBezTo>
                    <a:cubicBezTo>
                      <a:pt x="47" y="13"/>
                      <a:pt x="47" y="13"/>
                      <a:pt x="47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2"/>
                      <a:pt x="46" y="12"/>
                      <a:pt x="46" y="12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4" y="11"/>
                      <a:pt x="44" y="11"/>
                      <a:pt x="44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8" y="11"/>
                    </a:cubicBezTo>
                    <a:cubicBezTo>
                      <a:pt x="38" y="10"/>
                      <a:pt x="38" y="10"/>
                      <a:pt x="38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7" y="11"/>
                      <a:pt x="47" y="11"/>
                      <a:pt x="47" y="11"/>
                    </a:cubicBezTo>
                    <a:cubicBezTo>
                      <a:pt x="47" y="11"/>
                      <a:pt x="47" y="11"/>
                      <a:pt x="48" y="12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moveTo>
                      <a:pt x="15" y="13"/>
                    </a:moveTo>
                    <a:cubicBezTo>
                      <a:pt x="18" y="10"/>
                      <a:pt x="23" y="7"/>
                      <a:pt x="28" y="5"/>
                    </a:cubicBezTo>
                    <a:cubicBezTo>
                      <a:pt x="32" y="4"/>
                      <a:pt x="35" y="4"/>
                      <a:pt x="38" y="4"/>
                    </a:cubicBezTo>
                    <a:cubicBezTo>
                      <a:pt x="41" y="4"/>
                      <a:pt x="43" y="4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6"/>
                      <a:pt x="31" y="6"/>
                      <a:pt x="31" y="6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19" y="10"/>
                      <a:pt x="19" y="11"/>
                    </a:cubicBezTo>
                    <a:cubicBezTo>
                      <a:pt x="19" y="11"/>
                      <a:pt x="18" y="11"/>
                      <a:pt x="18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moveTo>
                      <a:pt x="38" y="0"/>
                    </a:moveTo>
                    <a:cubicBezTo>
                      <a:pt x="35" y="0"/>
                      <a:pt x="31" y="1"/>
                      <a:pt x="27" y="2"/>
                    </a:cubicBezTo>
                    <a:cubicBezTo>
                      <a:pt x="11" y="7"/>
                      <a:pt x="0" y="22"/>
                      <a:pt x="0" y="39"/>
                    </a:cubicBezTo>
                    <a:cubicBezTo>
                      <a:pt x="0" y="42"/>
                      <a:pt x="0" y="46"/>
                      <a:pt x="1" y="49"/>
                    </a:cubicBezTo>
                    <a:cubicBezTo>
                      <a:pt x="6" y="66"/>
                      <a:pt x="21" y="77"/>
                      <a:pt x="38" y="77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42" y="77"/>
                      <a:pt x="45" y="77"/>
                      <a:pt x="49" y="76"/>
                    </a:cubicBezTo>
                    <a:cubicBezTo>
                      <a:pt x="59" y="73"/>
                      <a:pt x="67" y="66"/>
                      <a:pt x="72" y="57"/>
                    </a:cubicBezTo>
                    <a:cubicBezTo>
                      <a:pt x="75" y="52"/>
                      <a:pt x="77" y="45"/>
                      <a:pt x="77" y="39"/>
                    </a:cubicBezTo>
                    <a:cubicBezTo>
                      <a:pt x="77" y="35"/>
                      <a:pt x="76" y="32"/>
                      <a:pt x="75" y="28"/>
                    </a:cubicBezTo>
                    <a:cubicBezTo>
                      <a:pt x="70" y="12"/>
                      <a:pt x="55" y="0"/>
                      <a:pt x="3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43" name="Freeform: Shape 132"/>
            <p:cNvSpPr/>
            <p:nvPr/>
          </p:nvSpPr>
          <p:spPr bwMode="auto">
            <a:xfrm>
              <a:off x="1628036" y="3727732"/>
              <a:ext cx="373132" cy="300912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Rectangle 2"/>
            <p:cNvSpPr/>
            <p:nvPr/>
          </p:nvSpPr>
          <p:spPr>
            <a:xfrm rot="16200000">
              <a:off x="1150982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lang="zh-CN" altLang="en-US" sz="1400" b="1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5" name="Rectangle 82"/>
            <p:cNvSpPr/>
            <p:nvPr/>
          </p:nvSpPr>
          <p:spPr>
            <a:xfrm rot="16200000">
              <a:off x="2238571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lang="zh-CN" altLang="en-US" sz="1400" b="1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6" name="Rectangle 83"/>
            <p:cNvSpPr/>
            <p:nvPr/>
          </p:nvSpPr>
          <p:spPr>
            <a:xfrm rot="16200000">
              <a:off x="3321803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lang="zh-CN" altLang="en-US" sz="1400" b="1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7" name="Rectangle 84"/>
            <p:cNvSpPr/>
            <p:nvPr/>
          </p:nvSpPr>
          <p:spPr>
            <a:xfrm rot="16200000">
              <a:off x="4340097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lang="zh-CN" altLang="en-US" sz="1400" b="1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8" name="Rectangle 85"/>
            <p:cNvSpPr/>
            <p:nvPr/>
          </p:nvSpPr>
          <p:spPr>
            <a:xfrm rot="16200000">
              <a:off x="5383365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lang="zh-CN" altLang="en-US" sz="1400" b="1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6318929" y="985664"/>
            <a:ext cx="2208369" cy="600761"/>
            <a:chOff x="8425238" y="1314218"/>
            <a:chExt cx="2944492" cy="801015"/>
          </a:xfrm>
        </p:grpSpPr>
        <p:sp>
          <p:nvSpPr>
            <p:cNvPr id="26" name="Freeform: Shape 120"/>
            <p:cNvSpPr/>
            <p:nvPr/>
          </p:nvSpPr>
          <p:spPr bwMode="auto">
            <a:xfrm>
              <a:off x="11034182" y="1519759"/>
              <a:ext cx="335548" cy="338232"/>
            </a:xfrm>
            <a:custGeom>
              <a:avLst/>
              <a:gdLst/>
              <a:ahLst/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l="0" t="0" r="r" b="b"/>
              <a:pathLst>
                <a:path w="58" h="58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7" name="Group 5"/>
            <p:cNvGrpSpPr/>
            <p:nvPr/>
          </p:nvGrpSpPr>
          <p:grpSpPr>
            <a:xfrm>
              <a:off x="8425238" y="1314218"/>
              <a:ext cx="2608945" cy="801015"/>
              <a:chOff x="8425238" y="1314218"/>
              <a:chExt cx="2608945" cy="801015"/>
            </a:xfrm>
          </p:grpSpPr>
          <p:sp>
            <p:nvSpPr>
              <p:cNvPr id="28" name="TextBox 87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TextBox 88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900" b="0" dirty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900" b="0" dirty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900" b="0" dirty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" name="Group 11"/>
          <p:cNvGrpSpPr/>
          <p:nvPr/>
        </p:nvGrpSpPr>
        <p:grpSpPr>
          <a:xfrm>
            <a:off x="6318929" y="1702422"/>
            <a:ext cx="2208369" cy="600761"/>
            <a:chOff x="8425238" y="2269895"/>
            <a:chExt cx="2944492" cy="801015"/>
          </a:xfrm>
        </p:grpSpPr>
        <p:sp>
          <p:nvSpPr>
            <p:cNvPr id="22" name="Freeform: Shape 121"/>
            <p:cNvSpPr/>
            <p:nvPr/>
          </p:nvSpPr>
          <p:spPr bwMode="auto">
            <a:xfrm>
              <a:off x="11034182" y="2465871"/>
              <a:ext cx="335548" cy="338232"/>
            </a:xfrm>
            <a:custGeom>
              <a:avLst/>
              <a:gdLst/>
              <a:ahLst/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l="0" t="0" r="r" b="b"/>
              <a:pathLst>
                <a:path w="58" h="58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3" name="Group 125"/>
            <p:cNvGrpSpPr/>
            <p:nvPr/>
          </p:nvGrpSpPr>
          <p:grpSpPr>
            <a:xfrm>
              <a:off x="8425238" y="2269895"/>
              <a:ext cx="2608945" cy="801015"/>
              <a:chOff x="8425238" y="1314218"/>
              <a:chExt cx="2608945" cy="801015"/>
            </a:xfrm>
          </p:grpSpPr>
          <p:sp>
            <p:nvSpPr>
              <p:cNvPr id="24" name="TextBox 126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TextBox 127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" name="Group 13"/>
          <p:cNvGrpSpPr/>
          <p:nvPr/>
        </p:nvGrpSpPr>
        <p:grpSpPr>
          <a:xfrm>
            <a:off x="6318929" y="2419179"/>
            <a:ext cx="2208369" cy="600761"/>
            <a:chOff x="8425238" y="3225572"/>
            <a:chExt cx="2944492" cy="801015"/>
          </a:xfrm>
        </p:grpSpPr>
        <p:sp>
          <p:nvSpPr>
            <p:cNvPr id="18" name="Freeform: Shape 128"/>
            <p:cNvSpPr/>
            <p:nvPr/>
          </p:nvSpPr>
          <p:spPr bwMode="auto">
            <a:xfrm>
              <a:off x="11034182" y="3411983"/>
              <a:ext cx="335548" cy="338232"/>
            </a:xfrm>
            <a:custGeom>
              <a:avLst/>
              <a:gdLst/>
              <a:ahLst/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l="0" t="0" r="r" b="b"/>
              <a:pathLst>
                <a:path w="58" h="58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9" name="Group 133"/>
            <p:cNvGrpSpPr/>
            <p:nvPr/>
          </p:nvGrpSpPr>
          <p:grpSpPr>
            <a:xfrm>
              <a:off x="8425238" y="3225572"/>
              <a:ext cx="2608945" cy="801015"/>
              <a:chOff x="8425238" y="1314218"/>
              <a:chExt cx="2608945" cy="801015"/>
            </a:xfrm>
          </p:grpSpPr>
          <p:sp>
            <p:nvSpPr>
              <p:cNvPr id="20" name="TextBox 134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135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8" name="Group 14"/>
          <p:cNvGrpSpPr/>
          <p:nvPr/>
        </p:nvGrpSpPr>
        <p:grpSpPr>
          <a:xfrm>
            <a:off x="6318929" y="3135937"/>
            <a:ext cx="2208369" cy="600761"/>
            <a:chOff x="8425238" y="4181249"/>
            <a:chExt cx="2944492" cy="801015"/>
          </a:xfrm>
        </p:grpSpPr>
        <p:sp>
          <p:nvSpPr>
            <p:cNvPr id="14" name="Freeform: Shape 129"/>
            <p:cNvSpPr/>
            <p:nvPr/>
          </p:nvSpPr>
          <p:spPr bwMode="auto">
            <a:xfrm>
              <a:off x="11034182" y="4358095"/>
              <a:ext cx="335548" cy="338232"/>
            </a:xfrm>
            <a:custGeom>
              <a:avLst/>
              <a:gdLst/>
              <a:ahLst/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l="0" t="0" r="r" b="b"/>
              <a:pathLst>
                <a:path w="58" h="58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5" name="Group 136"/>
            <p:cNvGrpSpPr/>
            <p:nvPr/>
          </p:nvGrpSpPr>
          <p:grpSpPr>
            <a:xfrm>
              <a:off x="8425238" y="4181249"/>
              <a:ext cx="2608945" cy="801015"/>
              <a:chOff x="8425238" y="1314218"/>
              <a:chExt cx="2608945" cy="801015"/>
            </a:xfrm>
          </p:grpSpPr>
          <p:sp>
            <p:nvSpPr>
              <p:cNvPr id="16" name="TextBox 137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4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TextBox 138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9" name="Group 15"/>
          <p:cNvGrpSpPr/>
          <p:nvPr/>
        </p:nvGrpSpPr>
        <p:grpSpPr>
          <a:xfrm>
            <a:off x="6318929" y="3852695"/>
            <a:ext cx="2208369" cy="600761"/>
            <a:chOff x="8425238" y="5136926"/>
            <a:chExt cx="2944492" cy="801015"/>
          </a:xfrm>
        </p:grpSpPr>
        <p:sp>
          <p:nvSpPr>
            <p:cNvPr id="10" name="Freeform: Shape 131"/>
            <p:cNvSpPr/>
            <p:nvPr/>
          </p:nvSpPr>
          <p:spPr bwMode="auto">
            <a:xfrm>
              <a:off x="11034182" y="5236945"/>
              <a:ext cx="335548" cy="338232"/>
            </a:xfrm>
            <a:custGeom>
              <a:avLst/>
              <a:gdLst/>
              <a:ahLst/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l="0" t="0" r="r" b="b"/>
              <a:pathLst>
                <a:path w="58" h="58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Group 139"/>
            <p:cNvGrpSpPr/>
            <p:nvPr/>
          </p:nvGrpSpPr>
          <p:grpSpPr>
            <a:xfrm>
              <a:off x="8425238" y="5136926"/>
              <a:ext cx="2608945" cy="801015"/>
              <a:chOff x="8425238" y="1314218"/>
              <a:chExt cx="2608945" cy="801015"/>
            </a:xfrm>
          </p:grpSpPr>
          <p:sp>
            <p:nvSpPr>
              <p:cNvPr id="12" name="TextBox 140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3" name="TextBox 141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9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9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组合 85"/>
          <p:cNvGrpSpPr/>
          <p:nvPr/>
        </p:nvGrpSpPr>
        <p:grpSpPr>
          <a:xfrm>
            <a:off x="2413515" y="2787570"/>
            <a:ext cx="4377956" cy="1755098"/>
            <a:chOff x="2413515" y="2787570"/>
            <a:chExt cx="4377956" cy="1755098"/>
          </a:xfrm>
        </p:grpSpPr>
        <p:grpSp>
          <p:nvGrpSpPr>
            <p:cNvPr id="7" name="Group 13"/>
            <p:cNvGrpSpPr/>
            <p:nvPr/>
          </p:nvGrpSpPr>
          <p:grpSpPr>
            <a:xfrm flipH="1">
              <a:off x="5410547" y="2787570"/>
              <a:ext cx="1265279" cy="673298"/>
              <a:chOff x="2590800" y="1804482"/>
              <a:chExt cx="1374843" cy="731600"/>
            </a:xfrm>
            <a:solidFill>
              <a:schemeClr val="accent4"/>
            </a:solidFill>
          </p:grpSpPr>
          <p:sp>
            <p:nvSpPr>
              <p:cNvPr id="77" name="Arrow: Notched Right 14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name="adj1" fmla="val 100000"/>
                  <a:gd name="adj2" fmla="val 31781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Arrow: Pentagon 15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name="adj" fmla="val 31944"/>
                </a:avLst>
              </a:prstGeom>
              <a:solidFill>
                <a:schemeClr val="accent4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</p:grpSp>
        <p:grpSp>
          <p:nvGrpSpPr>
            <p:cNvPr id="8" name="Group 16"/>
            <p:cNvGrpSpPr/>
            <p:nvPr/>
          </p:nvGrpSpPr>
          <p:grpSpPr>
            <a:xfrm flipH="1">
              <a:off x="3947866" y="2787570"/>
              <a:ext cx="1265279" cy="673298"/>
              <a:chOff x="2590800" y="1804482"/>
              <a:chExt cx="1374843" cy="731600"/>
            </a:xfrm>
            <a:solidFill>
              <a:schemeClr val="accent5"/>
            </a:solidFill>
          </p:grpSpPr>
          <p:sp>
            <p:nvSpPr>
              <p:cNvPr id="75" name="Arrow: Notched Right 17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name="adj1" fmla="val 100000"/>
                  <a:gd name="adj2" fmla="val 31781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Arrow: Pentagon 18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name="adj" fmla="val 31944"/>
                </a:avLst>
              </a:prstGeom>
              <a:solidFill>
                <a:schemeClr val="accent5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sz="1200" b="1">
                    <a:solidFill>
                      <a:schemeClr val="bg1"/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</p:grpSp>
        <p:grpSp>
          <p:nvGrpSpPr>
            <p:cNvPr id="9" name="Group 19"/>
            <p:cNvGrpSpPr/>
            <p:nvPr/>
          </p:nvGrpSpPr>
          <p:grpSpPr>
            <a:xfrm flipH="1">
              <a:off x="2468175" y="2787570"/>
              <a:ext cx="1265279" cy="673298"/>
              <a:chOff x="2590800" y="1804482"/>
              <a:chExt cx="1374843" cy="731600"/>
            </a:xfrm>
            <a:solidFill>
              <a:schemeClr val="accent6"/>
            </a:solidFill>
          </p:grpSpPr>
          <p:sp>
            <p:nvSpPr>
              <p:cNvPr id="73" name="Arrow: Notched Right 20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name="adj1" fmla="val 100000"/>
                  <a:gd name="adj2" fmla="val 31781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Arrow: Pentagon 21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name="adj" fmla="val 31944"/>
                </a:avLst>
              </a:prstGeom>
              <a:solidFill>
                <a:schemeClr val="accent6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sz="1200" b="1">
                    <a:solidFill>
                      <a:schemeClr val="bg1"/>
                    </a:solidFill>
                    <a:cs typeface="+mn-ea"/>
                    <a:sym typeface="+mn-lt"/>
                  </a:rPr>
                  <a:t>06</a:t>
                </a:r>
              </a:p>
            </p:txBody>
          </p:sp>
        </p:grpSp>
        <p:grpSp>
          <p:nvGrpSpPr>
            <p:cNvPr id="13" name="Group 40"/>
            <p:cNvGrpSpPr/>
            <p:nvPr/>
          </p:nvGrpSpPr>
          <p:grpSpPr>
            <a:xfrm>
              <a:off x="5684418" y="2905446"/>
              <a:ext cx="437548" cy="437548"/>
              <a:chOff x="5780744" y="3158857"/>
              <a:chExt cx="475436" cy="475436"/>
            </a:xfrm>
          </p:grpSpPr>
          <p:sp>
            <p:nvSpPr>
              <p:cNvPr id="51" name="Oval 41"/>
              <p:cNvSpPr/>
              <p:nvPr/>
            </p:nvSpPr>
            <p:spPr bwMode="auto">
              <a:xfrm>
                <a:off x="5780744" y="3158857"/>
                <a:ext cx="475436" cy="475436"/>
              </a:xfrm>
              <a:prstGeom prst="ellipse">
                <a:avLst/>
              </a:prstGeom>
              <a:solidFill>
                <a:schemeClr val="accent4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2" name="Group 42"/>
              <p:cNvGrpSpPr/>
              <p:nvPr/>
            </p:nvGrpSpPr>
            <p:grpSpPr>
              <a:xfrm>
                <a:off x="5882462" y="3259582"/>
                <a:ext cx="272001" cy="273986"/>
                <a:chOff x="1905000" y="3457575"/>
                <a:chExt cx="217488" cy="219075"/>
              </a:xfrm>
              <a:solidFill>
                <a:schemeClr val="bg1"/>
              </a:solidFill>
            </p:grpSpPr>
            <p:sp>
              <p:nvSpPr>
                <p:cNvPr id="53" name="Freeform: Shape 43"/>
                <p:cNvSpPr/>
                <p:nvPr/>
              </p:nvSpPr>
              <p:spPr bwMode="auto">
                <a:xfrm>
                  <a:off x="1905000" y="3457575"/>
                  <a:ext cx="217488" cy="219075"/>
                </a:xfrm>
                <a:custGeom>
                  <a:avLst/>
                  <a:gdLst/>
                  <a:ahLst/>
                  <a:cxnLst>
                    <a:cxn ang="0">
                      <a:pos x="76" y="9"/>
                    </a:cxn>
                    <a:cxn ang="0">
                      <a:pos x="53" y="0"/>
                    </a:cxn>
                    <a:cxn ang="0">
                      <a:pos x="30" y="9"/>
                    </a:cxn>
                    <a:cxn ang="0">
                      <a:pos x="21" y="32"/>
                    </a:cxn>
                    <a:cxn ang="0">
                      <a:pos x="25" y="48"/>
                    </a:cxn>
                    <a:cxn ang="0">
                      <a:pos x="1" y="73"/>
                    </a:cxn>
                    <a:cxn ang="0">
                      <a:pos x="0" y="75"/>
                    </a:cxn>
                    <a:cxn ang="0">
                      <a:pos x="1" y="77"/>
                    </a:cxn>
                    <a:cxn ang="0">
                      <a:pos x="8" y="85"/>
                    </a:cxn>
                    <a:cxn ang="0">
                      <a:pos x="10" y="85"/>
                    </a:cxn>
                    <a:cxn ang="0">
                      <a:pos x="12" y="85"/>
                    </a:cxn>
                    <a:cxn ang="0">
                      <a:pos x="37" y="60"/>
                    </a:cxn>
                    <a:cxn ang="0">
                      <a:pos x="53" y="64"/>
                    </a:cxn>
                    <a:cxn ang="0">
                      <a:pos x="76" y="55"/>
                    </a:cxn>
                    <a:cxn ang="0">
                      <a:pos x="85" y="32"/>
                    </a:cxn>
                    <a:cxn ang="0">
                      <a:pos x="76" y="9"/>
                    </a:cxn>
                    <a:cxn ang="0">
                      <a:pos x="10" y="79"/>
                    </a:cxn>
                    <a:cxn ang="0">
                      <a:pos x="6" y="75"/>
                    </a:cxn>
                    <a:cxn ang="0">
                      <a:pos x="28" y="53"/>
                    </a:cxn>
                    <a:cxn ang="0">
                      <a:pos x="30" y="55"/>
                    </a:cxn>
                    <a:cxn ang="0">
                      <a:pos x="32" y="57"/>
                    </a:cxn>
                    <a:cxn ang="0">
                      <a:pos x="10" y="79"/>
                    </a:cxn>
                    <a:cxn ang="0">
                      <a:pos x="72" y="51"/>
                    </a:cxn>
                    <a:cxn ang="0">
                      <a:pos x="53" y="59"/>
                    </a:cxn>
                    <a:cxn ang="0">
                      <a:pos x="34" y="51"/>
                    </a:cxn>
                    <a:cxn ang="0">
                      <a:pos x="26" y="32"/>
                    </a:cxn>
                    <a:cxn ang="0">
                      <a:pos x="34" y="13"/>
                    </a:cxn>
                    <a:cxn ang="0">
                      <a:pos x="53" y="5"/>
                    </a:cxn>
                    <a:cxn ang="0">
                      <a:pos x="72" y="13"/>
                    </a:cxn>
                    <a:cxn ang="0">
                      <a:pos x="80" y="32"/>
                    </a:cxn>
                    <a:cxn ang="0">
                      <a:pos x="72" y="51"/>
                    </a:cxn>
                  </a:cxnLst>
                  <a:rect l="0" t="0" r="r" b="b"/>
                  <a:pathLst>
                    <a:path w="85" h="85">
                      <a:moveTo>
                        <a:pt x="76" y="9"/>
                      </a:moveTo>
                      <a:cubicBezTo>
                        <a:pt x="70" y="3"/>
                        <a:pt x="62" y="0"/>
                        <a:pt x="53" y="0"/>
                      </a:cubicBezTo>
                      <a:cubicBezTo>
                        <a:pt x="44" y="0"/>
                        <a:pt x="36" y="3"/>
                        <a:pt x="30" y="9"/>
                      </a:cubicBezTo>
                      <a:cubicBezTo>
                        <a:pt x="24" y="15"/>
                        <a:pt x="21" y="23"/>
                        <a:pt x="21" y="32"/>
                      </a:cubicBezTo>
                      <a:cubicBezTo>
                        <a:pt x="21" y="38"/>
                        <a:pt x="22" y="43"/>
                        <a:pt x="25" y="48"/>
                      </a:cubicBezTo>
                      <a:cubicBezTo>
                        <a:pt x="1" y="73"/>
                        <a:pt x="1" y="73"/>
                        <a:pt x="1" y="73"/>
                      </a:cubicBezTo>
                      <a:cubicBezTo>
                        <a:pt x="0" y="74"/>
                        <a:pt x="0" y="74"/>
                        <a:pt x="0" y="75"/>
                      </a:cubicBezTo>
                      <a:cubicBezTo>
                        <a:pt x="0" y="76"/>
                        <a:pt x="0" y="76"/>
                        <a:pt x="1" y="77"/>
                      </a:cubicBezTo>
                      <a:cubicBezTo>
                        <a:pt x="8" y="85"/>
                        <a:pt x="8" y="85"/>
                        <a:pt x="8" y="85"/>
                      </a:cubicBezTo>
                      <a:cubicBezTo>
                        <a:pt x="9" y="85"/>
                        <a:pt x="9" y="85"/>
                        <a:pt x="10" y="85"/>
                      </a:cubicBezTo>
                      <a:cubicBezTo>
                        <a:pt x="11" y="85"/>
                        <a:pt x="12" y="85"/>
                        <a:pt x="12" y="85"/>
                      </a:cubicBezTo>
                      <a:cubicBezTo>
                        <a:pt x="37" y="60"/>
                        <a:pt x="37" y="60"/>
                        <a:pt x="37" y="60"/>
                      </a:cubicBezTo>
                      <a:cubicBezTo>
                        <a:pt x="42" y="63"/>
                        <a:pt x="47" y="64"/>
                        <a:pt x="53" y="64"/>
                      </a:cubicBezTo>
                      <a:cubicBezTo>
                        <a:pt x="62" y="64"/>
                        <a:pt x="70" y="61"/>
                        <a:pt x="76" y="55"/>
                      </a:cubicBezTo>
                      <a:cubicBezTo>
                        <a:pt x="82" y="49"/>
                        <a:pt x="85" y="41"/>
                        <a:pt x="85" y="32"/>
                      </a:cubicBezTo>
                      <a:cubicBezTo>
                        <a:pt x="85" y="23"/>
                        <a:pt x="82" y="15"/>
                        <a:pt x="76" y="9"/>
                      </a:cubicBezTo>
                      <a:close/>
                      <a:moveTo>
                        <a:pt x="10" y="79"/>
                      </a:moveTo>
                      <a:cubicBezTo>
                        <a:pt x="6" y="75"/>
                        <a:pt x="6" y="75"/>
                        <a:pt x="6" y="75"/>
                      </a:cubicBezTo>
                      <a:cubicBezTo>
                        <a:pt x="28" y="53"/>
                        <a:pt x="28" y="53"/>
                        <a:pt x="28" y="53"/>
                      </a:cubicBezTo>
                      <a:cubicBezTo>
                        <a:pt x="29" y="53"/>
                        <a:pt x="30" y="54"/>
                        <a:pt x="30" y="55"/>
                      </a:cubicBezTo>
                      <a:cubicBezTo>
                        <a:pt x="31" y="56"/>
                        <a:pt x="32" y="56"/>
                        <a:pt x="32" y="57"/>
                      </a:cubicBezTo>
                      <a:lnTo>
                        <a:pt x="10" y="79"/>
                      </a:lnTo>
                      <a:close/>
                      <a:moveTo>
                        <a:pt x="72" y="51"/>
                      </a:moveTo>
                      <a:cubicBezTo>
                        <a:pt x="67" y="56"/>
                        <a:pt x="60" y="59"/>
                        <a:pt x="53" y="59"/>
                      </a:cubicBezTo>
                      <a:cubicBezTo>
                        <a:pt x="46" y="59"/>
                        <a:pt x="39" y="56"/>
                        <a:pt x="34" y="51"/>
                      </a:cubicBezTo>
                      <a:cubicBezTo>
                        <a:pt x="29" y="46"/>
                        <a:pt x="26" y="39"/>
                        <a:pt x="26" y="32"/>
                      </a:cubicBezTo>
                      <a:cubicBezTo>
                        <a:pt x="26" y="25"/>
                        <a:pt x="29" y="18"/>
                        <a:pt x="34" y="13"/>
                      </a:cubicBezTo>
                      <a:cubicBezTo>
                        <a:pt x="39" y="8"/>
                        <a:pt x="46" y="5"/>
                        <a:pt x="53" y="5"/>
                      </a:cubicBezTo>
                      <a:cubicBezTo>
                        <a:pt x="60" y="5"/>
                        <a:pt x="67" y="8"/>
                        <a:pt x="72" y="13"/>
                      </a:cubicBezTo>
                      <a:cubicBezTo>
                        <a:pt x="77" y="18"/>
                        <a:pt x="80" y="25"/>
                        <a:pt x="80" y="32"/>
                      </a:cubicBezTo>
                      <a:cubicBezTo>
                        <a:pt x="80" y="39"/>
                        <a:pt x="77" y="46"/>
                        <a:pt x="72" y="5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: Shape 44"/>
                <p:cNvSpPr/>
                <p:nvPr/>
              </p:nvSpPr>
              <p:spPr bwMode="auto">
                <a:xfrm>
                  <a:off x="1992313" y="3548063"/>
                  <a:ext cx="107950" cy="5080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38" y="2"/>
                    </a:cxn>
                    <a:cxn ang="0">
                      <a:pos x="33" y="11"/>
                    </a:cxn>
                    <a:cxn ang="0">
                      <a:pos x="19" y="17"/>
                    </a:cxn>
                    <a:cxn ang="0">
                      <a:pos x="5" y="11"/>
                    </a:cxn>
                    <a:cxn ang="0">
                      <a:pos x="3" y="9"/>
                    </a:cxn>
                    <a:cxn ang="0">
                      <a:pos x="1" y="8"/>
                    </a:cxn>
                    <a:cxn ang="0">
                      <a:pos x="1" y="11"/>
                    </a:cxn>
                    <a:cxn ang="0">
                      <a:pos x="3" y="13"/>
                    </a:cxn>
                    <a:cxn ang="0">
                      <a:pos x="19" y="20"/>
                    </a:cxn>
                    <a:cxn ang="0">
                      <a:pos x="35" y="13"/>
                    </a:cxn>
                    <a:cxn ang="0">
                      <a:pos x="42" y="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2" h="20">
                      <a:moveTo>
                        <a:pt x="40" y="0"/>
                      </a:moveTo>
                      <a:cubicBezTo>
                        <a:pt x="39" y="0"/>
                        <a:pt x="38" y="1"/>
                        <a:pt x="38" y="2"/>
                      </a:cubicBezTo>
                      <a:cubicBezTo>
                        <a:pt x="37" y="5"/>
                        <a:pt x="35" y="8"/>
                        <a:pt x="33" y="11"/>
                      </a:cubicBezTo>
                      <a:cubicBezTo>
                        <a:pt x="29" y="15"/>
                        <a:pt x="24" y="17"/>
                        <a:pt x="19" y="17"/>
                      </a:cubicBezTo>
                      <a:cubicBezTo>
                        <a:pt x="14" y="17"/>
                        <a:pt x="9" y="15"/>
                        <a:pt x="5" y="11"/>
                      </a:cubicBezTo>
                      <a:cubicBezTo>
                        <a:pt x="5" y="10"/>
                        <a:pt x="4" y="9"/>
                        <a:pt x="3" y="9"/>
                      </a:cubicBezTo>
                      <a:cubicBezTo>
                        <a:pt x="3" y="8"/>
                        <a:pt x="2" y="8"/>
                        <a:pt x="1" y="8"/>
                      </a:cubicBezTo>
                      <a:cubicBezTo>
                        <a:pt x="0" y="9"/>
                        <a:pt x="0" y="10"/>
                        <a:pt x="1" y="11"/>
                      </a:cubicBezTo>
                      <a:cubicBezTo>
                        <a:pt x="1" y="12"/>
                        <a:pt x="2" y="13"/>
                        <a:pt x="3" y="13"/>
                      </a:cubicBezTo>
                      <a:cubicBezTo>
                        <a:pt x="7" y="18"/>
                        <a:pt x="13" y="20"/>
                        <a:pt x="19" y="20"/>
                      </a:cubicBezTo>
                      <a:cubicBezTo>
                        <a:pt x="25" y="20"/>
                        <a:pt x="31" y="18"/>
                        <a:pt x="35" y="13"/>
                      </a:cubicBezTo>
                      <a:cubicBezTo>
                        <a:pt x="38" y="10"/>
                        <a:pt x="41" y="7"/>
                        <a:pt x="42" y="2"/>
                      </a:cubicBezTo>
                      <a:cubicBezTo>
                        <a:pt x="42" y="1"/>
                        <a:pt x="41" y="0"/>
                        <a:pt x="4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: Shape 45"/>
                <p:cNvSpPr/>
                <p:nvPr/>
              </p:nvSpPr>
              <p:spPr bwMode="auto">
                <a:xfrm>
                  <a:off x="1976438" y="3481388"/>
                  <a:ext cx="123825" cy="79375"/>
                </a:xfrm>
                <a:custGeom>
                  <a:avLst/>
                  <a:gdLst/>
                  <a:ahLst/>
                  <a:cxnLst>
                    <a:cxn ang="0">
                      <a:pos x="6" y="29"/>
                    </a:cxn>
                    <a:cxn ang="0">
                      <a:pos x="11" y="9"/>
                    </a:cxn>
                    <a:cxn ang="0">
                      <a:pos x="25" y="3"/>
                    </a:cxn>
                    <a:cxn ang="0">
                      <a:pos x="39" y="9"/>
                    </a:cxn>
                    <a:cxn ang="0">
                      <a:pos x="44" y="18"/>
                    </a:cxn>
                    <a:cxn ang="0">
                      <a:pos x="46" y="19"/>
                    </a:cxn>
                    <a:cxn ang="0">
                      <a:pos x="47" y="17"/>
                    </a:cxn>
                    <a:cxn ang="0">
                      <a:pos x="41" y="7"/>
                    </a:cxn>
                    <a:cxn ang="0">
                      <a:pos x="25" y="0"/>
                    </a:cxn>
                    <a:cxn ang="0">
                      <a:pos x="9" y="7"/>
                    </a:cxn>
                    <a:cxn ang="0">
                      <a:pos x="3" y="30"/>
                    </a:cxn>
                    <a:cxn ang="0">
                      <a:pos x="5" y="31"/>
                    </a:cxn>
                    <a:cxn ang="0">
                      <a:pos x="5" y="31"/>
                    </a:cxn>
                    <a:cxn ang="0">
                      <a:pos x="6" y="29"/>
                    </a:cxn>
                  </a:cxnLst>
                  <a:rect l="0" t="0" r="r" b="b"/>
                  <a:pathLst>
                    <a:path w="48" h="31">
                      <a:moveTo>
                        <a:pt x="6" y="29"/>
                      </a:moveTo>
                      <a:cubicBezTo>
                        <a:pt x="4" y="22"/>
                        <a:pt x="6" y="14"/>
                        <a:pt x="11" y="9"/>
                      </a:cubicBezTo>
                      <a:cubicBezTo>
                        <a:pt x="15" y="6"/>
                        <a:pt x="20" y="3"/>
                        <a:pt x="25" y="3"/>
                      </a:cubicBezTo>
                      <a:cubicBezTo>
                        <a:pt x="30" y="3"/>
                        <a:pt x="35" y="6"/>
                        <a:pt x="39" y="9"/>
                      </a:cubicBezTo>
                      <a:cubicBezTo>
                        <a:pt x="41" y="12"/>
                        <a:pt x="43" y="15"/>
                        <a:pt x="44" y="18"/>
                      </a:cubicBezTo>
                      <a:cubicBezTo>
                        <a:pt x="44" y="19"/>
                        <a:pt x="45" y="20"/>
                        <a:pt x="46" y="19"/>
                      </a:cubicBezTo>
                      <a:cubicBezTo>
                        <a:pt x="47" y="19"/>
                        <a:pt x="48" y="18"/>
                        <a:pt x="47" y="17"/>
                      </a:cubicBezTo>
                      <a:cubicBezTo>
                        <a:pt x="46" y="13"/>
                        <a:pt x="44" y="10"/>
                        <a:pt x="41" y="7"/>
                      </a:cubicBezTo>
                      <a:cubicBezTo>
                        <a:pt x="37" y="2"/>
                        <a:pt x="31" y="0"/>
                        <a:pt x="25" y="0"/>
                      </a:cubicBezTo>
                      <a:cubicBezTo>
                        <a:pt x="19" y="0"/>
                        <a:pt x="13" y="2"/>
                        <a:pt x="9" y="7"/>
                      </a:cubicBezTo>
                      <a:cubicBezTo>
                        <a:pt x="3" y="13"/>
                        <a:pt x="0" y="22"/>
                        <a:pt x="3" y="30"/>
                      </a:cubicBezTo>
                      <a:cubicBezTo>
                        <a:pt x="3" y="31"/>
                        <a:pt x="4" y="31"/>
                        <a:pt x="5" y="31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6" y="31"/>
                        <a:pt x="7" y="30"/>
                        <a:pt x="6" y="2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: Shape 46"/>
                <p:cNvSpPr/>
                <p:nvPr/>
              </p:nvSpPr>
              <p:spPr bwMode="auto">
                <a:xfrm>
                  <a:off x="2043113" y="3498850"/>
                  <a:ext cx="28575" cy="20638"/>
                </a:xfrm>
                <a:custGeom>
                  <a:avLst/>
                  <a:gdLst/>
                  <a:ahLst/>
                  <a:cxnLst>
                    <a:cxn ang="0">
                      <a:pos x="3" y="1"/>
                    </a:cxn>
                    <a:cxn ang="0">
                      <a:pos x="0" y="2"/>
                    </a:cxn>
                    <a:cxn ang="0">
                      <a:pos x="2" y="4"/>
                    </a:cxn>
                    <a:cxn ang="0">
                      <a:pos x="8" y="7"/>
                    </a:cxn>
                    <a:cxn ang="0">
                      <a:pos x="9" y="8"/>
                    </a:cxn>
                    <a:cxn ang="0">
                      <a:pos x="10" y="7"/>
                    </a:cxn>
                    <a:cxn ang="0">
                      <a:pos x="10" y="5"/>
                    </a:cxn>
                    <a:cxn ang="0">
                      <a:pos x="3" y="1"/>
                    </a:cxn>
                  </a:cxnLst>
                  <a:rect l="0" t="0" r="r" b="b"/>
                  <a:pathLst>
                    <a:path w="11" h="8">
                      <a:moveTo>
                        <a:pt x="3" y="1"/>
                      </a:moveTo>
                      <a:cubicBezTo>
                        <a:pt x="2" y="0"/>
                        <a:pt x="1" y="1"/>
                        <a:pt x="0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ubicBezTo>
                        <a:pt x="4" y="5"/>
                        <a:pt x="6" y="6"/>
                        <a:pt x="8" y="7"/>
                      </a:cubicBezTo>
                      <a:cubicBezTo>
                        <a:pt x="8" y="8"/>
                        <a:pt x="8" y="8"/>
                        <a:pt x="9" y="8"/>
                      </a:cubicBezTo>
                      <a:cubicBezTo>
                        <a:pt x="9" y="8"/>
                        <a:pt x="10" y="8"/>
                        <a:pt x="10" y="7"/>
                      </a:cubicBezTo>
                      <a:cubicBezTo>
                        <a:pt x="11" y="7"/>
                        <a:pt x="11" y="6"/>
                        <a:pt x="10" y="5"/>
                      </a:cubicBezTo>
                      <a:cubicBezTo>
                        <a:pt x="8" y="3"/>
                        <a:pt x="5" y="1"/>
                        <a:pt x="3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: Shape 47"/>
                <p:cNvSpPr/>
                <p:nvPr/>
              </p:nvSpPr>
              <p:spPr bwMode="auto">
                <a:xfrm>
                  <a:off x="2070100" y="3522663"/>
                  <a:ext cx="12700" cy="17463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3" y="7"/>
                    </a:cxn>
                    <a:cxn ang="0">
                      <a:pos x="5" y="5"/>
                    </a:cxn>
                    <a:cxn ang="0">
                      <a:pos x="4" y="2"/>
                    </a:cxn>
                    <a:cxn ang="0">
                      <a:pos x="2" y="1"/>
                    </a:cxn>
                    <a:cxn ang="0">
                      <a:pos x="1" y="3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5" h="7">
                      <a:moveTo>
                        <a:pt x="1" y="6"/>
                      </a:moveTo>
                      <a:cubicBezTo>
                        <a:pt x="1" y="7"/>
                        <a:pt x="2" y="7"/>
                        <a:pt x="3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4" y="7"/>
                        <a:pt x="5" y="6"/>
                        <a:pt x="5" y="5"/>
                      </a:cubicBezTo>
                      <a:cubicBezTo>
                        <a:pt x="5" y="4"/>
                        <a:pt x="4" y="3"/>
                        <a:pt x="4" y="2"/>
                      </a:cubicBezTo>
                      <a:cubicBezTo>
                        <a:pt x="4" y="1"/>
                        <a:pt x="3" y="0"/>
                        <a:pt x="2" y="1"/>
                      </a:cubicBezTo>
                      <a:cubicBezTo>
                        <a:pt x="1" y="1"/>
                        <a:pt x="0" y="2"/>
                        <a:pt x="1" y="3"/>
                      </a:cubicBezTo>
                      <a:cubicBezTo>
                        <a:pt x="1" y="4"/>
                        <a:pt x="1" y="5"/>
                        <a:pt x="1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4" name="Group 48"/>
            <p:cNvGrpSpPr/>
            <p:nvPr/>
          </p:nvGrpSpPr>
          <p:grpSpPr>
            <a:xfrm>
              <a:off x="4204206" y="2905446"/>
              <a:ext cx="437548" cy="437548"/>
              <a:chOff x="4248557" y="3177907"/>
              <a:chExt cx="475436" cy="475436"/>
            </a:xfrm>
          </p:grpSpPr>
          <p:sp>
            <p:nvSpPr>
              <p:cNvPr id="45" name="Oval 49"/>
              <p:cNvSpPr/>
              <p:nvPr/>
            </p:nvSpPr>
            <p:spPr bwMode="auto">
              <a:xfrm>
                <a:off x="4248557" y="3177907"/>
                <a:ext cx="475436" cy="475436"/>
              </a:xfrm>
              <a:prstGeom prst="ellipse">
                <a:avLst/>
              </a:prstGeom>
              <a:solidFill>
                <a:schemeClr val="accent5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6" name="Group 50"/>
              <p:cNvGrpSpPr/>
              <p:nvPr/>
            </p:nvGrpSpPr>
            <p:grpSpPr>
              <a:xfrm>
                <a:off x="4330307" y="3263047"/>
                <a:ext cx="311937" cy="305157"/>
                <a:chOff x="4330307" y="3263047"/>
                <a:chExt cx="311937" cy="305157"/>
              </a:xfrm>
            </p:grpSpPr>
            <p:sp>
              <p:nvSpPr>
                <p:cNvPr id="47" name="Freeform: Shape 51"/>
                <p:cNvSpPr/>
                <p:nvPr/>
              </p:nvSpPr>
              <p:spPr bwMode="auto">
                <a:xfrm>
                  <a:off x="4425244" y="3355723"/>
                  <a:ext cx="124323" cy="124324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17" y="34"/>
                    </a:cxn>
                    <a:cxn ang="0">
                      <a:pos x="34" y="17"/>
                    </a:cxn>
                    <a:cxn ang="0">
                      <a:pos x="17" y="0"/>
                    </a:cxn>
                    <a:cxn ang="0">
                      <a:pos x="0" y="17"/>
                    </a:cxn>
                    <a:cxn ang="0">
                      <a:pos x="29" y="17"/>
                    </a:cxn>
                    <a:cxn ang="0">
                      <a:pos x="17" y="29"/>
                    </a:cxn>
                    <a:cxn ang="0">
                      <a:pos x="5" y="17"/>
                    </a:cxn>
                    <a:cxn ang="0">
                      <a:pos x="17" y="6"/>
                    </a:cxn>
                    <a:cxn ang="0">
                      <a:pos x="29" y="17"/>
                    </a:cxn>
                  </a:cxnLst>
                  <a:rect l="0" t="0" r="r" b="b"/>
                  <a:pathLst>
                    <a:path w="34" h="34">
                      <a:moveTo>
                        <a:pt x="0" y="17"/>
                      </a:moveTo>
                      <a:cubicBezTo>
                        <a:pt x="0" y="27"/>
                        <a:pt x="7" y="34"/>
                        <a:pt x="17" y="34"/>
                      </a:cubicBezTo>
                      <a:cubicBezTo>
                        <a:pt x="26" y="34"/>
                        <a:pt x="34" y="27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7" y="0"/>
                        <a:pt x="0" y="8"/>
                        <a:pt x="0" y="17"/>
                      </a:cubicBezTo>
                      <a:close/>
                      <a:moveTo>
                        <a:pt x="29" y="17"/>
                      </a:moveTo>
                      <a:cubicBezTo>
                        <a:pt x="29" y="24"/>
                        <a:pt x="23" y="29"/>
                        <a:pt x="17" y="29"/>
                      </a:cubicBezTo>
                      <a:cubicBezTo>
                        <a:pt x="10" y="29"/>
                        <a:pt x="5" y="24"/>
                        <a:pt x="5" y="17"/>
                      </a:cubicBezTo>
                      <a:cubicBezTo>
                        <a:pt x="5" y="11"/>
                        <a:pt x="10" y="6"/>
                        <a:pt x="17" y="6"/>
                      </a:cubicBezTo>
                      <a:cubicBezTo>
                        <a:pt x="23" y="6"/>
                        <a:pt x="29" y="11"/>
                        <a:pt x="29" y="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: Shape 52"/>
                <p:cNvSpPr/>
                <p:nvPr/>
              </p:nvSpPr>
              <p:spPr bwMode="auto">
                <a:xfrm>
                  <a:off x="4330307" y="3263047"/>
                  <a:ext cx="311937" cy="305157"/>
                </a:xfrm>
                <a:custGeom>
                  <a:avLst/>
                  <a:gdLst/>
                  <a:ahLst/>
                  <a:cxnLst>
                    <a:cxn ang="0">
                      <a:pos x="77" y="39"/>
                    </a:cxn>
                    <a:cxn ang="0">
                      <a:pos x="79" y="27"/>
                    </a:cxn>
                    <a:cxn ang="0">
                      <a:pos x="73" y="12"/>
                    </a:cxn>
                    <a:cxn ang="0">
                      <a:pos x="67" y="11"/>
                    </a:cxn>
                    <a:cxn ang="0">
                      <a:pos x="54" y="10"/>
                    </a:cxn>
                    <a:cxn ang="0">
                      <a:pos x="48" y="0"/>
                    </a:cxn>
                    <a:cxn ang="0">
                      <a:pos x="38" y="0"/>
                    </a:cxn>
                    <a:cxn ang="0">
                      <a:pos x="32" y="10"/>
                    </a:cxn>
                    <a:cxn ang="0">
                      <a:pos x="18" y="11"/>
                    </a:cxn>
                    <a:cxn ang="0">
                      <a:pos x="12" y="12"/>
                    </a:cxn>
                    <a:cxn ang="0">
                      <a:pos x="6" y="27"/>
                    </a:cxn>
                    <a:cxn ang="0">
                      <a:pos x="8" y="39"/>
                    </a:cxn>
                    <a:cxn ang="0">
                      <a:pos x="0" y="47"/>
                    </a:cxn>
                    <a:cxn ang="0">
                      <a:pos x="8" y="61"/>
                    </a:cxn>
                    <a:cxn ang="0">
                      <a:pos x="19" y="67"/>
                    </a:cxn>
                    <a:cxn ang="0">
                      <a:pos x="20" y="78"/>
                    </a:cxn>
                    <a:cxn ang="0">
                      <a:pos x="31" y="83"/>
                    </a:cxn>
                    <a:cxn ang="0">
                      <a:pos x="39" y="77"/>
                    </a:cxn>
                    <a:cxn ang="0">
                      <a:pos x="46" y="77"/>
                    </a:cxn>
                    <a:cxn ang="0">
                      <a:pos x="54" y="83"/>
                    </a:cxn>
                    <a:cxn ang="0">
                      <a:pos x="66" y="78"/>
                    </a:cxn>
                    <a:cxn ang="0">
                      <a:pos x="67" y="67"/>
                    </a:cxn>
                    <a:cxn ang="0">
                      <a:pos x="78" y="61"/>
                    </a:cxn>
                    <a:cxn ang="0">
                      <a:pos x="85" y="47"/>
                    </a:cxn>
                    <a:cxn ang="0">
                      <a:pos x="61" y="20"/>
                    </a:cxn>
                    <a:cxn ang="0">
                      <a:pos x="75" y="23"/>
                    </a:cxn>
                    <a:cxn ang="0">
                      <a:pos x="71" y="26"/>
                    </a:cxn>
                    <a:cxn ang="0">
                      <a:pos x="68" y="27"/>
                    </a:cxn>
                    <a:cxn ang="0">
                      <a:pos x="46" y="71"/>
                    </a:cxn>
                    <a:cxn ang="0">
                      <a:pos x="14" y="46"/>
                    </a:cxn>
                    <a:cxn ang="0">
                      <a:pos x="25" y="19"/>
                    </a:cxn>
                    <a:cxn ang="0">
                      <a:pos x="26" y="19"/>
                    </a:cxn>
                    <a:cxn ang="0">
                      <a:pos x="36" y="14"/>
                    </a:cxn>
                    <a:cxn ang="0">
                      <a:pos x="49" y="14"/>
                    </a:cxn>
                    <a:cxn ang="0">
                      <a:pos x="61" y="20"/>
                    </a:cxn>
                    <a:cxn ang="0">
                      <a:pos x="43" y="5"/>
                    </a:cxn>
                    <a:cxn ang="0">
                      <a:pos x="48" y="10"/>
                    </a:cxn>
                    <a:cxn ang="0">
                      <a:pos x="37" y="10"/>
                    </a:cxn>
                    <a:cxn ang="0">
                      <a:pos x="16" y="16"/>
                    </a:cxn>
                    <a:cxn ang="0">
                      <a:pos x="17" y="22"/>
                    </a:cxn>
                    <a:cxn ang="0">
                      <a:pos x="11" y="23"/>
                    </a:cxn>
                    <a:cxn ang="0">
                      <a:pos x="6" y="47"/>
                    </a:cxn>
                    <a:cxn ang="0">
                      <a:pos x="11" y="46"/>
                    </a:cxn>
                    <a:cxn ang="0">
                      <a:pos x="8" y="56"/>
                    </a:cxn>
                    <a:cxn ang="0">
                      <a:pos x="23" y="74"/>
                    </a:cxn>
                    <a:cxn ang="0">
                      <a:pos x="35" y="74"/>
                    </a:cxn>
                    <a:cxn ang="0">
                      <a:pos x="23" y="74"/>
                    </a:cxn>
                    <a:cxn ang="0">
                      <a:pos x="51" y="74"/>
                    </a:cxn>
                    <a:cxn ang="0">
                      <a:pos x="63" y="74"/>
                    </a:cxn>
                    <a:cxn ang="0">
                      <a:pos x="78" y="56"/>
                    </a:cxn>
                    <a:cxn ang="0">
                      <a:pos x="75" y="44"/>
                    </a:cxn>
                    <a:cxn ang="0">
                      <a:pos x="78" y="56"/>
                    </a:cxn>
                  </a:cxnLst>
                  <a:rect l="0" t="0" r="r" b="b"/>
                  <a:pathLst>
                    <a:path w="85" h="83">
                      <a:moveTo>
                        <a:pt x="82" y="42"/>
                      </a:moveTo>
                      <a:cubicBezTo>
                        <a:pt x="77" y="39"/>
                        <a:pt x="77" y="39"/>
                        <a:pt x="77" y="39"/>
                      </a:cubicBezTo>
                      <a:cubicBezTo>
                        <a:pt x="77" y="37"/>
                        <a:pt x="76" y="34"/>
                        <a:pt x="75" y="31"/>
                      </a:cubicBezTo>
                      <a:cubicBezTo>
                        <a:pt x="79" y="27"/>
                        <a:pt x="79" y="27"/>
                        <a:pt x="79" y="27"/>
                      </a:cubicBezTo>
                      <a:cubicBezTo>
                        <a:pt x="81" y="25"/>
                        <a:pt x="81" y="23"/>
                        <a:pt x="80" y="21"/>
                      </a:cubicBezTo>
                      <a:cubicBezTo>
                        <a:pt x="78" y="18"/>
                        <a:pt x="76" y="15"/>
                        <a:pt x="73" y="12"/>
                      </a:cubicBezTo>
                      <a:cubicBezTo>
                        <a:pt x="72" y="11"/>
                        <a:pt x="71" y="11"/>
                        <a:pt x="70" y="11"/>
                      </a:cubicBezTo>
                      <a:cubicBezTo>
                        <a:pt x="69" y="11"/>
                        <a:pt x="68" y="11"/>
                        <a:pt x="67" y="11"/>
                      </a:cubicBezTo>
                      <a:cubicBezTo>
                        <a:pt x="62" y="14"/>
                        <a:pt x="62" y="14"/>
                        <a:pt x="62" y="14"/>
                      </a:cubicBezTo>
                      <a:cubicBezTo>
                        <a:pt x="59" y="12"/>
                        <a:pt x="57" y="11"/>
                        <a:pt x="54" y="10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2"/>
                        <a:pt x="50" y="0"/>
                        <a:pt x="48" y="0"/>
                      </a:cubicBezTo>
                      <a:cubicBezTo>
                        <a:pt x="46" y="0"/>
                        <a:pt x="44" y="0"/>
                        <a:pt x="43" y="0"/>
                      </a:cubicBezTo>
                      <a:cubicBezTo>
                        <a:pt x="41" y="0"/>
                        <a:pt x="40" y="0"/>
                        <a:pt x="38" y="0"/>
                      </a:cubicBezTo>
                      <a:cubicBezTo>
                        <a:pt x="36" y="0"/>
                        <a:pt x="34" y="2"/>
                        <a:pt x="33" y="4"/>
                      </a:cubicBez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29" y="11"/>
                        <a:pt x="26" y="12"/>
                        <a:pt x="24" y="14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8" y="11"/>
                        <a:pt x="17" y="11"/>
                        <a:pt x="16" y="11"/>
                      </a:cubicBezTo>
                      <a:cubicBezTo>
                        <a:pt x="15" y="11"/>
                        <a:pt x="13" y="11"/>
                        <a:pt x="12" y="12"/>
                      </a:cubicBezTo>
                      <a:cubicBezTo>
                        <a:pt x="10" y="15"/>
                        <a:pt x="8" y="18"/>
                        <a:pt x="6" y="21"/>
                      </a:cubicBezTo>
                      <a:cubicBezTo>
                        <a:pt x="5" y="23"/>
                        <a:pt x="5" y="25"/>
                        <a:pt x="6" y="27"/>
                      </a:cubicBezTo>
                      <a:cubicBezTo>
                        <a:pt x="10" y="31"/>
                        <a:pt x="10" y="31"/>
                        <a:pt x="10" y="31"/>
                      </a:cubicBezTo>
                      <a:cubicBezTo>
                        <a:pt x="9" y="34"/>
                        <a:pt x="9" y="37"/>
                        <a:pt x="8" y="39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3"/>
                        <a:pt x="0" y="45"/>
                        <a:pt x="0" y="47"/>
                      </a:cubicBezTo>
                      <a:cubicBezTo>
                        <a:pt x="1" y="51"/>
                        <a:pt x="2" y="54"/>
                        <a:pt x="3" y="58"/>
                      </a:cubicBezTo>
                      <a:cubicBezTo>
                        <a:pt x="4" y="60"/>
                        <a:pt x="6" y="61"/>
                        <a:pt x="8" y="61"/>
                      </a:cubicBezTo>
                      <a:cubicBezTo>
                        <a:pt x="14" y="61"/>
                        <a:pt x="14" y="61"/>
                        <a:pt x="14" y="61"/>
                      </a:cubicBezTo>
                      <a:cubicBezTo>
                        <a:pt x="15" y="63"/>
                        <a:pt x="17" y="65"/>
                        <a:pt x="19" y="67"/>
                      </a:cubicBezTo>
                      <a:cubicBezTo>
                        <a:pt x="17" y="73"/>
                        <a:pt x="17" y="73"/>
                        <a:pt x="17" y="73"/>
                      </a:cubicBezTo>
                      <a:cubicBezTo>
                        <a:pt x="17" y="75"/>
                        <a:pt x="18" y="77"/>
                        <a:pt x="20" y="78"/>
                      </a:cubicBezTo>
                      <a:cubicBezTo>
                        <a:pt x="23" y="80"/>
                        <a:pt x="26" y="82"/>
                        <a:pt x="30" y="83"/>
                      </a:cubicBezTo>
                      <a:cubicBezTo>
                        <a:pt x="30" y="83"/>
                        <a:pt x="31" y="83"/>
                        <a:pt x="31" y="83"/>
                      </a:cubicBezTo>
                      <a:cubicBezTo>
                        <a:pt x="33" y="83"/>
                        <a:pt x="34" y="82"/>
                        <a:pt x="35" y="81"/>
                      </a:cubicBezTo>
                      <a:cubicBezTo>
                        <a:pt x="39" y="77"/>
                        <a:pt x="39" y="77"/>
                        <a:pt x="39" y="77"/>
                      </a:cubicBezTo>
                      <a:cubicBezTo>
                        <a:pt x="41" y="77"/>
                        <a:pt x="42" y="77"/>
                        <a:pt x="43" y="77"/>
                      </a:cubicBezTo>
                      <a:cubicBezTo>
                        <a:pt x="44" y="77"/>
                        <a:pt x="45" y="77"/>
                        <a:pt x="46" y="77"/>
                      </a:cubicBezTo>
                      <a:cubicBezTo>
                        <a:pt x="50" y="81"/>
                        <a:pt x="50" y="81"/>
                        <a:pt x="50" y="81"/>
                      </a:cubicBezTo>
                      <a:cubicBezTo>
                        <a:pt x="51" y="82"/>
                        <a:pt x="53" y="83"/>
                        <a:pt x="54" y="83"/>
                      </a:cubicBezTo>
                      <a:cubicBezTo>
                        <a:pt x="55" y="83"/>
                        <a:pt x="55" y="83"/>
                        <a:pt x="56" y="83"/>
                      </a:cubicBezTo>
                      <a:cubicBezTo>
                        <a:pt x="59" y="82"/>
                        <a:pt x="63" y="80"/>
                        <a:pt x="66" y="78"/>
                      </a:cubicBezTo>
                      <a:cubicBezTo>
                        <a:pt x="68" y="77"/>
                        <a:pt x="69" y="75"/>
                        <a:pt x="68" y="73"/>
                      </a:cubicBezTo>
                      <a:cubicBezTo>
                        <a:pt x="67" y="67"/>
                        <a:pt x="67" y="67"/>
                        <a:pt x="67" y="67"/>
                      </a:cubicBezTo>
                      <a:cubicBezTo>
                        <a:pt x="69" y="65"/>
                        <a:pt x="70" y="63"/>
                        <a:pt x="72" y="61"/>
                      </a:cubicBezTo>
                      <a:cubicBezTo>
                        <a:pt x="78" y="61"/>
                        <a:pt x="78" y="61"/>
                        <a:pt x="78" y="61"/>
                      </a:cubicBezTo>
                      <a:cubicBezTo>
                        <a:pt x="80" y="61"/>
                        <a:pt x="82" y="60"/>
                        <a:pt x="83" y="58"/>
                      </a:cubicBezTo>
                      <a:cubicBezTo>
                        <a:pt x="84" y="54"/>
                        <a:pt x="85" y="51"/>
                        <a:pt x="85" y="47"/>
                      </a:cubicBezTo>
                      <a:cubicBezTo>
                        <a:pt x="85" y="45"/>
                        <a:pt x="84" y="43"/>
                        <a:pt x="82" y="42"/>
                      </a:cubicBezTo>
                      <a:close/>
                      <a:moveTo>
                        <a:pt x="61" y="20"/>
                      </a:moveTo>
                      <a:cubicBezTo>
                        <a:pt x="70" y="16"/>
                        <a:pt x="70" y="16"/>
                        <a:pt x="70" y="16"/>
                      </a:cubicBezTo>
                      <a:cubicBezTo>
                        <a:pt x="72" y="18"/>
                        <a:pt x="73" y="21"/>
                        <a:pt x="75" y="23"/>
                      </a:cubicBezTo>
                      <a:cubicBezTo>
                        <a:pt x="72" y="28"/>
                        <a:pt x="72" y="28"/>
                        <a:pt x="72" y="28"/>
                      </a:cubicBezTo>
                      <a:cubicBezTo>
                        <a:pt x="71" y="27"/>
                        <a:pt x="71" y="26"/>
                        <a:pt x="71" y="26"/>
                      </a:cubicBezTo>
                      <a:cubicBezTo>
                        <a:pt x="70" y="25"/>
                        <a:pt x="69" y="24"/>
                        <a:pt x="68" y="25"/>
                      </a:cubicBezTo>
                      <a:cubicBezTo>
                        <a:pt x="67" y="25"/>
                        <a:pt x="67" y="27"/>
                        <a:pt x="68" y="27"/>
                      </a:cubicBezTo>
                      <a:cubicBezTo>
                        <a:pt x="70" y="31"/>
                        <a:pt x="71" y="35"/>
                        <a:pt x="72" y="39"/>
                      </a:cubicBezTo>
                      <a:cubicBezTo>
                        <a:pt x="73" y="55"/>
                        <a:pt x="62" y="69"/>
                        <a:pt x="46" y="71"/>
                      </a:cubicBezTo>
                      <a:cubicBezTo>
                        <a:pt x="38" y="72"/>
                        <a:pt x="31" y="70"/>
                        <a:pt x="25" y="65"/>
                      </a:cubicBezTo>
                      <a:cubicBezTo>
                        <a:pt x="19" y="60"/>
                        <a:pt x="15" y="53"/>
                        <a:pt x="14" y="46"/>
                      </a:cubicBezTo>
                      <a:cubicBezTo>
                        <a:pt x="13" y="38"/>
                        <a:pt x="15" y="30"/>
                        <a:pt x="20" y="24"/>
                      </a:cubicBezTo>
                      <a:cubicBezTo>
                        <a:pt x="22" y="22"/>
                        <a:pt x="23" y="21"/>
                        <a:pt x="25" y="19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26" y="19"/>
                        <a:pt x="26" y="19"/>
                        <a:pt x="26" y="19"/>
                      </a:cubicBezTo>
                      <a:cubicBezTo>
                        <a:pt x="29" y="17"/>
                        <a:pt x="32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4"/>
                        <a:pt x="40" y="14"/>
                      </a:cubicBezTo>
                      <a:cubicBezTo>
                        <a:pt x="43" y="13"/>
                        <a:pt x="46" y="13"/>
                        <a:pt x="49" y="14"/>
                      </a:cubicBezTo>
                      <a:cubicBezTo>
                        <a:pt x="49" y="14"/>
                        <a:pt x="49" y="14"/>
                        <a:pt x="49" y="14"/>
                      </a:cubicBezTo>
                      <a:cubicBezTo>
                        <a:pt x="54" y="15"/>
                        <a:pt x="58" y="17"/>
                        <a:pt x="61" y="20"/>
                      </a:cubicBezTo>
                      <a:close/>
                      <a:moveTo>
                        <a:pt x="38" y="5"/>
                      </a:moveTo>
                      <a:cubicBezTo>
                        <a:pt x="40" y="5"/>
                        <a:pt x="41" y="5"/>
                        <a:pt x="43" y="5"/>
                      </a:cubicBezTo>
                      <a:cubicBezTo>
                        <a:pt x="44" y="5"/>
                        <a:pt x="46" y="5"/>
                        <a:pt x="47" y="5"/>
                      </a:cubicBezTo>
                      <a:cubicBezTo>
                        <a:pt x="48" y="10"/>
                        <a:pt x="48" y="10"/>
                        <a:pt x="48" y="10"/>
                      </a:cubicBezTo>
                      <a:cubicBezTo>
                        <a:pt x="45" y="10"/>
                        <a:pt x="42" y="10"/>
                        <a:pt x="39" y="10"/>
                      </a:cubicBezTo>
                      <a:cubicBezTo>
                        <a:pt x="39" y="10"/>
                        <a:pt x="38" y="10"/>
                        <a:pt x="37" y="10"/>
                      </a:cubicBezTo>
                      <a:lnTo>
                        <a:pt x="38" y="5"/>
                      </a:lnTo>
                      <a:close/>
                      <a:moveTo>
                        <a:pt x="16" y="16"/>
                      </a:move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0" y="19"/>
                        <a:pt x="18" y="21"/>
                        <a:pt x="17" y="22"/>
                      </a:cubicBezTo>
                      <a:cubicBezTo>
                        <a:pt x="16" y="24"/>
                        <a:pt x="15" y="26"/>
                        <a:pt x="14" y="28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12" y="21"/>
                        <a:pt x="14" y="18"/>
                        <a:pt x="16" y="16"/>
                      </a:cubicBezTo>
                      <a:close/>
                      <a:moveTo>
                        <a:pt x="6" y="47"/>
                      </a:moveTo>
                      <a:cubicBezTo>
                        <a:pt x="10" y="44"/>
                        <a:pt x="10" y="44"/>
                        <a:pt x="10" y="44"/>
                      </a:cubicBezTo>
                      <a:cubicBezTo>
                        <a:pt x="10" y="45"/>
                        <a:pt x="11" y="45"/>
                        <a:pt x="11" y="46"/>
                      </a:cubicBezTo>
                      <a:cubicBezTo>
                        <a:pt x="11" y="49"/>
                        <a:pt x="12" y="53"/>
                        <a:pt x="13" y="56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7" y="53"/>
                        <a:pt x="6" y="50"/>
                        <a:pt x="6" y="47"/>
                      </a:cubicBezTo>
                      <a:close/>
                      <a:moveTo>
                        <a:pt x="23" y="74"/>
                      </a:moveTo>
                      <a:cubicBezTo>
                        <a:pt x="24" y="69"/>
                        <a:pt x="24" y="69"/>
                        <a:pt x="24" y="69"/>
                      </a:cubicBezTo>
                      <a:cubicBezTo>
                        <a:pt x="27" y="71"/>
                        <a:pt x="31" y="73"/>
                        <a:pt x="35" y="74"/>
                      </a:cubicBezTo>
                      <a:cubicBezTo>
                        <a:pt x="31" y="78"/>
                        <a:pt x="31" y="78"/>
                        <a:pt x="31" y="78"/>
                      </a:cubicBezTo>
                      <a:cubicBezTo>
                        <a:pt x="28" y="77"/>
                        <a:pt x="25" y="75"/>
                        <a:pt x="23" y="74"/>
                      </a:cubicBezTo>
                      <a:close/>
                      <a:moveTo>
                        <a:pt x="54" y="78"/>
                      </a:moveTo>
                      <a:cubicBezTo>
                        <a:pt x="51" y="74"/>
                        <a:pt x="51" y="74"/>
                        <a:pt x="51" y="74"/>
                      </a:cubicBezTo>
                      <a:cubicBezTo>
                        <a:pt x="55" y="73"/>
                        <a:pt x="59" y="71"/>
                        <a:pt x="62" y="69"/>
                      </a:cubicBezTo>
                      <a:cubicBezTo>
                        <a:pt x="63" y="74"/>
                        <a:pt x="63" y="74"/>
                        <a:pt x="63" y="74"/>
                      </a:cubicBezTo>
                      <a:cubicBezTo>
                        <a:pt x="60" y="75"/>
                        <a:pt x="57" y="77"/>
                        <a:pt x="54" y="78"/>
                      </a:cubicBezTo>
                      <a:close/>
                      <a:moveTo>
                        <a:pt x="78" y="56"/>
                      </a:moveTo>
                      <a:cubicBezTo>
                        <a:pt x="72" y="56"/>
                        <a:pt x="72" y="56"/>
                        <a:pt x="72" y="56"/>
                      </a:cubicBezTo>
                      <a:cubicBezTo>
                        <a:pt x="74" y="52"/>
                        <a:pt x="75" y="48"/>
                        <a:pt x="75" y="44"/>
                      </a:cubicBezTo>
                      <a:cubicBezTo>
                        <a:pt x="80" y="47"/>
                        <a:pt x="80" y="47"/>
                        <a:pt x="80" y="47"/>
                      </a:cubicBezTo>
                      <a:cubicBezTo>
                        <a:pt x="80" y="50"/>
                        <a:pt x="79" y="53"/>
                        <a:pt x="78" y="5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Freeform: Shape 53"/>
                <p:cNvSpPr/>
                <p:nvPr/>
              </p:nvSpPr>
              <p:spPr bwMode="auto">
                <a:xfrm>
                  <a:off x="4395858" y="3330860"/>
                  <a:ext cx="124323" cy="144667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5" y="40"/>
                    </a:cxn>
                    <a:cxn ang="0">
                      <a:pos x="7" y="40"/>
                    </a:cxn>
                    <a:cxn ang="0">
                      <a:pos x="8" y="40"/>
                    </a:cxn>
                    <a:cxn ang="0">
                      <a:pos x="8" y="37"/>
                    </a:cxn>
                    <a:cxn ang="0">
                      <a:pos x="4" y="24"/>
                    </a:cxn>
                    <a:cxn ang="0">
                      <a:pos x="25" y="3"/>
                    </a:cxn>
                    <a:cxn ang="0">
                      <a:pos x="31" y="4"/>
                    </a:cxn>
                    <a:cxn ang="0">
                      <a:pos x="34" y="3"/>
                    </a:cxn>
                    <a:cxn ang="0">
                      <a:pos x="33" y="1"/>
                    </a:cxn>
                    <a:cxn ang="0">
                      <a:pos x="25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4" h="40">
                      <a:moveTo>
                        <a:pt x="0" y="24"/>
                      </a:moveTo>
                      <a:cubicBezTo>
                        <a:pt x="0" y="30"/>
                        <a:pt x="2" y="35"/>
                        <a:pt x="5" y="40"/>
                      </a:cubicBezTo>
                      <a:cubicBezTo>
                        <a:pt x="6" y="40"/>
                        <a:pt x="6" y="40"/>
                        <a:pt x="7" y="40"/>
                      </a:cubicBezTo>
                      <a:cubicBezTo>
                        <a:pt x="7" y="40"/>
                        <a:pt x="8" y="40"/>
                        <a:pt x="8" y="40"/>
                      </a:cubicBezTo>
                      <a:cubicBezTo>
                        <a:pt x="9" y="39"/>
                        <a:pt x="9" y="38"/>
                        <a:pt x="8" y="37"/>
                      </a:cubicBezTo>
                      <a:cubicBezTo>
                        <a:pt x="5" y="34"/>
                        <a:pt x="4" y="29"/>
                        <a:pt x="4" y="24"/>
                      </a:cubicBezTo>
                      <a:cubicBezTo>
                        <a:pt x="4" y="13"/>
                        <a:pt x="13" y="3"/>
                        <a:pt x="25" y="3"/>
                      </a:cubicBezTo>
                      <a:cubicBezTo>
                        <a:pt x="27" y="3"/>
                        <a:pt x="29" y="3"/>
                        <a:pt x="31" y="4"/>
                      </a:cubicBezTo>
                      <a:cubicBezTo>
                        <a:pt x="32" y="4"/>
                        <a:pt x="33" y="4"/>
                        <a:pt x="34" y="3"/>
                      </a:cubicBezTo>
                      <a:cubicBezTo>
                        <a:pt x="34" y="2"/>
                        <a:pt x="33" y="1"/>
                        <a:pt x="33" y="1"/>
                      </a:cubicBezTo>
                      <a:cubicBezTo>
                        <a:pt x="30" y="0"/>
                        <a:pt x="27" y="0"/>
                        <a:pt x="25" y="0"/>
                      </a:cubicBezTo>
                      <a:cubicBezTo>
                        <a:pt x="11" y="0"/>
                        <a:pt x="0" y="11"/>
                        <a:pt x="0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Freeform: Shape 54"/>
                <p:cNvSpPr/>
                <p:nvPr/>
              </p:nvSpPr>
              <p:spPr bwMode="auto">
                <a:xfrm>
                  <a:off x="4441067" y="3355723"/>
                  <a:ext cx="137886" cy="153708"/>
                </a:xfrm>
                <a:custGeom>
                  <a:avLst/>
                  <a:gdLst/>
                  <a:ahLst/>
                  <a:cxnLst>
                    <a:cxn ang="0">
                      <a:pos x="34" y="17"/>
                    </a:cxn>
                    <a:cxn ang="0">
                      <a:pos x="13" y="38"/>
                    </a:cxn>
                    <a:cxn ang="0">
                      <a:pos x="3" y="36"/>
                    </a:cxn>
                    <a:cxn ang="0">
                      <a:pos x="1" y="37"/>
                    </a:cxn>
                    <a:cxn ang="0">
                      <a:pos x="2" y="39"/>
                    </a:cxn>
                    <a:cxn ang="0">
                      <a:pos x="13" y="42"/>
                    </a:cxn>
                    <a:cxn ang="0">
                      <a:pos x="38" y="17"/>
                    </a:cxn>
                    <a:cxn ang="0">
                      <a:pos x="31" y="1"/>
                    </a:cxn>
                    <a:cxn ang="0">
                      <a:pos x="29" y="1"/>
                    </a:cxn>
                    <a:cxn ang="0">
                      <a:pos x="29" y="3"/>
                    </a:cxn>
                    <a:cxn ang="0">
                      <a:pos x="34" y="17"/>
                    </a:cxn>
                  </a:cxnLst>
                  <a:rect l="0" t="0" r="r" b="b"/>
                  <a:pathLst>
                    <a:path w="38" h="42">
                      <a:moveTo>
                        <a:pt x="34" y="17"/>
                      </a:moveTo>
                      <a:cubicBezTo>
                        <a:pt x="34" y="29"/>
                        <a:pt x="25" y="38"/>
                        <a:pt x="13" y="38"/>
                      </a:cubicBezTo>
                      <a:cubicBezTo>
                        <a:pt x="9" y="38"/>
                        <a:pt x="6" y="38"/>
                        <a:pt x="3" y="36"/>
                      </a:cubicBezTo>
                      <a:cubicBezTo>
                        <a:pt x="2" y="36"/>
                        <a:pt x="1" y="36"/>
                        <a:pt x="1" y="37"/>
                      </a:cubicBezTo>
                      <a:cubicBezTo>
                        <a:pt x="0" y="38"/>
                        <a:pt x="1" y="39"/>
                        <a:pt x="2" y="39"/>
                      </a:cubicBezTo>
                      <a:cubicBezTo>
                        <a:pt x="5" y="41"/>
                        <a:pt x="9" y="42"/>
                        <a:pt x="13" y="42"/>
                      </a:cubicBezTo>
                      <a:cubicBezTo>
                        <a:pt x="26" y="42"/>
                        <a:pt x="38" y="31"/>
                        <a:pt x="38" y="17"/>
                      </a:cubicBezTo>
                      <a:cubicBezTo>
                        <a:pt x="38" y="11"/>
                        <a:pt x="35" y="5"/>
                        <a:pt x="31" y="1"/>
                      </a:cubicBezTo>
                      <a:cubicBezTo>
                        <a:pt x="31" y="0"/>
                        <a:pt x="30" y="0"/>
                        <a:pt x="29" y="1"/>
                      </a:cubicBezTo>
                      <a:cubicBezTo>
                        <a:pt x="28" y="1"/>
                        <a:pt x="28" y="3"/>
                        <a:pt x="29" y="3"/>
                      </a:cubicBezTo>
                      <a:cubicBezTo>
                        <a:pt x="32" y="7"/>
                        <a:pt x="34" y="12"/>
                        <a:pt x="34" y="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" name="Group 55"/>
            <p:cNvGrpSpPr/>
            <p:nvPr/>
          </p:nvGrpSpPr>
          <p:grpSpPr>
            <a:xfrm>
              <a:off x="2705230" y="2905446"/>
              <a:ext cx="437548" cy="437548"/>
              <a:chOff x="2848382" y="3177907"/>
              <a:chExt cx="475436" cy="475436"/>
            </a:xfrm>
          </p:grpSpPr>
          <p:sp>
            <p:nvSpPr>
              <p:cNvPr id="40" name="Oval 56"/>
              <p:cNvSpPr/>
              <p:nvPr/>
            </p:nvSpPr>
            <p:spPr bwMode="auto">
              <a:xfrm>
                <a:off x="2848382" y="3177907"/>
                <a:ext cx="475436" cy="475436"/>
              </a:xfrm>
              <a:prstGeom prst="ellipse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1" name="Group 57"/>
              <p:cNvGrpSpPr/>
              <p:nvPr/>
            </p:nvGrpSpPr>
            <p:grpSpPr>
              <a:xfrm>
                <a:off x="2958786" y="3271347"/>
                <a:ext cx="254628" cy="288579"/>
                <a:chOff x="5380038" y="2333625"/>
                <a:chExt cx="190500" cy="215900"/>
              </a:xfrm>
              <a:solidFill>
                <a:schemeClr val="bg1"/>
              </a:solidFill>
            </p:grpSpPr>
            <p:sp>
              <p:nvSpPr>
                <p:cNvPr id="42" name="Freeform: Shape 58"/>
                <p:cNvSpPr/>
                <p:nvPr/>
              </p:nvSpPr>
              <p:spPr bwMode="auto">
                <a:xfrm>
                  <a:off x="5405438" y="2333625"/>
                  <a:ext cx="165100" cy="161925"/>
                </a:xfrm>
                <a:custGeom>
                  <a:avLst/>
                  <a:gdLst/>
                  <a:ahLst/>
                  <a:cxnLst>
                    <a:cxn ang="0">
                      <a:pos x="51" y="27"/>
                    </a:cxn>
                    <a:cxn ang="0">
                      <a:pos x="63" y="9"/>
                    </a:cxn>
                    <a:cxn ang="0">
                      <a:pos x="64" y="6"/>
                    </a:cxn>
                    <a:cxn ang="0">
                      <a:pos x="58" y="0"/>
                    </a:cxn>
                    <a:cxn ang="0">
                      <a:pos x="58" y="0"/>
                    </a:cxn>
                    <a:cxn ang="0">
                      <a:pos x="28" y="0"/>
                    </a:cxn>
                    <a:cxn ang="0">
                      <a:pos x="22" y="6"/>
                    </a:cxn>
                    <a:cxn ang="0">
                      <a:pos x="22" y="9"/>
                    </a:cxn>
                    <a:cxn ang="0">
                      <a:pos x="5" y="9"/>
                    </a:cxn>
                    <a:cxn ang="0">
                      <a:pos x="0" y="15"/>
                    </a:cxn>
                    <a:cxn ang="0">
                      <a:pos x="0" y="57"/>
                    </a:cxn>
                    <a:cxn ang="0">
                      <a:pos x="5" y="63"/>
                    </a:cxn>
                    <a:cxn ang="0">
                      <a:pos x="36" y="63"/>
                    </a:cxn>
                    <a:cxn ang="0">
                      <a:pos x="41" y="57"/>
                    </a:cxn>
                    <a:cxn ang="0">
                      <a:pos x="41" y="54"/>
                    </a:cxn>
                    <a:cxn ang="0">
                      <a:pos x="58" y="54"/>
                    </a:cxn>
                    <a:cxn ang="0">
                      <a:pos x="63" y="51"/>
                    </a:cxn>
                    <a:cxn ang="0">
                      <a:pos x="63" y="46"/>
                    </a:cxn>
                    <a:cxn ang="0">
                      <a:pos x="51" y="27"/>
                    </a:cxn>
                    <a:cxn ang="0">
                      <a:pos x="5" y="15"/>
                    </a:cxn>
                    <a:cxn ang="0">
                      <a:pos x="24" y="15"/>
                    </a:cxn>
                    <a:cxn ang="0">
                      <a:pos x="24" y="17"/>
                    </a:cxn>
                    <a:cxn ang="0">
                      <a:pos x="26" y="19"/>
                    </a:cxn>
                    <a:cxn ang="0">
                      <a:pos x="28" y="17"/>
                    </a:cxn>
                    <a:cxn ang="0">
                      <a:pos x="28" y="15"/>
                    </a:cxn>
                    <a:cxn ang="0">
                      <a:pos x="28" y="15"/>
                    </a:cxn>
                    <a:cxn ang="0">
                      <a:pos x="28" y="6"/>
                    </a:cxn>
                    <a:cxn ang="0">
                      <a:pos x="58" y="6"/>
                    </a:cxn>
                    <a:cxn ang="0">
                      <a:pos x="45" y="27"/>
                    </a:cxn>
                    <a:cxn ang="0">
                      <a:pos x="58" y="48"/>
                    </a:cxn>
                    <a:cxn ang="0">
                      <a:pos x="36" y="48"/>
                    </a:cxn>
                    <a:cxn ang="0">
                      <a:pos x="36" y="48"/>
                    </a:cxn>
                    <a:cxn ang="0">
                      <a:pos x="28" y="48"/>
                    </a:cxn>
                    <a:cxn ang="0">
                      <a:pos x="28" y="25"/>
                    </a:cxn>
                    <a:cxn ang="0">
                      <a:pos x="26" y="23"/>
                    </a:cxn>
                    <a:cxn ang="0">
                      <a:pos x="24" y="25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5" y="51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33" y="57"/>
                    </a:cxn>
                    <a:cxn ang="0">
                      <a:pos x="5" y="57"/>
                    </a:cxn>
                    <a:cxn ang="0">
                      <a:pos x="5" y="15"/>
                    </a:cxn>
                    <a:cxn ang="0">
                      <a:pos x="36" y="55"/>
                    </a:cxn>
                    <a:cxn ang="0">
                      <a:pos x="32" y="52"/>
                    </a:cxn>
                    <a:cxn ang="0">
                      <a:pos x="36" y="52"/>
                    </a:cxn>
                    <a:cxn ang="0">
                      <a:pos x="36" y="55"/>
                    </a:cxn>
                  </a:cxnLst>
                  <a:rect l="0" t="0" r="r" b="b"/>
                  <a:pathLst>
                    <a:path w="64" h="63">
                      <a:moveTo>
                        <a:pt x="51" y="27"/>
                      </a:moveTo>
                      <a:cubicBezTo>
                        <a:pt x="63" y="9"/>
                        <a:pt x="63" y="9"/>
                        <a:pt x="63" y="9"/>
                      </a:cubicBezTo>
                      <a:cubicBezTo>
                        <a:pt x="63" y="8"/>
                        <a:pt x="64" y="7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2" y="3"/>
                        <a:pt x="22" y="6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5" y="9"/>
                        <a:pt x="5" y="9"/>
                        <a:pt x="5" y="9"/>
                      </a:cubicBezTo>
                      <a:cubicBezTo>
                        <a:pt x="2" y="9"/>
                        <a:pt x="0" y="12"/>
                        <a:pt x="0" y="15"/>
                      </a:cubicBezTo>
                      <a:cubicBezTo>
                        <a:pt x="0" y="57"/>
                        <a:pt x="0" y="57"/>
                        <a:pt x="0" y="57"/>
                      </a:cubicBezTo>
                      <a:cubicBezTo>
                        <a:pt x="0" y="60"/>
                        <a:pt x="2" y="63"/>
                        <a:pt x="5" y="63"/>
                      </a:cubicBezTo>
                      <a:cubicBezTo>
                        <a:pt x="36" y="63"/>
                        <a:pt x="36" y="63"/>
                        <a:pt x="36" y="63"/>
                      </a:cubicBezTo>
                      <a:cubicBezTo>
                        <a:pt x="39" y="63"/>
                        <a:pt x="41" y="60"/>
                        <a:pt x="41" y="57"/>
                      </a:cubicBezTo>
                      <a:cubicBezTo>
                        <a:pt x="41" y="54"/>
                        <a:pt x="41" y="54"/>
                        <a:pt x="41" y="54"/>
                      </a:cubicBezTo>
                      <a:cubicBezTo>
                        <a:pt x="58" y="54"/>
                        <a:pt x="58" y="54"/>
                        <a:pt x="58" y="54"/>
                      </a:cubicBezTo>
                      <a:cubicBezTo>
                        <a:pt x="60" y="54"/>
                        <a:pt x="62" y="53"/>
                        <a:pt x="63" y="51"/>
                      </a:cubicBezTo>
                      <a:cubicBezTo>
                        <a:pt x="64" y="49"/>
                        <a:pt x="64" y="47"/>
                        <a:pt x="63" y="46"/>
                      </a:cubicBezTo>
                      <a:lnTo>
                        <a:pt x="51" y="27"/>
                      </a:lnTo>
                      <a:close/>
                      <a:moveTo>
                        <a:pt x="5" y="15"/>
                      </a:move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4" y="18"/>
                        <a:pt x="25" y="19"/>
                        <a:pt x="26" y="19"/>
                      </a:cubicBezTo>
                      <a:cubicBezTo>
                        <a:pt x="27" y="19"/>
                        <a:pt x="28" y="18"/>
                        <a:pt x="28" y="17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6"/>
                        <a:pt x="28" y="6"/>
                        <a:pt x="28" y="6"/>
                      </a:cubicBezTo>
                      <a:cubicBezTo>
                        <a:pt x="58" y="6"/>
                        <a:pt x="58" y="6"/>
                        <a:pt x="58" y="6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58" y="48"/>
                        <a:pt x="58" y="48"/>
                        <a:pt x="58" y="48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28" y="24"/>
                        <a:pt x="27" y="23"/>
                        <a:pt x="26" y="23"/>
                      </a:cubicBezTo>
                      <a:cubicBezTo>
                        <a:pt x="25" y="23"/>
                        <a:pt x="24" y="24"/>
                        <a:pt x="24" y="25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5" y="51"/>
                        <a:pt x="25" y="51"/>
                      </a:cubicBezTo>
                      <a:cubicBezTo>
                        <a:pt x="25" y="51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33" y="57"/>
                        <a:pt x="33" y="57"/>
                        <a:pt x="33" y="57"/>
                      </a:cubicBezTo>
                      <a:cubicBezTo>
                        <a:pt x="5" y="57"/>
                        <a:pt x="5" y="57"/>
                        <a:pt x="5" y="57"/>
                      </a:cubicBezTo>
                      <a:lnTo>
                        <a:pt x="5" y="15"/>
                      </a:lnTo>
                      <a:close/>
                      <a:moveTo>
                        <a:pt x="36" y="55"/>
                      </a:moveTo>
                      <a:cubicBezTo>
                        <a:pt x="32" y="52"/>
                        <a:pt x="32" y="52"/>
                        <a:pt x="32" y="52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lnTo>
                        <a:pt x="36" y="5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Freeform: Shape 59"/>
                <p:cNvSpPr/>
                <p:nvPr/>
              </p:nvSpPr>
              <p:spPr bwMode="auto">
                <a:xfrm>
                  <a:off x="5380038" y="2359025"/>
                  <a:ext cx="15875" cy="190500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0" y="72"/>
                    </a:cxn>
                    <a:cxn ang="0">
                      <a:pos x="3" y="74"/>
                    </a:cxn>
                    <a:cxn ang="0">
                      <a:pos x="6" y="72"/>
                    </a:cxn>
                    <a:cxn ang="0">
                      <a:pos x="6" y="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74">
                      <a:moveTo>
                        <a:pt x="3" y="0"/>
                      </a:move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1" y="74"/>
                        <a:pt x="3" y="74"/>
                      </a:cubicBezTo>
                      <a:cubicBezTo>
                        <a:pt x="4" y="74"/>
                        <a:pt x="6" y="73"/>
                        <a:pt x="6" y="7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Oval 60"/>
                <p:cNvSpPr/>
                <p:nvPr/>
              </p:nvSpPr>
              <p:spPr bwMode="auto">
                <a:xfrm>
                  <a:off x="5380038" y="2333625"/>
                  <a:ext cx="15875" cy="1428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18" name="Straight Connector 67"/>
            <p:cNvCxnSpPr/>
            <p:nvPr/>
          </p:nvCxnSpPr>
          <p:spPr>
            <a:xfrm rot="16200000" flipH="1">
              <a:off x="2977330" y="3597471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69"/>
            <p:cNvCxnSpPr/>
            <p:nvPr/>
          </p:nvCxnSpPr>
          <p:spPr>
            <a:xfrm rot="16200000" flipH="1">
              <a:off x="4432476" y="3597469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71"/>
            <p:cNvCxnSpPr/>
            <p:nvPr/>
          </p:nvCxnSpPr>
          <p:spPr>
            <a:xfrm rot="16200000" flipH="1">
              <a:off x="5887622" y="3597471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3"/>
            <p:cNvGrpSpPr/>
            <p:nvPr/>
          </p:nvGrpSpPr>
          <p:grpSpPr>
            <a:xfrm>
              <a:off x="2413515" y="3598932"/>
              <a:ext cx="1458524" cy="943736"/>
              <a:chOff x="3218020" y="4798575"/>
              <a:chExt cx="1944699" cy="1258314"/>
            </a:xfrm>
          </p:grpSpPr>
          <p:sp>
            <p:nvSpPr>
              <p:cNvPr id="38" name="TextBox 75"/>
              <p:cNvSpPr txBox="1"/>
              <p:nvPr/>
            </p:nvSpPr>
            <p:spPr bwMode="auto">
              <a:xfrm>
                <a:off x="3223869" y="4798575"/>
                <a:ext cx="1933002" cy="66299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6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9" name="TextBox 76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2" name="Group 80"/>
            <p:cNvGrpSpPr/>
            <p:nvPr/>
          </p:nvGrpSpPr>
          <p:grpSpPr>
            <a:xfrm>
              <a:off x="3874830" y="3598932"/>
              <a:ext cx="1458524" cy="943736"/>
              <a:chOff x="3218020" y="4798575"/>
              <a:chExt cx="1944699" cy="1258314"/>
            </a:xfrm>
          </p:grpSpPr>
          <p:sp>
            <p:nvSpPr>
              <p:cNvPr id="36" name="TextBox 81"/>
              <p:cNvSpPr txBox="1"/>
              <p:nvPr/>
            </p:nvSpPr>
            <p:spPr bwMode="auto">
              <a:xfrm>
                <a:off x="3223869" y="4798575"/>
                <a:ext cx="1933002" cy="66299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7" name="TextBox 82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3" name="Group 83"/>
            <p:cNvGrpSpPr/>
            <p:nvPr/>
          </p:nvGrpSpPr>
          <p:grpSpPr>
            <a:xfrm>
              <a:off x="5332947" y="3598932"/>
              <a:ext cx="1458524" cy="943736"/>
              <a:chOff x="3218020" y="4798575"/>
              <a:chExt cx="1944699" cy="1258314"/>
            </a:xfrm>
          </p:grpSpPr>
          <p:sp>
            <p:nvSpPr>
              <p:cNvPr id="34" name="TextBox 84"/>
              <p:cNvSpPr txBox="1"/>
              <p:nvPr/>
            </p:nvSpPr>
            <p:spPr bwMode="auto">
              <a:xfrm>
                <a:off x="3223869" y="4798575"/>
                <a:ext cx="1933002" cy="66299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4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5" name="TextBox 85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424671" y="909577"/>
            <a:ext cx="4366800" cy="1766275"/>
            <a:chOff x="2424671" y="909577"/>
            <a:chExt cx="4366800" cy="1766275"/>
          </a:xfrm>
        </p:grpSpPr>
        <p:grpSp>
          <p:nvGrpSpPr>
            <p:cNvPr id="4" name="Group 4"/>
            <p:cNvGrpSpPr/>
            <p:nvPr/>
          </p:nvGrpSpPr>
          <p:grpSpPr>
            <a:xfrm>
              <a:off x="2468176" y="2002554"/>
              <a:ext cx="1265279" cy="673298"/>
              <a:chOff x="2590800" y="1804482"/>
              <a:chExt cx="1374843" cy="731600"/>
            </a:xfrm>
          </p:grpSpPr>
          <p:sp>
            <p:nvSpPr>
              <p:cNvPr id="83" name="Arrow: Notched Right 5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name="adj1" fmla="val 100000"/>
                  <a:gd name="adj2" fmla="val 31781"/>
                </a:avLst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Arrow: Pentagon 6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name="adj" fmla="val 31944"/>
                </a:avLst>
              </a:prstGeom>
              <a:solidFill>
                <a:schemeClr val="accent1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sz="1200" b="1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5" name="Group 7"/>
            <p:cNvGrpSpPr/>
            <p:nvPr/>
          </p:nvGrpSpPr>
          <p:grpSpPr>
            <a:xfrm>
              <a:off x="3940853" y="2002554"/>
              <a:ext cx="1265279" cy="673298"/>
              <a:chOff x="2590800" y="1804482"/>
              <a:chExt cx="1374843" cy="731600"/>
            </a:xfrm>
            <a:solidFill>
              <a:schemeClr val="accent2"/>
            </a:solidFill>
          </p:grpSpPr>
          <p:sp>
            <p:nvSpPr>
              <p:cNvPr id="81" name="Arrow: Notched Right 8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name="adj1" fmla="val 100000"/>
                  <a:gd name="adj2" fmla="val 31781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Arrow: Pentagon 9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name="adj" fmla="val 31944"/>
                </a:avLst>
              </a:prstGeom>
              <a:solidFill>
                <a:schemeClr val="accent2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sz="1200" b="1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6" name="Group 10"/>
            <p:cNvGrpSpPr/>
            <p:nvPr/>
          </p:nvGrpSpPr>
          <p:grpSpPr>
            <a:xfrm>
              <a:off x="5410547" y="2002554"/>
              <a:ext cx="1265279" cy="673298"/>
              <a:chOff x="2590800" y="1804482"/>
              <a:chExt cx="1374843" cy="731600"/>
            </a:xfrm>
            <a:solidFill>
              <a:schemeClr val="accent3"/>
            </a:solidFill>
          </p:grpSpPr>
          <p:sp>
            <p:nvSpPr>
              <p:cNvPr id="79" name="Arrow: Notched Right 11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name="adj1" fmla="val 100000"/>
                  <a:gd name="adj2" fmla="val 31781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Arrow: Pentagon 12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name="adj" fmla="val 31944"/>
                </a:avLst>
              </a:prstGeom>
              <a:solidFill>
                <a:schemeClr val="accent3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sz="1200" b="1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10" name="Group 22"/>
            <p:cNvGrpSpPr/>
            <p:nvPr/>
          </p:nvGrpSpPr>
          <p:grpSpPr>
            <a:xfrm>
              <a:off x="3012038" y="2120430"/>
              <a:ext cx="437548" cy="437548"/>
              <a:chOff x="3181757" y="2258239"/>
              <a:chExt cx="475436" cy="475436"/>
            </a:xfrm>
          </p:grpSpPr>
          <p:sp>
            <p:nvSpPr>
              <p:cNvPr id="69" name="Oval 23"/>
              <p:cNvSpPr/>
              <p:nvPr/>
            </p:nvSpPr>
            <p:spPr bwMode="auto">
              <a:xfrm>
                <a:off x="3181757" y="2258239"/>
                <a:ext cx="475436" cy="47543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70" name="Group 24"/>
              <p:cNvGrpSpPr/>
              <p:nvPr/>
            </p:nvGrpSpPr>
            <p:grpSpPr>
              <a:xfrm>
                <a:off x="3276095" y="2324131"/>
                <a:ext cx="286761" cy="343619"/>
                <a:chOff x="3735388" y="3473450"/>
                <a:chExt cx="184150" cy="220663"/>
              </a:xfrm>
              <a:solidFill>
                <a:schemeClr val="bg1"/>
              </a:solidFill>
            </p:grpSpPr>
            <p:sp>
              <p:nvSpPr>
                <p:cNvPr id="71" name="Freeform: Shape 25"/>
                <p:cNvSpPr/>
                <p:nvPr/>
              </p:nvSpPr>
              <p:spPr bwMode="auto">
                <a:xfrm>
                  <a:off x="3773488" y="3473450"/>
                  <a:ext cx="104775" cy="104775"/>
                </a:xfrm>
                <a:custGeom>
                  <a:avLst/>
                  <a:gdLst/>
                  <a:ahLst/>
                  <a:cxnLst>
                    <a:cxn ang="0">
                      <a:pos x="21" y="41"/>
                    </a:cxn>
                    <a:cxn ang="0">
                      <a:pos x="41" y="21"/>
                    </a:cxn>
                    <a:cxn ang="0">
                      <a:pos x="21" y="0"/>
                    </a:cxn>
                    <a:cxn ang="0">
                      <a:pos x="0" y="21"/>
                    </a:cxn>
                    <a:cxn ang="0">
                      <a:pos x="21" y="41"/>
                    </a:cxn>
                    <a:cxn ang="0">
                      <a:pos x="21" y="6"/>
                    </a:cxn>
                    <a:cxn ang="0">
                      <a:pos x="36" y="21"/>
                    </a:cxn>
                    <a:cxn ang="0">
                      <a:pos x="21" y="36"/>
                    </a:cxn>
                    <a:cxn ang="0">
                      <a:pos x="6" y="21"/>
                    </a:cxn>
                    <a:cxn ang="0">
                      <a:pos x="21" y="6"/>
                    </a:cxn>
                  </a:cxnLst>
                  <a:rect l="0" t="0" r="r" b="b"/>
                  <a:pathLst>
                    <a:path w="41" h="41">
                      <a:moveTo>
                        <a:pt x="21" y="41"/>
                      </a:moveTo>
                      <a:cubicBezTo>
                        <a:pt x="32" y="41"/>
                        <a:pt x="41" y="32"/>
                        <a:pt x="41" y="21"/>
                      </a:cubicBezTo>
                      <a:cubicBezTo>
                        <a:pt x="41" y="9"/>
                        <a:pt x="32" y="0"/>
                        <a:pt x="21" y="0"/>
                      </a:cubicBezTo>
                      <a:cubicBezTo>
                        <a:pt x="10" y="0"/>
                        <a:pt x="0" y="9"/>
                        <a:pt x="0" y="21"/>
                      </a:cubicBezTo>
                      <a:cubicBezTo>
                        <a:pt x="0" y="32"/>
                        <a:pt x="10" y="41"/>
                        <a:pt x="21" y="41"/>
                      </a:cubicBezTo>
                      <a:close/>
                      <a:moveTo>
                        <a:pt x="21" y="6"/>
                      </a:moveTo>
                      <a:cubicBezTo>
                        <a:pt x="29" y="6"/>
                        <a:pt x="36" y="12"/>
                        <a:pt x="36" y="21"/>
                      </a:cubicBezTo>
                      <a:cubicBezTo>
                        <a:pt x="36" y="29"/>
                        <a:pt x="29" y="36"/>
                        <a:pt x="21" y="36"/>
                      </a:cubicBezTo>
                      <a:cubicBezTo>
                        <a:pt x="12" y="36"/>
                        <a:pt x="6" y="29"/>
                        <a:pt x="6" y="21"/>
                      </a:cubicBezTo>
                      <a:cubicBezTo>
                        <a:pt x="6" y="12"/>
                        <a:pt x="12" y="6"/>
                        <a:pt x="21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: Shape 26"/>
                <p:cNvSpPr/>
                <p:nvPr/>
              </p:nvSpPr>
              <p:spPr bwMode="auto">
                <a:xfrm>
                  <a:off x="3735388" y="3586163"/>
                  <a:ext cx="184150" cy="107950"/>
                </a:xfrm>
                <a:custGeom>
                  <a:avLst/>
                  <a:gdLst/>
                  <a:ahLst/>
                  <a:cxnLst>
                    <a:cxn ang="0">
                      <a:pos x="71" y="19"/>
                    </a:cxn>
                    <a:cxn ang="0">
                      <a:pos x="48" y="0"/>
                    </a:cxn>
                    <a:cxn ang="0">
                      <a:pos x="45" y="1"/>
                    </a:cxn>
                    <a:cxn ang="0">
                      <a:pos x="36" y="12"/>
                    </a:cxn>
                    <a:cxn ang="0">
                      <a:pos x="27" y="1"/>
                    </a:cxn>
                    <a:cxn ang="0">
                      <a:pos x="24" y="0"/>
                    </a:cxn>
                    <a:cxn ang="0">
                      <a:pos x="0" y="19"/>
                    </a:cxn>
                    <a:cxn ang="0">
                      <a:pos x="0" y="21"/>
                    </a:cxn>
                    <a:cxn ang="0">
                      <a:pos x="36" y="42"/>
                    </a:cxn>
                    <a:cxn ang="0">
                      <a:pos x="71" y="21"/>
                    </a:cxn>
                    <a:cxn ang="0">
                      <a:pos x="71" y="19"/>
                    </a:cxn>
                    <a:cxn ang="0">
                      <a:pos x="49" y="6"/>
                    </a:cxn>
                    <a:cxn ang="0">
                      <a:pos x="53" y="8"/>
                    </a:cxn>
                    <a:cxn ang="0">
                      <a:pos x="44" y="20"/>
                    </a:cxn>
                    <a:cxn ang="0">
                      <a:pos x="42" y="18"/>
                    </a:cxn>
                    <a:cxn ang="0">
                      <a:pos x="39" y="16"/>
                    </a:cxn>
                    <a:cxn ang="0">
                      <a:pos x="49" y="6"/>
                    </a:cxn>
                    <a:cxn ang="0">
                      <a:pos x="32" y="16"/>
                    </a:cxn>
                    <a:cxn ang="0">
                      <a:pos x="29" y="18"/>
                    </a:cxn>
                    <a:cxn ang="0">
                      <a:pos x="28" y="20"/>
                    </a:cxn>
                    <a:cxn ang="0">
                      <a:pos x="19" y="8"/>
                    </a:cxn>
                    <a:cxn ang="0">
                      <a:pos x="23" y="6"/>
                    </a:cxn>
                    <a:cxn ang="0">
                      <a:pos x="32" y="16"/>
                    </a:cxn>
                    <a:cxn ang="0">
                      <a:pos x="38" y="36"/>
                    </a:cxn>
                    <a:cxn ang="0">
                      <a:pos x="38" y="24"/>
                    </a:cxn>
                    <a:cxn ang="0">
                      <a:pos x="36" y="23"/>
                    </a:cxn>
                    <a:cxn ang="0">
                      <a:pos x="34" y="24"/>
                    </a:cxn>
                    <a:cxn ang="0">
                      <a:pos x="34" y="36"/>
                    </a:cxn>
                    <a:cxn ang="0">
                      <a:pos x="6" y="20"/>
                    </a:cxn>
                    <a:cxn ang="0">
                      <a:pos x="16" y="10"/>
                    </a:cxn>
                    <a:cxn ang="0">
                      <a:pos x="27" y="23"/>
                    </a:cxn>
                    <a:cxn ang="0">
                      <a:pos x="29" y="23"/>
                    </a:cxn>
                    <a:cxn ang="0">
                      <a:pos x="32" y="21"/>
                    </a:cxn>
                    <a:cxn ang="0">
                      <a:pos x="36" y="18"/>
                    </a:cxn>
                    <a:cxn ang="0">
                      <a:pos x="40" y="21"/>
                    </a:cxn>
                    <a:cxn ang="0">
                      <a:pos x="43" y="23"/>
                    </a:cxn>
                    <a:cxn ang="0">
                      <a:pos x="44" y="24"/>
                    </a:cxn>
                    <a:cxn ang="0">
                      <a:pos x="45" y="23"/>
                    </a:cxn>
                    <a:cxn ang="0">
                      <a:pos x="56" y="10"/>
                    </a:cxn>
                    <a:cxn ang="0">
                      <a:pos x="66" y="20"/>
                    </a:cxn>
                    <a:cxn ang="0">
                      <a:pos x="38" y="36"/>
                    </a:cxn>
                  </a:cxnLst>
                  <a:rect l="0" t="0" r="r" b="b"/>
                  <a:pathLst>
                    <a:path w="72" h="42">
                      <a:moveTo>
                        <a:pt x="71" y="19"/>
                      </a:moveTo>
                      <a:cubicBezTo>
                        <a:pt x="66" y="10"/>
                        <a:pt x="58" y="3"/>
                        <a:pt x="48" y="0"/>
                      </a:cubicBezTo>
                      <a:cubicBezTo>
                        <a:pt x="47" y="0"/>
                        <a:pt x="46" y="0"/>
                        <a:pt x="45" y="1"/>
                      </a:cubicBezTo>
                      <a:cubicBezTo>
                        <a:pt x="43" y="6"/>
                        <a:pt x="40" y="9"/>
                        <a:pt x="36" y="12"/>
                      </a:cubicBezTo>
                      <a:cubicBezTo>
                        <a:pt x="32" y="9"/>
                        <a:pt x="29" y="6"/>
                        <a:pt x="27" y="1"/>
                      </a:cubicBezTo>
                      <a:cubicBezTo>
                        <a:pt x="26" y="0"/>
                        <a:pt x="25" y="0"/>
                        <a:pt x="24" y="0"/>
                      </a:cubicBezTo>
                      <a:cubicBezTo>
                        <a:pt x="14" y="3"/>
                        <a:pt x="6" y="10"/>
                        <a:pt x="0" y="19"/>
                      </a:cubicBezTo>
                      <a:cubicBezTo>
                        <a:pt x="0" y="19"/>
                        <a:pt x="0" y="20"/>
                        <a:pt x="0" y="21"/>
                      </a:cubicBezTo>
                      <a:cubicBezTo>
                        <a:pt x="8" y="34"/>
                        <a:pt x="21" y="42"/>
                        <a:pt x="36" y="42"/>
                      </a:cubicBezTo>
                      <a:cubicBezTo>
                        <a:pt x="50" y="42"/>
                        <a:pt x="64" y="34"/>
                        <a:pt x="71" y="21"/>
                      </a:cubicBezTo>
                      <a:cubicBezTo>
                        <a:pt x="72" y="20"/>
                        <a:pt x="72" y="19"/>
                        <a:pt x="71" y="19"/>
                      </a:cubicBezTo>
                      <a:close/>
                      <a:moveTo>
                        <a:pt x="49" y="6"/>
                      </a:moveTo>
                      <a:cubicBezTo>
                        <a:pt x="50" y="6"/>
                        <a:pt x="52" y="7"/>
                        <a:pt x="53" y="8"/>
                      </a:cubicBezTo>
                      <a:cubicBezTo>
                        <a:pt x="51" y="12"/>
                        <a:pt x="48" y="16"/>
                        <a:pt x="44" y="20"/>
                      </a:cubicBezTo>
                      <a:cubicBezTo>
                        <a:pt x="43" y="19"/>
                        <a:pt x="43" y="19"/>
                        <a:pt x="42" y="18"/>
                      </a:cubicBezTo>
                      <a:cubicBezTo>
                        <a:pt x="41" y="18"/>
                        <a:pt x="40" y="17"/>
                        <a:pt x="39" y="16"/>
                      </a:cubicBezTo>
                      <a:cubicBezTo>
                        <a:pt x="43" y="13"/>
                        <a:pt x="46" y="10"/>
                        <a:pt x="49" y="6"/>
                      </a:cubicBezTo>
                      <a:close/>
                      <a:moveTo>
                        <a:pt x="32" y="16"/>
                      </a:moveTo>
                      <a:cubicBezTo>
                        <a:pt x="31" y="17"/>
                        <a:pt x="30" y="18"/>
                        <a:pt x="29" y="18"/>
                      </a:cubicBezTo>
                      <a:cubicBezTo>
                        <a:pt x="29" y="19"/>
                        <a:pt x="28" y="19"/>
                        <a:pt x="28" y="20"/>
                      </a:cubicBezTo>
                      <a:cubicBezTo>
                        <a:pt x="24" y="16"/>
                        <a:pt x="21" y="12"/>
                        <a:pt x="19" y="8"/>
                      </a:cubicBezTo>
                      <a:cubicBezTo>
                        <a:pt x="20" y="7"/>
                        <a:pt x="22" y="6"/>
                        <a:pt x="23" y="6"/>
                      </a:cubicBezTo>
                      <a:cubicBezTo>
                        <a:pt x="25" y="10"/>
                        <a:pt x="29" y="13"/>
                        <a:pt x="32" y="16"/>
                      </a:cubicBezTo>
                      <a:close/>
                      <a:moveTo>
                        <a:pt x="38" y="36"/>
                      </a:move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38" y="23"/>
                        <a:pt x="37" y="23"/>
                        <a:pt x="36" y="23"/>
                      </a:cubicBezTo>
                      <a:cubicBezTo>
                        <a:pt x="35" y="23"/>
                        <a:pt x="34" y="23"/>
                        <a:pt x="34" y="24"/>
                      </a:cubicBezTo>
                      <a:cubicBezTo>
                        <a:pt x="34" y="36"/>
                        <a:pt x="34" y="36"/>
                        <a:pt x="34" y="36"/>
                      </a:cubicBezTo>
                      <a:cubicBezTo>
                        <a:pt x="23" y="36"/>
                        <a:pt x="12" y="30"/>
                        <a:pt x="6" y="20"/>
                      </a:cubicBezTo>
                      <a:cubicBezTo>
                        <a:pt x="8" y="16"/>
                        <a:pt x="12" y="12"/>
                        <a:pt x="16" y="10"/>
                      </a:cubicBezTo>
                      <a:cubicBezTo>
                        <a:pt x="18" y="14"/>
                        <a:pt x="22" y="19"/>
                        <a:pt x="27" y="23"/>
                      </a:cubicBezTo>
                      <a:cubicBezTo>
                        <a:pt x="27" y="24"/>
                        <a:pt x="28" y="24"/>
                        <a:pt x="29" y="23"/>
                      </a:cubicBezTo>
                      <a:cubicBezTo>
                        <a:pt x="30" y="23"/>
                        <a:pt x="31" y="22"/>
                        <a:pt x="32" y="21"/>
                      </a:cubicBezTo>
                      <a:cubicBezTo>
                        <a:pt x="33" y="20"/>
                        <a:pt x="34" y="19"/>
                        <a:pt x="36" y="18"/>
                      </a:cubicBezTo>
                      <a:cubicBezTo>
                        <a:pt x="37" y="19"/>
                        <a:pt x="39" y="20"/>
                        <a:pt x="40" y="21"/>
                      </a:cubicBezTo>
                      <a:cubicBezTo>
                        <a:pt x="41" y="22"/>
                        <a:pt x="42" y="23"/>
                        <a:pt x="43" y="23"/>
                      </a:cubicBezTo>
                      <a:cubicBezTo>
                        <a:pt x="43" y="24"/>
                        <a:pt x="43" y="24"/>
                        <a:pt x="44" y="24"/>
                      </a:cubicBezTo>
                      <a:cubicBezTo>
                        <a:pt x="44" y="24"/>
                        <a:pt x="45" y="24"/>
                        <a:pt x="45" y="23"/>
                      </a:cubicBezTo>
                      <a:cubicBezTo>
                        <a:pt x="50" y="19"/>
                        <a:pt x="53" y="14"/>
                        <a:pt x="56" y="10"/>
                      </a:cubicBezTo>
                      <a:cubicBezTo>
                        <a:pt x="60" y="12"/>
                        <a:pt x="63" y="16"/>
                        <a:pt x="66" y="20"/>
                      </a:cubicBezTo>
                      <a:cubicBezTo>
                        <a:pt x="60" y="30"/>
                        <a:pt x="49" y="36"/>
                        <a:pt x="38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1" name="Group 27"/>
            <p:cNvGrpSpPr/>
            <p:nvPr/>
          </p:nvGrpSpPr>
          <p:grpSpPr>
            <a:xfrm>
              <a:off x="4511014" y="2120430"/>
              <a:ext cx="437548" cy="437548"/>
              <a:chOff x="4581932" y="2258239"/>
              <a:chExt cx="475436" cy="475436"/>
            </a:xfrm>
          </p:grpSpPr>
          <p:sp>
            <p:nvSpPr>
              <p:cNvPr id="62" name="Oval 28"/>
              <p:cNvSpPr/>
              <p:nvPr/>
            </p:nvSpPr>
            <p:spPr bwMode="auto">
              <a:xfrm>
                <a:off x="4581932" y="2258239"/>
                <a:ext cx="475436" cy="475436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63" name="Group 29"/>
              <p:cNvGrpSpPr/>
              <p:nvPr/>
            </p:nvGrpSpPr>
            <p:grpSpPr>
              <a:xfrm>
                <a:off x="4705933" y="2383968"/>
                <a:ext cx="227685" cy="223978"/>
                <a:chOff x="4797425" y="4017963"/>
                <a:chExt cx="195263" cy="192088"/>
              </a:xfrm>
              <a:solidFill>
                <a:schemeClr val="bg1"/>
              </a:solidFill>
            </p:grpSpPr>
            <p:sp>
              <p:nvSpPr>
                <p:cNvPr id="64" name="Freeform: Shape 30"/>
                <p:cNvSpPr/>
                <p:nvPr/>
              </p:nvSpPr>
              <p:spPr bwMode="auto">
                <a:xfrm>
                  <a:off x="4833938" y="4017963"/>
                  <a:ext cx="7938" cy="95250"/>
                </a:xfrm>
                <a:custGeom>
                  <a:avLst/>
                  <a:gdLst/>
                  <a:ahLst/>
                  <a:cxnLst>
                    <a:cxn ang="0">
                      <a:pos x="1" y="37"/>
                    </a:cxn>
                    <a:cxn ang="0">
                      <a:pos x="3" y="35"/>
                    </a:cxn>
                    <a:cxn ang="0">
                      <a:pos x="3" y="1"/>
                    </a:cxn>
                    <a:cxn ang="0">
                      <a:pos x="1" y="0"/>
                    </a:cxn>
                    <a:cxn ang="0">
                      <a:pos x="0" y="1"/>
                    </a:cxn>
                    <a:cxn ang="0">
                      <a:pos x="0" y="35"/>
                    </a:cxn>
                    <a:cxn ang="0">
                      <a:pos x="1" y="37"/>
                    </a:cxn>
                  </a:cxnLst>
                  <a:rect l="0" t="0" r="r" b="b"/>
                  <a:pathLst>
                    <a:path w="3" h="37">
                      <a:moveTo>
                        <a:pt x="1" y="37"/>
                      </a:moveTo>
                      <a:cubicBezTo>
                        <a:pt x="2" y="37"/>
                        <a:pt x="3" y="36"/>
                        <a:pt x="3" y="35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6"/>
                        <a:pt x="0" y="37"/>
                        <a:pt x="1" y="3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Freeform: Shape 31"/>
                <p:cNvSpPr/>
                <p:nvPr/>
              </p:nvSpPr>
              <p:spPr bwMode="auto">
                <a:xfrm>
                  <a:off x="4860925" y="4017963"/>
                  <a:ext cx="11113" cy="58738"/>
                </a:xfrm>
                <a:custGeom>
                  <a:avLst/>
                  <a:gdLst/>
                  <a:ahLst/>
                  <a:cxnLst>
                    <a:cxn ang="0">
                      <a:pos x="2" y="23"/>
                    </a:cxn>
                    <a:cxn ang="0">
                      <a:pos x="4" y="21"/>
                    </a:cxn>
                    <a:cxn ang="0">
                      <a:pos x="4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21"/>
                    </a:cxn>
                    <a:cxn ang="0">
                      <a:pos x="2" y="23"/>
                    </a:cxn>
                  </a:cxnLst>
                  <a:rect l="0" t="0" r="r" b="b"/>
                  <a:pathLst>
                    <a:path w="4" h="23">
                      <a:moveTo>
                        <a:pt x="2" y="23"/>
                      </a:moveTo>
                      <a:cubicBezTo>
                        <a:pt x="3" y="23"/>
                        <a:pt x="4" y="22"/>
                        <a:pt x="4" y="21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4" y="0"/>
                        <a:pt x="3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2"/>
                        <a:pt x="1" y="23"/>
                        <a:pt x="2" y="2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: Shape 32"/>
                <p:cNvSpPr/>
                <p:nvPr/>
              </p:nvSpPr>
              <p:spPr bwMode="auto">
                <a:xfrm>
                  <a:off x="4892675" y="4017963"/>
                  <a:ext cx="7938" cy="76200"/>
                </a:xfrm>
                <a:custGeom>
                  <a:avLst/>
                  <a:gdLst/>
                  <a:ahLst/>
                  <a:cxnLst>
                    <a:cxn ang="0">
                      <a:pos x="2" y="30"/>
                    </a:cxn>
                    <a:cxn ang="0">
                      <a:pos x="3" y="28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28"/>
                    </a:cxn>
                    <a:cxn ang="0">
                      <a:pos x="2" y="30"/>
                    </a:cxn>
                  </a:cxnLst>
                  <a:rect l="0" t="0" r="r" b="b"/>
                  <a:pathLst>
                    <a:path w="3" h="30">
                      <a:moveTo>
                        <a:pt x="2" y="30"/>
                      </a:moveTo>
                      <a:cubicBezTo>
                        <a:pt x="3" y="30"/>
                        <a:pt x="3" y="29"/>
                        <a:pt x="3" y="2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3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29"/>
                        <a:pt x="1" y="30"/>
                        <a:pt x="2" y="3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: Shape 33"/>
                <p:cNvSpPr/>
                <p:nvPr/>
              </p:nvSpPr>
              <p:spPr bwMode="auto">
                <a:xfrm>
                  <a:off x="4922838" y="4017963"/>
                  <a:ext cx="7938" cy="38100"/>
                </a:xfrm>
                <a:custGeom>
                  <a:avLst/>
                  <a:gdLst/>
                  <a:ahLst/>
                  <a:cxnLst>
                    <a:cxn ang="0">
                      <a:pos x="2" y="15"/>
                    </a:cxn>
                    <a:cxn ang="0">
                      <a:pos x="3" y="14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14"/>
                    </a:cxn>
                    <a:cxn ang="0">
                      <a:pos x="2" y="15"/>
                    </a:cxn>
                  </a:cxnLst>
                  <a:rect l="0" t="0" r="r" b="b"/>
                  <a:pathLst>
                    <a:path w="3" h="15">
                      <a:moveTo>
                        <a:pt x="2" y="15"/>
                      </a:moveTo>
                      <a:cubicBezTo>
                        <a:pt x="2" y="15"/>
                        <a:pt x="3" y="15"/>
                        <a:pt x="3" y="14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1" y="15"/>
                        <a:pt x="2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: Shape 34"/>
                <p:cNvSpPr/>
                <p:nvPr/>
              </p:nvSpPr>
              <p:spPr bwMode="auto">
                <a:xfrm>
                  <a:off x="4797425" y="4017963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73" y="23"/>
                    </a:cxn>
                    <a:cxn ang="0">
                      <a:pos x="64" y="70"/>
                    </a:cxn>
                    <a:cxn ang="0">
                      <a:pos x="62" y="32"/>
                    </a:cxn>
                    <a:cxn ang="0">
                      <a:pos x="61" y="70"/>
                    </a:cxn>
                    <a:cxn ang="0">
                      <a:pos x="52" y="51"/>
                    </a:cxn>
                    <a:cxn ang="0">
                      <a:pos x="49" y="51"/>
                    </a:cxn>
                    <a:cxn ang="0">
                      <a:pos x="40" y="70"/>
                    </a:cxn>
                    <a:cxn ang="0">
                      <a:pos x="39" y="57"/>
                    </a:cxn>
                    <a:cxn ang="0">
                      <a:pos x="37" y="70"/>
                    </a:cxn>
                    <a:cxn ang="0">
                      <a:pos x="29" y="56"/>
                    </a:cxn>
                    <a:cxn ang="0">
                      <a:pos x="25" y="56"/>
                    </a:cxn>
                    <a:cxn ang="0">
                      <a:pos x="17" y="70"/>
                    </a:cxn>
                    <a:cxn ang="0">
                      <a:pos x="15" y="67"/>
                    </a:cxn>
                    <a:cxn ang="0">
                      <a:pos x="14" y="70"/>
                    </a:cxn>
                    <a:cxn ang="0">
                      <a:pos x="28" y="39"/>
                    </a:cxn>
                    <a:cxn ang="0">
                      <a:pos x="43" y="46"/>
                    </a:cxn>
                    <a:cxn ang="0">
                      <a:pos x="71" y="14"/>
                    </a:cxn>
                    <a:cxn ang="0">
                      <a:pos x="74" y="16"/>
                    </a:cxn>
                    <a:cxn ang="0">
                      <a:pos x="73" y="2"/>
                    </a:cxn>
                    <a:cxn ang="0">
                      <a:pos x="71" y="0"/>
                    </a:cxn>
                    <a:cxn ang="0">
                      <a:pos x="58" y="5"/>
                    </a:cxn>
                    <a:cxn ang="0">
                      <a:pos x="66" y="6"/>
                    </a:cxn>
                    <a:cxn ang="0">
                      <a:pos x="28" y="34"/>
                    </a:cxn>
                    <a:cxn ang="0">
                      <a:pos x="5" y="65"/>
                    </a:cxn>
                    <a:cxn ang="0">
                      <a:pos x="2" y="0"/>
                    </a:cxn>
                    <a:cxn ang="0">
                      <a:pos x="0" y="72"/>
                    </a:cxn>
                    <a:cxn ang="0">
                      <a:pos x="0" y="72"/>
                    </a:cxn>
                    <a:cxn ang="0">
                      <a:pos x="0" y="73"/>
                    </a:cxn>
                    <a:cxn ang="0">
                      <a:pos x="0" y="73"/>
                    </a:cxn>
                    <a:cxn ang="0">
                      <a:pos x="0" y="74"/>
                    </a:cxn>
                    <a:cxn ang="0">
                      <a:pos x="1" y="74"/>
                    </a:cxn>
                    <a:cxn ang="0">
                      <a:pos x="1" y="74"/>
                    </a:cxn>
                    <a:cxn ang="0">
                      <a:pos x="1" y="74"/>
                    </a:cxn>
                    <a:cxn ang="0">
                      <a:pos x="1" y="75"/>
                    </a:cxn>
                    <a:cxn ang="0">
                      <a:pos x="2" y="75"/>
                    </a:cxn>
                    <a:cxn ang="0">
                      <a:pos x="2" y="75"/>
                    </a:cxn>
                    <a:cxn ang="0">
                      <a:pos x="73" y="75"/>
                    </a:cxn>
                    <a:cxn ang="0">
                      <a:pos x="76" y="72"/>
                    </a:cxn>
                    <a:cxn ang="0">
                      <a:pos x="74" y="22"/>
                    </a:cxn>
                  </a:cxnLst>
                  <a:rect l="0" t="0" r="r" b="b"/>
                  <a:pathLst>
                    <a:path w="76" h="75">
                      <a:moveTo>
                        <a:pt x="74" y="22"/>
                      </a:moveTo>
                      <a:cubicBezTo>
                        <a:pt x="73" y="22"/>
                        <a:pt x="73" y="22"/>
                        <a:pt x="73" y="23"/>
                      </a:cubicBezTo>
                      <a:cubicBezTo>
                        <a:pt x="73" y="70"/>
                        <a:pt x="73" y="70"/>
                        <a:pt x="73" y="70"/>
                      </a:cubicBezTo>
                      <a:cubicBezTo>
                        <a:pt x="64" y="70"/>
                        <a:pt x="64" y="70"/>
                        <a:pt x="64" y="70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3"/>
                        <a:pt x="63" y="32"/>
                        <a:pt x="62" y="32"/>
                      </a:cubicBezTo>
                      <a:cubicBezTo>
                        <a:pt x="62" y="32"/>
                        <a:pt x="61" y="33"/>
                        <a:pt x="61" y="34"/>
                      </a:cubicBezTo>
                      <a:cubicBezTo>
                        <a:pt x="61" y="70"/>
                        <a:pt x="61" y="70"/>
                        <a:pt x="61" y="70"/>
                      </a:cubicBezTo>
                      <a:cubicBezTo>
                        <a:pt x="52" y="70"/>
                        <a:pt x="52" y="70"/>
                        <a:pt x="52" y="70"/>
                      </a:cubicBezTo>
                      <a:cubicBezTo>
                        <a:pt x="52" y="51"/>
                        <a:pt x="52" y="51"/>
                        <a:pt x="52" y="51"/>
                      </a:cubicBezTo>
                      <a:cubicBezTo>
                        <a:pt x="52" y="50"/>
                        <a:pt x="51" y="49"/>
                        <a:pt x="51" y="49"/>
                      </a:cubicBezTo>
                      <a:cubicBezTo>
                        <a:pt x="50" y="49"/>
                        <a:pt x="49" y="50"/>
                        <a:pt x="49" y="51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0" y="70"/>
                        <a:pt x="40" y="70"/>
                        <a:pt x="40" y="70"/>
                      </a:cubicBezTo>
                      <a:cubicBezTo>
                        <a:pt x="40" y="58"/>
                        <a:pt x="40" y="58"/>
                        <a:pt x="40" y="58"/>
                      </a:cubicBezTo>
                      <a:cubicBezTo>
                        <a:pt x="40" y="57"/>
                        <a:pt x="40" y="57"/>
                        <a:pt x="39" y="57"/>
                      </a:cubicBezTo>
                      <a:cubicBezTo>
                        <a:pt x="38" y="57"/>
                        <a:pt x="37" y="57"/>
                        <a:pt x="37" y="58"/>
                      </a:cubicBezTo>
                      <a:cubicBezTo>
                        <a:pt x="37" y="70"/>
                        <a:pt x="37" y="70"/>
                        <a:pt x="37" y="70"/>
                      </a:cubicBezTo>
                      <a:cubicBezTo>
                        <a:pt x="29" y="70"/>
                        <a:pt x="29" y="70"/>
                        <a:pt x="29" y="70"/>
                      </a:cubicBezTo>
                      <a:cubicBezTo>
                        <a:pt x="29" y="56"/>
                        <a:pt x="29" y="56"/>
                        <a:pt x="29" y="56"/>
                      </a:cubicBezTo>
                      <a:cubicBezTo>
                        <a:pt x="29" y="55"/>
                        <a:pt x="28" y="54"/>
                        <a:pt x="27" y="54"/>
                      </a:cubicBezTo>
                      <a:cubicBezTo>
                        <a:pt x="26" y="54"/>
                        <a:pt x="25" y="55"/>
                        <a:pt x="25" y="56"/>
                      </a:cubicBezTo>
                      <a:cubicBezTo>
                        <a:pt x="25" y="70"/>
                        <a:pt x="25" y="70"/>
                        <a:pt x="25" y="70"/>
                      </a:cubicBezTo>
                      <a:cubicBezTo>
                        <a:pt x="17" y="70"/>
                        <a:pt x="17" y="70"/>
                        <a:pt x="17" y="70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17" y="68"/>
                        <a:pt x="16" y="67"/>
                        <a:pt x="15" y="67"/>
                      </a:cubicBezTo>
                      <a:cubicBezTo>
                        <a:pt x="14" y="67"/>
                        <a:pt x="14" y="68"/>
                        <a:pt x="14" y="68"/>
                      </a:cubicBezTo>
                      <a:cubicBezTo>
                        <a:pt x="14" y="70"/>
                        <a:pt x="14" y="70"/>
                        <a:pt x="14" y="70"/>
                      </a:cubicBezTo>
                      <a:cubicBezTo>
                        <a:pt x="7" y="70"/>
                        <a:pt x="7" y="70"/>
                        <a:pt x="7" y="70"/>
                      </a:cubicBezTo>
                      <a:cubicBezTo>
                        <a:pt x="28" y="39"/>
                        <a:pt x="28" y="39"/>
                        <a:pt x="28" y="39"/>
                      </a:cubicBezTo>
                      <a:cubicBezTo>
                        <a:pt x="40" y="47"/>
                        <a:pt x="40" y="47"/>
                        <a:pt x="40" y="47"/>
                      </a:cubicBezTo>
                      <a:cubicBezTo>
                        <a:pt x="41" y="47"/>
                        <a:pt x="43" y="47"/>
                        <a:pt x="43" y="46"/>
                      </a:cubicBezTo>
                      <a:cubicBezTo>
                        <a:pt x="70" y="8"/>
                        <a:pt x="70" y="8"/>
                        <a:pt x="70" y="8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5"/>
                        <a:pt x="72" y="16"/>
                        <a:pt x="73" y="16"/>
                      </a:cubicBezTo>
                      <a:cubicBezTo>
                        <a:pt x="73" y="16"/>
                        <a:pt x="73" y="16"/>
                        <a:pt x="74" y="16"/>
                      </a:cubicBezTo>
                      <a:cubicBezTo>
                        <a:pt x="75" y="15"/>
                        <a:pt x="76" y="14"/>
                        <a:pt x="76" y="13"/>
                      </a:cubicBezTo>
                      <a:cubicBezTo>
                        <a:pt x="73" y="2"/>
                        <a:pt x="73" y="2"/>
                        <a:pt x="73" y="2"/>
                      </a:cubicBezTo>
                      <a:cubicBezTo>
                        <a:pt x="73" y="1"/>
                        <a:pt x="73" y="1"/>
                        <a:pt x="72" y="1"/>
                      </a:cubicBezTo>
                      <a:cubicBezTo>
                        <a:pt x="72" y="0"/>
                        <a:pt x="71" y="0"/>
                        <a:pt x="71" y="0"/>
                      </a:cubicBezTo>
                      <a:cubicBezTo>
                        <a:pt x="60" y="2"/>
                        <a:pt x="60" y="2"/>
                        <a:pt x="60" y="2"/>
                      </a:cubicBezTo>
                      <a:cubicBezTo>
                        <a:pt x="58" y="2"/>
                        <a:pt x="58" y="4"/>
                        <a:pt x="58" y="5"/>
                      </a:cubicBezTo>
                      <a:cubicBezTo>
                        <a:pt x="58" y="6"/>
                        <a:pt x="59" y="7"/>
                        <a:pt x="61" y="7"/>
                      </a:cubicBezTo>
                      <a:cubicBezTo>
                        <a:pt x="66" y="6"/>
                        <a:pt x="66" y="6"/>
                        <a:pt x="66" y="6"/>
                      </a:cubicBezTo>
                      <a:cubicBezTo>
                        <a:pt x="41" y="42"/>
                        <a:pt x="41" y="42"/>
                        <a:pt x="41" y="42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7" y="33"/>
                        <a:pt x="26" y="34"/>
                        <a:pt x="25" y="35"/>
                      </a:cubicBez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4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5"/>
                      </a:cubicBezTo>
                      <a:cubicBezTo>
                        <a:pt x="1" y="75"/>
                        <a:pt x="1" y="75"/>
                        <a:pt x="1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73" y="75"/>
                        <a:pt x="73" y="75"/>
                        <a:pt x="73" y="75"/>
                      </a:cubicBezTo>
                      <a:cubicBezTo>
                        <a:pt x="74" y="75"/>
                        <a:pt x="75" y="74"/>
                        <a:pt x="75" y="74"/>
                      </a:cubicBezTo>
                      <a:cubicBezTo>
                        <a:pt x="76" y="73"/>
                        <a:pt x="76" y="73"/>
                        <a:pt x="76" y="72"/>
                      </a:cubicBezTo>
                      <a:cubicBezTo>
                        <a:pt x="76" y="23"/>
                        <a:pt x="76" y="23"/>
                        <a:pt x="76" y="23"/>
                      </a:cubicBezTo>
                      <a:cubicBezTo>
                        <a:pt x="76" y="22"/>
                        <a:pt x="75" y="22"/>
                        <a:pt x="74" y="2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2" name="Group 35"/>
            <p:cNvGrpSpPr/>
            <p:nvPr/>
          </p:nvGrpSpPr>
          <p:grpSpPr>
            <a:xfrm>
              <a:off x="5991225" y="2120430"/>
              <a:ext cx="437548" cy="437548"/>
              <a:chOff x="5972582" y="2258239"/>
              <a:chExt cx="475436" cy="475436"/>
            </a:xfrm>
          </p:grpSpPr>
          <p:sp>
            <p:nvSpPr>
              <p:cNvPr id="58" name="Oval 36"/>
              <p:cNvSpPr/>
              <p:nvPr/>
            </p:nvSpPr>
            <p:spPr bwMode="auto">
              <a:xfrm>
                <a:off x="5972582" y="2258239"/>
                <a:ext cx="475436" cy="475436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9" name="Group 37"/>
              <p:cNvGrpSpPr/>
              <p:nvPr/>
            </p:nvGrpSpPr>
            <p:grpSpPr>
              <a:xfrm>
                <a:off x="6115816" y="2349936"/>
                <a:ext cx="188968" cy="292042"/>
                <a:chOff x="5403850" y="3486150"/>
                <a:chExt cx="139700" cy="215900"/>
              </a:xfrm>
              <a:solidFill>
                <a:schemeClr val="bg1"/>
              </a:solidFill>
            </p:grpSpPr>
            <p:sp>
              <p:nvSpPr>
                <p:cNvPr id="60" name="Freeform: Shape 38"/>
                <p:cNvSpPr/>
                <p:nvPr/>
              </p:nvSpPr>
              <p:spPr bwMode="auto">
                <a:xfrm>
                  <a:off x="5438775" y="3522663"/>
                  <a:ext cx="69850" cy="155575"/>
                </a:xfrm>
                <a:custGeom>
                  <a:avLst/>
                  <a:gdLst/>
                  <a:ahLst/>
                  <a:cxnLst>
                    <a:cxn ang="0">
                      <a:pos x="17" y="44"/>
                    </a:cxn>
                    <a:cxn ang="0">
                      <a:pos x="16" y="47"/>
                    </a:cxn>
                    <a:cxn ang="0">
                      <a:pos x="22" y="57"/>
                    </a:cxn>
                    <a:cxn ang="0">
                      <a:pos x="5" y="57"/>
                    </a:cxn>
                    <a:cxn ang="0">
                      <a:pos x="15" y="40"/>
                    </a:cxn>
                    <a:cxn ang="0">
                      <a:pos x="15" y="39"/>
                    </a:cxn>
                    <a:cxn ang="0">
                      <a:pos x="15" y="39"/>
                    </a:cxn>
                    <a:cxn ang="0">
                      <a:pos x="15" y="16"/>
                    </a:cxn>
                    <a:cxn ang="0">
                      <a:pos x="24" y="2"/>
                    </a:cxn>
                    <a:cxn ang="0">
                      <a:pos x="24" y="1"/>
                    </a:cxn>
                    <a:cxn ang="0">
                      <a:pos x="22" y="0"/>
                    </a:cxn>
                    <a:cxn ang="0">
                      <a:pos x="5" y="0"/>
                    </a:cxn>
                    <a:cxn ang="0">
                      <a:pos x="4" y="1"/>
                    </a:cxn>
                    <a:cxn ang="0">
                      <a:pos x="4" y="2"/>
                    </a:cxn>
                    <a:cxn ang="0">
                      <a:pos x="8" y="10"/>
                    </a:cxn>
                    <a:cxn ang="0">
                      <a:pos x="11" y="11"/>
                    </a:cxn>
                    <a:cxn ang="0">
                      <a:pos x="11" y="9"/>
                    </a:cxn>
                    <a:cxn ang="0">
                      <a:pos x="8" y="3"/>
                    </a:cxn>
                    <a:cxn ang="0">
                      <a:pos x="19" y="3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6"/>
                    </a:cxn>
                    <a:cxn ang="0">
                      <a:pos x="12" y="16"/>
                    </a:cxn>
                    <a:cxn ang="0">
                      <a:pos x="12" y="16"/>
                    </a:cxn>
                    <a:cxn ang="0">
                      <a:pos x="12" y="39"/>
                    </a:cxn>
                    <a:cxn ang="0">
                      <a:pos x="12" y="39"/>
                    </a:cxn>
                    <a:cxn ang="0">
                      <a:pos x="1" y="58"/>
                    </a:cxn>
                    <a:cxn ang="0">
                      <a:pos x="1" y="60"/>
                    </a:cxn>
                    <a:cxn ang="0">
                      <a:pos x="2" y="61"/>
                    </a:cxn>
                    <a:cxn ang="0">
                      <a:pos x="25" y="61"/>
                    </a:cxn>
                    <a:cxn ang="0">
                      <a:pos x="27" y="60"/>
                    </a:cxn>
                    <a:cxn ang="0">
                      <a:pos x="27" y="58"/>
                    </a:cxn>
                    <a:cxn ang="0">
                      <a:pos x="19" y="45"/>
                    </a:cxn>
                    <a:cxn ang="0">
                      <a:pos x="17" y="44"/>
                    </a:cxn>
                  </a:cxnLst>
                  <a:rect l="0" t="0" r="r" b="b"/>
                  <a:pathLst>
                    <a:path w="27" h="61">
                      <a:moveTo>
                        <a:pt x="17" y="44"/>
                      </a:moveTo>
                      <a:cubicBezTo>
                        <a:pt x="16" y="45"/>
                        <a:pt x="16" y="46"/>
                        <a:pt x="16" y="47"/>
                      </a:cubicBez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15" y="40"/>
                        <a:pt x="15" y="40"/>
                        <a:pt x="15" y="40"/>
                      </a:cubicBezTo>
                      <a:cubicBezTo>
                        <a:pt x="15" y="40"/>
                        <a:pt x="15" y="40"/>
                        <a:pt x="15" y="39"/>
                      </a:cubicBezTo>
                      <a:cubicBezTo>
                        <a:pt x="15" y="39"/>
                        <a:pt x="15" y="39"/>
                        <a:pt x="15" y="39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24" y="2"/>
                        <a:pt x="24" y="2"/>
                        <a:pt x="24" y="2"/>
                      </a:cubicBezTo>
                      <a:cubicBezTo>
                        <a:pt x="24" y="2"/>
                        <a:pt x="24" y="1"/>
                        <a:pt x="24" y="1"/>
                      </a:cubicBezTo>
                      <a:cubicBezTo>
                        <a:pt x="23" y="0"/>
                        <a:pt x="23" y="0"/>
                        <a:pt x="22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0"/>
                        <a:pt x="4" y="0"/>
                        <a:pt x="4" y="1"/>
                      </a:cubicBezTo>
                      <a:cubicBezTo>
                        <a:pt x="3" y="1"/>
                        <a:pt x="3" y="2"/>
                        <a:pt x="4" y="2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9" y="11"/>
                        <a:pt x="10" y="12"/>
                        <a:pt x="11" y="11"/>
                      </a:cubicBezTo>
                      <a:cubicBezTo>
                        <a:pt x="12" y="11"/>
                        <a:pt x="12" y="9"/>
                        <a:pt x="11" y="9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" y="58"/>
                        <a:pt x="1" y="58"/>
                        <a:pt x="1" y="58"/>
                      </a:cubicBezTo>
                      <a:cubicBezTo>
                        <a:pt x="0" y="59"/>
                        <a:pt x="0" y="60"/>
                        <a:pt x="1" y="60"/>
                      </a:cubicBezTo>
                      <a:cubicBezTo>
                        <a:pt x="1" y="61"/>
                        <a:pt x="1" y="61"/>
                        <a:pt x="2" y="61"/>
                      </a:cubicBezTo>
                      <a:cubicBezTo>
                        <a:pt x="25" y="61"/>
                        <a:pt x="25" y="61"/>
                        <a:pt x="25" y="61"/>
                      </a:cubicBezTo>
                      <a:cubicBezTo>
                        <a:pt x="26" y="61"/>
                        <a:pt x="26" y="61"/>
                        <a:pt x="27" y="60"/>
                      </a:cubicBezTo>
                      <a:cubicBezTo>
                        <a:pt x="27" y="60"/>
                        <a:pt x="27" y="59"/>
                        <a:pt x="27" y="58"/>
                      </a:cubicBezTo>
                      <a:cubicBezTo>
                        <a:pt x="19" y="45"/>
                        <a:pt x="19" y="45"/>
                        <a:pt x="19" y="45"/>
                      </a:cubicBezTo>
                      <a:cubicBezTo>
                        <a:pt x="19" y="44"/>
                        <a:pt x="18" y="44"/>
                        <a:pt x="17" y="4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: Shape 39"/>
                <p:cNvSpPr/>
                <p:nvPr/>
              </p:nvSpPr>
              <p:spPr bwMode="auto">
                <a:xfrm>
                  <a:off x="5403850" y="3486150"/>
                  <a:ext cx="139700" cy="215900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38" y="49"/>
                    </a:cxn>
                    <a:cxn ang="0">
                      <a:pos x="38" y="35"/>
                    </a:cxn>
                    <a:cxn ang="0">
                      <a:pos x="43" y="26"/>
                    </a:cxn>
                    <a:cxn ang="0">
                      <a:pos x="54" y="8"/>
                    </a:cxn>
                    <a:cxn ang="0">
                      <a:pos x="55" y="5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39" y="0"/>
                    </a:cxn>
                    <a:cxn ang="0">
                      <a:pos x="28" y="0"/>
                    </a:cxn>
                    <a:cxn ang="0">
                      <a:pos x="6" y="0"/>
                    </a:cxn>
                    <a:cxn ang="0">
                      <a:pos x="1" y="2"/>
                    </a:cxn>
                    <a:cxn ang="0">
                      <a:pos x="1" y="8"/>
                    </a:cxn>
                    <a:cxn ang="0">
                      <a:pos x="12" y="26"/>
                    </a:cxn>
                    <a:cxn ang="0">
                      <a:pos x="17" y="35"/>
                    </a:cxn>
                    <a:cxn ang="0">
                      <a:pos x="17" y="49"/>
                    </a:cxn>
                    <a:cxn ang="0">
                      <a:pos x="12" y="58"/>
                    </a:cxn>
                    <a:cxn ang="0">
                      <a:pos x="1" y="76"/>
                    </a:cxn>
                    <a:cxn ang="0">
                      <a:pos x="1" y="82"/>
                    </a:cxn>
                    <a:cxn ang="0">
                      <a:pos x="6" y="84"/>
                    </a:cxn>
                    <a:cxn ang="0">
                      <a:pos x="16" y="84"/>
                    </a:cxn>
                    <a:cxn ang="0">
                      <a:pos x="28" y="84"/>
                    </a:cxn>
                    <a:cxn ang="0">
                      <a:pos x="49" y="84"/>
                    </a:cxn>
                    <a:cxn ang="0">
                      <a:pos x="54" y="82"/>
                    </a:cxn>
                    <a:cxn ang="0">
                      <a:pos x="54" y="76"/>
                    </a:cxn>
                    <a:cxn ang="0">
                      <a:pos x="43" y="58"/>
                    </a:cxn>
                    <a:cxn ang="0">
                      <a:pos x="28" y="79"/>
                    </a:cxn>
                    <a:cxn ang="0">
                      <a:pos x="16" y="79"/>
                    </a:cxn>
                    <a:cxn ang="0">
                      <a:pos x="6" y="79"/>
                    </a:cxn>
                    <a:cxn ang="0">
                      <a:pos x="17" y="61"/>
                    </a:cxn>
                    <a:cxn ang="0">
                      <a:pos x="23" y="50"/>
                    </a:cxn>
                    <a:cxn ang="0">
                      <a:pos x="23" y="34"/>
                    </a:cxn>
                    <a:cxn ang="0">
                      <a:pos x="17" y="24"/>
                    </a:cxn>
                    <a:cxn ang="0">
                      <a:pos x="6" y="5"/>
                    </a:cxn>
                    <a:cxn ang="0">
                      <a:pos x="28" y="5"/>
                    </a:cxn>
                    <a:cxn ang="0">
                      <a:pos x="39" y="5"/>
                    </a:cxn>
                    <a:cxn ang="0">
                      <a:pos x="49" y="5"/>
                    </a:cxn>
                    <a:cxn ang="0">
                      <a:pos x="38" y="24"/>
                    </a:cxn>
                    <a:cxn ang="0">
                      <a:pos x="33" y="34"/>
                    </a:cxn>
                    <a:cxn ang="0">
                      <a:pos x="33" y="50"/>
                    </a:cxn>
                    <a:cxn ang="0">
                      <a:pos x="38" y="61"/>
                    </a:cxn>
                    <a:cxn ang="0">
                      <a:pos x="49" y="79"/>
                    </a:cxn>
                    <a:cxn ang="0">
                      <a:pos x="28" y="79"/>
                    </a:cxn>
                  </a:cxnLst>
                  <a:rect l="0" t="0" r="r" b="b"/>
                  <a:pathLst>
                    <a:path w="55" h="84">
                      <a:moveTo>
                        <a:pt x="43" y="58"/>
                      </a:moveTo>
                      <a:cubicBezTo>
                        <a:pt x="38" y="49"/>
                        <a:pt x="38" y="49"/>
                        <a:pt x="38" y="49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43" y="26"/>
                        <a:pt x="43" y="26"/>
                        <a:pt x="43" y="26"/>
                      </a:cubicBezTo>
                      <a:cubicBezTo>
                        <a:pt x="54" y="8"/>
                        <a:pt x="54" y="8"/>
                        <a:pt x="54" y="8"/>
                      </a:cubicBezTo>
                      <a:cubicBezTo>
                        <a:pt x="54" y="7"/>
                        <a:pt x="55" y="6"/>
                        <a:pt x="55" y="5"/>
                      </a:cubicBezTo>
                      <a:cubicBezTo>
                        <a:pt x="55" y="2"/>
                        <a:pt x="52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4" y="0"/>
                        <a:pt x="2" y="1"/>
                        <a:pt x="1" y="2"/>
                      </a:cubicBezTo>
                      <a:cubicBezTo>
                        <a:pt x="0" y="4"/>
                        <a:pt x="0" y="6"/>
                        <a:pt x="1" y="8"/>
                      </a:cubicBezTo>
                      <a:cubicBezTo>
                        <a:pt x="12" y="26"/>
                        <a:pt x="12" y="26"/>
                        <a:pt x="12" y="26"/>
                      </a:cubicBezTo>
                      <a:cubicBezTo>
                        <a:pt x="17" y="35"/>
                        <a:pt x="17" y="35"/>
                        <a:pt x="17" y="35"/>
                      </a:cubicBezTo>
                      <a:cubicBezTo>
                        <a:pt x="17" y="49"/>
                        <a:pt x="17" y="49"/>
                        <a:pt x="17" y="49"/>
                      </a:cubicBezTo>
                      <a:cubicBezTo>
                        <a:pt x="12" y="58"/>
                        <a:pt x="12" y="58"/>
                        <a:pt x="12" y="58"/>
                      </a:cubicBezTo>
                      <a:cubicBezTo>
                        <a:pt x="1" y="76"/>
                        <a:pt x="1" y="76"/>
                        <a:pt x="1" y="76"/>
                      </a:cubicBezTo>
                      <a:cubicBezTo>
                        <a:pt x="0" y="78"/>
                        <a:pt x="0" y="80"/>
                        <a:pt x="1" y="82"/>
                      </a:cubicBezTo>
                      <a:cubicBezTo>
                        <a:pt x="2" y="83"/>
                        <a:pt x="4" y="84"/>
                        <a:pt x="6" y="84"/>
                      </a:cubicBezTo>
                      <a:cubicBezTo>
                        <a:pt x="16" y="84"/>
                        <a:pt x="16" y="84"/>
                        <a:pt x="16" y="84"/>
                      </a:cubicBezTo>
                      <a:cubicBezTo>
                        <a:pt x="28" y="84"/>
                        <a:pt x="28" y="84"/>
                        <a:pt x="28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51" y="84"/>
                        <a:pt x="53" y="83"/>
                        <a:pt x="54" y="82"/>
                      </a:cubicBezTo>
                      <a:cubicBezTo>
                        <a:pt x="55" y="80"/>
                        <a:pt x="55" y="78"/>
                        <a:pt x="54" y="76"/>
                      </a:cubicBezTo>
                      <a:lnTo>
                        <a:pt x="43" y="58"/>
                      </a:lnTo>
                      <a:close/>
                      <a:moveTo>
                        <a:pt x="28" y="79"/>
                      </a:move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6" y="79"/>
                        <a:pt x="6" y="79"/>
                        <a:pt x="6" y="79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28" y="5"/>
                        <a:pt x="28" y="5"/>
                        <a:pt x="28" y="5"/>
                      </a:cubicBez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49" y="5"/>
                        <a:pt x="49" y="5"/>
                        <a:pt x="49" y="5"/>
                      </a:cubicBez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38" y="61"/>
                        <a:pt x="38" y="61"/>
                        <a:pt x="38" y="61"/>
                      </a:cubicBezTo>
                      <a:cubicBezTo>
                        <a:pt x="49" y="79"/>
                        <a:pt x="49" y="79"/>
                        <a:pt x="49" y="79"/>
                      </a:cubicBezTo>
                      <a:lnTo>
                        <a:pt x="28" y="7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16" name="Straight Connector 61"/>
            <p:cNvCxnSpPr/>
            <p:nvPr/>
          </p:nvCxnSpPr>
          <p:spPr>
            <a:xfrm rot="5400000" flipH="1" flipV="1">
              <a:off x="2977330" y="1847205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63"/>
            <p:cNvCxnSpPr/>
            <p:nvPr/>
          </p:nvCxnSpPr>
          <p:spPr>
            <a:xfrm rot="5400000" flipH="1" flipV="1">
              <a:off x="4432476" y="1847205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65"/>
            <p:cNvCxnSpPr/>
            <p:nvPr/>
          </p:nvCxnSpPr>
          <p:spPr>
            <a:xfrm rot="5400000" flipH="1" flipV="1">
              <a:off x="5887622" y="1847205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97"/>
            <p:cNvGrpSpPr/>
            <p:nvPr/>
          </p:nvGrpSpPr>
          <p:grpSpPr>
            <a:xfrm>
              <a:off x="5332947" y="909577"/>
              <a:ext cx="1458524" cy="937628"/>
              <a:chOff x="7110595" y="1177660"/>
              <a:chExt cx="1944699" cy="1250171"/>
            </a:xfrm>
          </p:grpSpPr>
          <p:sp>
            <p:nvSpPr>
              <p:cNvPr id="32" name="TextBox 93"/>
              <p:cNvSpPr txBox="1"/>
              <p:nvPr/>
            </p:nvSpPr>
            <p:spPr bwMode="auto">
              <a:xfrm>
                <a:off x="7116444" y="1177660"/>
                <a:ext cx="1933002" cy="368245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TextBox 94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</p:spPr>
            <p:txBody>
              <a:bodyPr wrap="square" lIns="90000" tIns="46800" rIns="90000" bIns="360000" anchor="t" anchorCtr="1">
                <a:normAutofit fontScale="62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6" name="Group 98"/>
            <p:cNvGrpSpPr/>
            <p:nvPr/>
          </p:nvGrpSpPr>
          <p:grpSpPr>
            <a:xfrm>
              <a:off x="3878809" y="909577"/>
              <a:ext cx="1458524" cy="937628"/>
              <a:chOff x="7110595" y="1177660"/>
              <a:chExt cx="1944699" cy="1250171"/>
            </a:xfrm>
          </p:grpSpPr>
          <p:sp>
            <p:nvSpPr>
              <p:cNvPr id="30" name="TextBox 99"/>
              <p:cNvSpPr txBox="1"/>
              <p:nvPr/>
            </p:nvSpPr>
            <p:spPr bwMode="auto">
              <a:xfrm>
                <a:off x="7116444" y="1177660"/>
                <a:ext cx="1933002" cy="368245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1" name="TextBox 100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</p:spPr>
            <p:txBody>
              <a:bodyPr wrap="square" lIns="90000" tIns="46800" rIns="90000" bIns="360000" anchor="t" anchorCtr="1">
                <a:normAutofit fontScale="62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7" name="Group 101"/>
            <p:cNvGrpSpPr/>
            <p:nvPr/>
          </p:nvGrpSpPr>
          <p:grpSpPr>
            <a:xfrm>
              <a:off x="2424671" y="909577"/>
              <a:ext cx="1458524" cy="937628"/>
              <a:chOff x="7110595" y="1177660"/>
              <a:chExt cx="1944699" cy="1250171"/>
            </a:xfrm>
          </p:grpSpPr>
          <p:sp>
            <p:nvSpPr>
              <p:cNvPr id="28" name="TextBox 102"/>
              <p:cNvSpPr txBox="1"/>
              <p:nvPr/>
            </p:nvSpPr>
            <p:spPr bwMode="auto">
              <a:xfrm>
                <a:off x="7116444" y="1177660"/>
                <a:ext cx="1933002" cy="368245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TextBox 103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</p:spPr>
            <p:txBody>
              <a:bodyPr wrap="square" lIns="90000" tIns="46800" rIns="90000" bIns="360000" anchor="t" anchorCtr="1">
                <a:normAutofit fontScale="62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8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27"/>
          <p:cNvSpPr/>
          <p:nvPr/>
        </p:nvSpPr>
        <p:spPr bwMode="auto">
          <a:xfrm flipH="1">
            <a:off x="4035737" y="1592432"/>
            <a:ext cx="1225932" cy="760967"/>
          </a:xfrm>
          <a:custGeom>
            <a:avLst/>
            <a:gdLst/>
            <a:ahLst/>
            <a:cxnLst>
              <a:cxn ang="0">
                <a:pos x="515" y="102"/>
              </a:cxn>
              <a:cxn ang="0">
                <a:pos x="366" y="194"/>
              </a:cxn>
              <a:cxn ang="0">
                <a:pos x="395" y="211"/>
              </a:cxn>
              <a:cxn ang="0">
                <a:pos x="414" y="257"/>
              </a:cxn>
              <a:cxn ang="0">
                <a:pos x="395" y="302"/>
              </a:cxn>
              <a:cxn ang="0">
                <a:pos x="350" y="320"/>
              </a:cxn>
              <a:cxn ang="0">
                <a:pos x="305" y="302"/>
              </a:cxn>
              <a:cxn ang="0">
                <a:pos x="287" y="257"/>
              </a:cxn>
              <a:cxn ang="0">
                <a:pos x="288" y="243"/>
              </a:cxn>
              <a:cxn ang="0">
                <a:pos x="171" y="315"/>
              </a:cxn>
              <a:cxn ang="0">
                <a:pos x="124" y="238"/>
              </a:cxn>
              <a:cxn ang="0">
                <a:pos x="109" y="262"/>
              </a:cxn>
              <a:cxn ang="0">
                <a:pos x="64" y="281"/>
              </a:cxn>
              <a:cxn ang="0">
                <a:pos x="18" y="262"/>
              </a:cxn>
              <a:cxn ang="0">
                <a:pos x="0" y="217"/>
              </a:cxn>
              <a:cxn ang="0">
                <a:pos x="18" y="172"/>
              </a:cxn>
              <a:cxn ang="0">
                <a:pos x="64" y="153"/>
              </a:cxn>
              <a:cxn ang="0">
                <a:pos x="74" y="154"/>
              </a:cxn>
              <a:cxn ang="0">
                <a:pos x="29" y="80"/>
              </a:cxn>
              <a:cxn ang="0">
                <a:pos x="115" y="31"/>
              </a:cxn>
              <a:cxn ang="0">
                <a:pos x="278" y="3"/>
              </a:cxn>
              <a:cxn ang="0">
                <a:pos x="445" y="52"/>
              </a:cxn>
              <a:cxn ang="0">
                <a:pos x="515" y="102"/>
              </a:cxn>
            </a:cxnLst>
            <a:rect l="0" t="0" r="r" b="b"/>
            <a:pathLst>
              <a:path w="515" h="320">
                <a:moveTo>
                  <a:pt x="515" y="102"/>
                </a:moveTo>
                <a:cubicBezTo>
                  <a:pt x="366" y="194"/>
                  <a:pt x="366" y="194"/>
                  <a:pt x="366" y="194"/>
                </a:cubicBezTo>
                <a:cubicBezTo>
                  <a:pt x="377" y="197"/>
                  <a:pt x="387" y="203"/>
                  <a:pt x="395" y="211"/>
                </a:cubicBezTo>
                <a:cubicBezTo>
                  <a:pt x="408" y="224"/>
                  <a:pt x="414" y="239"/>
                  <a:pt x="414" y="257"/>
                </a:cubicBezTo>
                <a:cubicBezTo>
                  <a:pt x="414" y="274"/>
                  <a:pt x="408" y="289"/>
                  <a:pt x="395" y="302"/>
                </a:cubicBezTo>
                <a:cubicBezTo>
                  <a:pt x="383" y="314"/>
                  <a:pt x="368" y="320"/>
                  <a:pt x="350" y="320"/>
                </a:cubicBezTo>
                <a:cubicBezTo>
                  <a:pt x="333" y="320"/>
                  <a:pt x="318" y="314"/>
                  <a:pt x="305" y="302"/>
                </a:cubicBezTo>
                <a:cubicBezTo>
                  <a:pt x="293" y="289"/>
                  <a:pt x="287" y="274"/>
                  <a:pt x="287" y="257"/>
                </a:cubicBezTo>
                <a:cubicBezTo>
                  <a:pt x="287" y="252"/>
                  <a:pt x="287" y="247"/>
                  <a:pt x="288" y="243"/>
                </a:cubicBezTo>
                <a:cubicBezTo>
                  <a:pt x="171" y="315"/>
                  <a:pt x="171" y="315"/>
                  <a:pt x="171" y="315"/>
                </a:cubicBezTo>
                <a:cubicBezTo>
                  <a:pt x="124" y="238"/>
                  <a:pt x="124" y="238"/>
                  <a:pt x="124" y="238"/>
                </a:cubicBezTo>
                <a:cubicBezTo>
                  <a:pt x="121" y="247"/>
                  <a:pt x="116" y="255"/>
                  <a:pt x="109" y="262"/>
                </a:cubicBezTo>
                <a:cubicBezTo>
                  <a:pt x="96" y="275"/>
                  <a:pt x="81" y="281"/>
                  <a:pt x="64" y="281"/>
                </a:cubicBezTo>
                <a:cubicBezTo>
                  <a:pt x="46" y="281"/>
                  <a:pt x="31" y="275"/>
                  <a:pt x="18" y="262"/>
                </a:cubicBezTo>
                <a:cubicBezTo>
                  <a:pt x="6" y="250"/>
                  <a:pt x="0" y="235"/>
                  <a:pt x="0" y="217"/>
                </a:cubicBezTo>
                <a:cubicBezTo>
                  <a:pt x="0" y="200"/>
                  <a:pt x="6" y="184"/>
                  <a:pt x="18" y="172"/>
                </a:cubicBezTo>
                <a:cubicBezTo>
                  <a:pt x="31" y="160"/>
                  <a:pt x="46" y="153"/>
                  <a:pt x="64" y="153"/>
                </a:cubicBezTo>
                <a:cubicBezTo>
                  <a:pt x="67" y="153"/>
                  <a:pt x="71" y="154"/>
                  <a:pt x="74" y="154"/>
                </a:cubicBezTo>
                <a:cubicBezTo>
                  <a:pt x="29" y="80"/>
                  <a:pt x="29" y="80"/>
                  <a:pt x="29" y="80"/>
                </a:cubicBezTo>
                <a:cubicBezTo>
                  <a:pt x="55" y="60"/>
                  <a:pt x="84" y="43"/>
                  <a:pt x="115" y="31"/>
                </a:cubicBezTo>
                <a:cubicBezTo>
                  <a:pt x="167" y="9"/>
                  <a:pt x="221" y="0"/>
                  <a:pt x="278" y="3"/>
                </a:cubicBezTo>
                <a:cubicBezTo>
                  <a:pt x="337" y="7"/>
                  <a:pt x="392" y="23"/>
                  <a:pt x="445" y="52"/>
                </a:cubicBezTo>
                <a:cubicBezTo>
                  <a:pt x="471" y="67"/>
                  <a:pt x="494" y="84"/>
                  <a:pt x="515" y="102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Freeform: Shape 28"/>
          <p:cNvSpPr/>
          <p:nvPr/>
        </p:nvSpPr>
        <p:spPr bwMode="auto">
          <a:xfrm flipH="1">
            <a:off x="3771497" y="1835078"/>
            <a:ext cx="1089999" cy="1224661"/>
          </a:xfrm>
          <a:custGeom>
            <a:avLst/>
            <a:gdLst/>
            <a:ahLst/>
            <a:cxnLst>
              <a:cxn ang="0">
                <a:pos x="458" y="345"/>
              </a:cxn>
              <a:cxn ang="0">
                <a:pos x="365" y="403"/>
              </a:cxn>
              <a:cxn ang="0">
                <a:pos x="365" y="402"/>
              </a:cxn>
              <a:cxn ang="0">
                <a:pos x="346" y="356"/>
              </a:cxn>
              <a:cxn ang="0">
                <a:pos x="301" y="338"/>
              </a:cxn>
              <a:cxn ang="0">
                <a:pos x="256" y="356"/>
              </a:cxn>
              <a:cxn ang="0">
                <a:pos x="237" y="402"/>
              </a:cxn>
              <a:cxn ang="0">
                <a:pos x="256" y="447"/>
              </a:cxn>
              <a:cxn ang="0">
                <a:pos x="273" y="459"/>
              </a:cxn>
              <a:cxn ang="0">
                <a:pos x="184" y="515"/>
              </a:cxn>
              <a:cxn ang="0">
                <a:pos x="122" y="411"/>
              </a:cxn>
              <a:cxn ang="0">
                <a:pos x="109" y="429"/>
              </a:cxn>
              <a:cxn ang="0">
                <a:pos x="64" y="448"/>
              </a:cxn>
              <a:cxn ang="0">
                <a:pos x="18" y="429"/>
              </a:cxn>
              <a:cxn ang="0">
                <a:pos x="0" y="385"/>
              </a:cxn>
              <a:cxn ang="0">
                <a:pos x="18" y="339"/>
              </a:cxn>
              <a:cxn ang="0">
                <a:pos x="64" y="321"/>
              </a:cxn>
              <a:cxn ang="0">
                <a:pos x="67" y="321"/>
              </a:cxn>
              <a:cxn ang="0">
                <a:pos x="3" y="213"/>
              </a:cxn>
              <a:cxn ang="0">
                <a:pos x="120" y="141"/>
              </a:cxn>
              <a:cxn ang="0">
                <a:pos x="119" y="155"/>
              </a:cxn>
              <a:cxn ang="0">
                <a:pos x="137" y="200"/>
              </a:cxn>
              <a:cxn ang="0">
                <a:pos x="182" y="218"/>
              </a:cxn>
              <a:cxn ang="0">
                <a:pos x="227" y="200"/>
              </a:cxn>
              <a:cxn ang="0">
                <a:pos x="246" y="155"/>
              </a:cxn>
              <a:cxn ang="0">
                <a:pos x="227" y="109"/>
              </a:cxn>
              <a:cxn ang="0">
                <a:pos x="198" y="92"/>
              </a:cxn>
              <a:cxn ang="0">
                <a:pos x="347" y="0"/>
              </a:cxn>
              <a:cxn ang="0">
                <a:pos x="443" y="159"/>
              </a:cxn>
              <a:cxn ang="0">
                <a:pos x="447" y="305"/>
              </a:cxn>
              <a:cxn ang="0">
                <a:pos x="458" y="345"/>
              </a:cxn>
            </a:cxnLst>
            <a:rect l="0" t="0" r="r" b="b"/>
            <a:pathLst>
              <a:path w="458" h="515">
                <a:moveTo>
                  <a:pt x="458" y="345"/>
                </a:moveTo>
                <a:cubicBezTo>
                  <a:pt x="365" y="403"/>
                  <a:pt x="365" y="403"/>
                  <a:pt x="365" y="403"/>
                </a:cubicBezTo>
                <a:cubicBezTo>
                  <a:pt x="365" y="402"/>
                  <a:pt x="365" y="402"/>
                  <a:pt x="365" y="402"/>
                </a:cubicBezTo>
                <a:cubicBezTo>
                  <a:pt x="365" y="384"/>
                  <a:pt x="358" y="369"/>
                  <a:pt x="346" y="356"/>
                </a:cubicBezTo>
                <a:cubicBezTo>
                  <a:pt x="334" y="344"/>
                  <a:pt x="319" y="338"/>
                  <a:pt x="301" y="338"/>
                </a:cubicBezTo>
                <a:cubicBezTo>
                  <a:pt x="283" y="338"/>
                  <a:pt x="268" y="344"/>
                  <a:pt x="256" y="356"/>
                </a:cubicBezTo>
                <a:cubicBezTo>
                  <a:pt x="243" y="369"/>
                  <a:pt x="237" y="384"/>
                  <a:pt x="237" y="402"/>
                </a:cubicBezTo>
                <a:cubicBezTo>
                  <a:pt x="237" y="419"/>
                  <a:pt x="243" y="434"/>
                  <a:pt x="256" y="447"/>
                </a:cubicBezTo>
                <a:cubicBezTo>
                  <a:pt x="261" y="452"/>
                  <a:pt x="267" y="456"/>
                  <a:pt x="273" y="459"/>
                </a:cubicBezTo>
                <a:cubicBezTo>
                  <a:pt x="184" y="515"/>
                  <a:pt x="184" y="515"/>
                  <a:pt x="184" y="515"/>
                </a:cubicBezTo>
                <a:cubicBezTo>
                  <a:pt x="122" y="411"/>
                  <a:pt x="122" y="411"/>
                  <a:pt x="122" y="411"/>
                </a:cubicBezTo>
                <a:cubicBezTo>
                  <a:pt x="119" y="418"/>
                  <a:pt x="114" y="424"/>
                  <a:pt x="109" y="429"/>
                </a:cubicBezTo>
                <a:cubicBezTo>
                  <a:pt x="96" y="442"/>
                  <a:pt x="81" y="448"/>
                  <a:pt x="64" y="448"/>
                </a:cubicBezTo>
                <a:cubicBezTo>
                  <a:pt x="46" y="448"/>
                  <a:pt x="31" y="442"/>
                  <a:pt x="18" y="429"/>
                </a:cubicBezTo>
                <a:cubicBezTo>
                  <a:pt x="6" y="417"/>
                  <a:pt x="0" y="402"/>
                  <a:pt x="0" y="385"/>
                </a:cubicBezTo>
                <a:cubicBezTo>
                  <a:pt x="0" y="367"/>
                  <a:pt x="6" y="352"/>
                  <a:pt x="18" y="339"/>
                </a:cubicBezTo>
                <a:cubicBezTo>
                  <a:pt x="31" y="327"/>
                  <a:pt x="46" y="321"/>
                  <a:pt x="64" y="321"/>
                </a:cubicBezTo>
                <a:cubicBezTo>
                  <a:pt x="65" y="321"/>
                  <a:pt x="66" y="321"/>
                  <a:pt x="67" y="321"/>
                </a:cubicBezTo>
                <a:cubicBezTo>
                  <a:pt x="3" y="213"/>
                  <a:pt x="3" y="213"/>
                  <a:pt x="3" y="213"/>
                </a:cubicBezTo>
                <a:cubicBezTo>
                  <a:pt x="120" y="141"/>
                  <a:pt x="120" y="141"/>
                  <a:pt x="120" y="141"/>
                </a:cubicBezTo>
                <a:cubicBezTo>
                  <a:pt x="119" y="145"/>
                  <a:pt x="119" y="150"/>
                  <a:pt x="119" y="155"/>
                </a:cubicBezTo>
                <a:cubicBezTo>
                  <a:pt x="119" y="172"/>
                  <a:pt x="125" y="187"/>
                  <a:pt x="137" y="200"/>
                </a:cubicBezTo>
                <a:cubicBezTo>
                  <a:pt x="150" y="212"/>
                  <a:pt x="165" y="218"/>
                  <a:pt x="182" y="218"/>
                </a:cubicBezTo>
                <a:cubicBezTo>
                  <a:pt x="200" y="218"/>
                  <a:pt x="215" y="212"/>
                  <a:pt x="227" y="200"/>
                </a:cubicBezTo>
                <a:cubicBezTo>
                  <a:pt x="240" y="187"/>
                  <a:pt x="246" y="172"/>
                  <a:pt x="246" y="155"/>
                </a:cubicBezTo>
                <a:cubicBezTo>
                  <a:pt x="246" y="137"/>
                  <a:pt x="240" y="122"/>
                  <a:pt x="227" y="109"/>
                </a:cubicBezTo>
                <a:cubicBezTo>
                  <a:pt x="219" y="101"/>
                  <a:pt x="209" y="95"/>
                  <a:pt x="198" y="92"/>
                </a:cubicBezTo>
                <a:cubicBezTo>
                  <a:pt x="347" y="0"/>
                  <a:pt x="347" y="0"/>
                  <a:pt x="347" y="0"/>
                </a:cubicBezTo>
                <a:cubicBezTo>
                  <a:pt x="396" y="43"/>
                  <a:pt x="428" y="97"/>
                  <a:pt x="443" y="159"/>
                </a:cubicBezTo>
                <a:cubicBezTo>
                  <a:pt x="454" y="205"/>
                  <a:pt x="456" y="254"/>
                  <a:pt x="447" y="305"/>
                </a:cubicBezTo>
                <a:cubicBezTo>
                  <a:pt x="445" y="314"/>
                  <a:pt x="449" y="328"/>
                  <a:pt x="458" y="345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Freeform: Shape 29"/>
          <p:cNvSpPr/>
          <p:nvPr/>
        </p:nvSpPr>
        <p:spPr bwMode="auto">
          <a:xfrm flipH="1">
            <a:off x="3578396" y="2639237"/>
            <a:ext cx="844813" cy="903251"/>
          </a:xfrm>
          <a:custGeom>
            <a:avLst/>
            <a:gdLst/>
            <a:ahLst/>
            <a:cxnLst>
              <a:cxn ang="0">
                <a:pos x="114" y="365"/>
              </a:cxn>
              <a:cxn ang="0">
                <a:pos x="92" y="330"/>
              </a:cxn>
              <a:cxn ang="0">
                <a:pos x="132" y="311"/>
              </a:cxn>
              <a:cxn ang="0">
                <a:pos x="151" y="266"/>
              </a:cxn>
              <a:cxn ang="0">
                <a:pos x="132" y="221"/>
              </a:cxn>
              <a:cxn ang="0">
                <a:pos x="87" y="202"/>
              </a:cxn>
              <a:cxn ang="0">
                <a:pos x="42" y="221"/>
              </a:cxn>
              <a:cxn ang="0">
                <a:pos x="33" y="232"/>
              </a:cxn>
              <a:cxn ang="0">
                <a:pos x="0" y="177"/>
              </a:cxn>
              <a:cxn ang="0">
                <a:pos x="89" y="121"/>
              </a:cxn>
              <a:cxn ang="0">
                <a:pos x="72" y="109"/>
              </a:cxn>
              <a:cxn ang="0">
                <a:pos x="53" y="64"/>
              </a:cxn>
              <a:cxn ang="0">
                <a:pos x="72" y="18"/>
              </a:cxn>
              <a:cxn ang="0">
                <a:pos x="117" y="0"/>
              </a:cxn>
              <a:cxn ang="0">
                <a:pos x="162" y="18"/>
              </a:cxn>
              <a:cxn ang="0">
                <a:pos x="181" y="64"/>
              </a:cxn>
              <a:cxn ang="0">
                <a:pos x="181" y="65"/>
              </a:cxn>
              <a:cxn ang="0">
                <a:pos x="274" y="7"/>
              </a:cxn>
              <a:cxn ang="0">
                <a:pos x="294" y="42"/>
              </a:cxn>
              <a:cxn ang="0">
                <a:pos x="344" y="112"/>
              </a:cxn>
              <a:cxn ang="0">
                <a:pos x="351" y="146"/>
              </a:cxn>
              <a:cxn ang="0">
                <a:pos x="324" y="167"/>
              </a:cxn>
              <a:cxn ang="0">
                <a:pos x="309" y="190"/>
              </a:cxn>
              <a:cxn ang="0">
                <a:pos x="313" y="216"/>
              </a:cxn>
              <a:cxn ang="0">
                <a:pos x="295" y="233"/>
              </a:cxn>
              <a:cxn ang="0">
                <a:pos x="277" y="236"/>
              </a:cxn>
              <a:cxn ang="0">
                <a:pos x="291" y="240"/>
              </a:cxn>
              <a:cxn ang="0">
                <a:pos x="305" y="256"/>
              </a:cxn>
              <a:cxn ang="0">
                <a:pos x="287" y="276"/>
              </a:cxn>
              <a:cxn ang="0">
                <a:pos x="269" y="285"/>
              </a:cxn>
              <a:cxn ang="0">
                <a:pos x="264" y="314"/>
              </a:cxn>
              <a:cxn ang="0">
                <a:pos x="253" y="361"/>
              </a:cxn>
              <a:cxn ang="0">
                <a:pos x="235" y="378"/>
              </a:cxn>
              <a:cxn ang="0">
                <a:pos x="214" y="379"/>
              </a:cxn>
              <a:cxn ang="0">
                <a:pos x="177" y="372"/>
              </a:cxn>
              <a:cxn ang="0">
                <a:pos x="117" y="366"/>
              </a:cxn>
              <a:cxn ang="0">
                <a:pos x="114" y="365"/>
              </a:cxn>
            </a:cxnLst>
            <a:rect l="0" t="0" r="r" b="b"/>
            <a:pathLst>
              <a:path w="355" h="380">
                <a:moveTo>
                  <a:pt x="114" y="365"/>
                </a:moveTo>
                <a:cubicBezTo>
                  <a:pt x="92" y="330"/>
                  <a:pt x="92" y="330"/>
                  <a:pt x="92" y="330"/>
                </a:cubicBezTo>
                <a:cubicBezTo>
                  <a:pt x="108" y="329"/>
                  <a:pt x="121" y="323"/>
                  <a:pt x="132" y="311"/>
                </a:cubicBezTo>
                <a:cubicBezTo>
                  <a:pt x="145" y="299"/>
                  <a:pt x="151" y="284"/>
                  <a:pt x="151" y="266"/>
                </a:cubicBezTo>
                <a:cubicBezTo>
                  <a:pt x="151" y="249"/>
                  <a:pt x="145" y="233"/>
                  <a:pt x="132" y="221"/>
                </a:cubicBezTo>
                <a:cubicBezTo>
                  <a:pt x="120" y="209"/>
                  <a:pt x="105" y="202"/>
                  <a:pt x="87" y="202"/>
                </a:cubicBezTo>
                <a:cubicBezTo>
                  <a:pt x="70" y="202"/>
                  <a:pt x="54" y="209"/>
                  <a:pt x="42" y="221"/>
                </a:cubicBezTo>
                <a:cubicBezTo>
                  <a:pt x="38" y="224"/>
                  <a:pt x="36" y="228"/>
                  <a:pt x="33" y="232"/>
                </a:cubicBezTo>
                <a:cubicBezTo>
                  <a:pt x="0" y="177"/>
                  <a:pt x="0" y="177"/>
                  <a:pt x="0" y="177"/>
                </a:cubicBezTo>
                <a:cubicBezTo>
                  <a:pt x="89" y="121"/>
                  <a:pt x="89" y="121"/>
                  <a:pt x="89" y="121"/>
                </a:cubicBezTo>
                <a:cubicBezTo>
                  <a:pt x="83" y="118"/>
                  <a:pt x="77" y="114"/>
                  <a:pt x="72" y="109"/>
                </a:cubicBezTo>
                <a:cubicBezTo>
                  <a:pt x="59" y="96"/>
                  <a:pt x="53" y="81"/>
                  <a:pt x="53" y="64"/>
                </a:cubicBezTo>
                <a:cubicBezTo>
                  <a:pt x="53" y="46"/>
                  <a:pt x="59" y="31"/>
                  <a:pt x="72" y="18"/>
                </a:cubicBezTo>
                <a:cubicBezTo>
                  <a:pt x="84" y="6"/>
                  <a:pt x="99" y="0"/>
                  <a:pt x="117" y="0"/>
                </a:cubicBezTo>
                <a:cubicBezTo>
                  <a:pt x="135" y="0"/>
                  <a:pt x="150" y="6"/>
                  <a:pt x="162" y="18"/>
                </a:cubicBezTo>
                <a:cubicBezTo>
                  <a:pt x="174" y="31"/>
                  <a:pt x="181" y="46"/>
                  <a:pt x="181" y="64"/>
                </a:cubicBezTo>
                <a:cubicBezTo>
                  <a:pt x="181" y="64"/>
                  <a:pt x="181" y="64"/>
                  <a:pt x="181" y="65"/>
                </a:cubicBezTo>
                <a:cubicBezTo>
                  <a:pt x="274" y="7"/>
                  <a:pt x="274" y="7"/>
                  <a:pt x="274" y="7"/>
                </a:cubicBezTo>
                <a:cubicBezTo>
                  <a:pt x="279" y="17"/>
                  <a:pt x="286" y="29"/>
                  <a:pt x="294" y="42"/>
                </a:cubicBezTo>
                <a:cubicBezTo>
                  <a:pt x="321" y="79"/>
                  <a:pt x="338" y="102"/>
                  <a:pt x="344" y="112"/>
                </a:cubicBezTo>
                <a:cubicBezTo>
                  <a:pt x="353" y="127"/>
                  <a:pt x="355" y="138"/>
                  <a:pt x="351" y="146"/>
                </a:cubicBezTo>
                <a:cubicBezTo>
                  <a:pt x="348" y="154"/>
                  <a:pt x="339" y="160"/>
                  <a:pt x="324" y="167"/>
                </a:cubicBezTo>
                <a:cubicBezTo>
                  <a:pt x="312" y="172"/>
                  <a:pt x="307" y="180"/>
                  <a:pt x="309" y="190"/>
                </a:cubicBezTo>
                <a:cubicBezTo>
                  <a:pt x="309" y="196"/>
                  <a:pt x="311" y="204"/>
                  <a:pt x="313" y="216"/>
                </a:cubicBezTo>
                <a:cubicBezTo>
                  <a:pt x="313" y="223"/>
                  <a:pt x="307" y="229"/>
                  <a:pt x="295" y="233"/>
                </a:cubicBezTo>
                <a:cubicBezTo>
                  <a:pt x="289" y="235"/>
                  <a:pt x="283" y="236"/>
                  <a:pt x="277" y="236"/>
                </a:cubicBezTo>
                <a:cubicBezTo>
                  <a:pt x="282" y="237"/>
                  <a:pt x="286" y="238"/>
                  <a:pt x="291" y="240"/>
                </a:cubicBezTo>
                <a:cubicBezTo>
                  <a:pt x="301" y="244"/>
                  <a:pt x="305" y="249"/>
                  <a:pt x="305" y="256"/>
                </a:cubicBezTo>
                <a:cubicBezTo>
                  <a:pt x="305" y="263"/>
                  <a:pt x="299" y="270"/>
                  <a:pt x="287" y="276"/>
                </a:cubicBezTo>
                <a:cubicBezTo>
                  <a:pt x="281" y="280"/>
                  <a:pt x="275" y="283"/>
                  <a:pt x="269" y="285"/>
                </a:cubicBezTo>
                <a:cubicBezTo>
                  <a:pt x="264" y="289"/>
                  <a:pt x="263" y="299"/>
                  <a:pt x="264" y="314"/>
                </a:cubicBezTo>
                <a:cubicBezTo>
                  <a:pt x="265" y="332"/>
                  <a:pt x="261" y="347"/>
                  <a:pt x="253" y="361"/>
                </a:cubicBezTo>
                <a:cubicBezTo>
                  <a:pt x="247" y="370"/>
                  <a:pt x="241" y="376"/>
                  <a:pt x="235" y="378"/>
                </a:cubicBezTo>
                <a:cubicBezTo>
                  <a:pt x="230" y="380"/>
                  <a:pt x="223" y="380"/>
                  <a:pt x="214" y="379"/>
                </a:cubicBezTo>
                <a:cubicBezTo>
                  <a:pt x="208" y="378"/>
                  <a:pt x="196" y="375"/>
                  <a:pt x="177" y="372"/>
                </a:cubicBezTo>
                <a:cubicBezTo>
                  <a:pt x="158" y="368"/>
                  <a:pt x="138" y="366"/>
                  <a:pt x="117" y="366"/>
                </a:cubicBezTo>
                <a:cubicBezTo>
                  <a:pt x="116" y="365"/>
                  <a:pt x="115" y="365"/>
                  <a:pt x="114" y="365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Freeform: Shape 30"/>
          <p:cNvSpPr/>
          <p:nvPr/>
        </p:nvSpPr>
        <p:spPr bwMode="auto">
          <a:xfrm flipH="1">
            <a:off x="4423208" y="2341965"/>
            <a:ext cx="1088729" cy="1156059"/>
          </a:xfrm>
          <a:custGeom>
            <a:avLst/>
            <a:gdLst/>
            <a:ahLst/>
            <a:cxnLst>
              <a:cxn ang="0">
                <a:pos x="457" y="302"/>
              </a:cxn>
              <a:cxn ang="0">
                <a:pos x="367" y="357"/>
              </a:cxn>
              <a:cxn ang="0">
                <a:pos x="382" y="368"/>
              </a:cxn>
              <a:cxn ang="0">
                <a:pos x="400" y="414"/>
              </a:cxn>
              <a:cxn ang="0">
                <a:pos x="382" y="458"/>
              </a:cxn>
              <a:cxn ang="0">
                <a:pos x="337" y="477"/>
              </a:cxn>
              <a:cxn ang="0">
                <a:pos x="291" y="458"/>
              </a:cxn>
              <a:cxn ang="0">
                <a:pos x="273" y="416"/>
              </a:cxn>
              <a:cxn ang="0">
                <a:pos x="158" y="486"/>
              </a:cxn>
              <a:cxn ang="0">
                <a:pos x="148" y="435"/>
              </a:cxn>
              <a:cxn ang="0">
                <a:pos x="139" y="403"/>
              </a:cxn>
              <a:cxn ang="0">
                <a:pos x="108" y="372"/>
              </a:cxn>
              <a:cxn ang="0">
                <a:pos x="45" y="283"/>
              </a:cxn>
              <a:cxn ang="0">
                <a:pos x="0" y="172"/>
              </a:cxn>
              <a:cxn ang="0">
                <a:pos x="83" y="120"/>
              </a:cxn>
              <a:cxn ang="0">
                <a:pos x="83" y="125"/>
              </a:cxn>
              <a:cxn ang="0">
                <a:pos x="101" y="170"/>
              </a:cxn>
              <a:cxn ang="0">
                <a:pos x="146" y="188"/>
              </a:cxn>
              <a:cxn ang="0">
                <a:pos x="191" y="170"/>
              </a:cxn>
              <a:cxn ang="0">
                <a:pos x="210" y="125"/>
              </a:cxn>
              <a:cxn ang="0">
                <a:pos x="191" y="79"/>
              </a:cxn>
              <a:cxn ang="0">
                <a:pos x="171" y="65"/>
              </a:cxn>
              <a:cxn ang="0">
                <a:pos x="276" y="0"/>
              </a:cxn>
              <a:cxn ang="0">
                <a:pos x="340" y="108"/>
              </a:cxn>
              <a:cxn ang="0">
                <a:pos x="337" y="108"/>
              </a:cxn>
              <a:cxn ang="0">
                <a:pos x="291" y="126"/>
              </a:cxn>
              <a:cxn ang="0">
                <a:pos x="273" y="172"/>
              </a:cxn>
              <a:cxn ang="0">
                <a:pos x="291" y="216"/>
              </a:cxn>
              <a:cxn ang="0">
                <a:pos x="337" y="235"/>
              </a:cxn>
              <a:cxn ang="0">
                <a:pos x="382" y="216"/>
              </a:cxn>
              <a:cxn ang="0">
                <a:pos x="395" y="198"/>
              </a:cxn>
              <a:cxn ang="0">
                <a:pos x="457" y="302"/>
              </a:cxn>
            </a:cxnLst>
            <a:rect l="0" t="0" r="r" b="b"/>
            <a:pathLst>
              <a:path w="457" h="486">
                <a:moveTo>
                  <a:pt x="457" y="302"/>
                </a:moveTo>
                <a:cubicBezTo>
                  <a:pt x="367" y="357"/>
                  <a:pt x="367" y="357"/>
                  <a:pt x="367" y="357"/>
                </a:cubicBezTo>
                <a:cubicBezTo>
                  <a:pt x="372" y="360"/>
                  <a:pt x="377" y="364"/>
                  <a:pt x="382" y="368"/>
                </a:cubicBezTo>
                <a:cubicBezTo>
                  <a:pt x="394" y="381"/>
                  <a:pt x="400" y="396"/>
                  <a:pt x="400" y="414"/>
                </a:cubicBezTo>
                <a:cubicBezTo>
                  <a:pt x="400" y="431"/>
                  <a:pt x="394" y="446"/>
                  <a:pt x="382" y="458"/>
                </a:cubicBezTo>
                <a:cubicBezTo>
                  <a:pt x="369" y="471"/>
                  <a:pt x="354" y="477"/>
                  <a:pt x="337" y="477"/>
                </a:cubicBezTo>
                <a:cubicBezTo>
                  <a:pt x="319" y="477"/>
                  <a:pt x="304" y="471"/>
                  <a:pt x="291" y="458"/>
                </a:cubicBezTo>
                <a:cubicBezTo>
                  <a:pt x="280" y="447"/>
                  <a:pt x="273" y="432"/>
                  <a:pt x="273" y="416"/>
                </a:cubicBezTo>
                <a:cubicBezTo>
                  <a:pt x="158" y="486"/>
                  <a:pt x="158" y="486"/>
                  <a:pt x="158" y="486"/>
                </a:cubicBezTo>
                <a:cubicBezTo>
                  <a:pt x="156" y="469"/>
                  <a:pt x="152" y="452"/>
                  <a:pt x="148" y="435"/>
                </a:cubicBezTo>
                <a:cubicBezTo>
                  <a:pt x="139" y="403"/>
                  <a:pt x="139" y="403"/>
                  <a:pt x="139" y="403"/>
                </a:cubicBezTo>
                <a:cubicBezTo>
                  <a:pt x="108" y="372"/>
                  <a:pt x="108" y="372"/>
                  <a:pt x="108" y="372"/>
                </a:cubicBezTo>
                <a:cubicBezTo>
                  <a:pt x="84" y="345"/>
                  <a:pt x="63" y="315"/>
                  <a:pt x="45" y="283"/>
                </a:cubicBezTo>
                <a:cubicBezTo>
                  <a:pt x="25" y="246"/>
                  <a:pt x="9" y="209"/>
                  <a:pt x="0" y="172"/>
                </a:cubicBezTo>
                <a:cubicBezTo>
                  <a:pt x="83" y="120"/>
                  <a:pt x="83" y="120"/>
                  <a:pt x="83" y="120"/>
                </a:cubicBezTo>
                <a:cubicBezTo>
                  <a:pt x="83" y="122"/>
                  <a:pt x="83" y="123"/>
                  <a:pt x="83" y="125"/>
                </a:cubicBezTo>
                <a:cubicBezTo>
                  <a:pt x="83" y="142"/>
                  <a:pt x="89" y="157"/>
                  <a:pt x="101" y="170"/>
                </a:cubicBezTo>
                <a:cubicBezTo>
                  <a:pt x="114" y="182"/>
                  <a:pt x="129" y="188"/>
                  <a:pt x="146" y="188"/>
                </a:cubicBezTo>
                <a:cubicBezTo>
                  <a:pt x="164" y="188"/>
                  <a:pt x="179" y="182"/>
                  <a:pt x="191" y="170"/>
                </a:cubicBezTo>
                <a:cubicBezTo>
                  <a:pt x="204" y="157"/>
                  <a:pt x="210" y="142"/>
                  <a:pt x="210" y="125"/>
                </a:cubicBezTo>
                <a:cubicBezTo>
                  <a:pt x="210" y="107"/>
                  <a:pt x="204" y="92"/>
                  <a:pt x="191" y="79"/>
                </a:cubicBezTo>
                <a:cubicBezTo>
                  <a:pt x="185" y="73"/>
                  <a:pt x="178" y="68"/>
                  <a:pt x="171" y="65"/>
                </a:cubicBezTo>
                <a:cubicBezTo>
                  <a:pt x="276" y="0"/>
                  <a:pt x="276" y="0"/>
                  <a:pt x="276" y="0"/>
                </a:cubicBezTo>
                <a:cubicBezTo>
                  <a:pt x="340" y="108"/>
                  <a:pt x="340" y="108"/>
                  <a:pt x="340" y="108"/>
                </a:cubicBezTo>
                <a:cubicBezTo>
                  <a:pt x="339" y="108"/>
                  <a:pt x="338" y="108"/>
                  <a:pt x="337" y="108"/>
                </a:cubicBezTo>
                <a:cubicBezTo>
                  <a:pt x="319" y="108"/>
                  <a:pt x="304" y="114"/>
                  <a:pt x="291" y="126"/>
                </a:cubicBezTo>
                <a:cubicBezTo>
                  <a:pt x="279" y="139"/>
                  <a:pt x="273" y="154"/>
                  <a:pt x="273" y="172"/>
                </a:cubicBezTo>
                <a:cubicBezTo>
                  <a:pt x="273" y="189"/>
                  <a:pt x="279" y="204"/>
                  <a:pt x="291" y="216"/>
                </a:cubicBezTo>
                <a:cubicBezTo>
                  <a:pt x="304" y="229"/>
                  <a:pt x="319" y="235"/>
                  <a:pt x="337" y="235"/>
                </a:cubicBezTo>
                <a:cubicBezTo>
                  <a:pt x="354" y="235"/>
                  <a:pt x="369" y="229"/>
                  <a:pt x="382" y="216"/>
                </a:cubicBezTo>
                <a:cubicBezTo>
                  <a:pt x="387" y="211"/>
                  <a:pt x="392" y="205"/>
                  <a:pt x="395" y="198"/>
                </a:cubicBezTo>
                <a:lnTo>
                  <a:pt x="457" y="302"/>
                </a:lnTo>
                <a:close/>
              </a:path>
            </a:pathLst>
          </a:custGeom>
          <a:solidFill>
            <a:schemeClr val="accent5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Freeform: Shape 31"/>
          <p:cNvSpPr/>
          <p:nvPr/>
        </p:nvSpPr>
        <p:spPr bwMode="auto">
          <a:xfrm flipH="1">
            <a:off x="4063687" y="3059739"/>
            <a:ext cx="1171304" cy="948985"/>
          </a:xfrm>
          <a:custGeom>
            <a:avLst/>
            <a:gdLst/>
            <a:ahLst/>
            <a:cxnLst>
              <a:cxn ang="0">
                <a:pos x="455" y="188"/>
              </a:cxn>
              <a:cxn ang="0">
                <a:pos x="371" y="286"/>
              </a:cxn>
              <a:cxn ang="0">
                <a:pos x="361" y="387"/>
              </a:cxn>
              <a:cxn ang="0">
                <a:pos x="363" y="399"/>
              </a:cxn>
              <a:cxn ang="0">
                <a:pos x="0" y="399"/>
              </a:cxn>
              <a:cxn ang="0">
                <a:pos x="45" y="209"/>
              </a:cxn>
              <a:cxn ang="0">
                <a:pos x="42" y="184"/>
              </a:cxn>
              <a:cxn ang="0">
                <a:pos x="157" y="114"/>
              </a:cxn>
              <a:cxn ang="0">
                <a:pos x="175" y="156"/>
              </a:cxn>
              <a:cxn ang="0">
                <a:pos x="221" y="175"/>
              </a:cxn>
              <a:cxn ang="0">
                <a:pos x="266" y="156"/>
              </a:cxn>
              <a:cxn ang="0">
                <a:pos x="284" y="112"/>
              </a:cxn>
              <a:cxn ang="0">
                <a:pos x="266" y="66"/>
              </a:cxn>
              <a:cxn ang="0">
                <a:pos x="251" y="55"/>
              </a:cxn>
              <a:cxn ang="0">
                <a:pos x="341" y="0"/>
              </a:cxn>
              <a:cxn ang="0">
                <a:pos x="374" y="55"/>
              </a:cxn>
              <a:cxn ang="0">
                <a:pos x="383" y="44"/>
              </a:cxn>
              <a:cxn ang="0">
                <a:pos x="428" y="25"/>
              </a:cxn>
              <a:cxn ang="0">
                <a:pos x="473" y="44"/>
              </a:cxn>
              <a:cxn ang="0">
                <a:pos x="492" y="89"/>
              </a:cxn>
              <a:cxn ang="0">
                <a:pos x="473" y="134"/>
              </a:cxn>
              <a:cxn ang="0">
                <a:pos x="433" y="153"/>
              </a:cxn>
              <a:cxn ang="0">
                <a:pos x="455" y="188"/>
              </a:cxn>
            </a:cxnLst>
            <a:rect l="0" t="0" r="r" b="b"/>
            <a:pathLst>
              <a:path w="492" h="399">
                <a:moveTo>
                  <a:pt x="455" y="188"/>
                </a:moveTo>
                <a:cubicBezTo>
                  <a:pt x="414" y="188"/>
                  <a:pt x="386" y="221"/>
                  <a:pt x="371" y="286"/>
                </a:cubicBezTo>
                <a:cubicBezTo>
                  <a:pt x="364" y="320"/>
                  <a:pt x="360" y="353"/>
                  <a:pt x="361" y="387"/>
                </a:cubicBezTo>
                <a:cubicBezTo>
                  <a:pt x="363" y="399"/>
                  <a:pt x="363" y="399"/>
                  <a:pt x="363" y="399"/>
                </a:cubicBezTo>
                <a:cubicBezTo>
                  <a:pt x="0" y="399"/>
                  <a:pt x="0" y="399"/>
                  <a:pt x="0" y="399"/>
                </a:cubicBezTo>
                <a:cubicBezTo>
                  <a:pt x="38" y="354"/>
                  <a:pt x="53" y="290"/>
                  <a:pt x="45" y="209"/>
                </a:cubicBezTo>
                <a:cubicBezTo>
                  <a:pt x="45" y="201"/>
                  <a:pt x="44" y="193"/>
                  <a:pt x="42" y="184"/>
                </a:cubicBezTo>
                <a:cubicBezTo>
                  <a:pt x="157" y="114"/>
                  <a:pt x="157" y="114"/>
                  <a:pt x="157" y="114"/>
                </a:cubicBezTo>
                <a:cubicBezTo>
                  <a:pt x="157" y="130"/>
                  <a:pt x="164" y="145"/>
                  <a:pt x="175" y="156"/>
                </a:cubicBezTo>
                <a:cubicBezTo>
                  <a:pt x="188" y="169"/>
                  <a:pt x="203" y="175"/>
                  <a:pt x="221" y="175"/>
                </a:cubicBezTo>
                <a:cubicBezTo>
                  <a:pt x="238" y="175"/>
                  <a:pt x="253" y="169"/>
                  <a:pt x="266" y="156"/>
                </a:cubicBezTo>
                <a:cubicBezTo>
                  <a:pt x="278" y="144"/>
                  <a:pt x="284" y="129"/>
                  <a:pt x="284" y="112"/>
                </a:cubicBezTo>
                <a:cubicBezTo>
                  <a:pt x="284" y="94"/>
                  <a:pt x="278" y="79"/>
                  <a:pt x="266" y="66"/>
                </a:cubicBezTo>
                <a:cubicBezTo>
                  <a:pt x="261" y="62"/>
                  <a:pt x="256" y="58"/>
                  <a:pt x="251" y="55"/>
                </a:cubicBezTo>
                <a:cubicBezTo>
                  <a:pt x="341" y="0"/>
                  <a:pt x="341" y="0"/>
                  <a:pt x="341" y="0"/>
                </a:cubicBezTo>
                <a:cubicBezTo>
                  <a:pt x="374" y="55"/>
                  <a:pt x="374" y="55"/>
                  <a:pt x="374" y="55"/>
                </a:cubicBezTo>
                <a:cubicBezTo>
                  <a:pt x="377" y="51"/>
                  <a:pt x="379" y="47"/>
                  <a:pt x="383" y="44"/>
                </a:cubicBezTo>
                <a:cubicBezTo>
                  <a:pt x="395" y="32"/>
                  <a:pt x="411" y="25"/>
                  <a:pt x="428" y="25"/>
                </a:cubicBezTo>
                <a:cubicBezTo>
                  <a:pt x="446" y="25"/>
                  <a:pt x="461" y="32"/>
                  <a:pt x="473" y="44"/>
                </a:cubicBezTo>
                <a:cubicBezTo>
                  <a:pt x="486" y="56"/>
                  <a:pt x="492" y="72"/>
                  <a:pt x="492" y="89"/>
                </a:cubicBezTo>
                <a:cubicBezTo>
                  <a:pt x="492" y="107"/>
                  <a:pt x="486" y="122"/>
                  <a:pt x="473" y="134"/>
                </a:cubicBezTo>
                <a:cubicBezTo>
                  <a:pt x="462" y="146"/>
                  <a:pt x="449" y="152"/>
                  <a:pt x="433" y="153"/>
                </a:cubicBezTo>
                <a:lnTo>
                  <a:pt x="455" y="188"/>
                </a:lnTo>
                <a:close/>
              </a:path>
            </a:pathLst>
          </a:custGeom>
          <a:solidFill>
            <a:schemeClr val="accent6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Freeform: Shape 32"/>
          <p:cNvSpPr/>
          <p:nvPr/>
        </p:nvSpPr>
        <p:spPr bwMode="auto">
          <a:xfrm flipH="1">
            <a:off x="4853873" y="1782991"/>
            <a:ext cx="697447" cy="1006153"/>
          </a:xfrm>
          <a:custGeom>
            <a:avLst/>
            <a:gdLst/>
            <a:ahLst/>
            <a:cxnLst>
              <a:cxn ang="0">
                <a:pos x="17" y="407"/>
              </a:cxn>
              <a:cxn ang="0">
                <a:pos x="18" y="207"/>
              </a:cxn>
              <a:cxn ang="0">
                <a:pos x="101" y="47"/>
              </a:cxn>
              <a:cxn ang="0">
                <a:pos x="151" y="0"/>
              </a:cxn>
              <a:cxn ang="0">
                <a:pos x="196" y="74"/>
              </a:cxn>
              <a:cxn ang="0">
                <a:pos x="186" y="73"/>
              </a:cxn>
              <a:cxn ang="0">
                <a:pos x="140" y="92"/>
              </a:cxn>
              <a:cxn ang="0">
                <a:pos x="122" y="137"/>
              </a:cxn>
              <a:cxn ang="0">
                <a:pos x="140" y="182"/>
              </a:cxn>
              <a:cxn ang="0">
                <a:pos x="186" y="201"/>
              </a:cxn>
              <a:cxn ang="0">
                <a:pos x="231" y="182"/>
              </a:cxn>
              <a:cxn ang="0">
                <a:pos x="246" y="158"/>
              </a:cxn>
              <a:cxn ang="0">
                <a:pos x="293" y="235"/>
              </a:cxn>
              <a:cxn ang="0">
                <a:pos x="188" y="300"/>
              </a:cxn>
              <a:cxn ang="0">
                <a:pos x="208" y="314"/>
              </a:cxn>
              <a:cxn ang="0">
                <a:pos x="227" y="360"/>
              </a:cxn>
              <a:cxn ang="0">
                <a:pos x="208" y="405"/>
              </a:cxn>
              <a:cxn ang="0">
                <a:pos x="163" y="423"/>
              </a:cxn>
              <a:cxn ang="0">
                <a:pos x="118" y="405"/>
              </a:cxn>
              <a:cxn ang="0">
                <a:pos x="100" y="360"/>
              </a:cxn>
              <a:cxn ang="0">
                <a:pos x="100" y="355"/>
              </a:cxn>
              <a:cxn ang="0">
                <a:pos x="17" y="407"/>
              </a:cxn>
            </a:cxnLst>
            <a:rect l="0" t="0" r="r" b="b"/>
            <a:pathLst>
              <a:path w="293" h="423">
                <a:moveTo>
                  <a:pt x="17" y="407"/>
                </a:moveTo>
                <a:cubicBezTo>
                  <a:pt x="0" y="341"/>
                  <a:pt x="1" y="275"/>
                  <a:pt x="18" y="207"/>
                </a:cubicBezTo>
                <a:cubicBezTo>
                  <a:pt x="33" y="145"/>
                  <a:pt x="61" y="92"/>
                  <a:pt x="101" y="47"/>
                </a:cubicBezTo>
                <a:cubicBezTo>
                  <a:pt x="116" y="29"/>
                  <a:pt x="133" y="14"/>
                  <a:pt x="151" y="0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93" y="74"/>
                  <a:pt x="189" y="73"/>
                  <a:pt x="186" y="73"/>
                </a:cubicBezTo>
                <a:cubicBezTo>
                  <a:pt x="168" y="73"/>
                  <a:pt x="153" y="80"/>
                  <a:pt x="140" y="92"/>
                </a:cubicBezTo>
                <a:cubicBezTo>
                  <a:pt x="128" y="104"/>
                  <a:pt x="122" y="120"/>
                  <a:pt x="122" y="137"/>
                </a:cubicBezTo>
                <a:cubicBezTo>
                  <a:pt x="122" y="155"/>
                  <a:pt x="128" y="170"/>
                  <a:pt x="140" y="182"/>
                </a:cubicBezTo>
                <a:cubicBezTo>
                  <a:pt x="153" y="195"/>
                  <a:pt x="168" y="201"/>
                  <a:pt x="186" y="201"/>
                </a:cubicBezTo>
                <a:cubicBezTo>
                  <a:pt x="203" y="201"/>
                  <a:pt x="218" y="195"/>
                  <a:pt x="231" y="182"/>
                </a:cubicBezTo>
                <a:cubicBezTo>
                  <a:pt x="238" y="175"/>
                  <a:pt x="243" y="167"/>
                  <a:pt x="246" y="158"/>
                </a:cubicBezTo>
                <a:cubicBezTo>
                  <a:pt x="293" y="235"/>
                  <a:pt x="293" y="235"/>
                  <a:pt x="293" y="235"/>
                </a:cubicBezTo>
                <a:cubicBezTo>
                  <a:pt x="188" y="300"/>
                  <a:pt x="188" y="300"/>
                  <a:pt x="188" y="300"/>
                </a:cubicBezTo>
                <a:cubicBezTo>
                  <a:pt x="195" y="303"/>
                  <a:pt x="202" y="308"/>
                  <a:pt x="208" y="314"/>
                </a:cubicBezTo>
                <a:cubicBezTo>
                  <a:pt x="221" y="327"/>
                  <a:pt x="227" y="342"/>
                  <a:pt x="227" y="360"/>
                </a:cubicBezTo>
                <a:cubicBezTo>
                  <a:pt x="227" y="377"/>
                  <a:pt x="221" y="392"/>
                  <a:pt x="208" y="405"/>
                </a:cubicBezTo>
                <a:cubicBezTo>
                  <a:pt x="196" y="417"/>
                  <a:pt x="181" y="423"/>
                  <a:pt x="163" y="423"/>
                </a:cubicBezTo>
                <a:cubicBezTo>
                  <a:pt x="146" y="423"/>
                  <a:pt x="131" y="417"/>
                  <a:pt x="118" y="405"/>
                </a:cubicBezTo>
                <a:cubicBezTo>
                  <a:pt x="106" y="392"/>
                  <a:pt x="100" y="377"/>
                  <a:pt x="100" y="360"/>
                </a:cubicBezTo>
                <a:cubicBezTo>
                  <a:pt x="100" y="358"/>
                  <a:pt x="100" y="357"/>
                  <a:pt x="100" y="355"/>
                </a:cubicBezTo>
                <a:lnTo>
                  <a:pt x="17" y="407"/>
                </a:lnTo>
                <a:close/>
              </a:path>
            </a:pathLst>
          </a:custGeom>
          <a:solidFill>
            <a:schemeClr val="accent4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TextBox 45"/>
          <p:cNvSpPr txBox="1"/>
          <p:nvPr/>
        </p:nvSpPr>
        <p:spPr>
          <a:xfrm>
            <a:off x="3803423" y="2725740"/>
            <a:ext cx="286136" cy="461761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defTabSz="1219200">
              <a:spcBef>
                <a:spcPct val="0"/>
              </a:spcBef>
              <a:defRPr/>
            </a:pPr>
            <a:r>
              <a:rPr lang="en-US" sz="2665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7" name="TextBox 46"/>
          <p:cNvSpPr txBox="1"/>
          <p:nvPr/>
        </p:nvSpPr>
        <p:spPr>
          <a:xfrm>
            <a:off x="4515274" y="1612969"/>
            <a:ext cx="286136" cy="461761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defTabSz="1219200">
              <a:spcBef>
                <a:spcPct val="0"/>
              </a:spcBef>
              <a:defRPr/>
            </a:pPr>
            <a:r>
              <a:rPr lang="en-US" sz="2665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8" name="TextBox 47"/>
          <p:cNvSpPr txBox="1"/>
          <p:nvPr/>
        </p:nvSpPr>
        <p:spPr>
          <a:xfrm>
            <a:off x="5135462" y="2099913"/>
            <a:ext cx="286136" cy="461761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defTabSz="1219200">
              <a:spcBef>
                <a:spcPct val="0"/>
              </a:spcBef>
              <a:defRPr/>
            </a:pPr>
            <a:r>
              <a:rPr lang="en-US" sz="2665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9" name="TextBox 48"/>
          <p:cNvSpPr txBox="1"/>
          <p:nvPr/>
        </p:nvSpPr>
        <p:spPr>
          <a:xfrm>
            <a:off x="4137473" y="2163793"/>
            <a:ext cx="286136" cy="461761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defTabSz="1219200">
              <a:spcBef>
                <a:spcPct val="0"/>
              </a:spcBef>
              <a:defRPr/>
            </a:pPr>
            <a:r>
              <a:rPr lang="en-US" sz="2665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0" name="TextBox 49"/>
          <p:cNvSpPr txBox="1"/>
          <p:nvPr/>
        </p:nvSpPr>
        <p:spPr>
          <a:xfrm>
            <a:off x="4853471" y="2725740"/>
            <a:ext cx="286136" cy="461761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defTabSz="1219200">
              <a:spcBef>
                <a:spcPct val="0"/>
              </a:spcBef>
              <a:defRPr/>
            </a:pPr>
            <a:r>
              <a:rPr lang="en-US" sz="2665">
                <a:solidFill>
                  <a:schemeClr val="bg1"/>
                </a:solidFill>
                <a:cs typeface="+mn-ea"/>
                <a:sym typeface="+mn-lt"/>
              </a:rPr>
              <a:t>05</a:t>
            </a:r>
          </a:p>
        </p:txBody>
      </p:sp>
      <p:sp>
        <p:nvSpPr>
          <p:cNvPr id="21" name="TextBox 50"/>
          <p:cNvSpPr txBox="1"/>
          <p:nvPr/>
        </p:nvSpPr>
        <p:spPr>
          <a:xfrm>
            <a:off x="4575760" y="3426348"/>
            <a:ext cx="286136" cy="461761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defTabSz="1219200">
              <a:spcBef>
                <a:spcPct val="0"/>
              </a:spcBef>
              <a:defRPr/>
            </a:pPr>
            <a:r>
              <a:rPr lang="en-US" sz="2665">
                <a:solidFill>
                  <a:schemeClr val="bg1"/>
                </a:solidFill>
                <a:cs typeface="+mn-ea"/>
                <a:sym typeface="+mn-lt"/>
              </a:rPr>
              <a:t>06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54724" y="1646118"/>
            <a:ext cx="7826663" cy="2286144"/>
            <a:chOff x="654724" y="1646118"/>
            <a:chExt cx="7826663" cy="2286144"/>
          </a:xfrm>
        </p:grpSpPr>
        <p:sp>
          <p:nvSpPr>
            <p:cNvPr id="10" name="Freeform: Shape 34"/>
            <p:cNvSpPr/>
            <p:nvPr/>
          </p:nvSpPr>
          <p:spPr bwMode="auto">
            <a:xfrm>
              <a:off x="654724" y="1827465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35"/>
            <p:cNvSpPr/>
            <p:nvPr/>
          </p:nvSpPr>
          <p:spPr bwMode="auto">
            <a:xfrm>
              <a:off x="654724" y="2636697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Freeform: Shape 36"/>
            <p:cNvSpPr/>
            <p:nvPr/>
          </p:nvSpPr>
          <p:spPr bwMode="auto">
            <a:xfrm>
              <a:off x="654724" y="3449982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Freeform: Shape 37"/>
            <p:cNvSpPr/>
            <p:nvPr/>
          </p:nvSpPr>
          <p:spPr bwMode="auto">
            <a:xfrm>
              <a:off x="8170419" y="1841208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Freeform: Shape 38"/>
            <p:cNvSpPr/>
            <p:nvPr/>
          </p:nvSpPr>
          <p:spPr bwMode="auto">
            <a:xfrm>
              <a:off x="8170419" y="2656713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Freeform: Shape 39"/>
            <p:cNvSpPr/>
            <p:nvPr/>
          </p:nvSpPr>
          <p:spPr bwMode="auto">
            <a:xfrm>
              <a:off x="8170419" y="3459948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2" name="Group 4"/>
            <p:cNvGrpSpPr/>
            <p:nvPr/>
          </p:nvGrpSpPr>
          <p:grpSpPr>
            <a:xfrm>
              <a:off x="965692" y="1646118"/>
              <a:ext cx="2381607" cy="653593"/>
              <a:chOff x="1398307" y="2180815"/>
              <a:chExt cx="3175476" cy="871457"/>
            </a:xfrm>
          </p:grpSpPr>
          <p:sp>
            <p:nvSpPr>
              <p:cNvPr id="38" name="TextBox 33"/>
              <p:cNvSpPr txBox="1"/>
              <p:nvPr/>
            </p:nvSpPr>
            <p:spPr>
              <a:xfrm>
                <a:off x="1398307" y="2180815"/>
                <a:ext cx="1368030" cy="323165"/>
              </a:xfrm>
              <a:prstGeom prst="rect">
                <a:avLst/>
              </a:prstGeom>
            </p:spPr>
            <p:txBody>
              <a:bodyPr wrap="none" lIns="144000" tIns="0" rIns="144000" bIns="0" anchor="ctr" anchorCtr="0">
                <a:normAutofit/>
              </a:bodyPr>
              <a:lstStyle/>
              <a:p>
                <a:pPr algn="l"/>
                <a:r>
                  <a:rPr lang="zh-CN" altLang="en-US" sz="14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9" name="Rectangle 3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wrap="square" lIns="144000" rIns="144000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3" name="Group 51"/>
            <p:cNvGrpSpPr/>
            <p:nvPr/>
          </p:nvGrpSpPr>
          <p:grpSpPr>
            <a:xfrm>
              <a:off x="965692" y="2462347"/>
              <a:ext cx="2381607" cy="653593"/>
              <a:chOff x="1398307" y="2180815"/>
              <a:chExt cx="3175476" cy="871457"/>
            </a:xfrm>
          </p:grpSpPr>
          <p:sp>
            <p:nvSpPr>
              <p:cNvPr id="36" name="TextBox 52"/>
              <p:cNvSpPr txBox="1"/>
              <p:nvPr/>
            </p:nvSpPr>
            <p:spPr>
              <a:xfrm>
                <a:off x="1398307" y="2180815"/>
                <a:ext cx="1368030" cy="323165"/>
              </a:xfrm>
              <a:prstGeom prst="rect">
                <a:avLst/>
              </a:prstGeom>
            </p:spPr>
            <p:txBody>
              <a:bodyPr wrap="none" lIns="144000" tIns="0" rIns="144000" bIns="0" anchor="ctr" anchorCtr="0">
                <a:normAutofit/>
              </a:bodyPr>
              <a:lstStyle/>
              <a:p>
                <a:pPr algn="l"/>
                <a:r>
                  <a:rPr lang="zh-CN" altLang="en-US" sz="14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7" name="Rectangle 53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wrap="square" lIns="144000" rIns="144000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4" name="Group 54"/>
            <p:cNvGrpSpPr/>
            <p:nvPr/>
          </p:nvGrpSpPr>
          <p:grpSpPr>
            <a:xfrm>
              <a:off x="965692" y="3278669"/>
              <a:ext cx="2381607" cy="653593"/>
              <a:chOff x="1398307" y="2180815"/>
              <a:chExt cx="3175476" cy="871457"/>
            </a:xfrm>
          </p:grpSpPr>
          <p:sp>
            <p:nvSpPr>
              <p:cNvPr id="34" name="TextBox 55"/>
              <p:cNvSpPr txBox="1"/>
              <p:nvPr/>
            </p:nvSpPr>
            <p:spPr>
              <a:xfrm>
                <a:off x="1398307" y="2180815"/>
                <a:ext cx="1368030" cy="323165"/>
              </a:xfrm>
              <a:prstGeom prst="rect">
                <a:avLst/>
              </a:prstGeom>
            </p:spPr>
            <p:txBody>
              <a:bodyPr wrap="none" lIns="144000" tIns="0" rIns="144000" bIns="0" anchor="ctr" anchorCtr="0">
                <a:normAutofit/>
              </a:bodyPr>
              <a:lstStyle/>
              <a:p>
                <a:pPr algn="l"/>
                <a:r>
                  <a:rPr lang="zh-CN" altLang="en-US" sz="14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5" name="Rectangle 56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wrap="square" lIns="144000" rIns="144000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5" name="Group 57"/>
            <p:cNvGrpSpPr/>
            <p:nvPr/>
          </p:nvGrpSpPr>
          <p:grpSpPr>
            <a:xfrm>
              <a:off x="5785904" y="1646118"/>
              <a:ext cx="2381607" cy="653593"/>
              <a:chOff x="1398307" y="2180815"/>
              <a:chExt cx="3175476" cy="871457"/>
            </a:xfrm>
          </p:grpSpPr>
          <p:sp>
            <p:nvSpPr>
              <p:cNvPr id="32" name="TextBox 58"/>
              <p:cNvSpPr txBox="1"/>
              <p:nvPr/>
            </p:nvSpPr>
            <p:spPr>
              <a:xfrm>
                <a:off x="3205753" y="2180815"/>
                <a:ext cx="1368030" cy="323165"/>
              </a:xfrm>
              <a:prstGeom prst="rect">
                <a:avLst/>
              </a:prstGeom>
            </p:spPr>
            <p:txBody>
              <a:bodyPr wrap="none" lIns="144000" tIns="0" rIns="144000" bIns="0" anchor="ctr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Rectangle 59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wrap="square" lIns="144000" rIns="144000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6" name="Group 60"/>
            <p:cNvGrpSpPr/>
            <p:nvPr/>
          </p:nvGrpSpPr>
          <p:grpSpPr>
            <a:xfrm>
              <a:off x="5785904" y="2462347"/>
              <a:ext cx="2381607" cy="653593"/>
              <a:chOff x="1398307" y="2180815"/>
              <a:chExt cx="3175476" cy="871457"/>
            </a:xfrm>
          </p:grpSpPr>
          <p:sp>
            <p:nvSpPr>
              <p:cNvPr id="30" name="TextBox 61"/>
              <p:cNvSpPr txBox="1"/>
              <p:nvPr/>
            </p:nvSpPr>
            <p:spPr>
              <a:xfrm>
                <a:off x="3205753" y="2180815"/>
                <a:ext cx="1368030" cy="323165"/>
              </a:xfrm>
              <a:prstGeom prst="rect">
                <a:avLst/>
              </a:prstGeom>
            </p:spPr>
            <p:txBody>
              <a:bodyPr wrap="none" lIns="144000" tIns="0" rIns="144000" bIns="0" anchor="ctr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5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1" name="Rectangle 62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wrap="square" lIns="144000" rIns="144000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7" name="Group 63"/>
            <p:cNvGrpSpPr/>
            <p:nvPr/>
          </p:nvGrpSpPr>
          <p:grpSpPr>
            <a:xfrm>
              <a:off x="5785904" y="3278669"/>
              <a:ext cx="2381607" cy="653593"/>
              <a:chOff x="1398307" y="2180815"/>
              <a:chExt cx="3175476" cy="871457"/>
            </a:xfrm>
          </p:grpSpPr>
          <p:sp>
            <p:nvSpPr>
              <p:cNvPr id="28" name="TextBox 64"/>
              <p:cNvSpPr txBox="1"/>
              <p:nvPr/>
            </p:nvSpPr>
            <p:spPr>
              <a:xfrm>
                <a:off x="3205753" y="2180815"/>
                <a:ext cx="1368030" cy="323165"/>
              </a:xfrm>
              <a:prstGeom prst="rect">
                <a:avLst/>
              </a:prstGeom>
            </p:spPr>
            <p:txBody>
              <a:bodyPr wrap="none" lIns="144000" tIns="0" rIns="144000" bIns="0" anchor="ctr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6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Rectangle 65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wrap="square" lIns="144000" rIns="144000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1"/>
          <p:cNvSpPr txBox="1"/>
          <p:nvPr/>
        </p:nvSpPr>
        <p:spPr>
          <a:xfrm>
            <a:off x="4984750" y="2672904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年终总结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新年计划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述职报告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工作汇报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】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50577" y="2198114"/>
            <a:ext cx="3985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spc="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演示完毕 谢谢观看</a:t>
            </a:r>
          </a:p>
        </p:txBody>
      </p:sp>
      <p:sp>
        <p:nvSpPr>
          <p:cNvPr id="6" name="TextBox 84"/>
          <p:cNvSpPr txBox="1"/>
          <p:nvPr/>
        </p:nvSpPr>
        <p:spPr>
          <a:xfrm>
            <a:off x="5131876" y="2949729"/>
            <a:ext cx="3167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企业名称：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xxx      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部门：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XXX      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汇报人：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xxx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44348" y="1334018"/>
            <a:ext cx="2078941" cy="1106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spc="300" dirty="0">
                <a:latin typeface="Agency FB" panose="020B0503020202020204" pitchFamily="34" charset="0"/>
                <a:ea typeface="+mn-ea"/>
                <a:cs typeface="+mn-ea"/>
                <a:sym typeface="+mn-lt"/>
              </a:rPr>
              <a:t>2020</a:t>
            </a:r>
            <a:endParaRPr lang="zh-CN" altLang="en-US" sz="6600" spc="300" dirty="0">
              <a:latin typeface="Agency FB" panose="020B050302020202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8" name="Freeform 52"/>
          <p:cNvSpPr/>
          <p:nvPr/>
        </p:nvSpPr>
        <p:spPr bwMode="auto">
          <a:xfrm>
            <a:off x="1055688" y="1230313"/>
            <a:ext cx="1646238" cy="1646238"/>
          </a:xfrm>
          <a:custGeom>
            <a:avLst/>
            <a:gdLst>
              <a:gd name="T0" fmla="*/ 1037 w 1037"/>
              <a:gd name="T1" fmla="*/ 519 h 1037"/>
              <a:gd name="T2" fmla="*/ 518 w 1037"/>
              <a:gd name="T3" fmla="*/ 1037 h 1037"/>
              <a:gd name="T4" fmla="*/ 0 w 1037"/>
              <a:gd name="T5" fmla="*/ 519 h 1037"/>
              <a:gd name="T6" fmla="*/ 518 w 1037"/>
              <a:gd name="T7" fmla="*/ 0 h 1037"/>
              <a:gd name="T8" fmla="*/ 1037 w 1037"/>
              <a:gd name="T9" fmla="*/ 519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7">
                <a:moveTo>
                  <a:pt x="1037" y="519"/>
                </a:moveTo>
                <a:lnTo>
                  <a:pt x="518" y="1037"/>
                </a:lnTo>
                <a:lnTo>
                  <a:pt x="0" y="519"/>
                </a:lnTo>
                <a:lnTo>
                  <a:pt x="518" y="0"/>
                </a:lnTo>
                <a:lnTo>
                  <a:pt x="1037" y="519"/>
                </a:lnTo>
                <a:close/>
              </a:path>
            </a:pathLst>
          </a:custGeom>
          <a:solidFill>
            <a:srgbClr val="0064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53"/>
          <p:cNvSpPr/>
          <p:nvPr/>
        </p:nvSpPr>
        <p:spPr bwMode="auto">
          <a:xfrm>
            <a:off x="1055688" y="1230313"/>
            <a:ext cx="1646238" cy="1646238"/>
          </a:xfrm>
          <a:custGeom>
            <a:avLst/>
            <a:gdLst>
              <a:gd name="T0" fmla="*/ 1037 w 1037"/>
              <a:gd name="T1" fmla="*/ 519 h 1037"/>
              <a:gd name="T2" fmla="*/ 518 w 1037"/>
              <a:gd name="T3" fmla="*/ 1037 h 1037"/>
              <a:gd name="T4" fmla="*/ 0 w 1037"/>
              <a:gd name="T5" fmla="*/ 519 h 1037"/>
              <a:gd name="T6" fmla="*/ 518 w 1037"/>
              <a:gd name="T7" fmla="*/ 0 h 1037"/>
              <a:gd name="T8" fmla="*/ 1037 w 1037"/>
              <a:gd name="T9" fmla="*/ 519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7">
                <a:moveTo>
                  <a:pt x="1037" y="519"/>
                </a:moveTo>
                <a:lnTo>
                  <a:pt x="518" y="1037"/>
                </a:lnTo>
                <a:lnTo>
                  <a:pt x="0" y="519"/>
                </a:lnTo>
                <a:lnTo>
                  <a:pt x="518" y="0"/>
                </a:lnTo>
                <a:lnTo>
                  <a:pt x="1037" y="5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54"/>
          <p:cNvSpPr/>
          <p:nvPr/>
        </p:nvSpPr>
        <p:spPr bwMode="auto">
          <a:xfrm>
            <a:off x="1878013" y="406401"/>
            <a:ext cx="1646238" cy="1646238"/>
          </a:xfrm>
          <a:custGeom>
            <a:avLst/>
            <a:gdLst>
              <a:gd name="T0" fmla="*/ 1037 w 1037"/>
              <a:gd name="T1" fmla="*/ 519 h 1037"/>
              <a:gd name="T2" fmla="*/ 519 w 1037"/>
              <a:gd name="T3" fmla="*/ 1037 h 1037"/>
              <a:gd name="T4" fmla="*/ 0 w 1037"/>
              <a:gd name="T5" fmla="*/ 519 h 1037"/>
              <a:gd name="T6" fmla="*/ 519 w 1037"/>
              <a:gd name="T7" fmla="*/ 0 h 1037"/>
              <a:gd name="T8" fmla="*/ 1037 w 1037"/>
              <a:gd name="T9" fmla="*/ 519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7">
                <a:moveTo>
                  <a:pt x="1037" y="519"/>
                </a:moveTo>
                <a:lnTo>
                  <a:pt x="519" y="1037"/>
                </a:lnTo>
                <a:lnTo>
                  <a:pt x="0" y="519"/>
                </a:lnTo>
                <a:lnTo>
                  <a:pt x="519" y="0"/>
                </a:lnTo>
                <a:lnTo>
                  <a:pt x="1037" y="519"/>
                </a:ln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55"/>
          <p:cNvSpPr/>
          <p:nvPr/>
        </p:nvSpPr>
        <p:spPr bwMode="auto">
          <a:xfrm>
            <a:off x="1878013" y="406401"/>
            <a:ext cx="1646238" cy="1646238"/>
          </a:xfrm>
          <a:custGeom>
            <a:avLst/>
            <a:gdLst>
              <a:gd name="T0" fmla="*/ 1037 w 1037"/>
              <a:gd name="T1" fmla="*/ 519 h 1037"/>
              <a:gd name="T2" fmla="*/ 519 w 1037"/>
              <a:gd name="T3" fmla="*/ 1037 h 1037"/>
              <a:gd name="T4" fmla="*/ 0 w 1037"/>
              <a:gd name="T5" fmla="*/ 519 h 1037"/>
              <a:gd name="T6" fmla="*/ 519 w 1037"/>
              <a:gd name="T7" fmla="*/ 0 h 1037"/>
              <a:gd name="T8" fmla="*/ 1037 w 1037"/>
              <a:gd name="T9" fmla="*/ 519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7">
                <a:moveTo>
                  <a:pt x="1037" y="519"/>
                </a:moveTo>
                <a:lnTo>
                  <a:pt x="519" y="1037"/>
                </a:lnTo>
                <a:lnTo>
                  <a:pt x="0" y="519"/>
                </a:lnTo>
                <a:lnTo>
                  <a:pt x="519" y="0"/>
                </a:lnTo>
                <a:lnTo>
                  <a:pt x="1037" y="5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56"/>
          <p:cNvSpPr/>
          <p:nvPr/>
        </p:nvSpPr>
        <p:spPr bwMode="auto">
          <a:xfrm>
            <a:off x="923926" y="476251"/>
            <a:ext cx="962025" cy="962025"/>
          </a:xfrm>
          <a:custGeom>
            <a:avLst/>
            <a:gdLst>
              <a:gd name="T0" fmla="*/ 606 w 606"/>
              <a:gd name="T1" fmla="*/ 303 h 606"/>
              <a:gd name="T2" fmla="*/ 303 w 606"/>
              <a:gd name="T3" fmla="*/ 606 h 606"/>
              <a:gd name="T4" fmla="*/ 0 w 606"/>
              <a:gd name="T5" fmla="*/ 303 h 606"/>
              <a:gd name="T6" fmla="*/ 303 w 606"/>
              <a:gd name="T7" fmla="*/ 0 h 606"/>
              <a:gd name="T8" fmla="*/ 606 w 606"/>
              <a:gd name="T9" fmla="*/ 30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6" h="606">
                <a:moveTo>
                  <a:pt x="606" y="303"/>
                </a:moveTo>
                <a:lnTo>
                  <a:pt x="303" y="606"/>
                </a:lnTo>
                <a:lnTo>
                  <a:pt x="0" y="303"/>
                </a:lnTo>
                <a:lnTo>
                  <a:pt x="303" y="0"/>
                </a:lnTo>
                <a:lnTo>
                  <a:pt x="606" y="303"/>
                </a:ln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57"/>
          <p:cNvSpPr/>
          <p:nvPr/>
        </p:nvSpPr>
        <p:spPr bwMode="auto">
          <a:xfrm>
            <a:off x="923926" y="476251"/>
            <a:ext cx="962025" cy="962025"/>
          </a:xfrm>
          <a:custGeom>
            <a:avLst/>
            <a:gdLst>
              <a:gd name="T0" fmla="*/ 606 w 606"/>
              <a:gd name="T1" fmla="*/ 303 h 606"/>
              <a:gd name="T2" fmla="*/ 303 w 606"/>
              <a:gd name="T3" fmla="*/ 606 h 606"/>
              <a:gd name="T4" fmla="*/ 0 w 606"/>
              <a:gd name="T5" fmla="*/ 303 h 606"/>
              <a:gd name="T6" fmla="*/ 303 w 606"/>
              <a:gd name="T7" fmla="*/ 0 h 606"/>
              <a:gd name="T8" fmla="*/ 606 w 606"/>
              <a:gd name="T9" fmla="*/ 30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6" h="606">
                <a:moveTo>
                  <a:pt x="606" y="303"/>
                </a:moveTo>
                <a:lnTo>
                  <a:pt x="303" y="606"/>
                </a:lnTo>
                <a:lnTo>
                  <a:pt x="0" y="303"/>
                </a:lnTo>
                <a:lnTo>
                  <a:pt x="303" y="0"/>
                </a:lnTo>
                <a:lnTo>
                  <a:pt x="606" y="30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58"/>
          <p:cNvSpPr/>
          <p:nvPr/>
        </p:nvSpPr>
        <p:spPr bwMode="auto">
          <a:xfrm>
            <a:off x="1878013" y="2054226"/>
            <a:ext cx="1646238" cy="1644650"/>
          </a:xfrm>
          <a:custGeom>
            <a:avLst/>
            <a:gdLst>
              <a:gd name="T0" fmla="*/ 1037 w 1037"/>
              <a:gd name="T1" fmla="*/ 518 h 1036"/>
              <a:gd name="T2" fmla="*/ 519 w 1037"/>
              <a:gd name="T3" fmla="*/ 1036 h 1036"/>
              <a:gd name="T4" fmla="*/ 0 w 1037"/>
              <a:gd name="T5" fmla="*/ 518 h 1036"/>
              <a:gd name="T6" fmla="*/ 519 w 1037"/>
              <a:gd name="T7" fmla="*/ 0 h 1036"/>
              <a:gd name="T8" fmla="*/ 1037 w 1037"/>
              <a:gd name="T9" fmla="*/ 518 h 1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6">
                <a:moveTo>
                  <a:pt x="1037" y="518"/>
                </a:moveTo>
                <a:lnTo>
                  <a:pt x="519" y="1036"/>
                </a:lnTo>
                <a:lnTo>
                  <a:pt x="0" y="518"/>
                </a:lnTo>
                <a:lnTo>
                  <a:pt x="519" y="0"/>
                </a:lnTo>
                <a:lnTo>
                  <a:pt x="1037" y="518"/>
                </a:lnTo>
                <a:close/>
              </a:path>
            </a:pathLst>
          </a:custGeom>
          <a:solidFill>
            <a:srgbClr val="0095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59"/>
          <p:cNvSpPr/>
          <p:nvPr/>
        </p:nvSpPr>
        <p:spPr bwMode="auto">
          <a:xfrm>
            <a:off x="1878013" y="2054226"/>
            <a:ext cx="1646238" cy="1644650"/>
          </a:xfrm>
          <a:custGeom>
            <a:avLst/>
            <a:gdLst>
              <a:gd name="T0" fmla="*/ 1037 w 1037"/>
              <a:gd name="T1" fmla="*/ 518 h 1036"/>
              <a:gd name="T2" fmla="*/ 519 w 1037"/>
              <a:gd name="T3" fmla="*/ 1036 h 1036"/>
              <a:gd name="T4" fmla="*/ 0 w 1037"/>
              <a:gd name="T5" fmla="*/ 518 h 1036"/>
              <a:gd name="T6" fmla="*/ 519 w 1037"/>
              <a:gd name="T7" fmla="*/ 0 h 1036"/>
              <a:gd name="T8" fmla="*/ 1037 w 1037"/>
              <a:gd name="T9" fmla="*/ 518 h 1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7" h="1036">
                <a:moveTo>
                  <a:pt x="1037" y="518"/>
                </a:moveTo>
                <a:lnTo>
                  <a:pt x="519" y="1036"/>
                </a:lnTo>
                <a:lnTo>
                  <a:pt x="0" y="518"/>
                </a:lnTo>
                <a:lnTo>
                  <a:pt x="519" y="0"/>
                </a:lnTo>
                <a:lnTo>
                  <a:pt x="1037" y="51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60"/>
          <p:cNvSpPr/>
          <p:nvPr/>
        </p:nvSpPr>
        <p:spPr bwMode="auto">
          <a:xfrm>
            <a:off x="2011363" y="3421063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61"/>
          <p:cNvSpPr>
            <a:spLocks noEditPoints="1"/>
          </p:cNvSpPr>
          <p:nvPr/>
        </p:nvSpPr>
        <p:spPr bwMode="auto">
          <a:xfrm>
            <a:off x="2884488" y="11113"/>
            <a:ext cx="1839913" cy="3322638"/>
          </a:xfrm>
          <a:custGeom>
            <a:avLst/>
            <a:gdLst>
              <a:gd name="T0" fmla="*/ 4 w 1159"/>
              <a:gd name="T1" fmla="*/ 1166 h 2093"/>
              <a:gd name="T2" fmla="*/ 0 w 1159"/>
              <a:gd name="T3" fmla="*/ 1171 h 2093"/>
              <a:gd name="T4" fmla="*/ 921 w 1159"/>
              <a:gd name="T5" fmla="*/ 2093 h 2093"/>
              <a:gd name="T6" fmla="*/ 1159 w 1159"/>
              <a:gd name="T7" fmla="*/ 1855 h 2093"/>
              <a:gd name="T8" fmla="*/ 1159 w 1159"/>
              <a:gd name="T9" fmla="*/ 1846 h 2093"/>
              <a:gd name="T10" fmla="*/ 921 w 1159"/>
              <a:gd name="T11" fmla="*/ 2084 h 2093"/>
              <a:gd name="T12" fmla="*/ 4 w 1159"/>
              <a:gd name="T13" fmla="*/ 1166 h 2093"/>
              <a:gd name="T14" fmla="*/ 478 w 1159"/>
              <a:gd name="T15" fmla="*/ 0 h 2093"/>
              <a:gd name="T16" fmla="*/ 469 w 1159"/>
              <a:gd name="T17" fmla="*/ 0 h 2093"/>
              <a:gd name="T18" fmla="*/ 52 w 1159"/>
              <a:gd name="T19" fmla="*/ 417 h 2093"/>
              <a:gd name="T20" fmla="*/ 56 w 1159"/>
              <a:gd name="T21" fmla="*/ 421 h 2093"/>
              <a:gd name="T22" fmla="*/ 478 w 1159"/>
              <a:gd name="T23" fmla="*/ 0 h 2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59" h="2093">
                <a:moveTo>
                  <a:pt x="4" y="1166"/>
                </a:moveTo>
                <a:lnTo>
                  <a:pt x="0" y="1171"/>
                </a:lnTo>
                <a:lnTo>
                  <a:pt x="921" y="2093"/>
                </a:lnTo>
                <a:lnTo>
                  <a:pt x="1159" y="1855"/>
                </a:lnTo>
                <a:lnTo>
                  <a:pt x="1159" y="1846"/>
                </a:lnTo>
                <a:lnTo>
                  <a:pt x="921" y="2084"/>
                </a:lnTo>
                <a:lnTo>
                  <a:pt x="4" y="1166"/>
                </a:lnTo>
                <a:close/>
                <a:moveTo>
                  <a:pt x="478" y="0"/>
                </a:moveTo>
                <a:lnTo>
                  <a:pt x="469" y="0"/>
                </a:lnTo>
                <a:lnTo>
                  <a:pt x="52" y="417"/>
                </a:lnTo>
                <a:lnTo>
                  <a:pt x="56" y="421"/>
                </a:lnTo>
                <a:lnTo>
                  <a:pt x="478" y="0"/>
                </a:lnTo>
                <a:close/>
              </a:path>
            </a:pathLst>
          </a:custGeom>
          <a:solidFill>
            <a:srgbClr val="99DD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65"/>
          <p:cNvSpPr>
            <a:spLocks noEditPoints="1"/>
          </p:cNvSpPr>
          <p:nvPr/>
        </p:nvSpPr>
        <p:spPr bwMode="auto">
          <a:xfrm>
            <a:off x="827088" y="371476"/>
            <a:ext cx="2776538" cy="4783138"/>
          </a:xfrm>
          <a:custGeom>
            <a:avLst/>
            <a:gdLst>
              <a:gd name="T0" fmla="*/ 1638 w 1749"/>
              <a:gd name="T1" fmla="*/ 1639 h 3013"/>
              <a:gd name="T2" fmla="*/ 1634 w 1749"/>
              <a:gd name="T3" fmla="*/ 1643 h 3013"/>
              <a:gd name="T4" fmla="*/ 1740 w 1749"/>
              <a:gd name="T5" fmla="*/ 1749 h 3013"/>
              <a:gd name="T6" fmla="*/ 477 w 1749"/>
              <a:gd name="T7" fmla="*/ 3013 h 3013"/>
              <a:gd name="T8" fmla="*/ 486 w 1749"/>
              <a:gd name="T9" fmla="*/ 3013 h 3013"/>
              <a:gd name="T10" fmla="*/ 1749 w 1749"/>
              <a:gd name="T11" fmla="*/ 1749 h 3013"/>
              <a:gd name="T12" fmla="*/ 1638 w 1749"/>
              <a:gd name="T13" fmla="*/ 1639 h 3013"/>
              <a:gd name="T14" fmla="*/ 518 w 1749"/>
              <a:gd name="T15" fmla="*/ 518 h 3013"/>
              <a:gd name="T16" fmla="*/ 513 w 1749"/>
              <a:gd name="T17" fmla="*/ 523 h 3013"/>
              <a:gd name="T18" fmla="*/ 597 w 1749"/>
              <a:gd name="T19" fmla="*/ 606 h 3013"/>
              <a:gd name="T20" fmla="*/ 602 w 1749"/>
              <a:gd name="T21" fmla="*/ 602 h 3013"/>
              <a:gd name="T22" fmla="*/ 518 w 1749"/>
              <a:gd name="T23" fmla="*/ 518 h 3013"/>
              <a:gd name="T24" fmla="*/ 0 w 1749"/>
              <a:gd name="T25" fmla="*/ 0 h 3013"/>
              <a:gd name="T26" fmla="*/ 0 w 1749"/>
              <a:gd name="T27" fmla="*/ 0 h 3013"/>
              <a:gd name="T28" fmla="*/ 0 w 1749"/>
              <a:gd name="T29" fmla="*/ 9 h 3013"/>
              <a:gd name="T30" fmla="*/ 0 w 1749"/>
              <a:gd name="T31" fmla="*/ 9 h 3013"/>
              <a:gd name="T32" fmla="*/ 211 w 1749"/>
              <a:gd name="T33" fmla="*/ 219 h 3013"/>
              <a:gd name="T34" fmla="*/ 215 w 1749"/>
              <a:gd name="T35" fmla="*/ 215 h 3013"/>
              <a:gd name="T36" fmla="*/ 3 w 1749"/>
              <a:gd name="T37" fmla="*/ 2 h 3013"/>
              <a:gd name="T38" fmla="*/ 0 w 1749"/>
              <a:gd name="T39" fmla="*/ 0 h 3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49" h="3013">
                <a:moveTo>
                  <a:pt x="1638" y="1639"/>
                </a:moveTo>
                <a:lnTo>
                  <a:pt x="1634" y="1643"/>
                </a:lnTo>
                <a:lnTo>
                  <a:pt x="1740" y="1749"/>
                </a:lnTo>
                <a:lnTo>
                  <a:pt x="477" y="3013"/>
                </a:lnTo>
                <a:lnTo>
                  <a:pt x="486" y="3013"/>
                </a:lnTo>
                <a:lnTo>
                  <a:pt x="1749" y="1749"/>
                </a:lnTo>
                <a:lnTo>
                  <a:pt x="1638" y="1639"/>
                </a:lnTo>
                <a:close/>
                <a:moveTo>
                  <a:pt x="518" y="518"/>
                </a:moveTo>
                <a:lnTo>
                  <a:pt x="513" y="523"/>
                </a:lnTo>
                <a:lnTo>
                  <a:pt x="597" y="606"/>
                </a:lnTo>
                <a:lnTo>
                  <a:pt x="602" y="602"/>
                </a:lnTo>
                <a:lnTo>
                  <a:pt x="518" y="518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211" y="219"/>
                </a:lnTo>
                <a:lnTo>
                  <a:pt x="215" y="215"/>
                </a:lnTo>
                <a:lnTo>
                  <a:pt x="3" y="2"/>
                </a:lnTo>
                <a:lnTo>
                  <a:pt x="0" y="0"/>
                </a:lnTo>
                <a:close/>
              </a:path>
            </a:pathLst>
          </a:custGeom>
          <a:solidFill>
            <a:srgbClr val="99DD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74"/>
          <p:cNvSpPr/>
          <p:nvPr/>
        </p:nvSpPr>
        <p:spPr bwMode="auto">
          <a:xfrm>
            <a:off x="3478213" y="2135188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492251" y="846138"/>
            <a:ext cx="2413000" cy="2414588"/>
            <a:chOff x="1492251" y="846138"/>
            <a:chExt cx="2413000" cy="2414588"/>
          </a:xfrm>
        </p:grpSpPr>
        <p:sp>
          <p:nvSpPr>
            <p:cNvPr id="23" name="Freeform 73"/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73"/>
            <p:cNvSpPr/>
            <p:nvPr/>
          </p:nvSpPr>
          <p:spPr bwMode="auto">
            <a:xfrm>
              <a:off x="1660292" y="1025526"/>
              <a:ext cx="2057634" cy="20589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000" r="-23000"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5" name="Freeform 74"/>
          <p:cNvSpPr/>
          <p:nvPr/>
        </p:nvSpPr>
        <p:spPr bwMode="auto">
          <a:xfrm>
            <a:off x="988214" y="2949729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74"/>
          <p:cNvSpPr/>
          <p:nvPr/>
        </p:nvSpPr>
        <p:spPr bwMode="auto">
          <a:xfrm>
            <a:off x="2455941" y="4322835"/>
            <a:ext cx="466336" cy="465617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00647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60"/>
          <p:cNvSpPr/>
          <p:nvPr/>
        </p:nvSpPr>
        <p:spPr bwMode="auto">
          <a:xfrm>
            <a:off x="7386369" y="702469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74"/>
          <p:cNvSpPr/>
          <p:nvPr/>
        </p:nvSpPr>
        <p:spPr bwMode="auto">
          <a:xfrm>
            <a:off x="7893333" y="223497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10" grpId="0" animBg="1"/>
      <p:bldP spid="13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954587" y="1808397"/>
            <a:ext cx="4644570" cy="1009987"/>
            <a:chOff x="4954587" y="1808397"/>
            <a:chExt cx="4644570" cy="1009987"/>
          </a:xfrm>
        </p:grpSpPr>
        <p:sp>
          <p:nvSpPr>
            <p:cNvPr id="10" name="TextBox 71"/>
            <p:cNvSpPr txBox="1"/>
            <p:nvPr/>
          </p:nvSpPr>
          <p:spPr>
            <a:xfrm>
              <a:off x="5205390" y="2301639"/>
              <a:ext cx="2492990" cy="516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 dirty="0">
                  <a:cs typeface="+mn-ea"/>
                  <a:sym typeface="+mn-lt"/>
                </a:rPr>
              </a:br>
              <a:r>
                <a:rPr lang="zh-CN" altLang="en-US" sz="1200" dirty="0"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4954587" y="1808397"/>
              <a:ext cx="46445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 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27088" y="11113"/>
            <a:ext cx="3898900" cy="5143501"/>
            <a:chOff x="827088" y="11113"/>
            <a:chExt cx="3898900" cy="5143501"/>
          </a:xfrm>
        </p:grpSpPr>
        <p:sp>
          <p:nvSpPr>
            <p:cNvPr id="13" name="AutoShape 50"/>
            <p:cNvSpPr>
              <a:spLocks noChangeAspect="1" noChangeArrowheads="1" noTextEdit="1"/>
            </p:cNvSpPr>
            <p:nvPr/>
          </p:nvSpPr>
          <p:spPr bwMode="auto">
            <a:xfrm>
              <a:off x="827088" y="11113"/>
              <a:ext cx="38989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2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3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4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55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56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60"/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61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62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3"/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avLst/>
              <a:gdLst>
                <a:gd name="T0" fmla="*/ 403 w 407"/>
                <a:gd name="T1" fmla="*/ 0 h 754"/>
                <a:gd name="T2" fmla="*/ 2 w 407"/>
                <a:gd name="T3" fmla="*/ 401 h 754"/>
                <a:gd name="T4" fmla="*/ 0 w 407"/>
                <a:gd name="T5" fmla="*/ 403 h 754"/>
                <a:gd name="T6" fmla="*/ 351 w 407"/>
                <a:gd name="T7" fmla="*/ 754 h 754"/>
                <a:gd name="T8" fmla="*/ 355 w 407"/>
                <a:gd name="T9" fmla="*/ 749 h 754"/>
                <a:gd name="T10" fmla="*/ 9 w 407"/>
                <a:gd name="T11" fmla="*/ 403 h 754"/>
                <a:gd name="T12" fmla="*/ 407 w 407"/>
                <a:gd name="T13" fmla="*/ 4 h 754"/>
                <a:gd name="T14" fmla="*/ 403 w 407"/>
                <a:gd name="T1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754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64"/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avLst/>
              <a:gdLst>
                <a:gd name="T0" fmla="*/ 403 w 407"/>
                <a:gd name="T1" fmla="*/ 0 h 754"/>
                <a:gd name="T2" fmla="*/ 2 w 407"/>
                <a:gd name="T3" fmla="*/ 401 h 754"/>
                <a:gd name="T4" fmla="*/ 0 w 407"/>
                <a:gd name="T5" fmla="*/ 403 h 754"/>
                <a:gd name="T6" fmla="*/ 351 w 407"/>
                <a:gd name="T7" fmla="*/ 754 h 754"/>
                <a:gd name="T8" fmla="*/ 355 w 407"/>
                <a:gd name="T9" fmla="*/ 749 h 754"/>
                <a:gd name="T10" fmla="*/ 9 w 407"/>
                <a:gd name="T11" fmla="*/ 403 h 754"/>
                <a:gd name="T12" fmla="*/ 407 w 407"/>
                <a:gd name="T13" fmla="*/ 4 h 754"/>
                <a:gd name="T14" fmla="*/ 403 w 407"/>
                <a:gd name="T1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754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65"/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66"/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67"/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avLst/>
              <a:gdLst>
                <a:gd name="T0" fmla="*/ 5 w 523"/>
                <a:gd name="T1" fmla="*/ 0 h 523"/>
                <a:gd name="T2" fmla="*/ 0 w 523"/>
                <a:gd name="T3" fmla="*/ 4 h 523"/>
                <a:gd name="T4" fmla="*/ 519 w 523"/>
                <a:gd name="T5" fmla="*/ 523 h 523"/>
                <a:gd name="T6" fmla="*/ 523 w 523"/>
                <a:gd name="T7" fmla="*/ 518 h 523"/>
                <a:gd name="T8" fmla="*/ 5 w 523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68"/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avLst/>
              <a:gdLst>
                <a:gd name="T0" fmla="*/ 5 w 523"/>
                <a:gd name="T1" fmla="*/ 0 h 523"/>
                <a:gd name="T2" fmla="*/ 0 w 523"/>
                <a:gd name="T3" fmla="*/ 4 h 523"/>
                <a:gd name="T4" fmla="*/ 519 w 523"/>
                <a:gd name="T5" fmla="*/ 523 h 523"/>
                <a:gd name="T6" fmla="*/ 523 w 523"/>
                <a:gd name="T7" fmla="*/ 518 h 523"/>
                <a:gd name="T8" fmla="*/ 5 w 523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69"/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avLst/>
              <a:gdLst>
                <a:gd name="T0" fmla="*/ 4 w 307"/>
                <a:gd name="T1" fmla="*/ 0 h 308"/>
                <a:gd name="T2" fmla="*/ 0 w 307"/>
                <a:gd name="T3" fmla="*/ 4 h 308"/>
                <a:gd name="T4" fmla="*/ 302 w 307"/>
                <a:gd name="T5" fmla="*/ 308 h 308"/>
                <a:gd name="T6" fmla="*/ 307 w 307"/>
                <a:gd name="T7" fmla="*/ 303 h 308"/>
                <a:gd name="T8" fmla="*/ 4 w 307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8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0"/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avLst/>
              <a:gdLst>
                <a:gd name="T0" fmla="*/ 4 w 307"/>
                <a:gd name="T1" fmla="*/ 0 h 308"/>
                <a:gd name="T2" fmla="*/ 0 w 307"/>
                <a:gd name="T3" fmla="*/ 4 h 308"/>
                <a:gd name="T4" fmla="*/ 302 w 307"/>
                <a:gd name="T5" fmla="*/ 308 h 308"/>
                <a:gd name="T6" fmla="*/ 307 w 307"/>
                <a:gd name="T7" fmla="*/ 303 h 308"/>
                <a:gd name="T8" fmla="*/ 4 w 307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8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71"/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avLst/>
              <a:gdLst>
                <a:gd name="T0" fmla="*/ 4 w 522"/>
                <a:gd name="T1" fmla="*/ 0 h 523"/>
                <a:gd name="T2" fmla="*/ 0 w 522"/>
                <a:gd name="T3" fmla="*/ 5 h 523"/>
                <a:gd name="T4" fmla="*/ 518 w 522"/>
                <a:gd name="T5" fmla="*/ 523 h 523"/>
                <a:gd name="T6" fmla="*/ 522 w 522"/>
                <a:gd name="T7" fmla="*/ 519 h 523"/>
                <a:gd name="T8" fmla="*/ 4 w 522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523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9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72"/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avLst/>
              <a:gdLst>
                <a:gd name="T0" fmla="*/ 4 w 522"/>
                <a:gd name="T1" fmla="*/ 0 h 523"/>
                <a:gd name="T2" fmla="*/ 0 w 522"/>
                <a:gd name="T3" fmla="*/ 5 h 523"/>
                <a:gd name="T4" fmla="*/ 518 w 522"/>
                <a:gd name="T5" fmla="*/ 523 h 523"/>
                <a:gd name="T6" fmla="*/ 522 w 522"/>
                <a:gd name="T7" fmla="*/ 519 h 523"/>
                <a:gd name="T8" fmla="*/ 4 w 522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523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73"/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4"/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74"/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74"/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2318871" y="1500308"/>
              <a:ext cx="948673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spc="300" dirty="0">
                  <a:latin typeface="Agency FB" panose="020B0503020202020204" pitchFamily="34" charset="0"/>
                  <a:ea typeface="+mn-ea"/>
                  <a:cs typeface="+mn-ea"/>
                  <a:sym typeface="+mn-lt"/>
                </a:rPr>
                <a:t>01</a:t>
              </a:r>
              <a:endParaRPr lang="zh-CN" altLang="en-US" sz="6600" spc="300" dirty="0">
                <a:latin typeface="Agency FB" panose="020B0503020202020204" pitchFamily="34" charset="0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3565" y="1139467"/>
            <a:ext cx="9157565" cy="440949"/>
            <a:chOff x="-13565" y="1139467"/>
            <a:chExt cx="9157565" cy="44094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-13565" y="1356615"/>
              <a:ext cx="129614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952709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27"/>
            <p:cNvSpPr/>
            <p:nvPr/>
          </p:nvSpPr>
          <p:spPr bwMode="auto">
            <a:xfrm>
              <a:off x="1417606" y="1139467"/>
              <a:ext cx="427240" cy="427240"/>
            </a:xfrm>
            <a:custGeom>
              <a:avLst/>
              <a:gdLst>
                <a:gd name="T0" fmla="*/ 545 w 913"/>
                <a:gd name="T1" fmla="*/ 9 h 913"/>
                <a:gd name="T2" fmla="*/ 367 w 913"/>
                <a:gd name="T3" fmla="*/ 9 h 913"/>
                <a:gd name="T4" fmla="*/ 0 w 913"/>
                <a:gd name="T5" fmla="*/ 456 h 913"/>
                <a:gd name="T6" fmla="*/ 367 w 913"/>
                <a:gd name="T7" fmla="*/ 904 h 913"/>
                <a:gd name="T8" fmla="*/ 545 w 913"/>
                <a:gd name="T9" fmla="*/ 904 h 913"/>
                <a:gd name="T10" fmla="*/ 913 w 913"/>
                <a:gd name="T11" fmla="*/ 456 h 913"/>
                <a:gd name="T12" fmla="*/ 339 w 913"/>
                <a:gd name="T13" fmla="*/ 108 h 913"/>
                <a:gd name="T14" fmla="*/ 171 w 913"/>
                <a:gd name="T15" fmla="*/ 225 h 913"/>
                <a:gd name="T16" fmla="*/ 118 w 913"/>
                <a:gd name="T17" fmla="*/ 314 h 913"/>
                <a:gd name="T18" fmla="*/ 181 w 913"/>
                <a:gd name="T19" fmla="*/ 403 h 913"/>
                <a:gd name="T20" fmla="*/ 118 w 913"/>
                <a:gd name="T21" fmla="*/ 314 h 913"/>
                <a:gd name="T22" fmla="*/ 91 w 913"/>
                <a:gd name="T23" fmla="*/ 492 h 913"/>
                <a:gd name="T24" fmla="*/ 196 w 913"/>
                <a:gd name="T25" fmla="*/ 581 h 913"/>
                <a:gd name="T26" fmla="*/ 158 w 913"/>
                <a:gd name="T27" fmla="*/ 670 h 913"/>
                <a:gd name="T28" fmla="*/ 339 w 913"/>
                <a:gd name="T29" fmla="*/ 804 h 913"/>
                <a:gd name="T30" fmla="*/ 412 w 913"/>
                <a:gd name="T31" fmla="*/ 748 h 913"/>
                <a:gd name="T32" fmla="*/ 412 w 913"/>
                <a:gd name="T33" fmla="*/ 670 h 913"/>
                <a:gd name="T34" fmla="*/ 412 w 913"/>
                <a:gd name="T35" fmla="*/ 581 h 913"/>
                <a:gd name="T36" fmla="*/ 269 w 913"/>
                <a:gd name="T37" fmla="*/ 492 h 913"/>
                <a:gd name="T38" fmla="*/ 412 w 913"/>
                <a:gd name="T39" fmla="*/ 581 h 913"/>
                <a:gd name="T40" fmla="*/ 271 w 913"/>
                <a:gd name="T41" fmla="*/ 403 h 913"/>
                <a:gd name="T42" fmla="*/ 412 w 913"/>
                <a:gd name="T43" fmla="*/ 314 h 913"/>
                <a:gd name="T44" fmla="*/ 412 w 913"/>
                <a:gd name="T45" fmla="*/ 225 h 913"/>
                <a:gd name="T46" fmla="*/ 412 w 913"/>
                <a:gd name="T47" fmla="*/ 165 h 913"/>
                <a:gd name="T48" fmla="*/ 795 w 913"/>
                <a:gd name="T49" fmla="*/ 314 h 913"/>
                <a:gd name="T50" fmla="*/ 732 w 913"/>
                <a:gd name="T51" fmla="*/ 403 h 913"/>
                <a:gd name="T52" fmla="*/ 795 w 913"/>
                <a:gd name="T53" fmla="*/ 314 h 913"/>
                <a:gd name="T54" fmla="*/ 672 w 913"/>
                <a:gd name="T55" fmla="*/ 225 h 913"/>
                <a:gd name="T56" fmla="*/ 742 w 913"/>
                <a:gd name="T57" fmla="*/ 225 h 913"/>
                <a:gd name="T58" fmla="*/ 564 w 913"/>
                <a:gd name="T59" fmla="*/ 225 h 913"/>
                <a:gd name="T60" fmla="*/ 501 w 913"/>
                <a:gd name="T61" fmla="*/ 165 h 913"/>
                <a:gd name="T62" fmla="*/ 617 w 913"/>
                <a:gd name="T63" fmla="*/ 314 h 913"/>
                <a:gd name="T64" fmla="*/ 501 w 913"/>
                <a:gd name="T65" fmla="*/ 403 h 913"/>
                <a:gd name="T66" fmla="*/ 501 w 913"/>
                <a:gd name="T67" fmla="*/ 492 h 913"/>
                <a:gd name="T68" fmla="*/ 624 w 913"/>
                <a:gd name="T69" fmla="*/ 581 h 913"/>
                <a:gd name="T70" fmla="*/ 501 w 913"/>
                <a:gd name="T71" fmla="*/ 492 h 913"/>
                <a:gd name="T72" fmla="*/ 501 w 913"/>
                <a:gd name="T73" fmla="*/ 670 h 913"/>
                <a:gd name="T74" fmla="*/ 501 w 913"/>
                <a:gd name="T75" fmla="*/ 748 h 913"/>
                <a:gd name="T76" fmla="*/ 682 w 913"/>
                <a:gd name="T77" fmla="*/ 670 h 913"/>
                <a:gd name="T78" fmla="*/ 573 w 913"/>
                <a:gd name="T79" fmla="*/ 804 h 913"/>
                <a:gd name="T80" fmla="*/ 733 w 913"/>
                <a:gd name="T81" fmla="*/ 492 h 913"/>
                <a:gd name="T82" fmla="*/ 802 w 913"/>
                <a:gd name="T83" fmla="*/ 581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3" h="913">
                  <a:moveTo>
                    <a:pt x="751" y="108"/>
                  </a:moveTo>
                  <a:cubicBezTo>
                    <a:pt x="693" y="59"/>
                    <a:pt x="623" y="24"/>
                    <a:pt x="545" y="9"/>
                  </a:cubicBezTo>
                  <a:cubicBezTo>
                    <a:pt x="517" y="3"/>
                    <a:pt x="487" y="0"/>
                    <a:pt x="456" y="0"/>
                  </a:cubicBezTo>
                  <a:cubicBezTo>
                    <a:pt x="426" y="0"/>
                    <a:pt x="396" y="3"/>
                    <a:pt x="367" y="9"/>
                  </a:cubicBezTo>
                  <a:cubicBezTo>
                    <a:pt x="290" y="24"/>
                    <a:pt x="219" y="59"/>
                    <a:pt x="161" y="108"/>
                  </a:cubicBezTo>
                  <a:cubicBezTo>
                    <a:pt x="63" y="192"/>
                    <a:pt x="0" y="317"/>
                    <a:pt x="0" y="456"/>
                  </a:cubicBezTo>
                  <a:cubicBezTo>
                    <a:pt x="0" y="596"/>
                    <a:pt x="63" y="721"/>
                    <a:pt x="161" y="804"/>
                  </a:cubicBezTo>
                  <a:cubicBezTo>
                    <a:pt x="219" y="854"/>
                    <a:pt x="290" y="889"/>
                    <a:pt x="367" y="904"/>
                  </a:cubicBezTo>
                  <a:cubicBezTo>
                    <a:pt x="396" y="910"/>
                    <a:pt x="426" y="913"/>
                    <a:pt x="456" y="913"/>
                  </a:cubicBezTo>
                  <a:cubicBezTo>
                    <a:pt x="487" y="913"/>
                    <a:pt x="517" y="910"/>
                    <a:pt x="545" y="904"/>
                  </a:cubicBezTo>
                  <a:cubicBezTo>
                    <a:pt x="623" y="889"/>
                    <a:pt x="693" y="854"/>
                    <a:pt x="751" y="804"/>
                  </a:cubicBezTo>
                  <a:cubicBezTo>
                    <a:pt x="850" y="721"/>
                    <a:pt x="913" y="596"/>
                    <a:pt x="913" y="456"/>
                  </a:cubicBezTo>
                  <a:cubicBezTo>
                    <a:pt x="913" y="317"/>
                    <a:pt x="850" y="192"/>
                    <a:pt x="751" y="108"/>
                  </a:cubicBezTo>
                  <a:close/>
                  <a:moveTo>
                    <a:pt x="339" y="108"/>
                  </a:moveTo>
                  <a:cubicBezTo>
                    <a:pt x="301" y="141"/>
                    <a:pt x="267" y="181"/>
                    <a:pt x="241" y="225"/>
                  </a:cubicBezTo>
                  <a:cubicBezTo>
                    <a:pt x="171" y="225"/>
                    <a:pt x="171" y="225"/>
                    <a:pt x="171" y="225"/>
                  </a:cubicBezTo>
                  <a:cubicBezTo>
                    <a:pt x="215" y="172"/>
                    <a:pt x="273" y="131"/>
                    <a:pt x="339" y="108"/>
                  </a:cubicBezTo>
                  <a:close/>
                  <a:moveTo>
                    <a:pt x="118" y="314"/>
                  </a:moveTo>
                  <a:cubicBezTo>
                    <a:pt x="201" y="314"/>
                    <a:pt x="201" y="314"/>
                    <a:pt x="201" y="314"/>
                  </a:cubicBezTo>
                  <a:cubicBezTo>
                    <a:pt x="191" y="343"/>
                    <a:pt x="185" y="372"/>
                    <a:pt x="181" y="403"/>
                  </a:cubicBezTo>
                  <a:cubicBezTo>
                    <a:pt x="93" y="403"/>
                    <a:pt x="93" y="403"/>
                    <a:pt x="93" y="403"/>
                  </a:cubicBezTo>
                  <a:cubicBezTo>
                    <a:pt x="98" y="372"/>
                    <a:pt x="106" y="342"/>
                    <a:pt x="118" y="314"/>
                  </a:cubicBezTo>
                  <a:close/>
                  <a:moveTo>
                    <a:pt x="111" y="581"/>
                  </a:moveTo>
                  <a:cubicBezTo>
                    <a:pt x="101" y="553"/>
                    <a:pt x="94" y="523"/>
                    <a:pt x="91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82" y="523"/>
                    <a:pt x="188" y="553"/>
                    <a:pt x="196" y="581"/>
                  </a:cubicBezTo>
                  <a:lnTo>
                    <a:pt x="111" y="581"/>
                  </a:lnTo>
                  <a:close/>
                  <a:moveTo>
                    <a:pt x="158" y="670"/>
                  </a:moveTo>
                  <a:cubicBezTo>
                    <a:pt x="231" y="670"/>
                    <a:pt x="231" y="670"/>
                    <a:pt x="231" y="670"/>
                  </a:cubicBezTo>
                  <a:cubicBezTo>
                    <a:pt x="259" y="722"/>
                    <a:pt x="295" y="767"/>
                    <a:pt x="339" y="804"/>
                  </a:cubicBezTo>
                  <a:cubicBezTo>
                    <a:pt x="266" y="780"/>
                    <a:pt x="203" y="732"/>
                    <a:pt x="158" y="670"/>
                  </a:cubicBezTo>
                  <a:close/>
                  <a:moveTo>
                    <a:pt x="412" y="748"/>
                  </a:moveTo>
                  <a:cubicBezTo>
                    <a:pt x="383" y="726"/>
                    <a:pt x="357" y="700"/>
                    <a:pt x="336" y="670"/>
                  </a:cubicBezTo>
                  <a:cubicBezTo>
                    <a:pt x="412" y="670"/>
                    <a:pt x="412" y="670"/>
                    <a:pt x="412" y="670"/>
                  </a:cubicBezTo>
                  <a:lnTo>
                    <a:pt x="412" y="748"/>
                  </a:lnTo>
                  <a:close/>
                  <a:moveTo>
                    <a:pt x="412" y="581"/>
                  </a:moveTo>
                  <a:cubicBezTo>
                    <a:pt x="289" y="581"/>
                    <a:pt x="289" y="581"/>
                    <a:pt x="289" y="581"/>
                  </a:cubicBezTo>
                  <a:cubicBezTo>
                    <a:pt x="279" y="553"/>
                    <a:pt x="272" y="523"/>
                    <a:pt x="269" y="492"/>
                  </a:cubicBezTo>
                  <a:cubicBezTo>
                    <a:pt x="412" y="492"/>
                    <a:pt x="412" y="492"/>
                    <a:pt x="412" y="492"/>
                  </a:cubicBezTo>
                  <a:lnTo>
                    <a:pt x="412" y="581"/>
                  </a:lnTo>
                  <a:close/>
                  <a:moveTo>
                    <a:pt x="412" y="403"/>
                  </a:moveTo>
                  <a:cubicBezTo>
                    <a:pt x="271" y="403"/>
                    <a:pt x="271" y="403"/>
                    <a:pt x="271" y="403"/>
                  </a:cubicBezTo>
                  <a:cubicBezTo>
                    <a:pt x="276" y="372"/>
                    <a:pt x="284" y="342"/>
                    <a:pt x="296" y="314"/>
                  </a:cubicBezTo>
                  <a:cubicBezTo>
                    <a:pt x="412" y="314"/>
                    <a:pt x="412" y="314"/>
                    <a:pt x="412" y="314"/>
                  </a:cubicBezTo>
                  <a:lnTo>
                    <a:pt x="412" y="403"/>
                  </a:lnTo>
                  <a:close/>
                  <a:moveTo>
                    <a:pt x="412" y="225"/>
                  </a:moveTo>
                  <a:cubicBezTo>
                    <a:pt x="349" y="225"/>
                    <a:pt x="349" y="225"/>
                    <a:pt x="349" y="225"/>
                  </a:cubicBezTo>
                  <a:cubicBezTo>
                    <a:pt x="368" y="202"/>
                    <a:pt x="389" y="182"/>
                    <a:pt x="412" y="165"/>
                  </a:cubicBezTo>
                  <a:lnTo>
                    <a:pt x="412" y="225"/>
                  </a:lnTo>
                  <a:close/>
                  <a:moveTo>
                    <a:pt x="795" y="314"/>
                  </a:moveTo>
                  <a:cubicBezTo>
                    <a:pt x="807" y="342"/>
                    <a:pt x="815" y="372"/>
                    <a:pt x="820" y="403"/>
                  </a:cubicBezTo>
                  <a:cubicBezTo>
                    <a:pt x="732" y="403"/>
                    <a:pt x="732" y="403"/>
                    <a:pt x="732" y="403"/>
                  </a:cubicBezTo>
                  <a:cubicBezTo>
                    <a:pt x="728" y="372"/>
                    <a:pt x="721" y="343"/>
                    <a:pt x="712" y="314"/>
                  </a:cubicBezTo>
                  <a:lnTo>
                    <a:pt x="795" y="314"/>
                  </a:lnTo>
                  <a:close/>
                  <a:moveTo>
                    <a:pt x="742" y="225"/>
                  </a:moveTo>
                  <a:cubicBezTo>
                    <a:pt x="672" y="225"/>
                    <a:pt x="672" y="225"/>
                    <a:pt x="672" y="225"/>
                  </a:cubicBezTo>
                  <a:cubicBezTo>
                    <a:pt x="645" y="181"/>
                    <a:pt x="612" y="141"/>
                    <a:pt x="573" y="108"/>
                  </a:cubicBezTo>
                  <a:cubicBezTo>
                    <a:pt x="640" y="131"/>
                    <a:pt x="698" y="172"/>
                    <a:pt x="742" y="225"/>
                  </a:cubicBezTo>
                  <a:close/>
                  <a:moveTo>
                    <a:pt x="501" y="165"/>
                  </a:moveTo>
                  <a:cubicBezTo>
                    <a:pt x="524" y="182"/>
                    <a:pt x="545" y="202"/>
                    <a:pt x="564" y="225"/>
                  </a:cubicBezTo>
                  <a:cubicBezTo>
                    <a:pt x="501" y="225"/>
                    <a:pt x="501" y="225"/>
                    <a:pt x="501" y="225"/>
                  </a:cubicBezTo>
                  <a:lnTo>
                    <a:pt x="501" y="165"/>
                  </a:lnTo>
                  <a:close/>
                  <a:moveTo>
                    <a:pt x="501" y="314"/>
                  </a:moveTo>
                  <a:cubicBezTo>
                    <a:pt x="617" y="314"/>
                    <a:pt x="617" y="314"/>
                    <a:pt x="617" y="314"/>
                  </a:cubicBezTo>
                  <a:cubicBezTo>
                    <a:pt x="629" y="342"/>
                    <a:pt x="637" y="372"/>
                    <a:pt x="642" y="403"/>
                  </a:cubicBezTo>
                  <a:cubicBezTo>
                    <a:pt x="501" y="403"/>
                    <a:pt x="501" y="403"/>
                    <a:pt x="501" y="403"/>
                  </a:cubicBezTo>
                  <a:lnTo>
                    <a:pt x="501" y="314"/>
                  </a:lnTo>
                  <a:close/>
                  <a:moveTo>
                    <a:pt x="501" y="492"/>
                  </a:moveTo>
                  <a:cubicBezTo>
                    <a:pt x="644" y="492"/>
                    <a:pt x="644" y="492"/>
                    <a:pt x="644" y="492"/>
                  </a:cubicBezTo>
                  <a:cubicBezTo>
                    <a:pt x="641" y="523"/>
                    <a:pt x="634" y="553"/>
                    <a:pt x="624" y="581"/>
                  </a:cubicBezTo>
                  <a:cubicBezTo>
                    <a:pt x="501" y="581"/>
                    <a:pt x="501" y="581"/>
                    <a:pt x="501" y="581"/>
                  </a:cubicBezTo>
                  <a:lnTo>
                    <a:pt x="501" y="492"/>
                  </a:lnTo>
                  <a:close/>
                  <a:moveTo>
                    <a:pt x="501" y="748"/>
                  </a:moveTo>
                  <a:cubicBezTo>
                    <a:pt x="501" y="670"/>
                    <a:pt x="501" y="670"/>
                    <a:pt x="501" y="670"/>
                  </a:cubicBezTo>
                  <a:cubicBezTo>
                    <a:pt x="577" y="670"/>
                    <a:pt x="577" y="670"/>
                    <a:pt x="577" y="670"/>
                  </a:cubicBezTo>
                  <a:cubicBezTo>
                    <a:pt x="555" y="700"/>
                    <a:pt x="530" y="726"/>
                    <a:pt x="501" y="748"/>
                  </a:cubicBezTo>
                  <a:close/>
                  <a:moveTo>
                    <a:pt x="573" y="804"/>
                  </a:moveTo>
                  <a:cubicBezTo>
                    <a:pt x="617" y="767"/>
                    <a:pt x="654" y="722"/>
                    <a:pt x="682" y="670"/>
                  </a:cubicBezTo>
                  <a:cubicBezTo>
                    <a:pt x="755" y="670"/>
                    <a:pt x="755" y="670"/>
                    <a:pt x="755" y="670"/>
                  </a:cubicBezTo>
                  <a:cubicBezTo>
                    <a:pt x="710" y="732"/>
                    <a:pt x="647" y="780"/>
                    <a:pt x="573" y="804"/>
                  </a:cubicBezTo>
                  <a:close/>
                  <a:moveTo>
                    <a:pt x="717" y="581"/>
                  </a:moveTo>
                  <a:cubicBezTo>
                    <a:pt x="725" y="553"/>
                    <a:pt x="731" y="523"/>
                    <a:pt x="733" y="492"/>
                  </a:cubicBezTo>
                  <a:cubicBezTo>
                    <a:pt x="822" y="492"/>
                    <a:pt x="822" y="492"/>
                    <a:pt x="822" y="492"/>
                  </a:cubicBezTo>
                  <a:cubicBezTo>
                    <a:pt x="819" y="523"/>
                    <a:pt x="812" y="553"/>
                    <a:pt x="802" y="581"/>
                  </a:cubicBezTo>
                  <a:lnTo>
                    <a:pt x="717" y="5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3254519" y="1195587"/>
              <a:ext cx="604111" cy="341074"/>
              <a:chOff x="6475413" y="254001"/>
              <a:chExt cx="762000" cy="430212"/>
            </a:xfrm>
            <a:solidFill>
              <a:schemeClr val="accent2"/>
            </a:solidFill>
          </p:grpSpPr>
          <p:sp>
            <p:nvSpPr>
              <p:cNvPr id="27" name="Freeform: Shape 29"/>
              <p:cNvSpPr/>
              <p:nvPr/>
            </p:nvSpPr>
            <p:spPr bwMode="auto">
              <a:xfrm>
                <a:off x="6475413" y="652463"/>
                <a:ext cx="762000" cy="31750"/>
              </a:xfrm>
              <a:custGeom>
                <a:avLst/>
                <a:gdLst>
                  <a:gd name="T0" fmla="*/ 0 w 1140"/>
                  <a:gd name="T1" fmla="*/ 0 h 47"/>
                  <a:gd name="T2" fmla="*/ 197 w 1140"/>
                  <a:gd name="T3" fmla="*/ 47 h 47"/>
                  <a:gd name="T4" fmla="*/ 992 w 1140"/>
                  <a:gd name="T5" fmla="*/ 45 h 47"/>
                  <a:gd name="T6" fmla="*/ 1140 w 1140"/>
                  <a:gd name="T7" fmla="*/ 0 h 47"/>
                  <a:gd name="T8" fmla="*/ 0 w 1140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0" h="47">
                    <a:moveTo>
                      <a:pt x="0" y="0"/>
                    </a:moveTo>
                    <a:cubicBezTo>
                      <a:pt x="0" y="0"/>
                      <a:pt x="97" y="47"/>
                      <a:pt x="197" y="47"/>
                    </a:cubicBezTo>
                    <a:cubicBezTo>
                      <a:pt x="298" y="47"/>
                      <a:pt x="992" y="45"/>
                      <a:pt x="992" y="45"/>
                    </a:cubicBezTo>
                    <a:cubicBezTo>
                      <a:pt x="992" y="45"/>
                      <a:pt x="1107" y="42"/>
                      <a:pt x="11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30"/>
              <p:cNvSpPr/>
              <p:nvPr/>
            </p:nvSpPr>
            <p:spPr bwMode="auto">
              <a:xfrm>
                <a:off x="6769100" y="352426"/>
                <a:ext cx="168275" cy="158750"/>
              </a:xfrm>
              <a:custGeom>
                <a:avLst/>
                <a:gdLst>
                  <a:gd name="T0" fmla="*/ 106 w 106"/>
                  <a:gd name="T1" fmla="*/ 38 h 100"/>
                  <a:gd name="T2" fmla="*/ 65 w 106"/>
                  <a:gd name="T3" fmla="*/ 38 h 100"/>
                  <a:gd name="T4" fmla="*/ 53 w 106"/>
                  <a:gd name="T5" fmla="*/ 0 h 100"/>
                  <a:gd name="T6" fmla="*/ 40 w 106"/>
                  <a:gd name="T7" fmla="*/ 38 h 100"/>
                  <a:gd name="T8" fmla="*/ 0 w 106"/>
                  <a:gd name="T9" fmla="*/ 38 h 100"/>
                  <a:gd name="T10" fmla="*/ 33 w 106"/>
                  <a:gd name="T11" fmla="*/ 62 h 100"/>
                  <a:gd name="T12" fmla="*/ 20 w 106"/>
                  <a:gd name="T13" fmla="*/ 100 h 100"/>
                  <a:gd name="T14" fmla="*/ 53 w 106"/>
                  <a:gd name="T15" fmla="*/ 76 h 100"/>
                  <a:gd name="T16" fmla="*/ 85 w 106"/>
                  <a:gd name="T17" fmla="*/ 100 h 100"/>
                  <a:gd name="T18" fmla="*/ 73 w 106"/>
                  <a:gd name="T19" fmla="*/ 62 h 100"/>
                  <a:gd name="T20" fmla="*/ 106 w 106"/>
                  <a:gd name="T21" fmla="*/ 3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6" h="100">
                    <a:moveTo>
                      <a:pt x="106" y="38"/>
                    </a:moveTo>
                    <a:lnTo>
                      <a:pt x="65" y="38"/>
                    </a:lnTo>
                    <a:lnTo>
                      <a:pt x="53" y="0"/>
                    </a:lnTo>
                    <a:lnTo>
                      <a:pt x="40" y="38"/>
                    </a:lnTo>
                    <a:lnTo>
                      <a:pt x="0" y="38"/>
                    </a:lnTo>
                    <a:lnTo>
                      <a:pt x="33" y="62"/>
                    </a:lnTo>
                    <a:lnTo>
                      <a:pt x="20" y="100"/>
                    </a:lnTo>
                    <a:lnTo>
                      <a:pt x="53" y="76"/>
                    </a:lnTo>
                    <a:lnTo>
                      <a:pt x="85" y="100"/>
                    </a:lnTo>
                    <a:lnTo>
                      <a:pt x="73" y="62"/>
                    </a:lnTo>
                    <a:lnTo>
                      <a:pt x="10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6724650" y="342901"/>
                <a:ext cx="47625" cy="53975"/>
              </a:xfrm>
              <a:custGeom>
                <a:avLst/>
                <a:gdLst>
                  <a:gd name="T0" fmla="*/ 44 w 71"/>
                  <a:gd name="T1" fmla="*/ 0 h 80"/>
                  <a:gd name="T2" fmla="*/ 0 w 71"/>
                  <a:gd name="T3" fmla="*/ 65 h 80"/>
                  <a:gd name="T4" fmla="*/ 35 w 71"/>
                  <a:gd name="T5" fmla="*/ 80 h 80"/>
                  <a:gd name="T6" fmla="*/ 71 w 71"/>
                  <a:gd name="T7" fmla="*/ 27 h 80"/>
                  <a:gd name="T8" fmla="*/ 44 w 71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44" y="0"/>
                    </a:moveTo>
                    <a:cubicBezTo>
                      <a:pt x="25" y="19"/>
                      <a:pt x="10" y="41"/>
                      <a:pt x="0" y="65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43" y="60"/>
                      <a:pt x="55" y="42"/>
                      <a:pt x="71" y="27"/>
                    </a:cubicBezTo>
                    <a:lnTo>
                      <a:pt x="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6713538" y="438151"/>
                <a:ext cx="34925" cy="52388"/>
              </a:xfrm>
              <a:custGeom>
                <a:avLst/>
                <a:gdLst>
                  <a:gd name="T0" fmla="*/ 38 w 51"/>
                  <a:gd name="T1" fmla="*/ 0 h 78"/>
                  <a:gd name="T2" fmla="*/ 0 w 51"/>
                  <a:gd name="T3" fmla="*/ 1 h 78"/>
                  <a:gd name="T4" fmla="*/ 15 w 51"/>
                  <a:gd name="T5" fmla="*/ 78 h 78"/>
                  <a:gd name="T6" fmla="*/ 51 w 51"/>
                  <a:gd name="T7" fmla="*/ 64 h 78"/>
                  <a:gd name="T8" fmla="*/ 38 w 51"/>
                  <a:gd name="T9" fmla="*/ 1 h 78"/>
                  <a:gd name="T10" fmla="*/ 38 w 51"/>
                  <a:gd name="T1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78">
                    <a:moveTo>
                      <a:pt x="38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8"/>
                      <a:pt x="5" y="54"/>
                      <a:pt x="15" y="78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2" y="44"/>
                      <a:pt x="38" y="23"/>
                      <a:pt x="38" y="1"/>
                    </a:cubicBez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6753225" y="515938"/>
                <a:ext cx="53975" cy="49213"/>
              </a:xfrm>
              <a:custGeom>
                <a:avLst/>
                <a:gdLst>
                  <a:gd name="T0" fmla="*/ 0 w 81"/>
                  <a:gd name="T1" fmla="*/ 27 h 72"/>
                  <a:gd name="T2" fmla="*/ 66 w 81"/>
                  <a:gd name="T3" fmla="*/ 72 h 72"/>
                  <a:gd name="T4" fmla="*/ 81 w 81"/>
                  <a:gd name="T5" fmla="*/ 36 h 72"/>
                  <a:gd name="T6" fmla="*/ 27 w 81"/>
                  <a:gd name="T7" fmla="*/ 0 h 72"/>
                  <a:gd name="T8" fmla="*/ 0 w 81"/>
                  <a:gd name="T9" fmla="*/ 2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2">
                    <a:moveTo>
                      <a:pt x="0" y="27"/>
                    </a:moveTo>
                    <a:cubicBezTo>
                      <a:pt x="19" y="46"/>
                      <a:pt x="42" y="61"/>
                      <a:pt x="66" y="72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61" y="28"/>
                      <a:pt x="43" y="16"/>
                      <a:pt x="27" y="0"/>
                    </a:cubicBezTo>
                    <a:lnTo>
                      <a:pt x="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6797675" y="303213"/>
                <a:ext cx="52388" cy="33338"/>
              </a:xfrm>
              <a:custGeom>
                <a:avLst/>
                <a:gdLst>
                  <a:gd name="T0" fmla="*/ 78 w 78"/>
                  <a:gd name="T1" fmla="*/ 38 h 51"/>
                  <a:gd name="T2" fmla="*/ 78 w 78"/>
                  <a:gd name="T3" fmla="*/ 38 h 51"/>
                  <a:gd name="T4" fmla="*/ 78 w 78"/>
                  <a:gd name="T5" fmla="*/ 0 h 51"/>
                  <a:gd name="T6" fmla="*/ 0 w 78"/>
                  <a:gd name="T7" fmla="*/ 16 h 51"/>
                  <a:gd name="T8" fmla="*/ 15 w 78"/>
                  <a:gd name="T9" fmla="*/ 51 h 51"/>
                  <a:gd name="T10" fmla="*/ 78 w 78"/>
                  <a:gd name="T11" fmla="*/ 3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1">
                    <a:moveTo>
                      <a:pt x="78" y="38"/>
                    </a:moveTo>
                    <a:cubicBezTo>
                      <a:pt x="78" y="38"/>
                      <a:pt x="78" y="38"/>
                      <a:pt x="78" y="3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1" y="0"/>
                      <a:pt x="25" y="5"/>
                      <a:pt x="0" y="16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5" y="42"/>
                      <a:pt x="56" y="38"/>
                      <a:pt x="7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6953250" y="387351"/>
                <a:ext cx="33338" cy="50800"/>
              </a:xfrm>
              <a:custGeom>
                <a:avLst/>
                <a:gdLst>
                  <a:gd name="T0" fmla="*/ 0 w 50"/>
                  <a:gd name="T1" fmla="*/ 14 h 78"/>
                  <a:gd name="T2" fmla="*/ 12 w 50"/>
                  <a:gd name="T3" fmla="*/ 78 h 78"/>
                  <a:gd name="T4" fmla="*/ 12 w 50"/>
                  <a:gd name="T5" fmla="*/ 78 h 78"/>
                  <a:gd name="T6" fmla="*/ 50 w 50"/>
                  <a:gd name="T7" fmla="*/ 78 h 78"/>
                  <a:gd name="T8" fmla="*/ 35 w 50"/>
                  <a:gd name="T9" fmla="*/ 0 h 78"/>
                  <a:gd name="T10" fmla="*/ 0 w 50"/>
                  <a:gd name="T11" fmla="*/ 1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78">
                    <a:moveTo>
                      <a:pt x="0" y="14"/>
                    </a:moveTo>
                    <a:cubicBezTo>
                      <a:pt x="8" y="34"/>
                      <a:pt x="12" y="56"/>
                      <a:pt x="12" y="78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51"/>
                      <a:pt x="45" y="25"/>
                      <a:pt x="35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6892925" y="312738"/>
                <a:ext cx="53975" cy="47625"/>
              </a:xfrm>
              <a:custGeom>
                <a:avLst/>
                <a:gdLst>
                  <a:gd name="T0" fmla="*/ 81 w 81"/>
                  <a:gd name="T1" fmla="*/ 44 h 71"/>
                  <a:gd name="T2" fmla="*/ 15 w 81"/>
                  <a:gd name="T3" fmla="*/ 0 h 71"/>
                  <a:gd name="T4" fmla="*/ 0 w 81"/>
                  <a:gd name="T5" fmla="*/ 35 h 71"/>
                  <a:gd name="T6" fmla="*/ 54 w 81"/>
                  <a:gd name="T7" fmla="*/ 71 h 71"/>
                  <a:gd name="T8" fmla="*/ 81 w 81"/>
                  <a:gd name="T9" fmla="*/ 4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1">
                    <a:moveTo>
                      <a:pt x="81" y="44"/>
                    </a:moveTo>
                    <a:cubicBezTo>
                      <a:pt x="62" y="25"/>
                      <a:pt x="39" y="10"/>
                      <a:pt x="15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0" y="43"/>
                      <a:pt x="38" y="55"/>
                      <a:pt x="54" y="71"/>
                    </a:cubicBezTo>
                    <a:lnTo>
                      <a:pt x="81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6850063" y="541338"/>
                <a:ext cx="52388" cy="33338"/>
              </a:xfrm>
              <a:custGeom>
                <a:avLst/>
                <a:gdLst>
                  <a:gd name="T0" fmla="*/ 1 w 78"/>
                  <a:gd name="T1" fmla="*/ 12 h 50"/>
                  <a:gd name="T2" fmla="*/ 0 w 78"/>
                  <a:gd name="T3" fmla="*/ 12 h 50"/>
                  <a:gd name="T4" fmla="*/ 1 w 78"/>
                  <a:gd name="T5" fmla="*/ 50 h 50"/>
                  <a:gd name="T6" fmla="*/ 78 w 78"/>
                  <a:gd name="T7" fmla="*/ 35 h 50"/>
                  <a:gd name="T8" fmla="*/ 64 w 78"/>
                  <a:gd name="T9" fmla="*/ 0 h 50"/>
                  <a:gd name="T10" fmla="*/ 1 w 78"/>
                  <a:gd name="T11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0">
                    <a:moveTo>
                      <a:pt x="1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27" y="50"/>
                      <a:pt x="53" y="45"/>
                      <a:pt x="78" y="3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8"/>
                      <a:pt x="2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6927850" y="481013"/>
                <a:ext cx="47625" cy="53975"/>
              </a:xfrm>
              <a:custGeom>
                <a:avLst/>
                <a:gdLst>
                  <a:gd name="T0" fmla="*/ 0 w 71"/>
                  <a:gd name="T1" fmla="*/ 53 h 80"/>
                  <a:gd name="T2" fmla="*/ 27 w 71"/>
                  <a:gd name="T3" fmla="*/ 80 h 80"/>
                  <a:gd name="T4" fmla="*/ 71 w 71"/>
                  <a:gd name="T5" fmla="*/ 14 h 80"/>
                  <a:gd name="T6" fmla="*/ 36 w 71"/>
                  <a:gd name="T7" fmla="*/ 0 h 80"/>
                  <a:gd name="T8" fmla="*/ 0 w 71"/>
                  <a:gd name="T9" fmla="*/ 5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0" y="53"/>
                    </a:moveTo>
                    <a:cubicBezTo>
                      <a:pt x="27" y="80"/>
                      <a:pt x="27" y="80"/>
                      <a:pt x="27" y="80"/>
                    </a:cubicBezTo>
                    <a:cubicBezTo>
                      <a:pt x="46" y="61"/>
                      <a:pt x="61" y="39"/>
                      <a:pt x="71" y="1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8" y="20"/>
                      <a:pt x="16" y="38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6580188" y="254001"/>
                <a:ext cx="552450" cy="369888"/>
              </a:xfrm>
              <a:custGeom>
                <a:avLst/>
                <a:gdLst>
                  <a:gd name="T0" fmla="*/ 35 w 827"/>
                  <a:gd name="T1" fmla="*/ 554 h 554"/>
                  <a:gd name="T2" fmla="*/ 793 w 827"/>
                  <a:gd name="T3" fmla="*/ 554 h 554"/>
                  <a:gd name="T4" fmla="*/ 827 w 827"/>
                  <a:gd name="T5" fmla="*/ 519 h 554"/>
                  <a:gd name="T6" fmla="*/ 827 w 827"/>
                  <a:gd name="T7" fmla="*/ 34 h 554"/>
                  <a:gd name="T8" fmla="*/ 793 w 827"/>
                  <a:gd name="T9" fmla="*/ 0 h 554"/>
                  <a:gd name="T10" fmla="*/ 35 w 827"/>
                  <a:gd name="T11" fmla="*/ 0 h 554"/>
                  <a:gd name="T12" fmla="*/ 0 w 827"/>
                  <a:gd name="T13" fmla="*/ 34 h 554"/>
                  <a:gd name="T14" fmla="*/ 0 w 827"/>
                  <a:gd name="T15" fmla="*/ 519 h 554"/>
                  <a:gd name="T16" fmla="*/ 35 w 827"/>
                  <a:gd name="T17" fmla="*/ 554 h 554"/>
                  <a:gd name="T18" fmla="*/ 42 w 827"/>
                  <a:gd name="T19" fmla="*/ 41 h 554"/>
                  <a:gd name="T20" fmla="*/ 782 w 827"/>
                  <a:gd name="T21" fmla="*/ 41 h 554"/>
                  <a:gd name="T22" fmla="*/ 782 w 827"/>
                  <a:gd name="T23" fmla="*/ 505 h 554"/>
                  <a:gd name="T24" fmla="*/ 42 w 827"/>
                  <a:gd name="T25" fmla="*/ 505 h 554"/>
                  <a:gd name="T26" fmla="*/ 42 w 827"/>
                  <a:gd name="T27" fmla="*/ 41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7" h="554">
                    <a:moveTo>
                      <a:pt x="35" y="554"/>
                    </a:moveTo>
                    <a:cubicBezTo>
                      <a:pt x="793" y="554"/>
                      <a:pt x="793" y="554"/>
                      <a:pt x="793" y="554"/>
                    </a:cubicBezTo>
                    <a:cubicBezTo>
                      <a:pt x="811" y="554"/>
                      <a:pt x="827" y="538"/>
                      <a:pt x="827" y="519"/>
                    </a:cubicBezTo>
                    <a:cubicBezTo>
                      <a:pt x="827" y="34"/>
                      <a:pt x="827" y="34"/>
                      <a:pt x="827" y="34"/>
                    </a:cubicBezTo>
                    <a:cubicBezTo>
                      <a:pt x="827" y="15"/>
                      <a:pt x="811" y="0"/>
                      <a:pt x="793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5"/>
                      <a:pt x="0" y="34"/>
                    </a:cubicBezTo>
                    <a:cubicBezTo>
                      <a:pt x="0" y="519"/>
                      <a:pt x="0" y="519"/>
                      <a:pt x="0" y="519"/>
                    </a:cubicBezTo>
                    <a:cubicBezTo>
                      <a:pt x="0" y="538"/>
                      <a:pt x="16" y="554"/>
                      <a:pt x="35" y="554"/>
                    </a:cubicBezTo>
                    <a:close/>
                    <a:moveTo>
                      <a:pt x="42" y="41"/>
                    </a:moveTo>
                    <a:cubicBezTo>
                      <a:pt x="782" y="41"/>
                      <a:pt x="782" y="41"/>
                      <a:pt x="782" y="41"/>
                    </a:cubicBezTo>
                    <a:cubicBezTo>
                      <a:pt x="782" y="505"/>
                      <a:pt x="782" y="505"/>
                      <a:pt x="782" y="505"/>
                    </a:cubicBezTo>
                    <a:cubicBezTo>
                      <a:pt x="42" y="505"/>
                      <a:pt x="42" y="505"/>
                      <a:pt x="42" y="505"/>
                    </a:cubicBezTo>
                    <a:lnTo>
                      <a:pt x="42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7304540" y="1162103"/>
              <a:ext cx="418308" cy="418308"/>
              <a:chOff x="1981200" y="163513"/>
              <a:chExt cx="609600" cy="609600"/>
            </a:xfrm>
            <a:solidFill>
              <a:schemeClr val="accent4"/>
            </a:solidFill>
          </p:grpSpPr>
          <p:sp>
            <p:nvSpPr>
              <p:cNvPr id="24" name="Freeform: Shape 41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912 h 912"/>
                  <a:gd name="T2" fmla="*/ 0 w 912"/>
                  <a:gd name="T3" fmla="*/ 456 h 912"/>
                  <a:gd name="T4" fmla="*/ 456 w 912"/>
                  <a:gd name="T5" fmla="*/ 0 h 912"/>
                  <a:gd name="T6" fmla="*/ 912 w 912"/>
                  <a:gd name="T7" fmla="*/ 456 h 912"/>
                  <a:gd name="T8" fmla="*/ 456 w 912"/>
                  <a:gd name="T9" fmla="*/ 912 h 912"/>
                  <a:gd name="T10" fmla="*/ 456 w 912"/>
                  <a:gd name="T11" fmla="*/ 114 h 912"/>
                  <a:gd name="T12" fmla="*/ 114 w 912"/>
                  <a:gd name="T13" fmla="*/ 456 h 912"/>
                  <a:gd name="T14" fmla="*/ 456 w 912"/>
                  <a:gd name="T15" fmla="*/ 798 h 912"/>
                  <a:gd name="T16" fmla="*/ 798 w 912"/>
                  <a:gd name="T17" fmla="*/ 456 h 912"/>
                  <a:gd name="T18" fmla="*/ 456 w 912"/>
                  <a:gd name="T19" fmla="*/ 11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2" h="912">
                    <a:moveTo>
                      <a:pt x="456" y="912"/>
                    </a:moveTo>
                    <a:cubicBezTo>
                      <a:pt x="204" y="912"/>
                      <a:pt x="0" y="708"/>
                      <a:pt x="0" y="456"/>
                    </a:cubicBezTo>
                    <a:cubicBezTo>
                      <a:pt x="0" y="205"/>
                      <a:pt x="204" y="0"/>
                      <a:pt x="456" y="0"/>
                    </a:cubicBezTo>
                    <a:cubicBezTo>
                      <a:pt x="707" y="0"/>
                      <a:pt x="912" y="205"/>
                      <a:pt x="912" y="456"/>
                    </a:cubicBezTo>
                    <a:cubicBezTo>
                      <a:pt x="912" y="708"/>
                      <a:pt x="707" y="912"/>
                      <a:pt x="456" y="912"/>
                    </a:cubicBezTo>
                    <a:close/>
                    <a:moveTo>
                      <a:pt x="456" y="114"/>
                    </a:moveTo>
                    <a:cubicBezTo>
                      <a:pt x="267" y="114"/>
                      <a:pt x="114" y="267"/>
                      <a:pt x="114" y="456"/>
                    </a:cubicBezTo>
                    <a:cubicBezTo>
                      <a:pt x="114" y="645"/>
                      <a:pt x="267" y="798"/>
                      <a:pt x="456" y="798"/>
                    </a:cubicBezTo>
                    <a:cubicBezTo>
                      <a:pt x="644" y="798"/>
                      <a:pt x="798" y="645"/>
                      <a:pt x="798" y="456"/>
                    </a:cubicBezTo>
                    <a:cubicBezTo>
                      <a:pt x="798" y="267"/>
                      <a:pt x="644" y="114"/>
                      <a:pt x="456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Freeform: Shape 42"/>
              <p:cNvSpPr/>
              <p:nvPr/>
            </p:nvSpPr>
            <p:spPr bwMode="auto">
              <a:xfrm>
                <a:off x="2178050" y="328613"/>
                <a:ext cx="261938" cy="209550"/>
              </a:xfrm>
              <a:custGeom>
                <a:avLst/>
                <a:gdLst>
                  <a:gd name="T0" fmla="*/ 199 w 394"/>
                  <a:gd name="T1" fmla="*/ 112 h 313"/>
                  <a:gd name="T2" fmla="*/ 162 w 394"/>
                  <a:gd name="T3" fmla="*/ 105 h 313"/>
                  <a:gd name="T4" fmla="*/ 136 w 394"/>
                  <a:gd name="T5" fmla="*/ 108 h 313"/>
                  <a:gd name="T6" fmla="*/ 0 w 394"/>
                  <a:gd name="T7" fmla="*/ 42 h 313"/>
                  <a:gd name="T8" fmla="*/ 60 w 394"/>
                  <a:gd name="T9" fmla="*/ 187 h 313"/>
                  <a:gd name="T10" fmla="*/ 57 w 394"/>
                  <a:gd name="T11" fmla="*/ 209 h 313"/>
                  <a:gd name="T12" fmla="*/ 162 w 394"/>
                  <a:gd name="T13" fmla="*/ 313 h 313"/>
                  <a:gd name="T14" fmla="*/ 266 w 394"/>
                  <a:gd name="T15" fmla="*/ 209 h 313"/>
                  <a:gd name="T16" fmla="*/ 266 w 394"/>
                  <a:gd name="T17" fmla="*/ 203 h 313"/>
                  <a:gd name="T18" fmla="*/ 394 w 394"/>
                  <a:gd name="T19" fmla="*/ 0 h 313"/>
                  <a:gd name="T20" fmla="*/ 199 w 394"/>
                  <a:gd name="T21" fmla="*/ 112 h 313"/>
                  <a:gd name="T22" fmla="*/ 162 w 394"/>
                  <a:gd name="T23" fmla="*/ 248 h 313"/>
                  <a:gd name="T24" fmla="*/ 123 w 394"/>
                  <a:gd name="T25" fmla="*/ 209 h 313"/>
                  <a:gd name="T26" fmla="*/ 162 w 394"/>
                  <a:gd name="T27" fmla="*/ 170 h 313"/>
                  <a:gd name="T28" fmla="*/ 200 w 394"/>
                  <a:gd name="T29" fmla="*/ 209 h 313"/>
                  <a:gd name="T30" fmla="*/ 162 w 394"/>
                  <a:gd name="T31" fmla="*/ 248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94" h="313">
                    <a:moveTo>
                      <a:pt x="199" y="112"/>
                    </a:moveTo>
                    <a:cubicBezTo>
                      <a:pt x="188" y="107"/>
                      <a:pt x="175" y="105"/>
                      <a:pt x="162" y="105"/>
                    </a:cubicBezTo>
                    <a:cubicBezTo>
                      <a:pt x="153" y="105"/>
                      <a:pt x="145" y="106"/>
                      <a:pt x="136" y="10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60" y="187"/>
                      <a:pt x="60" y="187"/>
                      <a:pt x="60" y="187"/>
                    </a:cubicBezTo>
                    <a:cubicBezTo>
                      <a:pt x="58" y="194"/>
                      <a:pt x="57" y="201"/>
                      <a:pt x="57" y="209"/>
                    </a:cubicBezTo>
                    <a:cubicBezTo>
                      <a:pt x="57" y="267"/>
                      <a:pt x="104" y="313"/>
                      <a:pt x="162" y="313"/>
                    </a:cubicBezTo>
                    <a:cubicBezTo>
                      <a:pt x="219" y="313"/>
                      <a:pt x="266" y="267"/>
                      <a:pt x="266" y="209"/>
                    </a:cubicBezTo>
                    <a:cubicBezTo>
                      <a:pt x="266" y="207"/>
                      <a:pt x="266" y="205"/>
                      <a:pt x="266" y="203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199" y="112"/>
                    </a:lnTo>
                    <a:close/>
                    <a:moveTo>
                      <a:pt x="162" y="248"/>
                    </a:moveTo>
                    <a:cubicBezTo>
                      <a:pt x="140" y="248"/>
                      <a:pt x="123" y="230"/>
                      <a:pt x="123" y="209"/>
                    </a:cubicBezTo>
                    <a:cubicBezTo>
                      <a:pt x="123" y="188"/>
                      <a:pt x="140" y="170"/>
                      <a:pt x="162" y="170"/>
                    </a:cubicBezTo>
                    <a:cubicBezTo>
                      <a:pt x="183" y="170"/>
                      <a:pt x="200" y="188"/>
                      <a:pt x="200" y="209"/>
                    </a:cubicBezTo>
                    <a:cubicBezTo>
                      <a:pt x="200" y="230"/>
                      <a:pt x="183" y="248"/>
                      <a:pt x="162" y="2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Freeform: Shape 43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0 h 912"/>
                  <a:gd name="T2" fmla="*/ 0 w 912"/>
                  <a:gd name="T3" fmla="*/ 456 h 912"/>
                  <a:gd name="T4" fmla="*/ 456 w 912"/>
                  <a:gd name="T5" fmla="*/ 912 h 912"/>
                  <a:gd name="T6" fmla="*/ 912 w 912"/>
                  <a:gd name="T7" fmla="*/ 456 h 912"/>
                  <a:gd name="T8" fmla="*/ 456 w 912"/>
                  <a:gd name="T9" fmla="*/ 0 h 912"/>
                  <a:gd name="T10" fmla="*/ 477 w 912"/>
                  <a:gd name="T11" fmla="*/ 797 h 912"/>
                  <a:gd name="T12" fmla="*/ 477 w 912"/>
                  <a:gd name="T13" fmla="*/ 754 h 912"/>
                  <a:gd name="T14" fmla="*/ 453 w 912"/>
                  <a:gd name="T15" fmla="*/ 730 h 912"/>
                  <a:gd name="T16" fmla="*/ 429 w 912"/>
                  <a:gd name="T17" fmla="*/ 754 h 912"/>
                  <a:gd name="T18" fmla="*/ 429 w 912"/>
                  <a:gd name="T19" fmla="*/ 797 h 912"/>
                  <a:gd name="T20" fmla="*/ 115 w 912"/>
                  <a:gd name="T21" fmla="*/ 479 h 912"/>
                  <a:gd name="T22" fmla="*/ 157 w 912"/>
                  <a:gd name="T23" fmla="*/ 479 h 912"/>
                  <a:gd name="T24" fmla="*/ 181 w 912"/>
                  <a:gd name="T25" fmla="*/ 455 h 912"/>
                  <a:gd name="T26" fmla="*/ 157 w 912"/>
                  <a:gd name="T27" fmla="*/ 431 h 912"/>
                  <a:gd name="T28" fmla="*/ 115 w 912"/>
                  <a:gd name="T29" fmla="*/ 431 h 912"/>
                  <a:gd name="T30" fmla="*/ 431 w 912"/>
                  <a:gd name="T31" fmla="*/ 115 h 912"/>
                  <a:gd name="T32" fmla="*/ 431 w 912"/>
                  <a:gd name="T33" fmla="*/ 159 h 912"/>
                  <a:gd name="T34" fmla="*/ 456 w 912"/>
                  <a:gd name="T35" fmla="*/ 183 h 912"/>
                  <a:gd name="T36" fmla="*/ 480 w 912"/>
                  <a:gd name="T37" fmla="*/ 159 h 912"/>
                  <a:gd name="T38" fmla="*/ 480 w 912"/>
                  <a:gd name="T39" fmla="*/ 115 h 912"/>
                  <a:gd name="T40" fmla="*/ 797 w 912"/>
                  <a:gd name="T41" fmla="*/ 433 h 912"/>
                  <a:gd name="T42" fmla="*/ 752 w 912"/>
                  <a:gd name="T43" fmla="*/ 433 h 912"/>
                  <a:gd name="T44" fmla="*/ 728 w 912"/>
                  <a:gd name="T45" fmla="*/ 458 h 912"/>
                  <a:gd name="T46" fmla="*/ 752 w 912"/>
                  <a:gd name="T47" fmla="*/ 482 h 912"/>
                  <a:gd name="T48" fmla="*/ 796 w 912"/>
                  <a:gd name="T49" fmla="*/ 482 h 912"/>
                  <a:gd name="T50" fmla="*/ 477 w 912"/>
                  <a:gd name="T51" fmla="*/ 797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2" h="912">
                    <a:moveTo>
                      <a:pt x="456" y="0"/>
                    </a:moveTo>
                    <a:cubicBezTo>
                      <a:pt x="204" y="0"/>
                      <a:pt x="0" y="205"/>
                      <a:pt x="0" y="456"/>
                    </a:cubicBezTo>
                    <a:cubicBezTo>
                      <a:pt x="0" y="708"/>
                      <a:pt x="204" y="912"/>
                      <a:pt x="456" y="912"/>
                    </a:cubicBezTo>
                    <a:cubicBezTo>
                      <a:pt x="707" y="912"/>
                      <a:pt x="912" y="708"/>
                      <a:pt x="912" y="456"/>
                    </a:cubicBezTo>
                    <a:cubicBezTo>
                      <a:pt x="912" y="205"/>
                      <a:pt x="707" y="0"/>
                      <a:pt x="456" y="0"/>
                    </a:cubicBezTo>
                    <a:close/>
                    <a:moveTo>
                      <a:pt x="477" y="797"/>
                    </a:moveTo>
                    <a:cubicBezTo>
                      <a:pt x="477" y="754"/>
                      <a:pt x="477" y="754"/>
                      <a:pt x="477" y="754"/>
                    </a:cubicBezTo>
                    <a:cubicBezTo>
                      <a:pt x="477" y="741"/>
                      <a:pt x="467" y="730"/>
                      <a:pt x="453" y="730"/>
                    </a:cubicBezTo>
                    <a:cubicBezTo>
                      <a:pt x="440" y="730"/>
                      <a:pt x="429" y="741"/>
                      <a:pt x="429" y="754"/>
                    </a:cubicBezTo>
                    <a:cubicBezTo>
                      <a:pt x="429" y="797"/>
                      <a:pt x="429" y="797"/>
                      <a:pt x="429" y="797"/>
                    </a:cubicBezTo>
                    <a:cubicBezTo>
                      <a:pt x="261" y="784"/>
                      <a:pt x="126" y="648"/>
                      <a:pt x="115" y="479"/>
                    </a:cubicBezTo>
                    <a:cubicBezTo>
                      <a:pt x="157" y="479"/>
                      <a:pt x="157" y="479"/>
                      <a:pt x="157" y="479"/>
                    </a:cubicBezTo>
                    <a:cubicBezTo>
                      <a:pt x="170" y="479"/>
                      <a:pt x="181" y="469"/>
                      <a:pt x="181" y="455"/>
                    </a:cubicBezTo>
                    <a:cubicBezTo>
                      <a:pt x="181" y="442"/>
                      <a:pt x="170" y="431"/>
                      <a:pt x="157" y="431"/>
                    </a:cubicBezTo>
                    <a:cubicBezTo>
                      <a:pt x="115" y="431"/>
                      <a:pt x="115" y="431"/>
                      <a:pt x="115" y="431"/>
                    </a:cubicBezTo>
                    <a:cubicBezTo>
                      <a:pt x="127" y="262"/>
                      <a:pt x="262" y="127"/>
                      <a:pt x="431" y="115"/>
                    </a:cubicBezTo>
                    <a:cubicBezTo>
                      <a:pt x="431" y="159"/>
                      <a:pt x="431" y="159"/>
                      <a:pt x="431" y="159"/>
                    </a:cubicBezTo>
                    <a:cubicBezTo>
                      <a:pt x="431" y="172"/>
                      <a:pt x="442" y="183"/>
                      <a:pt x="456" y="183"/>
                    </a:cubicBezTo>
                    <a:cubicBezTo>
                      <a:pt x="469" y="183"/>
                      <a:pt x="480" y="172"/>
                      <a:pt x="480" y="159"/>
                    </a:cubicBezTo>
                    <a:cubicBezTo>
                      <a:pt x="480" y="115"/>
                      <a:pt x="480" y="115"/>
                      <a:pt x="480" y="115"/>
                    </a:cubicBezTo>
                    <a:cubicBezTo>
                      <a:pt x="650" y="127"/>
                      <a:pt x="785" y="263"/>
                      <a:pt x="797" y="433"/>
                    </a:cubicBezTo>
                    <a:cubicBezTo>
                      <a:pt x="752" y="433"/>
                      <a:pt x="752" y="433"/>
                      <a:pt x="752" y="433"/>
                    </a:cubicBezTo>
                    <a:cubicBezTo>
                      <a:pt x="739" y="433"/>
                      <a:pt x="728" y="444"/>
                      <a:pt x="728" y="458"/>
                    </a:cubicBezTo>
                    <a:cubicBezTo>
                      <a:pt x="728" y="471"/>
                      <a:pt x="739" y="482"/>
                      <a:pt x="752" y="482"/>
                    </a:cubicBezTo>
                    <a:cubicBezTo>
                      <a:pt x="796" y="482"/>
                      <a:pt x="796" y="482"/>
                      <a:pt x="796" y="482"/>
                    </a:cubicBezTo>
                    <a:cubicBezTo>
                      <a:pt x="784" y="651"/>
                      <a:pt x="647" y="786"/>
                      <a:pt x="477" y="7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44"/>
            <p:cNvGrpSpPr/>
            <p:nvPr/>
          </p:nvGrpSpPr>
          <p:grpSpPr>
            <a:xfrm>
              <a:off x="5281427" y="1144285"/>
              <a:ext cx="491121" cy="436131"/>
              <a:chOff x="152400" y="198438"/>
              <a:chExt cx="609600" cy="541338"/>
            </a:xfrm>
            <a:solidFill>
              <a:schemeClr val="accent3"/>
            </a:solidFill>
          </p:grpSpPr>
          <p:sp>
            <p:nvSpPr>
              <p:cNvPr id="21" name="Freeform: Shape 45"/>
              <p:cNvSpPr/>
              <p:nvPr/>
            </p:nvSpPr>
            <p:spPr bwMode="auto">
              <a:xfrm>
                <a:off x="350838" y="384176"/>
                <a:ext cx="36513" cy="31750"/>
              </a:xfrm>
              <a:custGeom>
                <a:avLst/>
                <a:gdLst>
                  <a:gd name="T0" fmla="*/ 23 w 23"/>
                  <a:gd name="T1" fmla="*/ 7 h 20"/>
                  <a:gd name="T2" fmla="*/ 0 w 23"/>
                  <a:gd name="T3" fmla="*/ 20 h 20"/>
                  <a:gd name="T4" fmla="*/ 0 w 23"/>
                  <a:gd name="T5" fmla="*/ 0 h 20"/>
                  <a:gd name="T6" fmla="*/ 23 w 23"/>
                  <a:gd name="T7" fmla="*/ 0 h 20"/>
                  <a:gd name="T8" fmla="*/ 23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23" y="7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Freeform: Shape 46"/>
              <p:cNvSpPr/>
              <p:nvPr/>
            </p:nvSpPr>
            <p:spPr bwMode="auto">
              <a:xfrm>
                <a:off x="523875" y="384176"/>
                <a:ext cx="36513" cy="31750"/>
              </a:xfrm>
              <a:custGeom>
                <a:avLst/>
                <a:gdLst>
                  <a:gd name="T0" fmla="*/ 0 w 23"/>
                  <a:gd name="T1" fmla="*/ 7 h 20"/>
                  <a:gd name="T2" fmla="*/ 23 w 23"/>
                  <a:gd name="T3" fmla="*/ 20 h 20"/>
                  <a:gd name="T4" fmla="*/ 23 w 23"/>
                  <a:gd name="T5" fmla="*/ 0 h 20"/>
                  <a:gd name="T6" fmla="*/ 0 w 23"/>
                  <a:gd name="T7" fmla="*/ 0 h 20"/>
                  <a:gd name="T8" fmla="*/ 0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0" y="7"/>
                    </a:moveTo>
                    <a:lnTo>
                      <a:pt x="23" y="20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Freeform: Shape 47"/>
              <p:cNvSpPr/>
              <p:nvPr/>
            </p:nvSpPr>
            <p:spPr bwMode="auto">
              <a:xfrm>
                <a:off x="152400" y="198438"/>
                <a:ext cx="609600" cy="541338"/>
              </a:xfrm>
              <a:custGeom>
                <a:avLst/>
                <a:gdLst>
                  <a:gd name="T0" fmla="*/ 499 w 912"/>
                  <a:gd name="T1" fmla="*/ 451 h 810"/>
                  <a:gd name="T2" fmla="*/ 560 w 912"/>
                  <a:gd name="T3" fmla="*/ 451 h 810"/>
                  <a:gd name="T4" fmla="*/ 912 w 912"/>
                  <a:gd name="T5" fmla="*/ 560 h 810"/>
                  <a:gd name="T6" fmla="*/ 912 w 912"/>
                  <a:gd name="T7" fmla="*/ 526 h 810"/>
                  <a:gd name="T8" fmla="*/ 499 w 912"/>
                  <a:gd name="T9" fmla="*/ 290 h 810"/>
                  <a:gd name="T10" fmla="*/ 499 w 912"/>
                  <a:gd name="T11" fmla="*/ 97 h 810"/>
                  <a:gd name="T12" fmla="*/ 456 w 912"/>
                  <a:gd name="T13" fmla="*/ 0 h 810"/>
                  <a:gd name="T14" fmla="*/ 413 w 912"/>
                  <a:gd name="T15" fmla="*/ 97 h 810"/>
                  <a:gd name="T16" fmla="*/ 413 w 912"/>
                  <a:gd name="T17" fmla="*/ 290 h 810"/>
                  <a:gd name="T18" fmla="*/ 0 w 912"/>
                  <a:gd name="T19" fmla="*/ 526 h 810"/>
                  <a:gd name="T20" fmla="*/ 0 w 912"/>
                  <a:gd name="T21" fmla="*/ 560 h 810"/>
                  <a:gd name="T22" fmla="*/ 353 w 912"/>
                  <a:gd name="T23" fmla="*/ 451 h 810"/>
                  <a:gd name="T24" fmla="*/ 413 w 912"/>
                  <a:gd name="T25" fmla="*/ 451 h 810"/>
                  <a:gd name="T26" fmla="*/ 413 w 912"/>
                  <a:gd name="T27" fmla="*/ 653 h 810"/>
                  <a:gd name="T28" fmla="*/ 414 w 912"/>
                  <a:gd name="T29" fmla="*/ 658 h 810"/>
                  <a:gd name="T30" fmla="*/ 279 w 912"/>
                  <a:gd name="T31" fmla="*/ 746 h 810"/>
                  <a:gd name="T32" fmla="*/ 279 w 912"/>
                  <a:gd name="T33" fmla="*/ 772 h 810"/>
                  <a:gd name="T34" fmla="*/ 429 w 912"/>
                  <a:gd name="T35" fmla="*/ 746 h 810"/>
                  <a:gd name="T36" fmla="*/ 456 w 912"/>
                  <a:gd name="T37" fmla="*/ 810 h 810"/>
                  <a:gd name="T38" fmla="*/ 483 w 912"/>
                  <a:gd name="T39" fmla="*/ 746 h 810"/>
                  <a:gd name="T40" fmla="*/ 633 w 912"/>
                  <a:gd name="T41" fmla="*/ 772 h 810"/>
                  <a:gd name="T42" fmla="*/ 633 w 912"/>
                  <a:gd name="T43" fmla="*/ 746 h 810"/>
                  <a:gd name="T44" fmla="*/ 498 w 912"/>
                  <a:gd name="T45" fmla="*/ 658 h 810"/>
                  <a:gd name="T46" fmla="*/ 499 w 912"/>
                  <a:gd name="T47" fmla="*/ 653 h 810"/>
                  <a:gd name="T48" fmla="*/ 499 w 912"/>
                  <a:gd name="T49" fmla="*/ 451 h 810"/>
                  <a:gd name="T50" fmla="*/ 424 w 912"/>
                  <a:gd name="T51" fmla="*/ 61 h 810"/>
                  <a:gd name="T52" fmla="*/ 456 w 912"/>
                  <a:gd name="T53" fmla="*/ 33 h 810"/>
                  <a:gd name="T54" fmla="*/ 488 w 912"/>
                  <a:gd name="T55" fmla="*/ 61 h 810"/>
                  <a:gd name="T56" fmla="*/ 456 w 912"/>
                  <a:gd name="T57" fmla="*/ 49 h 810"/>
                  <a:gd name="T58" fmla="*/ 424 w 912"/>
                  <a:gd name="T59" fmla="*/ 61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12" h="810">
                    <a:moveTo>
                      <a:pt x="499" y="451"/>
                    </a:moveTo>
                    <a:cubicBezTo>
                      <a:pt x="560" y="451"/>
                      <a:pt x="560" y="451"/>
                      <a:pt x="560" y="451"/>
                    </a:cubicBezTo>
                    <a:cubicBezTo>
                      <a:pt x="912" y="560"/>
                      <a:pt x="912" y="560"/>
                      <a:pt x="912" y="560"/>
                    </a:cubicBezTo>
                    <a:cubicBezTo>
                      <a:pt x="912" y="526"/>
                      <a:pt x="912" y="526"/>
                      <a:pt x="912" y="526"/>
                    </a:cubicBezTo>
                    <a:cubicBezTo>
                      <a:pt x="499" y="290"/>
                      <a:pt x="499" y="290"/>
                      <a:pt x="499" y="290"/>
                    </a:cubicBezTo>
                    <a:cubicBezTo>
                      <a:pt x="499" y="219"/>
                      <a:pt x="499" y="139"/>
                      <a:pt x="499" y="97"/>
                    </a:cubicBezTo>
                    <a:cubicBezTo>
                      <a:pt x="499" y="11"/>
                      <a:pt x="456" y="0"/>
                      <a:pt x="456" y="0"/>
                    </a:cubicBezTo>
                    <a:cubicBezTo>
                      <a:pt x="456" y="0"/>
                      <a:pt x="413" y="11"/>
                      <a:pt x="413" y="97"/>
                    </a:cubicBezTo>
                    <a:cubicBezTo>
                      <a:pt x="413" y="140"/>
                      <a:pt x="413" y="220"/>
                      <a:pt x="413" y="290"/>
                    </a:cubicBezTo>
                    <a:cubicBezTo>
                      <a:pt x="0" y="526"/>
                      <a:pt x="0" y="526"/>
                      <a:pt x="0" y="526"/>
                    </a:cubicBezTo>
                    <a:cubicBezTo>
                      <a:pt x="0" y="560"/>
                      <a:pt x="0" y="560"/>
                      <a:pt x="0" y="560"/>
                    </a:cubicBezTo>
                    <a:cubicBezTo>
                      <a:pt x="353" y="451"/>
                      <a:pt x="353" y="451"/>
                      <a:pt x="353" y="451"/>
                    </a:cubicBezTo>
                    <a:cubicBezTo>
                      <a:pt x="413" y="451"/>
                      <a:pt x="413" y="451"/>
                      <a:pt x="413" y="451"/>
                    </a:cubicBezTo>
                    <a:cubicBezTo>
                      <a:pt x="413" y="524"/>
                      <a:pt x="413" y="608"/>
                      <a:pt x="413" y="653"/>
                    </a:cubicBezTo>
                    <a:cubicBezTo>
                      <a:pt x="413" y="654"/>
                      <a:pt x="414" y="656"/>
                      <a:pt x="414" y="658"/>
                    </a:cubicBezTo>
                    <a:cubicBezTo>
                      <a:pt x="279" y="746"/>
                      <a:pt x="279" y="746"/>
                      <a:pt x="279" y="746"/>
                    </a:cubicBezTo>
                    <a:cubicBezTo>
                      <a:pt x="279" y="772"/>
                      <a:pt x="279" y="772"/>
                      <a:pt x="279" y="772"/>
                    </a:cubicBezTo>
                    <a:cubicBezTo>
                      <a:pt x="429" y="746"/>
                      <a:pt x="429" y="746"/>
                      <a:pt x="429" y="746"/>
                    </a:cubicBezTo>
                    <a:cubicBezTo>
                      <a:pt x="441" y="785"/>
                      <a:pt x="456" y="810"/>
                      <a:pt x="456" y="810"/>
                    </a:cubicBezTo>
                    <a:cubicBezTo>
                      <a:pt x="456" y="810"/>
                      <a:pt x="471" y="785"/>
                      <a:pt x="483" y="746"/>
                    </a:cubicBezTo>
                    <a:cubicBezTo>
                      <a:pt x="633" y="772"/>
                      <a:pt x="633" y="772"/>
                      <a:pt x="633" y="772"/>
                    </a:cubicBezTo>
                    <a:cubicBezTo>
                      <a:pt x="633" y="746"/>
                      <a:pt x="633" y="746"/>
                      <a:pt x="633" y="746"/>
                    </a:cubicBezTo>
                    <a:cubicBezTo>
                      <a:pt x="498" y="658"/>
                      <a:pt x="498" y="658"/>
                      <a:pt x="498" y="658"/>
                    </a:cubicBezTo>
                    <a:cubicBezTo>
                      <a:pt x="498" y="656"/>
                      <a:pt x="499" y="654"/>
                      <a:pt x="499" y="653"/>
                    </a:cubicBezTo>
                    <a:cubicBezTo>
                      <a:pt x="499" y="608"/>
                      <a:pt x="499" y="524"/>
                      <a:pt x="499" y="451"/>
                    </a:cubicBezTo>
                    <a:close/>
                    <a:moveTo>
                      <a:pt x="424" y="61"/>
                    </a:moveTo>
                    <a:cubicBezTo>
                      <a:pt x="428" y="47"/>
                      <a:pt x="441" y="33"/>
                      <a:pt x="456" y="33"/>
                    </a:cubicBezTo>
                    <a:cubicBezTo>
                      <a:pt x="471" y="33"/>
                      <a:pt x="484" y="47"/>
                      <a:pt x="488" y="61"/>
                    </a:cubicBezTo>
                    <a:cubicBezTo>
                      <a:pt x="481" y="51"/>
                      <a:pt x="470" y="49"/>
                      <a:pt x="456" y="49"/>
                    </a:cubicBezTo>
                    <a:cubicBezTo>
                      <a:pt x="442" y="49"/>
                      <a:pt x="431" y="51"/>
                      <a:pt x="42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14" name="Straight Connector 51"/>
            <p:cNvCxnSpPr/>
            <p:nvPr/>
          </p:nvCxnSpPr>
          <p:spPr>
            <a:xfrm>
              <a:off x="3951880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52"/>
            <p:cNvCxnSpPr/>
            <p:nvPr/>
          </p:nvCxnSpPr>
          <p:spPr>
            <a:xfrm>
              <a:off x="5951051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53"/>
            <p:cNvCxnSpPr/>
            <p:nvPr/>
          </p:nvCxnSpPr>
          <p:spPr>
            <a:xfrm>
              <a:off x="7839363" y="1366123"/>
              <a:ext cx="1304637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793725" y="1766112"/>
            <a:ext cx="1675002" cy="2557877"/>
            <a:chOff x="793725" y="1766112"/>
            <a:chExt cx="1675002" cy="2557877"/>
          </a:xfrm>
        </p:grpSpPr>
        <p:sp>
          <p:nvSpPr>
            <p:cNvPr id="6" name="Freeform: Shape 8"/>
            <p:cNvSpPr/>
            <p:nvPr/>
          </p:nvSpPr>
          <p:spPr bwMode="auto">
            <a:xfrm>
              <a:off x="793725" y="1766112"/>
              <a:ext cx="1675002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7" name="Rectangle 55"/>
            <p:cNvSpPr/>
            <p:nvPr/>
          </p:nvSpPr>
          <p:spPr>
            <a:xfrm>
              <a:off x="1100311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719075" y="1766112"/>
            <a:ext cx="1675000" cy="2557877"/>
            <a:chOff x="2719075" y="1766112"/>
            <a:chExt cx="1675000" cy="2557877"/>
          </a:xfrm>
        </p:grpSpPr>
        <p:sp>
          <p:nvSpPr>
            <p:cNvPr id="7" name="Freeform: Shape 12"/>
            <p:cNvSpPr/>
            <p:nvPr/>
          </p:nvSpPr>
          <p:spPr bwMode="auto">
            <a:xfrm>
              <a:off x="2719075" y="1766112"/>
              <a:ext cx="1675000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8" name="Rectangle 58"/>
            <p:cNvSpPr/>
            <p:nvPr/>
          </p:nvSpPr>
          <p:spPr>
            <a:xfrm>
              <a:off x="302062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695410" y="1766112"/>
            <a:ext cx="1675001" cy="2557877"/>
            <a:chOff x="4695410" y="1766112"/>
            <a:chExt cx="1675001" cy="2557877"/>
          </a:xfrm>
        </p:grpSpPr>
        <p:sp>
          <p:nvSpPr>
            <p:cNvPr id="8" name="Freeform: Shape 16"/>
            <p:cNvSpPr/>
            <p:nvPr/>
          </p:nvSpPr>
          <p:spPr bwMode="auto">
            <a:xfrm>
              <a:off x="4695410" y="1766112"/>
              <a:ext cx="1675001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9" name="Rectangle 59"/>
            <p:cNvSpPr/>
            <p:nvPr/>
          </p:nvSpPr>
          <p:spPr>
            <a:xfrm>
              <a:off x="4996073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676194" y="1766112"/>
            <a:ext cx="1675001" cy="2557877"/>
            <a:chOff x="6676194" y="1766112"/>
            <a:chExt cx="1675001" cy="2557877"/>
          </a:xfrm>
        </p:grpSpPr>
        <p:sp>
          <p:nvSpPr>
            <p:cNvPr id="9" name="Freeform: Shape 20"/>
            <p:cNvSpPr/>
            <p:nvPr/>
          </p:nvSpPr>
          <p:spPr bwMode="auto">
            <a:xfrm>
              <a:off x="6676194" y="1766112"/>
              <a:ext cx="1675001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20" name="Rectangle 60"/>
            <p:cNvSpPr/>
            <p:nvPr/>
          </p:nvSpPr>
          <p:spPr>
            <a:xfrm>
              <a:off x="699857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3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ïṧḷïḓê-Rectangle 1"/>
          <p:cNvSpPr/>
          <p:nvPr/>
        </p:nvSpPr>
        <p:spPr>
          <a:xfrm>
            <a:off x="539358" y="842963"/>
            <a:ext cx="2561242" cy="178195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" name="ïṧḷïḓê-Rectangle 2"/>
          <p:cNvSpPr/>
          <p:nvPr/>
        </p:nvSpPr>
        <p:spPr>
          <a:xfrm>
            <a:off x="3287819" y="842963"/>
            <a:ext cx="2568228" cy="178195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ïṧḷïḓê-Rectangle 3"/>
          <p:cNvSpPr/>
          <p:nvPr/>
        </p:nvSpPr>
        <p:spPr>
          <a:xfrm>
            <a:off x="6036416" y="842963"/>
            <a:ext cx="2568231" cy="1781952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ïṧḷïḓê-Rectangle 4"/>
          <p:cNvSpPr/>
          <p:nvPr/>
        </p:nvSpPr>
        <p:spPr>
          <a:xfrm>
            <a:off x="539358" y="2807115"/>
            <a:ext cx="2561242" cy="1781952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ïṧḷïḓê-Rectangle 5"/>
          <p:cNvSpPr/>
          <p:nvPr/>
        </p:nvSpPr>
        <p:spPr>
          <a:xfrm>
            <a:off x="3287819" y="2807115"/>
            <a:ext cx="2568228" cy="1781952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ïṧḷïḓê-Rectangle 6"/>
          <p:cNvSpPr/>
          <p:nvPr/>
        </p:nvSpPr>
        <p:spPr>
          <a:xfrm>
            <a:off x="6036416" y="2807115"/>
            <a:ext cx="2568231" cy="1781952"/>
          </a:xfrm>
          <a:prstGeom prst="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ïṧḷïḓê-Rectangle 7"/>
          <p:cNvSpPr/>
          <p:nvPr/>
        </p:nvSpPr>
        <p:spPr>
          <a:xfrm>
            <a:off x="539358" y="2256350"/>
            <a:ext cx="2568094" cy="3685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ïṧḷïḓê-TextBox 8"/>
          <p:cNvSpPr txBox="1"/>
          <p:nvPr/>
        </p:nvSpPr>
        <p:spPr>
          <a:xfrm>
            <a:off x="667362" y="2349923"/>
            <a:ext cx="1223884" cy="190533"/>
          </a:xfrm>
          <a:prstGeom prst="rect">
            <a:avLst/>
          </a:prstGeom>
        </p:spPr>
        <p:txBody>
          <a:bodyPr vert="horz" wrap="none" lIns="0" anchor="ctr">
            <a:normAutofit fontScale="77500" lnSpcReduction="20000"/>
          </a:bodyPr>
          <a:lstStyle/>
          <a:p>
            <a:r>
              <a:rPr lang="zh-CN" altLang="en-US" sz="1050" b="1" kern="900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1" name="ïṧḷïḓê-TextBox 9"/>
          <p:cNvSpPr txBox="1"/>
          <p:nvPr/>
        </p:nvSpPr>
        <p:spPr>
          <a:xfrm>
            <a:off x="1776879" y="2349923"/>
            <a:ext cx="1223884" cy="190533"/>
          </a:xfrm>
          <a:prstGeom prst="rect">
            <a:avLst/>
          </a:prstGeom>
        </p:spPr>
        <p:txBody>
          <a:bodyPr vert="horz" wrap="square" lIns="0" anchor="ctr">
            <a:normAutofit fontScale="77500" lnSpcReduction="20000"/>
          </a:bodyPr>
          <a:lstStyle/>
          <a:p>
            <a:pPr algn="r"/>
            <a:r>
              <a:rPr lang="zh-CN" altLang="en-US" sz="1050" kern="900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12" name="ïṧḷïḓê-Rectangle 10"/>
          <p:cNvSpPr/>
          <p:nvPr/>
        </p:nvSpPr>
        <p:spPr>
          <a:xfrm>
            <a:off x="3287958" y="2256350"/>
            <a:ext cx="2568094" cy="3685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3" name="ïṧḷïḓê-TextBox 11"/>
          <p:cNvSpPr txBox="1"/>
          <p:nvPr/>
        </p:nvSpPr>
        <p:spPr>
          <a:xfrm>
            <a:off x="3415962" y="2349923"/>
            <a:ext cx="1223884" cy="190533"/>
          </a:xfrm>
          <a:prstGeom prst="rect">
            <a:avLst/>
          </a:prstGeom>
        </p:spPr>
        <p:txBody>
          <a:bodyPr vert="horz" wrap="none" lIns="0" anchor="ctr">
            <a:normAutofit fontScale="77500" lnSpcReduction="20000"/>
          </a:bodyPr>
          <a:lstStyle/>
          <a:p>
            <a:r>
              <a:rPr lang="zh-CN" altLang="en-US" sz="1050" b="1" kern="900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4" name="ïṧḷïḓê-TextBox 12"/>
          <p:cNvSpPr txBox="1"/>
          <p:nvPr/>
        </p:nvSpPr>
        <p:spPr>
          <a:xfrm>
            <a:off x="4525476" y="2349923"/>
            <a:ext cx="1223884" cy="190533"/>
          </a:xfrm>
          <a:prstGeom prst="rect">
            <a:avLst/>
          </a:prstGeom>
        </p:spPr>
        <p:txBody>
          <a:bodyPr vert="horz" wrap="square" lIns="0" anchor="ctr">
            <a:normAutofit fontScale="77500" lnSpcReduction="20000"/>
          </a:bodyPr>
          <a:lstStyle/>
          <a:p>
            <a:pPr algn="r"/>
            <a:r>
              <a:rPr lang="zh-CN" altLang="en-US" sz="1050" kern="900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15" name="ïṧḷïḓê-Rectangle 13"/>
          <p:cNvSpPr/>
          <p:nvPr/>
        </p:nvSpPr>
        <p:spPr>
          <a:xfrm>
            <a:off x="6036558" y="2256350"/>
            <a:ext cx="2568094" cy="36856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6" name="ïṧḷïḓê-TextBox 14"/>
          <p:cNvSpPr txBox="1"/>
          <p:nvPr/>
        </p:nvSpPr>
        <p:spPr>
          <a:xfrm>
            <a:off x="6164430" y="2349923"/>
            <a:ext cx="1223884" cy="190533"/>
          </a:xfrm>
          <a:prstGeom prst="rect">
            <a:avLst/>
          </a:prstGeom>
        </p:spPr>
        <p:txBody>
          <a:bodyPr vert="horz" wrap="none" lIns="0" anchor="ctr">
            <a:normAutofit fontScale="77500" lnSpcReduction="20000"/>
          </a:bodyPr>
          <a:lstStyle/>
          <a:p>
            <a:r>
              <a:rPr lang="zh-CN" altLang="en-US" sz="1050" b="1" kern="900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7" name="ïṧḷïḓê-TextBox 15"/>
          <p:cNvSpPr txBox="1"/>
          <p:nvPr/>
        </p:nvSpPr>
        <p:spPr>
          <a:xfrm>
            <a:off x="7273944" y="2349923"/>
            <a:ext cx="1223884" cy="190533"/>
          </a:xfrm>
          <a:prstGeom prst="rect">
            <a:avLst/>
          </a:prstGeom>
        </p:spPr>
        <p:txBody>
          <a:bodyPr vert="horz" wrap="square" lIns="0" anchor="ctr">
            <a:normAutofit fontScale="77500" lnSpcReduction="20000"/>
          </a:bodyPr>
          <a:lstStyle/>
          <a:p>
            <a:pPr algn="r"/>
            <a:r>
              <a:rPr lang="zh-CN" altLang="en-US" sz="1050" kern="900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18" name="ïṧḷïḓê-Rectangle 16"/>
          <p:cNvSpPr/>
          <p:nvPr/>
        </p:nvSpPr>
        <p:spPr>
          <a:xfrm>
            <a:off x="539358" y="4218914"/>
            <a:ext cx="2568094" cy="36856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9" name="ïṧḷïḓê-TextBox 17"/>
          <p:cNvSpPr txBox="1"/>
          <p:nvPr/>
        </p:nvSpPr>
        <p:spPr>
          <a:xfrm>
            <a:off x="667494" y="4312485"/>
            <a:ext cx="1223884" cy="190533"/>
          </a:xfrm>
          <a:prstGeom prst="rect">
            <a:avLst/>
          </a:prstGeom>
        </p:spPr>
        <p:txBody>
          <a:bodyPr vert="horz" wrap="none" lIns="0" anchor="ctr">
            <a:normAutofit fontScale="77500" lnSpcReduction="20000"/>
          </a:bodyPr>
          <a:lstStyle/>
          <a:p>
            <a:r>
              <a:rPr lang="zh-CN" altLang="en-US" sz="1050" b="1" kern="900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20" name="ïṧḷïḓê-TextBox 18"/>
          <p:cNvSpPr txBox="1"/>
          <p:nvPr/>
        </p:nvSpPr>
        <p:spPr>
          <a:xfrm>
            <a:off x="1777011" y="4312485"/>
            <a:ext cx="1223884" cy="190533"/>
          </a:xfrm>
          <a:prstGeom prst="rect">
            <a:avLst/>
          </a:prstGeom>
        </p:spPr>
        <p:txBody>
          <a:bodyPr vert="horz" wrap="square" lIns="0" anchor="ctr">
            <a:normAutofit fontScale="77500" lnSpcReduction="20000"/>
          </a:bodyPr>
          <a:lstStyle/>
          <a:p>
            <a:pPr algn="r"/>
            <a:r>
              <a:rPr lang="zh-CN" altLang="en-US" sz="1050" kern="900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21" name="ïṧḷïḓê-Rectangle 19"/>
          <p:cNvSpPr/>
          <p:nvPr/>
        </p:nvSpPr>
        <p:spPr>
          <a:xfrm>
            <a:off x="3288090" y="4218914"/>
            <a:ext cx="2568094" cy="36856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2" name="ïṧḷïḓê-TextBox 20"/>
          <p:cNvSpPr txBox="1"/>
          <p:nvPr/>
        </p:nvSpPr>
        <p:spPr>
          <a:xfrm>
            <a:off x="3416094" y="4312485"/>
            <a:ext cx="1223884" cy="190533"/>
          </a:xfrm>
          <a:prstGeom prst="rect">
            <a:avLst/>
          </a:prstGeom>
        </p:spPr>
        <p:txBody>
          <a:bodyPr vert="horz" wrap="none" lIns="0" anchor="ctr">
            <a:normAutofit fontScale="77500" lnSpcReduction="20000"/>
          </a:bodyPr>
          <a:lstStyle/>
          <a:p>
            <a:r>
              <a:rPr lang="zh-CN" altLang="en-US" sz="1050" b="1" kern="900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23" name="ïṧḷïḓê-TextBox 21"/>
          <p:cNvSpPr txBox="1"/>
          <p:nvPr/>
        </p:nvSpPr>
        <p:spPr>
          <a:xfrm>
            <a:off x="4525608" y="4312485"/>
            <a:ext cx="1223884" cy="190533"/>
          </a:xfrm>
          <a:prstGeom prst="rect">
            <a:avLst/>
          </a:prstGeom>
        </p:spPr>
        <p:txBody>
          <a:bodyPr vert="horz" wrap="square" lIns="0" anchor="ctr">
            <a:normAutofit fontScale="77500" lnSpcReduction="20000"/>
          </a:bodyPr>
          <a:lstStyle/>
          <a:p>
            <a:pPr algn="r"/>
            <a:r>
              <a:rPr lang="zh-CN" altLang="en-US" sz="1050" kern="900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24" name="ïṧḷïḓê-Rectangle 22"/>
          <p:cNvSpPr/>
          <p:nvPr/>
        </p:nvSpPr>
        <p:spPr>
          <a:xfrm>
            <a:off x="6036558" y="4218914"/>
            <a:ext cx="2568094" cy="36856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5" name="ïṧḷïḓê-TextBox 23"/>
          <p:cNvSpPr txBox="1"/>
          <p:nvPr/>
        </p:nvSpPr>
        <p:spPr>
          <a:xfrm>
            <a:off x="6164562" y="4312485"/>
            <a:ext cx="1223884" cy="190533"/>
          </a:xfrm>
          <a:prstGeom prst="rect">
            <a:avLst/>
          </a:prstGeom>
        </p:spPr>
        <p:txBody>
          <a:bodyPr vert="horz" wrap="none" lIns="0" anchor="ctr">
            <a:normAutofit fontScale="77500" lnSpcReduction="20000"/>
          </a:bodyPr>
          <a:lstStyle/>
          <a:p>
            <a:r>
              <a:rPr lang="zh-CN" altLang="en-US" sz="1050" b="1" kern="900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26" name="ïṧḷïḓê-TextBox 24"/>
          <p:cNvSpPr txBox="1"/>
          <p:nvPr/>
        </p:nvSpPr>
        <p:spPr>
          <a:xfrm>
            <a:off x="7274076" y="4312485"/>
            <a:ext cx="1223884" cy="190533"/>
          </a:xfrm>
          <a:prstGeom prst="rect">
            <a:avLst/>
          </a:prstGeom>
        </p:spPr>
        <p:txBody>
          <a:bodyPr vert="horz" wrap="square" lIns="0" anchor="ctr">
            <a:normAutofit fontScale="77500" lnSpcReduction="20000"/>
          </a:bodyPr>
          <a:lstStyle/>
          <a:p>
            <a:pPr algn="r"/>
            <a:r>
              <a:rPr lang="zh-CN" altLang="en-US" sz="1050" kern="900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2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0"/>
          <p:cNvGrpSpPr/>
          <p:nvPr/>
        </p:nvGrpSpPr>
        <p:grpSpPr>
          <a:xfrm>
            <a:off x="2965530" y="1581373"/>
            <a:ext cx="504536" cy="270200"/>
            <a:chOff x="3246637" y="2558266"/>
            <a:chExt cx="883575" cy="616450"/>
          </a:xfrm>
        </p:grpSpPr>
        <p:sp>
          <p:nvSpPr>
            <p:cNvPr id="37" name="Arrow: Chevron 31"/>
            <p:cNvSpPr/>
            <p:nvPr/>
          </p:nvSpPr>
          <p:spPr>
            <a:xfrm>
              <a:off x="3246637" y="2558266"/>
              <a:ext cx="400692" cy="616450"/>
            </a:xfrm>
            <a:prstGeom prst="chevron">
              <a:avLst>
                <a:gd name="adj" fmla="val 6014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Arrow: Chevron 32"/>
            <p:cNvSpPr/>
            <p:nvPr/>
          </p:nvSpPr>
          <p:spPr>
            <a:xfrm>
              <a:off x="3488077" y="2558266"/>
              <a:ext cx="400692" cy="616450"/>
            </a:xfrm>
            <a:prstGeom prst="chevron">
              <a:avLst>
                <a:gd name="adj" fmla="val 6014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Arrow: Chevron 33"/>
            <p:cNvSpPr/>
            <p:nvPr/>
          </p:nvSpPr>
          <p:spPr>
            <a:xfrm>
              <a:off x="3729520" y="2558266"/>
              <a:ext cx="400692" cy="616450"/>
            </a:xfrm>
            <a:prstGeom prst="chevron">
              <a:avLst>
                <a:gd name="adj" fmla="val 6014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7" name="Group 34"/>
          <p:cNvGrpSpPr/>
          <p:nvPr/>
        </p:nvGrpSpPr>
        <p:grpSpPr>
          <a:xfrm>
            <a:off x="5701351" y="1581373"/>
            <a:ext cx="504536" cy="270200"/>
            <a:chOff x="3246637" y="2558266"/>
            <a:chExt cx="883575" cy="616450"/>
          </a:xfrm>
        </p:grpSpPr>
        <p:sp>
          <p:nvSpPr>
            <p:cNvPr id="34" name="Arrow: Chevron 35"/>
            <p:cNvSpPr/>
            <p:nvPr/>
          </p:nvSpPr>
          <p:spPr>
            <a:xfrm>
              <a:off x="3246637" y="2558266"/>
              <a:ext cx="400692" cy="616450"/>
            </a:xfrm>
            <a:prstGeom prst="chevron">
              <a:avLst>
                <a:gd name="adj" fmla="val 6014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Arrow: Chevron 36"/>
            <p:cNvSpPr/>
            <p:nvPr/>
          </p:nvSpPr>
          <p:spPr>
            <a:xfrm>
              <a:off x="3488077" y="2558266"/>
              <a:ext cx="400692" cy="616450"/>
            </a:xfrm>
            <a:prstGeom prst="chevron">
              <a:avLst>
                <a:gd name="adj" fmla="val 6014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Arrow: Chevron 37"/>
            <p:cNvSpPr/>
            <p:nvPr/>
          </p:nvSpPr>
          <p:spPr>
            <a:xfrm>
              <a:off x="3729520" y="2558266"/>
              <a:ext cx="400692" cy="616450"/>
            </a:xfrm>
            <a:prstGeom prst="chevron">
              <a:avLst>
                <a:gd name="adj" fmla="val 6014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4" name="Group 81"/>
          <p:cNvGrpSpPr/>
          <p:nvPr/>
        </p:nvGrpSpPr>
        <p:grpSpPr>
          <a:xfrm>
            <a:off x="6873506" y="1268447"/>
            <a:ext cx="896049" cy="896048"/>
            <a:chOff x="9164674" y="1691263"/>
            <a:chExt cx="1194732" cy="1194731"/>
          </a:xfrm>
        </p:grpSpPr>
        <p:sp>
          <p:nvSpPr>
            <p:cNvPr id="32" name="Oval 26"/>
            <p:cNvSpPr/>
            <p:nvPr/>
          </p:nvSpPr>
          <p:spPr>
            <a:xfrm>
              <a:off x="9164674" y="1691263"/>
              <a:ext cx="1194732" cy="11947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76"/>
            <p:cNvSpPr/>
            <p:nvPr/>
          </p:nvSpPr>
          <p:spPr bwMode="auto">
            <a:xfrm>
              <a:off x="9461831" y="1978535"/>
              <a:ext cx="600418" cy="600418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5" name="Group 79"/>
          <p:cNvGrpSpPr/>
          <p:nvPr/>
        </p:nvGrpSpPr>
        <p:grpSpPr>
          <a:xfrm>
            <a:off x="1401863" y="1268448"/>
            <a:ext cx="896049" cy="896048"/>
            <a:chOff x="1869151" y="1691264"/>
            <a:chExt cx="1194732" cy="1194731"/>
          </a:xfrm>
        </p:grpSpPr>
        <p:sp>
          <p:nvSpPr>
            <p:cNvPr id="30" name="Oval 4"/>
            <p:cNvSpPr/>
            <p:nvPr/>
          </p:nvSpPr>
          <p:spPr>
            <a:xfrm>
              <a:off x="1869151" y="1691264"/>
              <a:ext cx="1194732" cy="11947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Freeform: Shape 77"/>
            <p:cNvSpPr/>
            <p:nvPr/>
          </p:nvSpPr>
          <p:spPr bwMode="auto">
            <a:xfrm>
              <a:off x="2171564" y="1990350"/>
              <a:ext cx="600418" cy="600418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" name="Group 80"/>
          <p:cNvGrpSpPr/>
          <p:nvPr/>
        </p:nvGrpSpPr>
        <p:grpSpPr>
          <a:xfrm>
            <a:off x="4137684" y="1268447"/>
            <a:ext cx="896049" cy="896048"/>
            <a:chOff x="5539402" y="1691263"/>
            <a:chExt cx="1194732" cy="1194731"/>
          </a:xfrm>
        </p:grpSpPr>
        <p:sp>
          <p:nvSpPr>
            <p:cNvPr id="28" name="Oval 17"/>
            <p:cNvSpPr/>
            <p:nvPr/>
          </p:nvSpPr>
          <p:spPr>
            <a:xfrm>
              <a:off x="5539402" y="1691263"/>
              <a:ext cx="1194732" cy="119473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Freeform: Shape 78"/>
            <p:cNvSpPr/>
            <p:nvPr/>
          </p:nvSpPr>
          <p:spPr bwMode="auto">
            <a:xfrm>
              <a:off x="5831975" y="2001635"/>
              <a:ext cx="600418" cy="600418"/>
            </a:xfrm>
            <a:custGeom>
              <a:avLst/>
              <a:gdLst>
                <a:gd name="T0" fmla="*/ 118 w 236"/>
                <a:gd name="T1" fmla="*/ 142 h 236"/>
                <a:gd name="T2" fmla="*/ 142 w 236"/>
                <a:gd name="T3" fmla="*/ 118 h 236"/>
                <a:gd name="T4" fmla="*/ 137 w 236"/>
                <a:gd name="T5" fmla="*/ 105 h 236"/>
                <a:gd name="T6" fmla="*/ 118 w 236"/>
                <a:gd name="T7" fmla="*/ 95 h 236"/>
                <a:gd name="T8" fmla="*/ 99 w 236"/>
                <a:gd name="T9" fmla="*/ 105 h 236"/>
                <a:gd name="T10" fmla="*/ 94 w 236"/>
                <a:gd name="T11" fmla="*/ 118 h 236"/>
                <a:gd name="T12" fmla="*/ 118 w 236"/>
                <a:gd name="T13" fmla="*/ 142 h 236"/>
                <a:gd name="T14" fmla="*/ 170 w 236"/>
                <a:gd name="T15" fmla="*/ 89 h 236"/>
                <a:gd name="T16" fmla="*/ 170 w 236"/>
                <a:gd name="T17" fmla="*/ 70 h 236"/>
                <a:gd name="T18" fmla="*/ 170 w 236"/>
                <a:gd name="T19" fmla="*/ 67 h 236"/>
                <a:gd name="T20" fmla="*/ 167 w 236"/>
                <a:gd name="T21" fmla="*/ 67 h 236"/>
                <a:gd name="T22" fmla="*/ 147 w 236"/>
                <a:gd name="T23" fmla="*/ 67 h 236"/>
                <a:gd name="T24" fmla="*/ 147 w 236"/>
                <a:gd name="T25" fmla="*/ 90 h 236"/>
                <a:gd name="T26" fmla="*/ 170 w 236"/>
                <a:gd name="T27" fmla="*/ 89 h 236"/>
                <a:gd name="T28" fmla="*/ 118 w 236"/>
                <a:gd name="T29" fmla="*/ 0 h 236"/>
                <a:gd name="T30" fmla="*/ 0 w 236"/>
                <a:gd name="T31" fmla="*/ 118 h 236"/>
                <a:gd name="T32" fmla="*/ 118 w 236"/>
                <a:gd name="T33" fmla="*/ 236 h 236"/>
                <a:gd name="T34" fmla="*/ 236 w 236"/>
                <a:gd name="T35" fmla="*/ 118 h 236"/>
                <a:gd name="T36" fmla="*/ 118 w 236"/>
                <a:gd name="T37" fmla="*/ 0 h 236"/>
                <a:gd name="T38" fmla="*/ 185 w 236"/>
                <a:gd name="T39" fmla="*/ 105 h 236"/>
                <a:gd name="T40" fmla="*/ 185 w 236"/>
                <a:gd name="T41" fmla="*/ 160 h 236"/>
                <a:gd name="T42" fmla="*/ 159 w 236"/>
                <a:gd name="T43" fmla="*/ 186 h 236"/>
                <a:gd name="T44" fmla="*/ 77 w 236"/>
                <a:gd name="T45" fmla="*/ 186 h 236"/>
                <a:gd name="T46" fmla="*/ 51 w 236"/>
                <a:gd name="T47" fmla="*/ 160 h 236"/>
                <a:gd name="T48" fmla="*/ 51 w 236"/>
                <a:gd name="T49" fmla="*/ 105 h 236"/>
                <a:gd name="T50" fmla="*/ 51 w 236"/>
                <a:gd name="T51" fmla="*/ 77 h 236"/>
                <a:gd name="T52" fmla="*/ 77 w 236"/>
                <a:gd name="T53" fmla="*/ 51 h 236"/>
                <a:gd name="T54" fmla="*/ 159 w 236"/>
                <a:gd name="T55" fmla="*/ 51 h 236"/>
                <a:gd name="T56" fmla="*/ 185 w 236"/>
                <a:gd name="T57" fmla="*/ 77 h 236"/>
                <a:gd name="T58" fmla="*/ 185 w 236"/>
                <a:gd name="T59" fmla="*/ 105 h 236"/>
                <a:gd name="T60" fmla="*/ 155 w 236"/>
                <a:gd name="T61" fmla="*/ 118 h 236"/>
                <a:gd name="T62" fmla="*/ 118 w 236"/>
                <a:gd name="T63" fmla="*/ 155 h 236"/>
                <a:gd name="T64" fmla="*/ 81 w 236"/>
                <a:gd name="T65" fmla="*/ 118 h 236"/>
                <a:gd name="T66" fmla="*/ 84 w 236"/>
                <a:gd name="T67" fmla="*/ 105 h 236"/>
                <a:gd name="T68" fmla="*/ 64 w 236"/>
                <a:gd name="T69" fmla="*/ 105 h 236"/>
                <a:gd name="T70" fmla="*/ 64 w 236"/>
                <a:gd name="T71" fmla="*/ 160 h 236"/>
                <a:gd name="T72" fmla="*/ 77 w 236"/>
                <a:gd name="T73" fmla="*/ 172 h 236"/>
                <a:gd name="T74" fmla="*/ 159 w 236"/>
                <a:gd name="T75" fmla="*/ 172 h 236"/>
                <a:gd name="T76" fmla="*/ 172 w 236"/>
                <a:gd name="T77" fmla="*/ 160 h 236"/>
                <a:gd name="T78" fmla="*/ 172 w 236"/>
                <a:gd name="T79" fmla="*/ 105 h 236"/>
                <a:gd name="T80" fmla="*/ 152 w 236"/>
                <a:gd name="T81" fmla="*/ 105 h 236"/>
                <a:gd name="T82" fmla="*/ 155 w 236"/>
                <a:gd name="T83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201856" y="2382729"/>
            <a:ext cx="2801442" cy="1903673"/>
            <a:chOff x="3201856" y="2382729"/>
            <a:chExt cx="2801442" cy="1903673"/>
          </a:xfrm>
        </p:grpSpPr>
        <p:sp>
          <p:nvSpPr>
            <p:cNvPr id="8" name="Rectangle 38"/>
            <p:cNvSpPr/>
            <p:nvPr/>
          </p:nvSpPr>
          <p:spPr>
            <a:xfrm>
              <a:off x="3201856" y="2382729"/>
              <a:ext cx="2801442" cy="190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Rectangle 40"/>
            <p:cNvSpPr/>
            <p:nvPr/>
          </p:nvSpPr>
          <p:spPr>
            <a:xfrm>
              <a:off x="3365936" y="2587453"/>
              <a:ext cx="2473281" cy="1999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5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Rectangle 43"/>
            <p:cNvSpPr/>
            <p:nvPr/>
          </p:nvSpPr>
          <p:spPr>
            <a:xfrm>
              <a:off x="3365936" y="3448145"/>
              <a:ext cx="2473281" cy="1999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5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TextBox 88"/>
            <p:cNvSpPr txBox="1"/>
            <p:nvPr/>
          </p:nvSpPr>
          <p:spPr bwMode="auto">
            <a:xfrm>
              <a:off x="3365936" y="2787389"/>
              <a:ext cx="2473281" cy="468092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marL="0" indent="0" algn="ctr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18" name="TextBox 89"/>
            <p:cNvSpPr txBox="1"/>
            <p:nvPr/>
          </p:nvSpPr>
          <p:spPr bwMode="auto">
            <a:xfrm>
              <a:off x="3365936" y="3648081"/>
              <a:ext cx="2473281" cy="468092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marL="0" indent="0" algn="ctr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 （建议使用主题字体）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420140" y="2382729"/>
            <a:ext cx="1836608" cy="1903673"/>
            <a:chOff x="6420140" y="2382729"/>
            <a:chExt cx="1836608" cy="1903673"/>
          </a:xfrm>
        </p:grpSpPr>
        <p:sp>
          <p:nvSpPr>
            <p:cNvPr id="5" name="Rectangle 2"/>
            <p:cNvSpPr/>
            <p:nvPr/>
          </p:nvSpPr>
          <p:spPr>
            <a:xfrm>
              <a:off x="6420140" y="2382729"/>
              <a:ext cx="1836605" cy="190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Oval 65"/>
            <p:cNvSpPr/>
            <p:nvPr/>
          </p:nvSpPr>
          <p:spPr>
            <a:xfrm>
              <a:off x="6520084" y="2562373"/>
              <a:ext cx="401540" cy="40153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800" b="1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2" name="Oval 69"/>
            <p:cNvSpPr/>
            <p:nvPr/>
          </p:nvSpPr>
          <p:spPr>
            <a:xfrm>
              <a:off x="6520084" y="3138505"/>
              <a:ext cx="401540" cy="40153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800" b="1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3" name="Oval 73"/>
            <p:cNvSpPr/>
            <p:nvPr/>
          </p:nvSpPr>
          <p:spPr>
            <a:xfrm>
              <a:off x="6520081" y="3714636"/>
              <a:ext cx="401540" cy="40153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800" b="1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9" name="TextBox 91"/>
            <p:cNvSpPr txBox="1"/>
            <p:nvPr/>
          </p:nvSpPr>
          <p:spPr bwMode="auto">
            <a:xfrm>
              <a:off x="6921624" y="2596942"/>
              <a:ext cx="1335124" cy="332399"/>
            </a:xfrm>
            <a:prstGeom prst="rect">
              <a:avLst/>
            </a:prstGeom>
          </p:spPr>
          <p:txBody>
            <a:bodyPr wrap="square" lIns="144000" tIns="0" rIns="0" bIns="0" anchor="t" anchorCtr="0">
              <a:normAutofit fontScale="77500" lnSpcReduction="20000"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  <p:sp>
          <p:nvSpPr>
            <p:cNvPr id="20" name="TextBox 92"/>
            <p:cNvSpPr txBox="1"/>
            <p:nvPr/>
          </p:nvSpPr>
          <p:spPr bwMode="auto">
            <a:xfrm>
              <a:off x="6921624" y="3168366"/>
              <a:ext cx="1335124" cy="332399"/>
            </a:xfrm>
            <a:prstGeom prst="rect">
              <a:avLst/>
            </a:prstGeom>
          </p:spPr>
          <p:txBody>
            <a:bodyPr wrap="square" lIns="144000" tIns="0" rIns="0" bIns="0" anchor="t" anchorCtr="0">
              <a:normAutofit fontScale="77500" lnSpcReduction="20000"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  <p:sp>
          <p:nvSpPr>
            <p:cNvPr id="21" name="TextBox 93"/>
            <p:cNvSpPr txBox="1"/>
            <p:nvPr/>
          </p:nvSpPr>
          <p:spPr bwMode="auto">
            <a:xfrm>
              <a:off x="6921620" y="3739789"/>
              <a:ext cx="1335124" cy="332399"/>
            </a:xfrm>
            <a:prstGeom prst="rect">
              <a:avLst/>
            </a:prstGeom>
          </p:spPr>
          <p:txBody>
            <a:bodyPr wrap="square" lIns="144000" tIns="0" rIns="0" bIns="0" anchor="t" anchorCtr="0">
              <a:normAutofit fontScale="77500" lnSpcReduction="20000"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14618" y="2382729"/>
            <a:ext cx="1856193" cy="1903673"/>
            <a:chOff x="1014618" y="2382729"/>
            <a:chExt cx="1856193" cy="1903673"/>
          </a:xfrm>
        </p:grpSpPr>
        <p:sp>
          <p:nvSpPr>
            <p:cNvPr id="4" name="Rectangle 1"/>
            <p:cNvSpPr/>
            <p:nvPr/>
          </p:nvSpPr>
          <p:spPr>
            <a:xfrm>
              <a:off x="1014618" y="2382729"/>
              <a:ext cx="1856190" cy="190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Oval 49"/>
            <p:cNvSpPr/>
            <p:nvPr/>
          </p:nvSpPr>
          <p:spPr>
            <a:xfrm>
              <a:off x="1111829" y="2562373"/>
              <a:ext cx="401540" cy="40153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800" b="1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3" name="Oval 53"/>
            <p:cNvSpPr/>
            <p:nvPr/>
          </p:nvSpPr>
          <p:spPr>
            <a:xfrm>
              <a:off x="1111829" y="3138505"/>
              <a:ext cx="401540" cy="40153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800" b="1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4" name="Oval 57"/>
            <p:cNvSpPr/>
            <p:nvPr/>
          </p:nvSpPr>
          <p:spPr>
            <a:xfrm>
              <a:off x="1111826" y="3714636"/>
              <a:ext cx="401540" cy="40153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800" b="1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5" name="TextBox 61"/>
            <p:cNvSpPr txBox="1"/>
            <p:nvPr/>
          </p:nvSpPr>
          <p:spPr bwMode="auto">
            <a:xfrm>
              <a:off x="1513369" y="2596942"/>
              <a:ext cx="1357442" cy="332399"/>
            </a:xfrm>
            <a:prstGeom prst="rect">
              <a:avLst/>
            </a:prstGeom>
          </p:spPr>
          <p:txBody>
            <a:bodyPr wrap="square" lIns="144000" tIns="0" rIns="0" bIns="0" anchor="t" anchorCtr="0">
              <a:normAutofit fontScale="77500" lnSpcReduction="20000"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  <p:sp>
          <p:nvSpPr>
            <p:cNvPr id="26" name="TextBox 63"/>
            <p:cNvSpPr txBox="1"/>
            <p:nvPr/>
          </p:nvSpPr>
          <p:spPr bwMode="auto">
            <a:xfrm>
              <a:off x="1513369" y="3168366"/>
              <a:ext cx="1357442" cy="332399"/>
            </a:xfrm>
            <a:prstGeom prst="rect">
              <a:avLst/>
            </a:prstGeom>
          </p:spPr>
          <p:txBody>
            <a:bodyPr wrap="square" lIns="144000" tIns="0" rIns="0" bIns="0" anchor="t" anchorCtr="0">
              <a:normAutofit fontScale="77500" lnSpcReduction="20000"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  <p:sp>
          <p:nvSpPr>
            <p:cNvPr id="27" name="TextBox 64"/>
            <p:cNvSpPr txBox="1"/>
            <p:nvPr/>
          </p:nvSpPr>
          <p:spPr bwMode="auto">
            <a:xfrm>
              <a:off x="1513366" y="3739789"/>
              <a:ext cx="1357442" cy="332399"/>
            </a:xfrm>
            <a:prstGeom prst="rect">
              <a:avLst/>
            </a:prstGeom>
          </p:spPr>
          <p:txBody>
            <a:bodyPr wrap="square" lIns="144000" tIns="0" rIns="0" bIns="0" anchor="t" anchorCtr="0">
              <a:normAutofit fontScale="77500" lnSpcReduction="20000"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/>
          <p:cNvSpPr/>
          <p:nvPr/>
        </p:nvSpPr>
        <p:spPr>
          <a:xfrm>
            <a:off x="2951820" y="932169"/>
            <a:ext cx="5652827" cy="1692141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ïšḻïďê-Rectangle 5"/>
          <p:cNvSpPr/>
          <p:nvPr/>
        </p:nvSpPr>
        <p:spPr>
          <a:xfrm>
            <a:off x="539354" y="2840405"/>
            <a:ext cx="5652827" cy="169214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1" name="组合 20"/>
          <p:cNvGrpSpPr/>
          <p:nvPr/>
        </p:nvGrpSpPr>
        <p:grpSpPr>
          <a:xfrm>
            <a:off x="539354" y="1076620"/>
            <a:ext cx="3114545" cy="1403240"/>
            <a:chOff x="539354" y="1076620"/>
            <a:chExt cx="3114545" cy="1403240"/>
          </a:xfrm>
        </p:grpSpPr>
        <p:sp>
          <p:nvSpPr>
            <p:cNvPr id="3" name="ïšḻïďê-Rectangle 2"/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šḻïďê-Oval 6"/>
            <p:cNvSpPr/>
            <p:nvPr/>
          </p:nvSpPr>
          <p:spPr>
            <a:xfrm>
              <a:off x="2249744" y="1076620"/>
              <a:ext cx="1404155" cy="1403240"/>
            </a:xfrm>
            <a:prstGeom prst="ellipse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629563" y="1396886"/>
              <a:ext cx="1733948" cy="762706"/>
              <a:chOff x="719138" y="1740930"/>
              <a:chExt cx="2352526" cy="1016941"/>
            </a:xfrm>
          </p:grpSpPr>
          <p:sp>
            <p:nvSpPr>
              <p:cNvPr id="19" name="ïšḻïďê-文本框 10"/>
              <p:cNvSpPr txBox="1"/>
              <p:nvPr/>
            </p:nvSpPr>
            <p:spPr bwMode="auto">
              <a:xfrm>
                <a:off x="719138" y="1740930"/>
                <a:ext cx="2352526" cy="304713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b" anchorCtr="0">
                <a:normAutofit lnSpcReduction="10000"/>
              </a:bodyPr>
              <a:lstStyle/>
              <a:p>
                <a:pPr algn="ctr">
                  <a:defRPr/>
                </a:pPr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sp>
            <p:nvSpPr>
              <p:cNvPr id="20" name="ïšḻïďê-Rectangle 19"/>
              <p:cNvSpPr/>
              <p:nvPr/>
            </p:nvSpPr>
            <p:spPr bwMode="auto">
              <a:xfrm>
                <a:off x="719138" y="2045641"/>
                <a:ext cx="2352526" cy="71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44000" tIns="0" rIns="144000" bIns="0" anchor="t" anchorCtr="0">
                <a:normAutofit lnSpcReduction="10000"/>
              </a:bodyPr>
              <a:lstStyle/>
              <a:p>
                <a:pPr lvl="0" algn="ctr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此部分内容作为文字排版占位显示（建议使用主题字体）。</a:t>
                </a: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490104" y="2982769"/>
            <a:ext cx="3114544" cy="1403240"/>
            <a:chOff x="5490104" y="2982769"/>
            <a:chExt cx="3114544" cy="1403240"/>
          </a:xfrm>
        </p:grpSpPr>
        <p:sp>
          <p:nvSpPr>
            <p:cNvPr id="5" name="ïšḻïďê-Rectangle 4"/>
            <p:cNvSpPr/>
            <p:nvPr/>
          </p:nvSpPr>
          <p:spPr>
            <a:xfrm>
              <a:off x="6192181" y="3165816"/>
              <a:ext cx="2412467" cy="10413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šḻïďê-Oval 7"/>
            <p:cNvSpPr/>
            <p:nvPr/>
          </p:nvSpPr>
          <p:spPr>
            <a:xfrm>
              <a:off x="5490104" y="2982769"/>
              <a:ext cx="1404155" cy="1403240"/>
            </a:xfrm>
            <a:prstGeom prst="ellipse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6850162" y="3331387"/>
              <a:ext cx="1733948" cy="762706"/>
              <a:chOff x="719138" y="1740930"/>
              <a:chExt cx="2352526" cy="1016941"/>
            </a:xfrm>
          </p:grpSpPr>
          <p:sp>
            <p:nvSpPr>
              <p:cNvPr id="17" name="ïšḻïďê-文本框 13"/>
              <p:cNvSpPr txBox="1"/>
              <p:nvPr/>
            </p:nvSpPr>
            <p:spPr bwMode="auto">
              <a:xfrm>
                <a:off x="719138" y="1740930"/>
                <a:ext cx="2352526" cy="304713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b" anchorCtr="0">
                <a:normAutofit lnSpcReduction="10000"/>
              </a:bodyPr>
              <a:lstStyle/>
              <a:p>
                <a:pPr algn="ctr">
                  <a:defRPr/>
                </a:pPr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sp>
            <p:nvSpPr>
              <p:cNvPr id="18" name="ïšḻïďê-Rectangle 17"/>
              <p:cNvSpPr/>
              <p:nvPr/>
            </p:nvSpPr>
            <p:spPr bwMode="auto">
              <a:xfrm>
                <a:off x="719138" y="2045641"/>
                <a:ext cx="2352526" cy="71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44000" tIns="0" rIns="144000" bIns="0" anchor="t" anchorCtr="0">
                <a:normAutofit lnSpcReduction="10000"/>
              </a:bodyPr>
              <a:lstStyle/>
              <a:p>
                <a:pPr lvl="0" algn="ctr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solidFill>
                      <a:schemeClr val="bg1"/>
                    </a:solidFill>
                  </a:rPr>
                  <a:t>此部分内容作为文字排版占位显示（建议使用主题字体）。</a:t>
                </a: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3869923" y="1396886"/>
            <a:ext cx="3816621" cy="762706"/>
            <a:chOff x="719138" y="1740930"/>
            <a:chExt cx="2352526" cy="1016941"/>
          </a:xfrm>
        </p:grpSpPr>
        <p:sp>
          <p:nvSpPr>
            <p:cNvPr id="15" name="ïšḻïďê-文本框 16"/>
            <p:cNvSpPr txBox="1"/>
            <p:nvPr/>
          </p:nvSpPr>
          <p:spPr bwMode="auto">
            <a:xfrm>
              <a:off x="719138" y="1740930"/>
              <a:ext cx="2352526" cy="304713"/>
            </a:xfrm>
            <a:prstGeom prst="rect">
              <a:avLst/>
            </a:prstGeom>
            <a:noFill/>
          </p:spPr>
          <p:txBody>
            <a:bodyPr wrap="none" lIns="144000" tIns="0" rIns="144000" bIns="0" anchor="b" anchorCtr="0">
              <a:normAutofit lnSpcReduction="10000"/>
            </a:bodyPr>
            <a:lstStyle/>
            <a:p>
              <a:pPr algn="ctr">
                <a:defRPr/>
              </a:pPr>
              <a:r>
                <a:rPr lang="zh-CN" altLang="en-US" sz="1600" b="1"/>
                <a:t>标题文本预设</a:t>
              </a:r>
            </a:p>
          </p:txBody>
        </p:sp>
        <p:sp>
          <p:nvSpPr>
            <p:cNvPr id="16" name="ïšḻïďê-Rectangle 15"/>
            <p:cNvSpPr/>
            <p:nvPr/>
          </p:nvSpPr>
          <p:spPr bwMode="auto">
            <a:xfrm>
              <a:off x="719138" y="2045641"/>
              <a:ext cx="2352526" cy="71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44000" tIns="0" rIns="144000" bIns="0" anchor="t" anchorCtr="0">
              <a:normAutofit/>
            </a:bodyPr>
            <a:lstStyle/>
            <a:p>
              <a:pPr lvl="0" algn="ctr">
                <a:lnSpc>
                  <a:spcPct val="120000"/>
                </a:lnSpc>
                <a:defRPr sz="1800"/>
              </a:pPr>
              <a:r>
                <a:rPr lang="zh-CN" altLang="en-US" sz="1000" dirty="0"/>
                <a:t>此部分内容作为文字排版占位显示（建议使用主题字体）。</a:t>
              </a:r>
              <a:br>
                <a:rPr lang="zh-CN" altLang="en-US" sz="1000" dirty="0"/>
              </a:br>
              <a:r>
                <a:rPr lang="zh-CN" altLang="en-US" sz="1000" dirty="0"/>
                <a:t>如需更改请在（设置形状格式）菜单下（文本选项）中调整。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106419" y="3331387"/>
            <a:ext cx="3816621" cy="762706"/>
            <a:chOff x="719138" y="1740930"/>
            <a:chExt cx="2352526" cy="1016941"/>
          </a:xfrm>
        </p:grpSpPr>
        <p:sp>
          <p:nvSpPr>
            <p:cNvPr id="13" name="ïšḻïďê-文本框 19"/>
            <p:cNvSpPr txBox="1"/>
            <p:nvPr/>
          </p:nvSpPr>
          <p:spPr bwMode="auto">
            <a:xfrm>
              <a:off x="719138" y="1740930"/>
              <a:ext cx="2352526" cy="304713"/>
            </a:xfrm>
            <a:prstGeom prst="rect">
              <a:avLst/>
            </a:prstGeom>
            <a:noFill/>
          </p:spPr>
          <p:txBody>
            <a:bodyPr wrap="none" lIns="144000" tIns="0" rIns="144000" bIns="0" anchor="b" anchorCtr="0">
              <a:normAutofit lnSpcReduction="10000"/>
            </a:bodyPr>
            <a:lstStyle/>
            <a:p>
              <a:pPr algn="ctr">
                <a:defRPr/>
              </a:pPr>
              <a:r>
                <a:rPr lang="zh-CN" altLang="en-US" sz="1600" b="1"/>
                <a:t>标题文本预设</a:t>
              </a:r>
            </a:p>
          </p:txBody>
        </p:sp>
        <p:sp>
          <p:nvSpPr>
            <p:cNvPr id="14" name="ïšḻïďê-Rectangle 13"/>
            <p:cNvSpPr/>
            <p:nvPr/>
          </p:nvSpPr>
          <p:spPr bwMode="auto">
            <a:xfrm>
              <a:off x="719138" y="2045641"/>
              <a:ext cx="2352526" cy="71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44000" tIns="0" rIns="144000" bIns="0" anchor="t" anchorCtr="0">
              <a:normAutofit/>
            </a:bodyPr>
            <a:lstStyle/>
            <a:p>
              <a:pPr lvl="0" algn="ctr">
                <a:lnSpc>
                  <a:spcPct val="120000"/>
                </a:lnSpc>
                <a:defRPr sz="1800"/>
              </a:pPr>
              <a:r>
                <a:rPr lang="zh-CN" altLang="en-US" sz="1000" dirty="0"/>
                <a:t>此部分内容作为文字排版占位显示（建议使用主题字体）。</a:t>
              </a:r>
              <a:br>
                <a:rPr lang="zh-CN" altLang="en-US" sz="1000" dirty="0"/>
              </a:br>
              <a:r>
                <a:rPr lang="zh-CN" altLang="en-US" sz="1000" dirty="0"/>
                <a:t>如需更改请在（设置形状格式）菜单下（文本选项）中调整。</a:t>
              </a:r>
            </a:p>
          </p:txBody>
        </p:sp>
      </p:grpSp>
      <p:sp>
        <p:nvSpPr>
          <p:cNvPr id="2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954587" y="1808397"/>
            <a:ext cx="4644570" cy="1009987"/>
            <a:chOff x="4954587" y="1808397"/>
            <a:chExt cx="4644570" cy="1009987"/>
          </a:xfrm>
        </p:grpSpPr>
        <p:sp>
          <p:nvSpPr>
            <p:cNvPr id="8" name="TextBox 71"/>
            <p:cNvSpPr txBox="1"/>
            <p:nvPr/>
          </p:nvSpPr>
          <p:spPr>
            <a:xfrm>
              <a:off x="5205390" y="2301639"/>
              <a:ext cx="2492990" cy="516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 dirty="0">
                  <a:cs typeface="+mn-ea"/>
                  <a:sym typeface="+mn-lt"/>
                </a:rPr>
              </a:br>
              <a:r>
                <a:rPr lang="zh-CN" altLang="en-US" sz="1200" dirty="0"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954587" y="1808397"/>
              <a:ext cx="46445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 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27088" y="11113"/>
            <a:ext cx="3898900" cy="5143501"/>
            <a:chOff x="827088" y="11113"/>
            <a:chExt cx="3898900" cy="5143501"/>
          </a:xfrm>
        </p:grpSpPr>
        <p:sp>
          <p:nvSpPr>
            <p:cNvPr id="12" name="AutoShape 50"/>
            <p:cNvSpPr>
              <a:spLocks noChangeAspect="1" noChangeArrowheads="1" noTextEdit="1"/>
            </p:cNvSpPr>
            <p:nvPr/>
          </p:nvSpPr>
          <p:spPr bwMode="auto">
            <a:xfrm>
              <a:off x="827088" y="11113"/>
              <a:ext cx="38989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2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3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4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5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56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57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58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59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0"/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61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62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63"/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avLst/>
              <a:gdLst>
                <a:gd name="T0" fmla="*/ 403 w 407"/>
                <a:gd name="T1" fmla="*/ 0 h 754"/>
                <a:gd name="T2" fmla="*/ 2 w 407"/>
                <a:gd name="T3" fmla="*/ 401 h 754"/>
                <a:gd name="T4" fmla="*/ 0 w 407"/>
                <a:gd name="T5" fmla="*/ 403 h 754"/>
                <a:gd name="T6" fmla="*/ 351 w 407"/>
                <a:gd name="T7" fmla="*/ 754 h 754"/>
                <a:gd name="T8" fmla="*/ 355 w 407"/>
                <a:gd name="T9" fmla="*/ 749 h 754"/>
                <a:gd name="T10" fmla="*/ 9 w 407"/>
                <a:gd name="T11" fmla="*/ 403 h 754"/>
                <a:gd name="T12" fmla="*/ 407 w 407"/>
                <a:gd name="T13" fmla="*/ 4 h 754"/>
                <a:gd name="T14" fmla="*/ 403 w 407"/>
                <a:gd name="T1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754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64"/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avLst/>
              <a:gdLst>
                <a:gd name="T0" fmla="*/ 403 w 407"/>
                <a:gd name="T1" fmla="*/ 0 h 754"/>
                <a:gd name="T2" fmla="*/ 2 w 407"/>
                <a:gd name="T3" fmla="*/ 401 h 754"/>
                <a:gd name="T4" fmla="*/ 0 w 407"/>
                <a:gd name="T5" fmla="*/ 403 h 754"/>
                <a:gd name="T6" fmla="*/ 351 w 407"/>
                <a:gd name="T7" fmla="*/ 754 h 754"/>
                <a:gd name="T8" fmla="*/ 355 w 407"/>
                <a:gd name="T9" fmla="*/ 749 h 754"/>
                <a:gd name="T10" fmla="*/ 9 w 407"/>
                <a:gd name="T11" fmla="*/ 403 h 754"/>
                <a:gd name="T12" fmla="*/ 407 w 407"/>
                <a:gd name="T13" fmla="*/ 4 h 754"/>
                <a:gd name="T14" fmla="*/ 403 w 407"/>
                <a:gd name="T1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" h="754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65"/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66"/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67"/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avLst/>
              <a:gdLst>
                <a:gd name="T0" fmla="*/ 5 w 523"/>
                <a:gd name="T1" fmla="*/ 0 h 523"/>
                <a:gd name="T2" fmla="*/ 0 w 523"/>
                <a:gd name="T3" fmla="*/ 4 h 523"/>
                <a:gd name="T4" fmla="*/ 519 w 523"/>
                <a:gd name="T5" fmla="*/ 523 h 523"/>
                <a:gd name="T6" fmla="*/ 523 w 523"/>
                <a:gd name="T7" fmla="*/ 518 h 523"/>
                <a:gd name="T8" fmla="*/ 5 w 523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68"/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avLst/>
              <a:gdLst>
                <a:gd name="T0" fmla="*/ 5 w 523"/>
                <a:gd name="T1" fmla="*/ 0 h 523"/>
                <a:gd name="T2" fmla="*/ 0 w 523"/>
                <a:gd name="T3" fmla="*/ 4 h 523"/>
                <a:gd name="T4" fmla="*/ 519 w 523"/>
                <a:gd name="T5" fmla="*/ 523 h 523"/>
                <a:gd name="T6" fmla="*/ 523 w 523"/>
                <a:gd name="T7" fmla="*/ 518 h 523"/>
                <a:gd name="T8" fmla="*/ 5 w 523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9"/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avLst/>
              <a:gdLst>
                <a:gd name="T0" fmla="*/ 4 w 307"/>
                <a:gd name="T1" fmla="*/ 0 h 308"/>
                <a:gd name="T2" fmla="*/ 0 w 307"/>
                <a:gd name="T3" fmla="*/ 4 h 308"/>
                <a:gd name="T4" fmla="*/ 302 w 307"/>
                <a:gd name="T5" fmla="*/ 308 h 308"/>
                <a:gd name="T6" fmla="*/ 307 w 307"/>
                <a:gd name="T7" fmla="*/ 303 h 308"/>
                <a:gd name="T8" fmla="*/ 4 w 307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8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70"/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avLst/>
              <a:gdLst>
                <a:gd name="T0" fmla="*/ 4 w 307"/>
                <a:gd name="T1" fmla="*/ 0 h 308"/>
                <a:gd name="T2" fmla="*/ 0 w 307"/>
                <a:gd name="T3" fmla="*/ 4 h 308"/>
                <a:gd name="T4" fmla="*/ 302 w 307"/>
                <a:gd name="T5" fmla="*/ 308 h 308"/>
                <a:gd name="T6" fmla="*/ 307 w 307"/>
                <a:gd name="T7" fmla="*/ 303 h 308"/>
                <a:gd name="T8" fmla="*/ 4 w 307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8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1"/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avLst/>
              <a:gdLst>
                <a:gd name="T0" fmla="*/ 4 w 522"/>
                <a:gd name="T1" fmla="*/ 0 h 523"/>
                <a:gd name="T2" fmla="*/ 0 w 522"/>
                <a:gd name="T3" fmla="*/ 5 h 523"/>
                <a:gd name="T4" fmla="*/ 518 w 522"/>
                <a:gd name="T5" fmla="*/ 523 h 523"/>
                <a:gd name="T6" fmla="*/ 522 w 522"/>
                <a:gd name="T7" fmla="*/ 519 h 523"/>
                <a:gd name="T8" fmla="*/ 4 w 522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523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9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72"/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avLst/>
              <a:gdLst>
                <a:gd name="T0" fmla="*/ 4 w 522"/>
                <a:gd name="T1" fmla="*/ 0 h 523"/>
                <a:gd name="T2" fmla="*/ 0 w 522"/>
                <a:gd name="T3" fmla="*/ 5 h 523"/>
                <a:gd name="T4" fmla="*/ 518 w 522"/>
                <a:gd name="T5" fmla="*/ 523 h 523"/>
                <a:gd name="T6" fmla="*/ 522 w 522"/>
                <a:gd name="T7" fmla="*/ 519 h 523"/>
                <a:gd name="T8" fmla="*/ 4 w 522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523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73"/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74"/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74"/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74"/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318871" y="1500308"/>
              <a:ext cx="1079967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spc="300" dirty="0">
                  <a:latin typeface="Agency FB" panose="020B0503020202020204" pitchFamily="34" charset="0"/>
                  <a:ea typeface="+mn-ea"/>
                  <a:cs typeface="+mn-ea"/>
                  <a:sym typeface="+mn-lt"/>
                </a:rPr>
                <a:t>02</a:t>
              </a:r>
              <a:endParaRPr lang="zh-CN" altLang="en-US" sz="6600" spc="300" dirty="0">
                <a:latin typeface="Agency FB" panose="020B0503020202020204" pitchFamily="34" charset="0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ṡľíḍè-Rectangle 2"/>
          <p:cNvSpPr/>
          <p:nvPr/>
        </p:nvSpPr>
        <p:spPr>
          <a:xfrm>
            <a:off x="565771" y="1461391"/>
            <a:ext cx="4200525" cy="27432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0" name="组合 19"/>
          <p:cNvGrpSpPr/>
          <p:nvPr/>
        </p:nvGrpSpPr>
        <p:grpSpPr>
          <a:xfrm>
            <a:off x="865767" y="2863022"/>
            <a:ext cx="3600532" cy="872874"/>
            <a:chOff x="865767" y="2863022"/>
            <a:chExt cx="3600532" cy="872874"/>
          </a:xfrm>
        </p:grpSpPr>
        <p:sp>
          <p:nvSpPr>
            <p:cNvPr id="8" name="íṡľíḍè-Rectangle 7"/>
            <p:cNvSpPr/>
            <p:nvPr/>
          </p:nvSpPr>
          <p:spPr>
            <a:xfrm>
              <a:off x="865767" y="3175827"/>
              <a:ext cx="3600532" cy="276855"/>
            </a:xfrm>
            <a:prstGeom prst="rect">
              <a:avLst/>
            </a:prstGeom>
          </p:spPr>
          <p:txBody>
            <a:bodyPr wrap="none" lIns="0" tIns="0" rIns="0" bIns="0">
              <a:normAutofit lnSpcReduction="1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effectLst/>
                </a:rPr>
                <a:t>标题文本预设</a:t>
              </a:r>
            </a:p>
          </p:txBody>
        </p:sp>
        <p:sp>
          <p:nvSpPr>
            <p:cNvPr id="12" name="íṡľíḍè-任意多边形 27"/>
            <p:cNvSpPr/>
            <p:nvPr/>
          </p:nvSpPr>
          <p:spPr>
            <a:xfrm>
              <a:off x="865767" y="2863022"/>
              <a:ext cx="263816" cy="221704"/>
            </a:xfrm>
            <a:custGeom>
              <a:avLst/>
              <a:gdLst>
                <a:gd name="connsiteX0" fmla="*/ 120521 w 338138"/>
                <a:gd name="connsiteY0" fmla="*/ 168275 h 284163"/>
                <a:gd name="connsiteX1" fmla="*/ 217618 w 338138"/>
                <a:gd name="connsiteY1" fmla="*/ 168275 h 284163"/>
                <a:gd name="connsiteX2" fmla="*/ 233363 w 338138"/>
                <a:gd name="connsiteY2" fmla="*/ 184840 h 284163"/>
                <a:gd name="connsiteX3" fmla="*/ 217618 w 338138"/>
                <a:gd name="connsiteY3" fmla="*/ 200025 h 284163"/>
                <a:gd name="connsiteX4" fmla="*/ 120521 w 338138"/>
                <a:gd name="connsiteY4" fmla="*/ 200025 h 284163"/>
                <a:gd name="connsiteX5" fmla="*/ 104775 w 338138"/>
                <a:gd name="connsiteY5" fmla="*/ 184840 h 284163"/>
                <a:gd name="connsiteX6" fmla="*/ 120521 w 338138"/>
                <a:gd name="connsiteY6" fmla="*/ 168275 h 284163"/>
                <a:gd name="connsiteX7" fmla="*/ 30163 w 338138"/>
                <a:gd name="connsiteY7" fmla="*/ 112712 h 284163"/>
                <a:gd name="connsiteX8" fmla="*/ 30163 w 338138"/>
                <a:gd name="connsiteY8" fmla="*/ 255587 h 284163"/>
                <a:gd name="connsiteX9" fmla="*/ 307976 w 338138"/>
                <a:gd name="connsiteY9" fmla="*/ 255587 h 284163"/>
                <a:gd name="connsiteX10" fmla="*/ 307976 w 338138"/>
                <a:gd name="connsiteY10" fmla="*/ 112712 h 284163"/>
                <a:gd name="connsiteX11" fmla="*/ 57150 w 338138"/>
                <a:gd name="connsiteY11" fmla="*/ 30162 h 284163"/>
                <a:gd name="connsiteX12" fmla="*/ 38100 w 338138"/>
                <a:gd name="connsiteY12" fmla="*/ 84137 h 284163"/>
                <a:gd name="connsiteX13" fmla="*/ 301625 w 338138"/>
                <a:gd name="connsiteY13" fmla="*/ 84137 h 284163"/>
                <a:gd name="connsiteX14" fmla="*/ 280988 w 338138"/>
                <a:gd name="connsiteY14" fmla="*/ 30162 h 284163"/>
                <a:gd name="connsiteX15" fmla="*/ 46230 w 338138"/>
                <a:gd name="connsiteY15" fmla="*/ 0 h 284163"/>
                <a:gd name="connsiteX16" fmla="*/ 291908 w 338138"/>
                <a:gd name="connsiteY16" fmla="*/ 0 h 284163"/>
                <a:gd name="connsiteX17" fmla="*/ 306438 w 338138"/>
                <a:gd name="connsiteY17" fmla="*/ 9209 h 284163"/>
                <a:gd name="connsiteX18" fmla="*/ 336817 w 338138"/>
                <a:gd name="connsiteY18" fmla="*/ 92090 h 284163"/>
                <a:gd name="connsiteX19" fmla="*/ 338138 w 338138"/>
                <a:gd name="connsiteY19" fmla="*/ 94721 h 284163"/>
                <a:gd name="connsiteX20" fmla="*/ 338138 w 338138"/>
                <a:gd name="connsiteY20" fmla="*/ 97352 h 284163"/>
                <a:gd name="connsiteX21" fmla="*/ 338138 w 338138"/>
                <a:gd name="connsiteY21" fmla="*/ 269692 h 284163"/>
                <a:gd name="connsiteX22" fmla="*/ 322288 w 338138"/>
                <a:gd name="connsiteY22" fmla="*/ 284163 h 284163"/>
                <a:gd name="connsiteX23" fmla="*/ 15850 w 338138"/>
                <a:gd name="connsiteY23" fmla="*/ 284163 h 284163"/>
                <a:gd name="connsiteX24" fmla="*/ 0 w 338138"/>
                <a:gd name="connsiteY24" fmla="*/ 269692 h 284163"/>
                <a:gd name="connsiteX25" fmla="*/ 0 w 338138"/>
                <a:gd name="connsiteY25" fmla="*/ 97352 h 284163"/>
                <a:gd name="connsiteX26" fmla="*/ 0 w 338138"/>
                <a:gd name="connsiteY26" fmla="*/ 94721 h 284163"/>
                <a:gd name="connsiteX27" fmla="*/ 1321 w 338138"/>
                <a:gd name="connsiteY27" fmla="*/ 92090 h 284163"/>
                <a:gd name="connsiteX28" fmla="*/ 31700 w 338138"/>
                <a:gd name="connsiteY28" fmla="*/ 9209 h 284163"/>
                <a:gd name="connsiteX29" fmla="*/ 46230 w 338138"/>
                <a:gd name="connsiteY29" fmla="*/ 0 h 284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138" h="284163">
                  <a:moveTo>
                    <a:pt x="120521" y="168275"/>
                  </a:moveTo>
                  <a:cubicBezTo>
                    <a:pt x="120521" y="168275"/>
                    <a:pt x="120521" y="168275"/>
                    <a:pt x="217618" y="168275"/>
                  </a:cubicBezTo>
                  <a:cubicBezTo>
                    <a:pt x="226803" y="168275"/>
                    <a:pt x="233363" y="175177"/>
                    <a:pt x="233363" y="184840"/>
                  </a:cubicBezTo>
                  <a:cubicBezTo>
                    <a:pt x="233363" y="193123"/>
                    <a:pt x="226803" y="200025"/>
                    <a:pt x="217618" y="200025"/>
                  </a:cubicBezTo>
                  <a:cubicBezTo>
                    <a:pt x="217618" y="200025"/>
                    <a:pt x="217618" y="200025"/>
                    <a:pt x="120521" y="200025"/>
                  </a:cubicBezTo>
                  <a:cubicBezTo>
                    <a:pt x="111336" y="200025"/>
                    <a:pt x="104775" y="193123"/>
                    <a:pt x="104775" y="184840"/>
                  </a:cubicBezTo>
                  <a:cubicBezTo>
                    <a:pt x="104775" y="175177"/>
                    <a:pt x="111336" y="168275"/>
                    <a:pt x="120521" y="168275"/>
                  </a:cubicBezTo>
                  <a:close/>
                  <a:moveTo>
                    <a:pt x="30163" y="112712"/>
                  </a:moveTo>
                  <a:lnTo>
                    <a:pt x="30163" y="255587"/>
                  </a:lnTo>
                  <a:lnTo>
                    <a:pt x="307976" y="255587"/>
                  </a:lnTo>
                  <a:lnTo>
                    <a:pt x="307976" y="112712"/>
                  </a:lnTo>
                  <a:close/>
                  <a:moveTo>
                    <a:pt x="57150" y="30162"/>
                  </a:moveTo>
                  <a:lnTo>
                    <a:pt x="38100" y="84137"/>
                  </a:lnTo>
                  <a:lnTo>
                    <a:pt x="301625" y="84137"/>
                  </a:lnTo>
                  <a:lnTo>
                    <a:pt x="280988" y="30162"/>
                  </a:lnTo>
                  <a:close/>
                  <a:moveTo>
                    <a:pt x="46230" y="0"/>
                  </a:moveTo>
                  <a:cubicBezTo>
                    <a:pt x="46230" y="0"/>
                    <a:pt x="46230" y="0"/>
                    <a:pt x="291908" y="0"/>
                  </a:cubicBezTo>
                  <a:cubicBezTo>
                    <a:pt x="298513" y="0"/>
                    <a:pt x="305117" y="3946"/>
                    <a:pt x="306438" y="9209"/>
                  </a:cubicBezTo>
                  <a:cubicBezTo>
                    <a:pt x="306438" y="9209"/>
                    <a:pt x="306438" y="9209"/>
                    <a:pt x="336817" y="92090"/>
                  </a:cubicBezTo>
                  <a:cubicBezTo>
                    <a:pt x="336817" y="93405"/>
                    <a:pt x="338138" y="93405"/>
                    <a:pt x="338138" y="94721"/>
                  </a:cubicBezTo>
                  <a:cubicBezTo>
                    <a:pt x="338138" y="94721"/>
                    <a:pt x="338138" y="96036"/>
                    <a:pt x="338138" y="97352"/>
                  </a:cubicBezTo>
                  <a:cubicBezTo>
                    <a:pt x="338138" y="97352"/>
                    <a:pt x="338138" y="97352"/>
                    <a:pt x="338138" y="269692"/>
                  </a:cubicBezTo>
                  <a:cubicBezTo>
                    <a:pt x="338138" y="277585"/>
                    <a:pt x="331534" y="284163"/>
                    <a:pt x="322288" y="284163"/>
                  </a:cubicBezTo>
                  <a:cubicBezTo>
                    <a:pt x="322288" y="284163"/>
                    <a:pt x="322288" y="284163"/>
                    <a:pt x="15850" y="284163"/>
                  </a:cubicBezTo>
                  <a:cubicBezTo>
                    <a:pt x="6604" y="284163"/>
                    <a:pt x="0" y="277585"/>
                    <a:pt x="0" y="269692"/>
                  </a:cubicBezTo>
                  <a:cubicBezTo>
                    <a:pt x="0" y="269692"/>
                    <a:pt x="0" y="269692"/>
                    <a:pt x="0" y="97352"/>
                  </a:cubicBezTo>
                  <a:cubicBezTo>
                    <a:pt x="0" y="96036"/>
                    <a:pt x="0" y="94721"/>
                    <a:pt x="0" y="94721"/>
                  </a:cubicBezTo>
                  <a:cubicBezTo>
                    <a:pt x="0" y="93405"/>
                    <a:pt x="1321" y="93405"/>
                    <a:pt x="1321" y="92090"/>
                  </a:cubicBezTo>
                  <a:cubicBezTo>
                    <a:pt x="1321" y="92090"/>
                    <a:pt x="1321" y="92090"/>
                    <a:pt x="31700" y="9209"/>
                  </a:cubicBezTo>
                  <a:cubicBezTo>
                    <a:pt x="33021" y="3946"/>
                    <a:pt x="39625" y="0"/>
                    <a:pt x="46230" y="0"/>
                  </a:cubicBezTo>
                  <a:close/>
                </a:path>
              </a:pathLst>
            </a:custGeom>
            <a:solidFill>
              <a:schemeClr val="bg1">
                <a:lumMod val="10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íṡľíḍè-Rectangle 12"/>
            <p:cNvSpPr/>
            <p:nvPr/>
          </p:nvSpPr>
          <p:spPr>
            <a:xfrm>
              <a:off x="865767" y="3476367"/>
              <a:ext cx="3600532" cy="259529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bg1"/>
                  </a:solidFill>
                  <a:effectLst/>
                </a:rPr>
                <a:t>此部分内容作为文字排版占位显示</a:t>
              </a:r>
              <a:br>
                <a:rPr lang="zh-CN" altLang="en-US" sz="1000">
                  <a:solidFill>
                    <a:schemeClr val="bg1"/>
                  </a:solidFill>
                  <a:effectLst/>
                </a:rPr>
              </a:br>
              <a:r>
                <a:rPr lang="zh-CN" altLang="en-US" sz="1000">
                  <a:solidFill>
                    <a:schemeClr val="bg1"/>
                  </a:solidFill>
                  <a:effectLst/>
                </a:rPr>
                <a:t>（建议使用主题字体）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811483" y="1461391"/>
            <a:ext cx="3793165" cy="2743201"/>
            <a:chOff x="4811483" y="1461391"/>
            <a:chExt cx="3793165" cy="2743201"/>
          </a:xfrm>
        </p:grpSpPr>
        <p:sp>
          <p:nvSpPr>
            <p:cNvPr id="5" name="íṡľíḍè-Rectangle 4"/>
            <p:cNvSpPr/>
            <p:nvPr/>
          </p:nvSpPr>
          <p:spPr>
            <a:xfrm>
              <a:off x="4811483" y="2848940"/>
              <a:ext cx="1873989" cy="1355652"/>
            </a:xfrm>
            <a:prstGeom prst="rect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ṡľíḍè-Rectangle 5"/>
            <p:cNvSpPr/>
            <p:nvPr/>
          </p:nvSpPr>
          <p:spPr>
            <a:xfrm>
              <a:off x="6730659" y="2848939"/>
              <a:ext cx="1873989" cy="1355652"/>
            </a:xfrm>
            <a:prstGeom prst="rect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ṡľíḍè-Rectangle 10"/>
            <p:cNvSpPr/>
            <p:nvPr/>
          </p:nvSpPr>
          <p:spPr>
            <a:xfrm>
              <a:off x="4957258" y="3203383"/>
              <a:ext cx="1663762" cy="249299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300" b="1">
                  <a:solidFill>
                    <a:schemeClr val="bg1"/>
                  </a:solidFill>
                </a:rPr>
                <a:t>关键词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811483" y="1461392"/>
              <a:ext cx="1873989" cy="1355652"/>
              <a:chOff x="4811483" y="1461392"/>
              <a:chExt cx="1873989" cy="1355652"/>
            </a:xfrm>
          </p:grpSpPr>
          <p:sp>
            <p:nvSpPr>
              <p:cNvPr id="4" name="íṡľíḍè-Rectangle 3"/>
              <p:cNvSpPr/>
              <p:nvPr/>
            </p:nvSpPr>
            <p:spPr>
              <a:xfrm>
                <a:off x="4811483" y="1461392"/>
                <a:ext cx="1873989" cy="1355652"/>
              </a:xfrm>
              <a:prstGeom prst="rect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" name="íṡľíḍè-Rectangle 8"/>
              <p:cNvSpPr/>
              <p:nvPr/>
            </p:nvSpPr>
            <p:spPr>
              <a:xfrm>
                <a:off x="4957258" y="1817940"/>
                <a:ext cx="1663762" cy="2492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300" b="1">
                    <a:solidFill>
                      <a:schemeClr val="bg1"/>
                    </a:solidFill>
                  </a:rPr>
                  <a:t>关键词</a:t>
                </a:r>
              </a:p>
            </p:txBody>
          </p:sp>
          <p:sp>
            <p:nvSpPr>
              <p:cNvPr id="14" name="íṡľíḍè-Rectangle 13"/>
              <p:cNvSpPr/>
              <p:nvPr/>
            </p:nvSpPr>
            <p:spPr>
              <a:xfrm>
                <a:off x="4957258" y="2099136"/>
                <a:ext cx="1693510" cy="429348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b="1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b="1">
                    <a:solidFill>
                      <a:schemeClr val="bg1"/>
                    </a:solidFill>
                  </a:rPr>
                </a:br>
                <a:r>
                  <a:rPr lang="zh-CN" altLang="en-US" sz="1000" b="1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730659" y="1461391"/>
              <a:ext cx="1873989" cy="1355652"/>
              <a:chOff x="6730659" y="1461391"/>
              <a:chExt cx="1873989" cy="1355652"/>
            </a:xfrm>
          </p:grpSpPr>
          <p:sp>
            <p:nvSpPr>
              <p:cNvPr id="7" name="íṡľíḍè-Rectangle 6"/>
              <p:cNvSpPr/>
              <p:nvPr/>
            </p:nvSpPr>
            <p:spPr>
              <a:xfrm>
                <a:off x="6730659" y="1461391"/>
                <a:ext cx="1873989" cy="1355652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" name="íṡľíḍè-Rectangle 9"/>
              <p:cNvSpPr/>
              <p:nvPr/>
            </p:nvSpPr>
            <p:spPr>
              <a:xfrm>
                <a:off x="6876434" y="1817940"/>
                <a:ext cx="1663762" cy="2492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300" b="1">
                    <a:solidFill>
                      <a:schemeClr val="bg1"/>
                    </a:solidFill>
                  </a:rPr>
                  <a:t>关键词</a:t>
                </a:r>
              </a:p>
            </p:txBody>
          </p:sp>
          <p:sp>
            <p:nvSpPr>
              <p:cNvPr id="15" name="íṡľíḍè-Rectangle 14"/>
              <p:cNvSpPr/>
              <p:nvPr/>
            </p:nvSpPr>
            <p:spPr>
              <a:xfrm>
                <a:off x="6876434" y="2099136"/>
                <a:ext cx="1693510" cy="429348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b="1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00" b="1">
                    <a:solidFill>
                      <a:schemeClr val="bg1"/>
                    </a:solidFill>
                  </a:rPr>
                </a:br>
                <a:r>
                  <a:rPr lang="zh-CN" altLang="en-US" sz="1000" b="1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sp>
          <p:nvSpPr>
            <p:cNvPr id="16" name="íṡľíḍè-Rectangle 15"/>
            <p:cNvSpPr/>
            <p:nvPr/>
          </p:nvSpPr>
          <p:spPr>
            <a:xfrm>
              <a:off x="4957258" y="3484578"/>
              <a:ext cx="1693510" cy="429348"/>
            </a:xfrm>
            <a:prstGeom prst="rect">
              <a:avLst/>
            </a:prstGeom>
          </p:spPr>
          <p:txBody>
            <a:bodyPr wrap="square" lIns="0" tIns="0" rIns="0" bIns="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b="1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000" b="1">
                  <a:solidFill>
                    <a:schemeClr val="bg1"/>
                  </a:solidFill>
                </a:rPr>
              </a:br>
              <a:r>
                <a:rPr lang="zh-CN" altLang="en-US" sz="1000" b="1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7" name="íṡľíḍè-Rectangle 16"/>
            <p:cNvSpPr/>
            <p:nvPr/>
          </p:nvSpPr>
          <p:spPr>
            <a:xfrm>
              <a:off x="6876434" y="3203383"/>
              <a:ext cx="1663762" cy="249299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300" b="1">
                  <a:solidFill>
                    <a:schemeClr val="bg1"/>
                  </a:solidFill>
                </a:rPr>
                <a:t>关键词</a:t>
              </a:r>
            </a:p>
          </p:txBody>
        </p:sp>
        <p:sp>
          <p:nvSpPr>
            <p:cNvPr id="18" name="íṡľíḍè-Rectangle 17"/>
            <p:cNvSpPr/>
            <p:nvPr/>
          </p:nvSpPr>
          <p:spPr>
            <a:xfrm>
              <a:off x="6876434" y="3484578"/>
              <a:ext cx="1693510" cy="429348"/>
            </a:xfrm>
            <a:prstGeom prst="rect">
              <a:avLst/>
            </a:prstGeom>
          </p:spPr>
          <p:txBody>
            <a:bodyPr wrap="square" lIns="0" tIns="0" rIns="0" bIns="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b="1">
                  <a:solidFill>
                    <a:schemeClr val="bg1"/>
                  </a:solidFill>
                </a:rPr>
                <a:t>此部分内容作为文字排版占位显示</a:t>
              </a:r>
              <a:br>
                <a:rPr lang="zh-CN" altLang="en-US" sz="1000" b="1">
                  <a:solidFill>
                    <a:schemeClr val="bg1"/>
                  </a:solidFill>
                </a:rPr>
              </a:br>
              <a:r>
                <a:rPr lang="zh-CN" altLang="en-US" sz="1000" b="1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</p:grpSp>
      <p:sp>
        <p:nvSpPr>
          <p:cNvPr id="1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9d770f9-ed9a-4355-abd0-918abea538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716da7c-542f-4986-8cb2-e046bf2519a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b02db19-9d76-42d8-b151-7fe45ad5e16f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a5a0903-195d-4cbd-ab88-3e3508e92542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6470"/>
      </a:accent1>
      <a:accent2>
        <a:srgbClr val="009589"/>
      </a:accent2>
      <a:accent3>
        <a:srgbClr val="006470"/>
      </a:accent3>
      <a:accent4>
        <a:srgbClr val="009589"/>
      </a:accent4>
      <a:accent5>
        <a:srgbClr val="006470"/>
      </a:accent5>
      <a:accent6>
        <a:srgbClr val="009589"/>
      </a:accent6>
      <a:hlink>
        <a:srgbClr val="D72925"/>
      </a:hlink>
      <a:folHlink>
        <a:srgbClr val="3A3938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2102</Words>
  <Application>Microsoft Office PowerPoint</Application>
  <PresentationFormat>全屏显示(16:9)</PresentationFormat>
  <Paragraphs>262</Paragraphs>
  <Slides>25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微软雅黑</vt:lpstr>
      <vt:lpstr>Agency FB</vt:lpstr>
      <vt:lpstr>Arial</vt:lpstr>
      <vt:lpstr>Calibri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260</cp:revision>
  <dcterms:created xsi:type="dcterms:W3CDTF">2015-12-11T17:46:00Z</dcterms:created>
  <dcterms:modified xsi:type="dcterms:W3CDTF">2021-01-06T01:03:12Z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