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64" r:id="rId9"/>
    <p:sldId id="288" r:id="rId10"/>
    <p:sldId id="262" r:id="rId11"/>
    <p:sldId id="275" r:id="rId12"/>
    <p:sldId id="278" r:id="rId13"/>
    <p:sldId id="286" r:id="rId14"/>
    <p:sldId id="268" r:id="rId15"/>
    <p:sldId id="265" r:id="rId16"/>
    <p:sldId id="289" r:id="rId17"/>
    <p:sldId id="272" r:id="rId18"/>
    <p:sldId id="274" r:id="rId19"/>
    <p:sldId id="279" r:id="rId20"/>
    <p:sldId id="273" r:id="rId21"/>
    <p:sldId id="290" r:id="rId22"/>
    <p:sldId id="281" r:id="rId23"/>
    <p:sldId id="282" r:id="rId24"/>
    <p:sldId id="283" r:id="rId25"/>
    <p:sldId id="284" r:id="rId26"/>
    <p:sldId id="291" r:id="rId27"/>
  </p:sldIdLst>
  <p:sldSz cx="8999538" cy="504031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47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C9A5-3259-4F0B-996E-917C0D48320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A7AF-3AEC-4994-8709-76DC0F6C8F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8380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8590" indent="0" algn="ctr">
              <a:buNone/>
              <a:defRPr sz="11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838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8380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8590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FFCF-463E-4D67-9145-5F37447319F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848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838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859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9" y="2126028"/>
            <a:ext cx="7558107" cy="50387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18836129">
            <a:off x="6722471" y="-2304784"/>
            <a:ext cx="8644255" cy="35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836129">
            <a:off x="-1880171" y="1720575"/>
            <a:ext cx="9125533" cy="37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0"/>
          <p:cNvSpPr/>
          <p:nvPr/>
        </p:nvSpPr>
        <p:spPr>
          <a:xfrm flipH="1">
            <a:off x="609817" y="1943149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b="1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年终总结</a:t>
            </a:r>
            <a:r>
              <a:rPr lang="zh-CN" altLang="en-US" sz="4000" b="1" dirty="0">
                <a:solidFill>
                  <a:srgbClr val="C00000"/>
                </a:solidFill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工作汇报</a:t>
            </a:r>
            <a:endParaRPr lang="en-US" sz="4000" b="1" dirty="0">
              <a:solidFill>
                <a:srgbClr val="C00000"/>
              </a:solidFill>
              <a:latin typeface="Agency FB" panose="020B0503020202020204" pitchFamily="34" charset="0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8949148">
            <a:off x="6112917" y="-3895921"/>
            <a:ext cx="6423949" cy="6423949"/>
          </a:xfrm>
          <a:prstGeom prst="rect">
            <a:avLst/>
          </a:prstGeom>
          <a:solidFill>
            <a:srgbClr val="083473"/>
          </a:solidFill>
          <a:ln>
            <a:solidFill>
              <a:srgbClr val="083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676982">
            <a:off x="984855" y="1886174"/>
            <a:ext cx="10737928" cy="12978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0"/>
          <p:cNvSpPr/>
          <p:nvPr/>
        </p:nvSpPr>
        <p:spPr>
          <a:xfrm flipH="1">
            <a:off x="299127" y="918987"/>
            <a:ext cx="179324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600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2020</a:t>
            </a:r>
            <a:endParaRPr lang="en-US" sz="6600" dirty="0">
              <a:latin typeface="Agency FB" panose="020B0503020202020204" pitchFamily="34" charset="0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14" name="Rectangle 30"/>
          <p:cNvSpPr/>
          <p:nvPr/>
        </p:nvSpPr>
        <p:spPr>
          <a:xfrm flipH="1">
            <a:off x="612624" y="2628949"/>
            <a:ext cx="3288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产品展示</a:t>
            </a:r>
            <a:r>
              <a:rPr lang="en-US" altLang="zh-CN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/</a:t>
            </a:r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品牌宣传</a:t>
            </a:r>
            <a:r>
              <a:rPr lang="en-US" altLang="zh-CN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/</a:t>
            </a:r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公司介绍</a:t>
            </a:r>
            <a:r>
              <a:rPr lang="en-US" altLang="zh-CN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/</a:t>
            </a:r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工作汇报</a:t>
            </a:r>
            <a:endParaRPr lang="en-US" sz="1400" dirty="0">
              <a:solidFill>
                <a:srgbClr val="C00000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 flipH="1">
            <a:off x="953748" y="3119169"/>
            <a:ext cx="1531188" cy="307777"/>
          </a:xfrm>
          <a:prstGeom prst="rect">
            <a:avLst/>
          </a:prstGeom>
          <a:solidFill>
            <a:srgbClr val="083473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汇报人：</a:t>
            </a:r>
            <a:r>
              <a:rPr lang="en-US" altLang="zh-CN" sz="140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xiazaii</a:t>
            </a:r>
            <a:endParaRPr lang="zh-CN" altLang="en-US" sz="1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6" name="Rectangle 30"/>
          <p:cNvSpPr/>
          <p:nvPr/>
        </p:nvSpPr>
        <p:spPr>
          <a:xfrm flipH="1">
            <a:off x="6635597" y="1383068"/>
            <a:ext cx="115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3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42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149"/>
                                </p:stCondLst>
                                <p:childTnLst>
                                  <p:par>
                                    <p:cTn id="45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2" grpId="0"/>
          <p:bldP spid="14" grpId="0"/>
          <p:bldP spid="15" grpId="0" bldLvl="0" animBg="1"/>
          <p:bldP spid="16" grpId="0"/>
          <p:bldP spid="16" grpId="1"/>
          <p:bldP spid="16" grpId="2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3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42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149"/>
                                </p:stCondLst>
                                <p:childTnLst>
                                  <p:par>
                                    <p:cTn id="45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2" grpId="0"/>
          <p:bldP spid="14" grpId="0"/>
          <p:bldP spid="15" grpId="0" bldLvl="0" animBg="1"/>
          <p:bldP spid="16" grpId="0"/>
          <p:bldP spid="16" grpId="1"/>
          <p:bldP spid="16" grpId="2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786267" y="1673942"/>
            <a:ext cx="3098802" cy="25448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/>
          </a:p>
        </p:txBody>
      </p:sp>
      <p:sp>
        <p:nvSpPr>
          <p:cNvPr id="11" name="Rectangle 7"/>
          <p:cNvSpPr/>
          <p:nvPr/>
        </p:nvSpPr>
        <p:spPr>
          <a:xfrm>
            <a:off x="4031144" y="1490569"/>
            <a:ext cx="4771974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1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  <a:p>
            <a:pPr>
              <a:lnSpc>
                <a:spcPct val="130000"/>
              </a:lnSpc>
            </a:pPr>
            <a:endParaRPr lang="en-US" sz="77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  <a:p>
            <a:pPr>
              <a:lnSpc>
                <a:spcPct val="130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  <a:p>
            <a:pPr>
              <a:lnSpc>
                <a:spcPct val="130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  <a:p>
            <a:pPr>
              <a:lnSpc>
                <a:spcPct val="130000"/>
              </a:lnSpc>
            </a:pPr>
            <a:endParaRPr lang="en-US" sz="77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Oval 8"/>
          <p:cNvSpPr/>
          <p:nvPr/>
        </p:nvSpPr>
        <p:spPr>
          <a:xfrm>
            <a:off x="4126453" y="3181886"/>
            <a:ext cx="453133" cy="4531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473098" y="3240112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14" name="Oval 10"/>
          <p:cNvSpPr/>
          <p:nvPr/>
        </p:nvSpPr>
        <p:spPr>
          <a:xfrm>
            <a:off x="6495991" y="3249236"/>
            <a:ext cx="453133" cy="453133"/>
          </a:xfrm>
          <a:prstGeom prst="ellips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6934076" y="3234311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16" name="Oval 12"/>
          <p:cNvSpPr/>
          <p:nvPr/>
        </p:nvSpPr>
        <p:spPr>
          <a:xfrm>
            <a:off x="4126453" y="3986588"/>
            <a:ext cx="453133" cy="453133"/>
          </a:xfrm>
          <a:prstGeom prst="ellips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4473098" y="4044814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18" name="Oval 14"/>
          <p:cNvSpPr/>
          <p:nvPr/>
        </p:nvSpPr>
        <p:spPr>
          <a:xfrm>
            <a:off x="6495991" y="4053938"/>
            <a:ext cx="453133" cy="4531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934076" y="4039012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4225321" y="4088858"/>
            <a:ext cx="242449" cy="23698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1" name="Freeform 70"/>
          <p:cNvSpPr/>
          <p:nvPr/>
        </p:nvSpPr>
        <p:spPr bwMode="auto">
          <a:xfrm>
            <a:off x="6612800" y="4170151"/>
            <a:ext cx="219515" cy="202041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2" name="Freeform 71"/>
          <p:cNvSpPr>
            <a:spLocks noEditPoints="1"/>
          </p:cNvSpPr>
          <p:nvPr/>
        </p:nvSpPr>
        <p:spPr bwMode="auto">
          <a:xfrm>
            <a:off x="6601333" y="3336087"/>
            <a:ext cx="242449" cy="256647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3" name="Freeform 105"/>
          <p:cNvSpPr>
            <a:spLocks noEditPoints="1"/>
          </p:cNvSpPr>
          <p:nvPr/>
        </p:nvSpPr>
        <p:spPr bwMode="auto">
          <a:xfrm>
            <a:off x="4269005" y="3279318"/>
            <a:ext cx="198765" cy="240265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 animBg="1"/>
          <p:bldP spid="13" grpId="0"/>
          <p:bldP spid="14" grpId="0" animBg="1"/>
          <p:bldP spid="15" grpId="0"/>
          <p:bldP spid="16" grpId="0" animBg="1"/>
          <p:bldP spid="17" grpId="0"/>
          <p:bldP spid="18" grpId="0" animBg="1"/>
          <p:bldP spid="19" grpId="0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 animBg="1"/>
          <p:bldP spid="13" grpId="0"/>
          <p:bldP spid="14" grpId="0" animBg="1"/>
          <p:bldP spid="15" grpId="0"/>
          <p:bldP spid="16" grpId="0" animBg="1"/>
          <p:bldP spid="17" grpId="0"/>
          <p:bldP spid="18" grpId="0" animBg="1"/>
          <p:bldP spid="19" grpId="0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7656" y="1216296"/>
            <a:ext cx="4498416" cy="2706491"/>
            <a:chOff x="3022028" y="1587732"/>
            <a:chExt cx="6120680" cy="3682533"/>
          </a:xfrm>
        </p:grpSpPr>
        <p:pic>
          <p:nvPicPr>
            <p:cNvPr id="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10599" r="-2911" b="-1059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</p:grpSp>
      <p:sp>
        <p:nvSpPr>
          <p:cNvPr id="5" name="燕尾形 44"/>
          <p:cNvSpPr/>
          <p:nvPr/>
        </p:nvSpPr>
        <p:spPr>
          <a:xfrm rot="5400000">
            <a:off x="5108378" y="1355860"/>
            <a:ext cx="264613" cy="42338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40684" y="1779240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372539" y="1067258"/>
            <a:ext cx="1366815" cy="252520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54452" y="1333309"/>
            <a:ext cx="2434437" cy="3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9" name="燕尾形 48"/>
          <p:cNvSpPr/>
          <p:nvPr/>
        </p:nvSpPr>
        <p:spPr>
          <a:xfrm rot="5400000">
            <a:off x="5108378" y="2361389"/>
            <a:ext cx="264613" cy="423380"/>
          </a:xfrm>
          <a:prstGeom prst="chevron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240684" y="2784769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72539" y="2072787"/>
            <a:ext cx="1366815" cy="252520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200" dirty="0">
                <a:solidFill>
                  <a:srgbClr val="08347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08347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454452" y="2338837"/>
            <a:ext cx="2434437" cy="3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13" name="燕尾形 52"/>
          <p:cNvSpPr/>
          <p:nvPr/>
        </p:nvSpPr>
        <p:spPr>
          <a:xfrm rot="5400000">
            <a:off x="5108378" y="3419839"/>
            <a:ext cx="264613" cy="42338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40684" y="3843220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372539" y="3131238"/>
            <a:ext cx="1366815" cy="252520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454452" y="3397288"/>
            <a:ext cx="2434437" cy="3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32" name="平行四边形 31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8" grpId="0"/>
          <p:bldP spid="9" grpId="0" animBg="1"/>
          <p:bldP spid="11" grpId="0"/>
          <p:bldP spid="12" grpId="0"/>
          <p:bldP spid="13" grpId="0" animBg="1"/>
          <p:bldP spid="15" grpId="0"/>
          <p:bldP spid="16" grpId="0"/>
          <p:bldP spid="32" grpId="0" animBg="1"/>
          <p:bldP spid="33" grpId="0" animBg="1"/>
          <p:bldP spid="34" grpId="0" animBg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8" grpId="0"/>
          <p:bldP spid="9" grpId="0" animBg="1"/>
          <p:bldP spid="11" grpId="0"/>
          <p:bldP spid="12" grpId="0"/>
          <p:bldP spid="13" grpId="0" animBg="1"/>
          <p:bldP spid="15" grpId="0"/>
          <p:bldP spid="16" grpId="0"/>
          <p:bldP spid="32" grpId="0" animBg="1"/>
          <p:bldP spid="33" grpId="0" animBg="1"/>
          <p:bldP spid="34" grpId="0" animBg="1"/>
          <p:bldP spid="3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3"/>
          <p:cNvSpPr/>
          <p:nvPr/>
        </p:nvSpPr>
        <p:spPr>
          <a:xfrm>
            <a:off x="440811" y="2499153"/>
            <a:ext cx="8244000" cy="180000"/>
          </a:xfrm>
          <a:prstGeom prst="rightArrow">
            <a:avLst>
              <a:gd name="adj1" fmla="val 45974"/>
              <a:gd name="adj2" fmla="val 698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5941" y="1228363"/>
            <a:ext cx="1761509" cy="1320969"/>
            <a:chOff x="1298163" y="1322669"/>
            <a:chExt cx="1761509" cy="1320969"/>
          </a:xfrm>
        </p:grpSpPr>
        <p:grpSp>
          <p:nvGrpSpPr>
            <p:cNvPr id="4" name="组合 3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TextBox 8"/>
              <p:cNvSpPr txBox="1"/>
              <p:nvPr/>
            </p:nvSpPr>
            <p:spPr>
              <a:xfrm>
                <a:off x="1424833" y="138505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709672" y="1857838"/>
              <a:ext cx="126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请在此处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47622" y="1228363"/>
            <a:ext cx="1761509" cy="1320969"/>
            <a:chOff x="1298163" y="1322669"/>
            <a:chExt cx="1761509" cy="1320969"/>
          </a:xfrm>
        </p:grpSpPr>
        <p:grpSp>
          <p:nvGrpSpPr>
            <p:cNvPr id="12" name="组合 11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TextBox 139"/>
              <p:cNvSpPr txBox="1"/>
              <p:nvPr/>
            </p:nvSpPr>
            <p:spPr>
              <a:xfrm>
                <a:off x="1424833" y="138505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709672" y="1856346"/>
              <a:ext cx="126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2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20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06782" y="1228363"/>
            <a:ext cx="1761509" cy="1320969"/>
            <a:chOff x="1298163" y="1322669"/>
            <a:chExt cx="1761509" cy="1320969"/>
          </a:xfrm>
        </p:grpSpPr>
        <p:grpSp>
          <p:nvGrpSpPr>
            <p:cNvPr id="20" name="组合 19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TextBox 147"/>
              <p:cNvSpPr txBox="1"/>
              <p:nvPr/>
            </p:nvSpPr>
            <p:spPr>
              <a:xfrm>
                <a:off x="1424833" y="138505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709672" y="1856346"/>
              <a:ext cx="126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2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20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7" name="TextBox 36"/>
          <p:cNvSpPr txBox="1"/>
          <p:nvPr/>
        </p:nvSpPr>
        <p:spPr>
          <a:xfrm>
            <a:off x="1087450" y="2786314"/>
            <a:ext cx="1855776" cy="481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28" name="TextBox 36"/>
          <p:cNvSpPr txBox="1"/>
          <p:nvPr/>
        </p:nvSpPr>
        <p:spPr>
          <a:xfrm>
            <a:off x="3828291" y="2786314"/>
            <a:ext cx="1855776" cy="481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29" name="TextBox 36"/>
          <p:cNvSpPr txBox="1"/>
          <p:nvPr/>
        </p:nvSpPr>
        <p:spPr>
          <a:xfrm>
            <a:off x="6569131" y="2786314"/>
            <a:ext cx="1855776" cy="481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30" name="矩形 29"/>
          <p:cNvSpPr/>
          <p:nvPr/>
        </p:nvSpPr>
        <p:spPr>
          <a:xfrm>
            <a:off x="1336997" y="3911608"/>
            <a:ext cx="647000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 algn="ctr">
              <a:lnSpc>
                <a:spcPct val="125000"/>
              </a:lnSpc>
            </a:pPr>
            <a:endParaRPr lang="en-US" altLang="zh-CN" sz="1050" dirty="0"/>
          </a:p>
          <a:p>
            <a:pPr algn="ctr">
              <a:lnSpc>
                <a:spcPct val="125000"/>
              </a:lnSpc>
            </a:pPr>
            <a:endParaRPr lang="en-US" altLang="zh-CN" sz="1050" dirty="0"/>
          </a:p>
        </p:txBody>
      </p:sp>
      <p:sp>
        <p:nvSpPr>
          <p:cNvPr id="31" name="平行四边形 30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/>
          <p:cNvSpPr/>
          <p:nvPr/>
        </p:nvSpPr>
        <p:spPr bwMode="auto">
          <a:xfrm>
            <a:off x="5924621" y="1195362"/>
            <a:ext cx="1826929" cy="1112397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67204" tIns="555625" rIns="67204" bIns="33602" numCol="1" anchor="t" anchorCtr="0" compatLnSpc="1"/>
          <a:lstStyle/>
          <a:p>
            <a:pPr algn="ctr">
              <a:lnSpc>
                <a:spcPts val="1105"/>
              </a:lnSpc>
            </a:pPr>
            <a:r>
              <a:rPr lang="en-US" altLang="zh-CN" sz="3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62</a:t>
            </a:r>
            <a:r>
              <a:rPr lang="en-US" altLang="zh-CN" sz="17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%</a:t>
            </a:r>
          </a:p>
          <a:p>
            <a:pPr algn="ctr">
              <a:lnSpc>
                <a:spcPts val="1105"/>
              </a:lnSpc>
            </a:pPr>
            <a:r>
              <a:rPr lang="zh-CN" altLang="en-US" sz="8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2" name="Freeform 7"/>
          <p:cNvSpPr/>
          <p:nvPr/>
        </p:nvSpPr>
        <p:spPr bwMode="auto">
          <a:xfrm>
            <a:off x="5924621" y="2462033"/>
            <a:ext cx="1826929" cy="792674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  <a:effectLst/>
        </p:spPr>
        <p:txBody>
          <a:bodyPr vert="horz" wrap="square" lIns="67204" tIns="449792" rIns="67204" bIns="33602" numCol="1" anchor="t" anchorCtr="0" compatLnSpc="1"/>
          <a:lstStyle/>
          <a:p>
            <a:pPr algn="ctr">
              <a:lnSpc>
                <a:spcPts val="1105"/>
              </a:lnSpc>
            </a:pPr>
            <a:r>
              <a:rPr lang="en-US" altLang="zh-CN" sz="397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38</a:t>
            </a:r>
            <a:r>
              <a:rPr lang="en-US" altLang="zh-CN" sz="17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%</a:t>
            </a:r>
          </a:p>
          <a:p>
            <a:endParaRPr lang="zh-CN" altLang="en-US" sz="97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1346821" y="2298425"/>
            <a:ext cx="4577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32" idx="0"/>
          </p:cNvCxnSpPr>
          <p:nvPr/>
        </p:nvCxnSpPr>
        <p:spPr>
          <a:xfrm flipH="1">
            <a:off x="1346821" y="2462033"/>
            <a:ext cx="4577800" cy="0"/>
          </a:xfrm>
          <a:prstGeom prst="line">
            <a:avLst/>
          </a:prstGeom>
          <a:ln>
            <a:solidFill>
              <a:srgbClr val="083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3"/>
          <p:cNvSpPr txBox="1"/>
          <p:nvPr/>
        </p:nvSpPr>
        <p:spPr>
          <a:xfrm flipH="1">
            <a:off x="1346821" y="1197093"/>
            <a:ext cx="2048248" cy="271438"/>
          </a:xfrm>
          <a:prstGeom prst="rect">
            <a:avLst/>
          </a:prstGeom>
          <a:noFill/>
          <a:ln>
            <a:noFill/>
          </a:ln>
        </p:spPr>
        <p:txBody>
          <a:bodyPr wrap="square" lIns="67200" tIns="33600" rIns="67200" bIns="33600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25" dirty="0">
                <a:solidFill>
                  <a:srgbClr val="2F5EB0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36" name="TextBox 14"/>
          <p:cNvSpPr txBox="1"/>
          <p:nvPr/>
        </p:nvSpPr>
        <p:spPr>
          <a:xfrm>
            <a:off x="1346821" y="1465093"/>
            <a:ext cx="38590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  <a:p>
            <a:pPr>
              <a:lnSpc>
                <a:spcPct val="125000"/>
              </a:lnSpc>
            </a:pPr>
            <a:endParaRPr lang="en-US" altLang="zh-CN" sz="1050" dirty="0"/>
          </a:p>
        </p:txBody>
      </p:sp>
      <p:sp>
        <p:nvSpPr>
          <p:cNvPr id="37" name="TextBox 15"/>
          <p:cNvSpPr txBox="1"/>
          <p:nvPr/>
        </p:nvSpPr>
        <p:spPr>
          <a:xfrm flipH="1">
            <a:off x="1346821" y="2652755"/>
            <a:ext cx="2048248" cy="271438"/>
          </a:xfrm>
          <a:prstGeom prst="rect">
            <a:avLst/>
          </a:prstGeom>
          <a:noFill/>
          <a:ln>
            <a:noFill/>
          </a:ln>
        </p:spPr>
        <p:txBody>
          <a:bodyPr wrap="square" lIns="67200" tIns="33600" rIns="67200" bIns="33600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25" dirty="0">
                <a:solidFill>
                  <a:srgbClr val="2F5EB0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1346821" y="2920756"/>
            <a:ext cx="3859024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>
              <a:lnSpc>
                <a:spcPct val="125000"/>
              </a:lnSpc>
            </a:pPr>
            <a:endParaRPr lang="en-US" altLang="zh-CN" sz="1050" dirty="0"/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271494" y="3882868"/>
            <a:ext cx="6569959" cy="9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5000"/>
              </a:lnSpc>
              <a:buNone/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 algn="ctr">
              <a:lnSpc>
                <a:spcPct val="125000"/>
              </a:lnSpc>
              <a:buNone/>
            </a:pPr>
            <a:endParaRPr lang="en-US" altLang="zh-CN" sz="1050" dirty="0"/>
          </a:p>
          <a:p>
            <a:pPr algn="ctr">
              <a:lnSpc>
                <a:spcPct val="125000"/>
              </a:lnSpc>
              <a:buNone/>
            </a:pPr>
            <a:endParaRPr lang="en-US" altLang="zh-CN" sz="1050" dirty="0"/>
          </a:p>
        </p:txBody>
      </p:sp>
      <p:sp>
        <p:nvSpPr>
          <p:cNvPr id="40" name="平行四边形 39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平行四边形 41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30"/>
          <p:cNvSpPr/>
          <p:nvPr/>
        </p:nvSpPr>
        <p:spPr>
          <a:xfrm flipH="1">
            <a:off x="-895010" y="239663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11820" y="1541128"/>
            <a:ext cx="1590790" cy="159079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" name="椭圆 2"/>
          <p:cNvSpPr/>
          <p:nvPr/>
        </p:nvSpPr>
        <p:spPr>
          <a:xfrm>
            <a:off x="2783755" y="1541128"/>
            <a:ext cx="1590790" cy="159079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椭圆 3"/>
          <p:cNvSpPr/>
          <p:nvPr/>
        </p:nvSpPr>
        <p:spPr>
          <a:xfrm>
            <a:off x="4555690" y="1541128"/>
            <a:ext cx="1590790" cy="15907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椭圆 4"/>
          <p:cNvSpPr/>
          <p:nvPr/>
        </p:nvSpPr>
        <p:spPr>
          <a:xfrm>
            <a:off x="6327625" y="1541128"/>
            <a:ext cx="1590790" cy="159079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6" name="椭圆 5"/>
          <p:cNvSpPr/>
          <p:nvPr/>
        </p:nvSpPr>
        <p:spPr>
          <a:xfrm>
            <a:off x="2376946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" name="椭圆 6"/>
          <p:cNvSpPr/>
          <p:nvPr/>
        </p:nvSpPr>
        <p:spPr>
          <a:xfrm>
            <a:off x="4159465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8" name="椭圆 7"/>
          <p:cNvSpPr/>
          <p:nvPr/>
        </p:nvSpPr>
        <p:spPr>
          <a:xfrm>
            <a:off x="5931400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9" name="组合 8"/>
          <p:cNvGrpSpPr/>
          <p:nvPr/>
        </p:nvGrpSpPr>
        <p:grpSpPr>
          <a:xfrm>
            <a:off x="2571737" y="2245571"/>
            <a:ext cx="221723" cy="212052"/>
            <a:chOff x="1004888" y="993775"/>
            <a:chExt cx="2438400" cy="2332038"/>
          </a:xfrm>
          <a:solidFill>
            <a:srgbClr val="C00000"/>
          </a:solidFill>
        </p:grpSpPr>
        <p:sp>
          <p:nvSpPr>
            <p:cNvPr id="1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2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89" tIns="33594" rIns="67189" bIns="33594" numCol="1" anchor="t" anchorCtr="0" compatLnSpc="1">
              <a:noAutofit/>
            </a:bodyPr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8843" y="2223911"/>
            <a:ext cx="296419" cy="225221"/>
            <a:chOff x="4268086" y="4221191"/>
            <a:chExt cx="509646" cy="387231"/>
          </a:xfrm>
          <a:solidFill>
            <a:srgbClr val="C00000"/>
          </a:solidFill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66565" y="2181595"/>
            <a:ext cx="192527" cy="246219"/>
            <a:chOff x="1605186" y="572440"/>
            <a:chExt cx="563562" cy="720725"/>
          </a:xfrm>
          <a:solidFill>
            <a:srgbClr val="083473"/>
          </a:solidFill>
        </p:grpSpPr>
        <p:sp>
          <p:nvSpPr>
            <p:cNvPr id="1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38"/>
          <p:cNvSpPr txBox="1"/>
          <p:nvPr/>
        </p:nvSpPr>
        <p:spPr>
          <a:xfrm>
            <a:off x="1251887" y="3394904"/>
            <a:ext cx="1186513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28" name="文本框 39"/>
          <p:cNvSpPr txBox="1"/>
          <p:nvPr/>
        </p:nvSpPr>
        <p:spPr>
          <a:xfrm>
            <a:off x="3061836" y="3372044"/>
            <a:ext cx="1190124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29" name="文本框 40"/>
          <p:cNvSpPr txBox="1"/>
          <p:nvPr/>
        </p:nvSpPr>
        <p:spPr>
          <a:xfrm>
            <a:off x="4780345" y="3372044"/>
            <a:ext cx="1216595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30" name="文本框 41"/>
          <p:cNvSpPr txBox="1"/>
          <p:nvPr/>
        </p:nvSpPr>
        <p:spPr>
          <a:xfrm>
            <a:off x="6695105" y="3372044"/>
            <a:ext cx="1191595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31" name="平行四边形 30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0"/>
          <p:cNvSpPr/>
          <p:nvPr/>
        </p:nvSpPr>
        <p:spPr>
          <a:xfrm flipH="1">
            <a:off x="-849406" y="261584"/>
            <a:ext cx="3443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z="14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197" y="3869202"/>
            <a:ext cx="4680000" cy="471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2349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6290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02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0231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4172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04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38113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05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2054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06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2111" y="2902839"/>
            <a:ext cx="302237" cy="1099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26052" y="2312289"/>
            <a:ext cx="302237" cy="1690263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9993" y="1493139"/>
            <a:ext cx="302237" cy="25094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3934" y="2607564"/>
            <a:ext cx="302237" cy="1394988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875" y="2093214"/>
            <a:ext cx="302237" cy="1909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01814" y="2407539"/>
            <a:ext cx="302237" cy="1595013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9339" y="2540693"/>
            <a:ext cx="55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23%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8890" y="200451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34%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42830" y="118921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85%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81165" y="2299787"/>
            <a:ext cx="55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26%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30712" y="179129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63%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80259" y="210008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30%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927729" y="760941"/>
            <a:ext cx="780802" cy="780802"/>
            <a:chOff x="2891153" y="1068027"/>
            <a:chExt cx="780802" cy="780802"/>
          </a:xfrm>
        </p:grpSpPr>
        <p:sp>
          <p:nvSpPr>
            <p:cNvPr id="22" name="椭圆形标注 23"/>
            <p:cNvSpPr/>
            <p:nvPr/>
          </p:nvSpPr>
          <p:spPr>
            <a:xfrm>
              <a:off x="2891153" y="1068027"/>
              <a:ext cx="780802" cy="780802"/>
            </a:xfrm>
            <a:prstGeom prst="wedgeEllipseCallout">
              <a:avLst>
                <a:gd name="adj1" fmla="val -52252"/>
                <a:gd name="adj2" fmla="val 41003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09585" y="1145119"/>
              <a:ext cx="743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添加</a:t>
              </a:r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关键字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74594" y="1271648"/>
            <a:ext cx="2621378" cy="1318818"/>
            <a:chOff x="5243359" y="1010092"/>
            <a:chExt cx="2621378" cy="1318818"/>
          </a:xfrm>
        </p:grpSpPr>
        <p:sp>
          <p:nvSpPr>
            <p:cNvPr id="25" name="椭圆 24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6" name="说明文字"/>
            <p:cNvGrpSpPr/>
            <p:nvPr/>
          </p:nvGrpSpPr>
          <p:grpSpPr>
            <a:xfrm>
              <a:off x="5466164" y="1010092"/>
              <a:ext cx="2398573" cy="1318818"/>
              <a:chOff x="905240" y="1379053"/>
              <a:chExt cx="2486150" cy="1366970"/>
            </a:xfrm>
          </p:grpSpPr>
          <p:sp>
            <p:nvSpPr>
              <p:cNvPr id="27" name="TextBox 35"/>
              <p:cNvSpPr txBox="1"/>
              <p:nvPr/>
            </p:nvSpPr>
            <p:spPr>
              <a:xfrm>
                <a:off x="909042" y="1379053"/>
                <a:ext cx="1988710" cy="28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2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  <p:sp>
            <p:nvSpPr>
              <p:cNvPr id="28" name="TextBox 36"/>
              <p:cNvSpPr txBox="1"/>
              <p:nvPr/>
            </p:nvSpPr>
            <p:spPr>
              <a:xfrm>
                <a:off x="905240" y="1619040"/>
                <a:ext cx="2486150" cy="1126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050" dirty="0"/>
                  <a:t>您的内容打在这里，在此框中选择粘贴，并选择只保留文字。您的内容打在这里，在此框中选择粘贴，并选择只保留文字。</a:t>
                </a:r>
                <a:endParaRPr lang="en-US" altLang="zh-CN" sz="1050" dirty="0"/>
              </a:p>
              <a:p>
                <a:pPr>
                  <a:lnSpc>
                    <a:spcPct val="125000"/>
                  </a:lnSpc>
                </a:pPr>
                <a:endParaRPr lang="en-US" altLang="zh-CN" sz="1050" dirty="0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74594" y="3119394"/>
            <a:ext cx="2621378" cy="713204"/>
            <a:chOff x="5243359" y="1010094"/>
            <a:chExt cx="2621378" cy="713204"/>
          </a:xfrm>
        </p:grpSpPr>
        <p:sp>
          <p:nvSpPr>
            <p:cNvPr id="30" name="椭圆 29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" name="说明文字"/>
            <p:cNvGrpSpPr/>
            <p:nvPr/>
          </p:nvGrpSpPr>
          <p:grpSpPr>
            <a:xfrm>
              <a:off x="5466164" y="1010094"/>
              <a:ext cx="2398573" cy="713204"/>
              <a:chOff x="905240" y="1379053"/>
              <a:chExt cx="2486150" cy="739243"/>
            </a:xfrm>
          </p:grpSpPr>
          <p:sp>
            <p:nvSpPr>
              <p:cNvPr id="32" name="TextBox 35"/>
              <p:cNvSpPr txBox="1"/>
              <p:nvPr/>
            </p:nvSpPr>
            <p:spPr>
              <a:xfrm>
                <a:off x="909042" y="1379053"/>
                <a:ext cx="1988710" cy="28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2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  <p:sp>
            <p:nvSpPr>
              <p:cNvPr id="33" name="TextBox 36"/>
              <p:cNvSpPr txBox="1"/>
              <p:nvPr/>
            </p:nvSpPr>
            <p:spPr>
              <a:xfrm>
                <a:off x="905240" y="1619040"/>
                <a:ext cx="2486150" cy="49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050" dirty="0"/>
                  <a:t>您的内容打在这里，在此框中选择粘贴，并选择只保留文字。</a:t>
                </a:r>
                <a:endParaRPr lang="en-US" altLang="zh-CN" sz="1050" dirty="0"/>
              </a:p>
            </p:txBody>
          </p:sp>
        </p:grpSp>
      </p:grpSp>
      <p:sp>
        <p:nvSpPr>
          <p:cNvPr id="63" name="平行四边形 62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平行四边形 63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平行四边形 64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30"/>
          <p:cNvSpPr/>
          <p:nvPr/>
        </p:nvSpPr>
        <p:spPr>
          <a:xfrm flipH="1">
            <a:off x="-884576" y="273308"/>
            <a:ext cx="3443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z="14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6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6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6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6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6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6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63" grpId="0" animBg="1"/>
          <p:bldP spid="64" grpId="0" animBg="1"/>
          <p:bldP spid="65" grpId="0" animBg="1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6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6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6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6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6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6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63" grpId="0" animBg="1"/>
          <p:bldP spid="64" grpId="0" animBg="1"/>
          <p:bldP spid="65" grpId="0" animBg="1"/>
          <p:bldP spid="6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359152" y="1920236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完成项目展示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6847839" y="-38422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837452" y="1831357"/>
            <a:ext cx="11897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03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>
            <a:spLocks noChangeArrowheads="1"/>
          </p:cNvSpPr>
          <p:nvPr/>
        </p:nvSpPr>
        <p:spPr bwMode="auto">
          <a:xfrm>
            <a:off x="3677191" y="2036020"/>
            <a:ext cx="1552632" cy="1554682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5888" tIns="32944" rIns="65888" bIns="32944" anchor="ctr"/>
          <a:lstStyle/>
          <a:p>
            <a:pPr algn="ctr"/>
            <a:endParaRPr lang="zh-CN" altLang="zh-CN" sz="18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5"/>
          <p:cNvSpPr>
            <a:spLocks noChangeArrowheads="1"/>
          </p:cNvSpPr>
          <p:nvPr/>
        </p:nvSpPr>
        <p:spPr bwMode="auto">
          <a:xfrm>
            <a:off x="831458" y="1558276"/>
            <a:ext cx="3575171" cy="1210980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任意多边形 16"/>
          <p:cNvSpPr>
            <a:spLocks noChangeArrowheads="1"/>
          </p:cNvSpPr>
          <p:nvPr/>
        </p:nvSpPr>
        <p:spPr bwMode="auto">
          <a:xfrm rot="10800000" flipV="1">
            <a:off x="4511815" y="1560568"/>
            <a:ext cx="3562595" cy="1207543"/>
          </a:xfrm>
          <a:custGeom>
            <a:avLst/>
            <a:gdLst>
              <a:gd name="T0" fmla="*/ 4946769 w 4946769"/>
              <a:gd name="T1" fmla="*/ 0 h 1673539"/>
              <a:gd name="T2" fmla="*/ 4782152 w 4946769"/>
              <a:gd name="T3" fmla="*/ 8312 h 1673539"/>
              <a:gd name="T4" fmla="*/ 3380855 w 4946769"/>
              <a:gd name="T5" fmla="*/ 997304 h 1673539"/>
              <a:gd name="T6" fmla="*/ 3303396 w 4946769"/>
              <a:gd name="T7" fmla="*/ 1204401 h 1673539"/>
              <a:gd name="T8" fmla="*/ 0 w 4946769"/>
              <a:gd name="T9" fmla="*/ 1204401 h 1673539"/>
              <a:gd name="T10" fmla="*/ 0 w 4946769"/>
              <a:gd name="T11" fmla="*/ 1670345 h 1673539"/>
              <a:gd name="T12" fmla="*/ 3215503 w 4946769"/>
              <a:gd name="T13" fmla="*/ 1670345 h 1673539"/>
              <a:gd name="T14" fmla="*/ 3215352 w 4946769"/>
              <a:gd name="T15" fmla="*/ 1673539 h 1673539"/>
              <a:gd name="T16" fmla="*/ 3803415 w 4946769"/>
              <a:gd name="T17" fmla="*/ 1673539 h 1673539"/>
              <a:gd name="T18" fmla="*/ 3806389 w 4946769"/>
              <a:gd name="T19" fmla="*/ 1614644 h 1673539"/>
              <a:gd name="T20" fmla="*/ 4888522 w 4946769"/>
              <a:gd name="T21" fmla="*/ 532510 h 1673539"/>
              <a:gd name="T22" fmla="*/ 4946769 w 4946769"/>
              <a:gd name="T23" fmla="*/ 52956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17"/>
          <p:cNvSpPr>
            <a:spLocks noChangeArrowheads="1"/>
          </p:cNvSpPr>
          <p:nvPr/>
        </p:nvSpPr>
        <p:spPr bwMode="auto">
          <a:xfrm rot="10800000">
            <a:off x="4511815" y="2867782"/>
            <a:ext cx="3562595" cy="1209834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18"/>
          <p:cNvSpPr>
            <a:spLocks noChangeArrowheads="1"/>
          </p:cNvSpPr>
          <p:nvPr/>
        </p:nvSpPr>
        <p:spPr bwMode="auto">
          <a:xfrm flipV="1">
            <a:off x="831458" y="2870075"/>
            <a:ext cx="3575171" cy="1207543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19"/>
          <p:cNvSpPr>
            <a:spLocks noChangeArrowheads="1"/>
          </p:cNvSpPr>
          <p:nvPr/>
        </p:nvSpPr>
        <p:spPr bwMode="auto">
          <a:xfrm>
            <a:off x="1079559" y="2439251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20"/>
          <p:cNvSpPr>
            <a:spLocks noChangeArrowheads="1"/>
          </p:cNvSpPr>
          <p:nvPr/>
        </p:nvSpPr>
        <p:spPr bwMode="auto">
          <a:xfrm>
            <a:off x="5984414" y="2854988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21"/>
          <p:cNvSpPr>
            <a:spLocks noChangeArrowheads="1"/>
          </p:cNvSpPr>
          <p:nvPr/>
        </p:nvSpPr>
        <p:spPr bwMode="auto">
          <a:xfrm>
            <a:off x="1084132" y="2854988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22"/>
          <p:cNvSpPr>
            <a:spLocks noChangeArrowheads="1"/>
          </p:cNvSpPr>
          <p:nvPr/>
        </p:nvSpPr>
        <p:spPr bwMode="auto">
          <a:xfrm>
            <a:off x="5984414" y="2439251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23"/>
          <p:cNvSpPr>
            <a:spLocks noChangeArrowheads="1"/>
          </p:cNvSpPr>
          <p:nvPr/>
        </p:nvSpPr>
        <p:spPr bwMode="auto">
          <a:xfrm>
            <a:off x="795309" y="1614702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2" name="文本框 23"/>
          <p:cNvSpPr>
            <a:spLocks noChangeArrowheads="1"/>
          </p:cNvSpPr>
          <p:nvPr/>
        </p:nvSpPr>
        <p:spPr bwMode="auto">
          <a:xfrm>
            <a:off x="5572229" y="1546122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3" name="文本框 23"/>
          <p:cNvSpPr>
            <a:spLocks noChangeArrowheads="1"/>
          </p:cNvSpPr>
          <p:nvPr/>
        </p:nvSpPr>
        <p:spPr bwMode="auto">
          <a:xfrm>
            <a:off x="726162" y="3431457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4" name="文本框 23"/>
          <p:cNvSpPr>
            <a:spLocks noChangeArrowheads="1"/>
          </p:cNvSpPr>
          <p:nvPr/>
        </p:nvSpPr>
        <p:spPr bwMode="auto">
          <a:xfrm>
            <a:off x="5579397" y="3432166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30"/>
          <p:cNvSpPr/>
          <p:nvPr/>
        </p:nvSpPr>
        <p:spPr>
          <a:xfrm flipH="1">
            <a:off x="-889265" y="238139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 animBg="1"/>
          <p:bldP spid="16" grpId="0" animBg="1"/>
          <p:bldP spid="17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 animBg="1"/>
          <p:bldP spid="16" grpId="0" animBg="1"/>
          <p:bldP spid="17" grpId="0" animBg="1"/>
          <p:bldP spid="1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499770" y="932479"/>
            <a:ext cx="0" cy="306950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/>
          <p:nvPr/>
        </p:nvSpPr>
        <p:spPr>
          <a:xfrm>
            <a:off x="4067493" y="2034956"/>
            <a:ext cx="864554" cy="86455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VS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187762" y="1137242"/>
            <a:ext cx="2116902" cy="483231"/>
            <a:chOff x="7033691" y="1547365"/>
            <a:chExt cx="2880320" cy="657499"/>
          </a:xfrm>
          <a:effectLst/>
        </p:grpSpPr>
        <p:sp>
          <p:nvSpPr>
            <p:cNvPr id="13" name="TextBox 7"/>
            <p:cNvSpPr>
              <a:spLocks noChangeArrowheads="1"/>
            </p:cNvSpPr>
            <p:nvPr/>
          </p:nvSpPr>
          <p:spPr bwMode="auto">
            <a:xfrm>
              <a:off x="7897788" y="1722226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我公司产品</a:t>
              </a:r>
            </a:p>
          </p:txBody>
        </p:sp>
        <p:sp>
          <p:nvSpPr>
            <p:cNvPr id="14" name="圆角矩形 97"/>
            <p:cNvSpPr/>
            <p:nvPr/>
          </p:nvSpPr>
          <p:spPr>
            <a:xfrm>
              <a:off x="7335865" y="1642592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834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033691" y="1547365"/>
              <a:ext cx="657499" cy="657499"/>
              <a:chOff x="6961683" y="1619373"/>
              <a:chExt cx="657499" cy="65749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18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5187762" y="1726318"/>
            <a:ext cx="32282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00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zh-CN" altLang="en-US" sz="103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87762" y="2883686"/>
            <a:ext cx="3122430" cy="483231"/>
            <a:chOff x="7033691" y="3923629"/>
            <a:chExt cx="4248472" cy="657499"/>
          </a:xfrm>
          <a:effectLst/>
        </p:grpSpPr>
        <p:sp>
          <p:nvSpPr>
            <p:cNvPr id="22" name="圆角矩形 107"/>
            <p:cNvSpPr/>
            <p:nvPr/>
          </p:nvSpPr>
          <p:spPr>
            <a:xfrm>
              <a:off x="7335865" y="401196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834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圆角矩形 113"/>
            <p:cNvSpPr/>
            <p:nvPr/>
          </p:nvSpPr>
          <p:spPr>
            <a:xfrm>
              <a:off x="7321723" y="4011960"/>
              <a:ext cx="3745148" cy="467045"/>
            </a:xfrm>
            <a:prstGeom prst="roundRect">
              <a:avLst>
                <a:gd name="adj" fmla="val 50000"/>
              </a:avLst>
            </a:prstGeom>
            <a:solidFill>
              <a:srgbClr val="0834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033691" y="3923629"/>
              <a:ext cx="657499" cy="657499"/>
              <a:chOff x="6961683" y="3995637"/>
              <a:chExt cx="657499" cy="657499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7"/>
            <p:cNvSpPr>
              <a:spLocks noChangeArrowheads="1"/>
            </p:cNvSpPr>
            <p:nvPr/>
          </p:nvSpPr>
          <p:spPr bwMode="auto">
            <a:xfrm>
              <a:off x="8039835" y="4098489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95%</a:t>
              </a:r>
              <a:endParaRPr lang="zh-CN" altLang="en-US" sz="14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87762" y="3412911"/>
            <a:ext cx="3122430" cy="483231"/>
            <a:chOff x="7033691" y="4643709"/>
            <a:chExt cx="4248472" cy="657499"/>
          </a:xfrm>
          <a:effectLst/>
        </p:grpSpPr>
        <p:sp>
          <p:nvSpPr>
            <p:cNvPr id="29" name="圆角矩形 115"/>
            <p:cNvSpPr/>
            <p:nvPr/>
          </p:nvSpPr>
          <p:spPr>
            <a:xfrm>
              <a:off x="7335865" y="473204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834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圆角矩形 116"/>
            <p:cNvSpPr/>
            <p:nvPr/>
          </p:nvSpPr>
          <p:spPr>
            <a:xfrm>
              <a:off x="7321723" y="4732040"/>
              <a:ext cx="3600400" cy="467045"/>
            </a:xfrm>
            <a:prstGeom prst="roundRect">
              <a:avLst>
                <a:gd name="adj" fmla="val 50000"/>
              </a:avLst>
            </a:prstGeom>
            <a:solidFill>
              <a:srgbClr val="0834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TextBox 7"/>
            <p:cNvSpPr>
              <a:spLocks noChangeArrowheads="1"/>
            </p:cNvSpPr>
            <p:nvPr/>
          </p:nvSpPr>
          <p:spPr bwMode="auto">
            <a:xfrm>
              <a:off x="8039835" y="4818569"/>
              <a:ext cx="202771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950</a:t>
              </a: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033691" y="4643709"/>
              <a:ext cx="657499" cy="657499"/>
              <a:chOff x="6961683" y="4715717"/>
              <a:chExt cx="657499" cy="65749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9346" y="1144170"/>
            <a:ext cx="2116902" cy="483231"/>
            <a:chOff x="913011" y="1556792"/>
            <a:chExt cx="2880320" cy="657499"/>
          </a:xfrm>
          <a:effectLst/>
        </p:grpSpPr>
        <p:sp>
          <p:nvSpPr>
            <p:cNvPr id="36" name="TextBox 7"/>
            <p:cNvSpPr>
              <a:spLocks noChangeArrowheads="1"/>
            </p:cNvSpPr>
            <p:nvPr/>
          </p:nvSpPr>
          <p:spPr bwMode="auto">
            <a:xfrm>
              <a:off x="1777108" y="1731653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其他公司产品</a:t>
              </a:r>
            </a:p>
          </p:txBody>
        </p:sp>
        <p:sp>
          <p:nvSpPr>
            <p:cNvPr id="37" name="圆角矩形 123"/>
            <p:cNvSpPr/>
            <p:nvPr/>
          </p:nvSpPr>
          <p:spPr>
            <a:xfrm>
              <a:off x="1215185" y="1652019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13011" y="1556792"/>
              <a:ext cx="657499" cy="657499"/>
              <a:chOff x="6961683" y="1619373"/>
              <a:chExt cx="657499" cy="65749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41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2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3" name="TextBox 7"/>
          <p:cNvSpPr>
            <a:spLocks noChangeArrowheads="1"/>
          </p:cNvSpPr>
          <p:nvPr/>
        </p:nvSpPr>
        <p:spPr bwMode="auto">
          <a:xfrm>
            <a:off x="689346" y="1733246"/>
            <a:ext cx="32282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00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zh-CN" altLang="en-US" sz="103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89346" y="2890614"/>
            <a:ext cx="3122430" cy="483231"/>
            <a:chOff x="913011" y="3933056"/>
            <a:chExt cx="4248472" cy="657499"/>
          </a:xfrm>
          <a:effectLst/>
        </p:grpSpPr>
        <p:sp>
          <p:nvSpPr>
            <p:cNvPr id="45" name="圆角矩形 130"/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圆角矩形 131"/>
            <p:cNvSpPr/>
            <p:nvPr/>
          </p:nvSpPr>
          <p:spPr>
            <a:xfrm>
              <a:off x="1201043" y="4021387"/>
              <a:ext cx="3456384" cy="46704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8" name="TextBox 7"/>
            <p:cNvSpPr>
              <a:spLocks noChangeArrowheads="1"/>
            </p:cNvSpPr>
            <p:nvPr/>
          </p:nvSpPr>
          <p:spPr bwMode="auto">
            <a:xfrm>
              <a:off x="1919155" y="4107916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85%</a:t>
              </a:r>
              <a:endParaRPr lang="zh-CN" altLang="en-US" sz="14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9346" y="3419840"/>
            <a:ext cx="3122430" cy="483231"/>
            <a:chOff x="913011" y="4653136"/>
            <a:chExt cx="4248472" cy="657499"/>
          </a:xfrm>
          <a:effectLst/>
        </p:grpSpPr>
        <p:sp>
          <p:nvSpPr>
            <p:cNvPr id="52" name="圆角矩形 136"/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圆角矩形 137"/>
            <p:cNvSpPr/>
            <p:nvPr/>
          </p:nvSpPr>
          <p:spPr>
            <a:xfrm>
              <a:off x="1201043" y="4741467"/>
              <a:ext cx="3096344" cy="46704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1919155" y="4827996"/>
              <a:ext cx="2018193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750</a:t>
              </a: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8" name="平行四边形 57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Rectangle 30"/>
          <p:cNvSpPr/>
          <p:nvPr/>
        </p:nvSpPr>
        <p:spPr>
          <a:xfrm flipH="1">
            <a:off x="-849407" y="249862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43" grpId="0"/>
          <p:bldP spid="58" grpId="0" animBg="1"/>
          <p:bldP spid="59" grpId="0" animBg="1"/>
          <p:bldP spid="60" grpId="0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43" grpId="0"/>
          <p:bldP spid="58" grpId="0" animBg="1"/>
          <p:bldP spid="59" grpId="0" animBg="1"/>
          <p:bldP spid="60" grpId="0" animBg="1"/>
          <p:bldP spid="6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30227" y="1411267"/>
            <a:ext cx="2992088" cy="2992088"/>
            <a:chOff x="3386666" y="719666"/>
            <a:chExt cx="5418667" cy="5418667"/>
          </a:xfrm>
        </p:grpSpPr>
        <p:sp>
          <p:nvSpPr>
            <p:cNvPr id="3" name="Diamond 4"/>
            <p:cNvSpPr/>
            <p:nvPr/>
          </p:nvSpPr>
          <p:spPr>
            <a:xfrm>
              <a:off x="3386666" y="719666"/>
              <a:ext cx="5418667" cy="541866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975"/>
            </a:p>
          </p:txBody>
        </p:sp>
        <p:sp>
          <p:nvSpPr>
            <p:cNvPr id="4" name="Freeform 5"/>
            <p:cNvSpPr/>
            <p:nvPr/>
          </p:nvSpPr>
          <p:spPr>
            <a:xfrm>
              <a:off x="3901439" y="123443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6"/>
            <p:cNvSpPr/>
            <p:nvPr/>
          </p:nvSpPr>
          <p:spPr>
            <a:xfrm>
              <a:off x="6177280" y="123443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834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7"/>
            <p:cNvSpPr/>
            <p:nvPr/>
          </p:nvSpPr>
          <p:spPr>
            <a:xfrm>
              <a:off x="3901439" y="351027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834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>
            <a:xfrm>
              <a:off x="6177280" y="351027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6212" y="2212278"/>
            <a:ext cx="7177170" cy="1688322"/>
            <a:chOff x="1192893" y="3010090"/>
            <a:chExt cx="9765473" cy="2297183"/>
          </a:xfrm>
        </p:grpSpPr>
        <p:grpSp>
          <p:nvGrpSpPr>
            <p:cNvPr id="9" name="组合 8"/>
            <p:cNvGrpSpPr/>
            <p:nvPr/>
          </p:nvGrpSpPr>
          <p:grpSpPr>
            <a:xfrm>
              <a:off x="8105836" y="3010090"/>
              <a:ext cx="2852530" cy="1079155"/>
              <a:chOff x="7774462" y="2224632"/>
              <a:chExt cx="2852530" cy="107915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774465" y="2612816"/>
                <a:ext cx="2629627" cy="69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192893" y="3010090"/>
              <a:ext cx="2852530" cy="1079154"/>
              <a:chOff x="1496207" y="2224632"/>
              <a:chExt cx="2852530" cy="107915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894202" y="2612816"/>
                <a:ext cx="2454535" cy="69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105836" y="4228118"/>
              <a:ext cx="2852530" cy="1079155"/>
              <a:chOff x="7774462" y="2224632"/>
              <a:chExt cx="2852530" cy="1079155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7774465" y="2612816"/>
                <a:ext cx="2629627" cy="69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92893" y="4228118"/>
              <a:ext cx="2852530" cy="1079155"/>
              <a:chOff x="1496207" y="2224632"/>
              <a:chExt cx="2852530" cy="107915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894202" y="2612816"/>
                <a:ext cx="2454535" cy="69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</p:grpSp>
      <p:sp>
        <p:nvSpPr>
          <p:cNvPr id="21" name="平行四边形 20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3612473">
            <a:off x="-3312162" y="3361687"/>
            <a:ext cx="8117840" cy="4897120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16618">
            <a:off x="-3322320" y="-1491667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3612473">
            <a:off x="6863468" y="-2968775"/>
            <a:ext cx="8117840" cy="4897120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5709920"/>
            <a:ext cx="8959802" cy="5040313"/>
          </a:xfrm>
          <a:prstGeom prst="rect">
            <a:avLst/>
          </a:prstGeom>
        </p:spPr>
      </p:pic>
      <p:sp>
        <p:nvSpPr>
          <p:cNvPr id="7" name="Rectangle 30"/>
          <p:cNvSpPr/>
          <p:nvPr/>
        </p:nvSpPr>
        <p:spPr>
          <a:xfrm flipH="1">
            <a:off x="348730" y="976218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CONTENT</a:t>
            </a:r>
            <a:endParaRPr lang="en-US" sz="36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8" name="Rectangle 30"/>
          <p:cNvSpPr/>
          <p:nvPr/>
        </p:nvSpPr>
        <p:spPr>
          <a:xfrm flipH="1">
            <a:off x="5621110" y="132673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年度工作概述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196840" y="1196340"/>
            <a:ext cx="0" cy="25222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146040" y="146812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46040" y="212344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146040" y="278384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46040" y="342138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30"/>
          <p:cNvSpPr/>
          <p:nvPr/>
        </p:nvSpPr>
        <p:spPr>
          <a:xfrm flipH="1">
            <a:off x="5621110" y="195665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工作完成情况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17" name="Rectangle 30"/>
          <p:cNvSpPr/>
          <p:nvPr/>
        </p:nvSpPr>
        <p:spPr>
          <a:xfrm flipH="1">
            <a:off x="5621110" y="259673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成功项目展示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18" name="Rectangle 30"/>
          <p:cNvSpPr/>
          <p:nvPr/>
        </p:nvSpPr>
        <p:spPr>
          <a:xfrm flipH="1">
            <a:off x="5621110" y="328761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明年工作计划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5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99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 animBg="1"/>
          <p:bldP spid="7" grpId="0"/>
          <p:bldP spid="8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5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99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 animBg="1"/>
          <p:bldP spid="7" grpId="0"/>
          <p:bldP spid="8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/>
          <p:nvPr/>
        </p:nvSpPr>
        <p:spPr>
          <a:xfrm>
            <a:off x="877376" y="3424856"/>
            <a:ext cx="2755632" cy="78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9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124924" y="1692746"/>
            <a:ext cx="221433" cy="1702583"/>
            <a:chOff x="1074408" y="1485901"/>
            <a:chExt cx="214311" cy="1647821"/>
          </a:xfrm>
          <a:solidFill>
            <a:srgbClr val="C00000"/>
          </a:solidFill>
        </p:grpSpPr>
        <p:cxnSp>
          <p:nvCxnSpPr>
            <p:cNvPr id="4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8"/>
          <p:cNvGrpSpPr/>
          <p:nvPr/>
        </p:nvGrpSpPr>
        <p:grpSpPr>
          <a:xfrm>
            <a:off x="1517013" y="1692746"/>
            <a:ext cx="221433" cy="1702583"/>
            <a:chOff x="1447800" y="1485901"/>
            <a:chExt cx="214311" cy="1647821"/>
          </a:xfrm>
          <a:solidFill>
            <a:srgbClr val="083473"/>
          </a:solidFill>
        </p:grpSpPr>
        <p:cxnSp>
          <p:nvCxnSpPr>
            <p:cNvPr id="7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9"/>
          <p:cNvGrpSpPr/>
          <p:nvPr/>
        </p:nvGrpSpPr>
        <p:grpSpPr>
          <a:xfrm>
            <a:off x="1909102" y="1692746"/>
            <a:ext cx="221433" cy="1702583"/>
            <a:chOff x="1828800" y="1485901"/>
            <a:chExt cx="214311" cy="1647821"/>
          </a:xfrm>
          <a:solidFill>
            <a:srgbClr val="C00000"/>
          </a:solidFill>
        </p:grpSpPr>
        <p:cxnSp>
          <p:nvCxnSpPr>
            <p:cNvPr id="10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0"/>
          <p:cNvGrpSpPr/>
          <p:nvPr/>
        </p:nvGrpSpPr>
        <p:grpSpPr>
          <a:xfrm>
            <a:off x="2301191" y="1692746"/>
            <a:ext cx="221433" cy="1702583"/>
            <a:chOff x="2209800" y="1485901"/>
            <a:chExt cx="214311" cy="1647821"/>
          </a:xfrm>
          <a:solidFill>
            <a:srgbClr val="083473"/>
          </a:solidFill>
        </p:grpSpPr>
        <p:cxnSp>
          <p:nvCxnSpPr>
            <p:cNvPr id="13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1"/>
          <p:cNvGrpSpPr/>
          <p:nvPr/>
        </p:nvGrpSpPr>
        <p:grpSpPr>
          <a:xfrm>
            <a:off x="2693280" y="1692746"/>
            <a:ext cx="221433" cy="1702583"/>
            <a:chOff x="2667000" y="1485901"/>
            <a:chExt cx="214311" cy="1647821"/>
          </a:xfrm>
          <a:solidFill>
            <a:srgbClr val="C00000"/>
          </a:solidFill>
        </p:grpSpPr>
        <p:cxnSp>
          <p:nvCxnSpPr>
            <p:cNvPr id="16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42"/>
          <p:cNvGrpSpPr/>
          <p:nvPr/>
        </p:nvGrpSpPr>
        <p:grpSpPr>
          <a:xfrm>
            <a:off x="3085371" y="1692746"/>
            <a:ext cx="221433" cy="1702583"/>
            <a:chOff x="2971800" y="1485901"/>
            <a:chExt cx="214311" cy="1647821"/>
          </a:xfrm>
          <a:solidFill>
            <a:srgbClr val="083473"/>
          </a:solidFill>
        </p:grpSpPr>
        <p:cxnSp>
          <p:nvCxnSpPr>
            <p:cNvPr id="19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143"/>
          <p:cNvSpPr/>
          <p:nvPr/>
        </p:nvSpPr>
        <p:spPr>
          <a:xfrm>
            <a:off x="1147682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22" name="Rectangle 144"/>
          <p:cNvSpPr/>
          <p:nvPr/>
        </p:nvSpPr>
        <p:spPr>
          <a:xfrm>
            <a:off x="1543195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23" name="Rectangle 145"/>
          <p:cNvSpPr/>
          <p:nvPr/>
        </p:nvSpPr>
        <p:spPr>
          <a:xfrm>
            <a:off x="1938707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24" name="Rectangle 146"/>
          <p:cNvSpPr/>
          <p:nvPr/>
        </p:nvSpPr>
        <p:spPr>
          <a:xfrm>
            <a:off x="2334220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25" name="Rectangle 147"/>
          <p:cNvSpPr/>
          <p:nvPr/>
        </p:nvSpPr>
        <p:spPr>
          <a:xfrm>
            <a:off x="2729733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26" name="Rectangle 148"/>
          <p:cNvSpPr/>
          <p:nvPr/>
        </p:nvSpPr>
        <p:spPr>
          <a:xfrm>
            <a:off x="3125246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27" name="Group 149"/>
          <p:cNvGrpSpPr/>
          <p:nvPr/>
        </p:nvGrpSpPr>
        <p:grpSpPr>
          <a:xfrm>
            <a:off x="4715963" y="1693981"/>
            <a:ext cx="1536312" cy="484500"/>
            <a:chOff x="4597686" y="3155872"/>
            <a:chExt cx="1583966" cy="468917"/>
          </a:xfrm>
        </p:grpSpPr>
        <p:sp>
          <p:nvSpPr>
            <p:cNvPr id="28" name="TextBox 37"/>
            <p:cNvSpPr txBox="1"/>
            <p:nvPr/>
          </p:nvSpPr>
          <p:spPr>
            <a:xfrm>
              <a:off x="4597686" y="3155872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29" name="TextBox 38"/>
            <p:cNvSpPr txBox="1"/>
            <p:nvPr/>
          </p:nvSpPr>
          <p:spPr>
            <a:xfrm>
              <a:off x="4597686" y="3348942"/>
              <a:ext cx="1583966" cy="2758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52"/>
          <p:cNvGrpSpPr/>
          <p:nvPr/>
        </p:nvGrpSpPr>
        <p:grpSpPr>
          <a:xfrm>
            <a:off x="6918256" y="1693980"/>
            <a:ext cx="1496100" cy="494952"/>
            <a:chOff x="6978976" y="3155872"/>
            <a:chExt cx="1542507" cy="479033"/>
          </a:xfrm>
        </p:grpSpPr>
        <p:sp>
          <p:nvSpPr>
            <p:cNvPr id="31" name="TextBox 40"/>
            <p:cNvSpPr txBox="1"/>
            <p:nvPr/>
          </p:nvSpPr>
          <p:spPr>
            <a:xfrm>
              <a:off x="6978977" y="3155872"/>
              <a:ext cx="1542506" cy="148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00" b="1" dirty="0">
                  <a:solidFill>
                    <a:srgbClr val="083473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00" b="1" dirty="0">
                <a:solidFill>
                  <a:srgbClr val="083473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2" name="TextBox 41"/>
            <p:cNvSpPr txBox="1"/>
            <p:nvPr/>
          </p:nvSpPr>
          <p:spPr>
            <a:xfrm>
              <a:off x="6978976" y="3348942"/>
              <a:ext cx="1542507" cy="2859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55"/>
          <p:cNvGrpSpPr/>
          <p:nvPr/>
        </p:nvGrpSpPr>
        <p:grpSpPr>
          <a:xfrm>
            <a:off x="4715963" y="2361186"/>
            <a:ext cx="1496100" cy="494952"/>
            <a:chOff x="4597685" y="3914331"/>
            <a:chExt cx="1542507" cy="479032"/>
          </a:xfrm>
        </p:grpSpPr>
        <p:sp>
          <p:nvSpPr>
            <p:cNvPr id="34" name="TextBox 43"/>
            <p:cNvSpPr txBox="1"/>
            <p:nvPr/>
          </p:nvSpPr>
          <p:spPr>
            <a:xfrm>
              <a:off x="4597686" y="3914331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083473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083473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5" name="TextBox 44"/>
            <p:cNvSpPr txBox="1"/>
            <p:nvPr/>
          </p:nvSpPr>
          <p:spPr>
            <a:xfrm>
              <a:off x="4597685" y="4107401"/>
              <a:ext cx="1542507" cy="2859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58"/>
          <p:cNvGrpSpPr/>
          <p:nvPr/>
        </p:nvGrpSpPr>
        <p:grpSpPr>
          <a:xfrm>
            <a:off x="6918256" y="2361188"/>
            <a:ext cx="1496100" cy="484500"/>
            <a:chOff x="6978976" y="3914331"/>
            <a:chExt cx="1542507" cy="468916"/>
          </a:xfrm>
        </p:grpSpPr>
        <p:sp>
          <p:nvSpPr>
            <p:cNvPr id="37" name="TextBox 46"/>
            <p:cNvSpPr txBox="1"/>
            <p:nvPr/>
          </p:nvSpPr>
          <p:spPr>
            <a:xfrm>
              <a:off x="6978977" y="3914331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8" name="TextBox 47"/>
            <p:cNvSpPr txBox="1"/>
            <p:nvPr/>
          </p:nvSpPr>
          <p:spPr>
            <a:xfrm>
              <a:off x="6978976" y="4107401"/>
              <a:ext cx="1542507" cy="27584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61"/>
          <p:cNvGrpSpPr/>
          <p:nvPr/>
        </p:nvGrpSpPr>
        <p:grpSpPr>
          <a:xfrm>
            <a:off x="4715963" y="3114871"/>
            <a:ext cx="1496100" cy="494952"/>
            <a:chOff x="4597685" y="3914331"/>
            <a:chExt cx="1542507" cy="479032"/>
          </a:xfrm>
        </p:grpSpPr>
        <p:sp>
          <p:nvSpPr>
            <p:cNvPr id="40" name="TextBox 49"/>
            <p:cNvSpPr txBox="1"/>
            <p:nvPr/>
          </p:nvSpPr>
          <p:spPr>
            <a:xfrm>
              <a:off x="4597686" y="3914331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41" name="TextBox 50"/>
            <p:cNvSpPr txBox="1"/>
            <p:nvPr/>
          </p:nvSpPr>
          <p:spPr>
            <a:xfrm>
              <a:off x="4597685" y="4107401"/>
              <a:ext cx="1542507" cy="2859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164"/>
          <p:cNvGrpSpPr/>
          <p:nvPr/>
        </p:nvGrpSpPr>
        <p:grpSpPr>
          <a:xfrm>
            <a:off x="6918256" y="3114871"/>
            <a:ext cx="1496100" cy="494952"/>
            <a:chOff x="6978976" y="3914331"/>
            <a:chExt cx="1542507" cy="479032"/>
          </a:xfrm>
        </p:grpSpPr>
        <p:sp>
          <p:nvSpPr>
            <p:cNvPr id="43" name="TextBox 52"/>
            <p:cNvSpPr txBox="1"/>
            <p:nvPr/>
          </p:nvSpPr>
          <p:spPr>
            <a:xfrm>
              <a:off x="6978977" y="3914331"/>
              <a:ext cx="1542506" cy="148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00" b="1" dirty="0">
                  <a:solidFill>
                    <a:srgbClr val="083473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00" b="1" dirty="0">
                <a:solidFill>
                  <a:srgbClr val="083473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44" name="TextBox 53"/>
            <p:cNvSpPr txBox="1"/>
            <p:nvPr/>
          </p:nvSpPr>
          <p:spPr>
            <a:xfrm>
              <a:off x="6978976" y="4107401"/>
              <a:ext cx="1542507" cy="2859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167"/>
          <p:cNvGrpSpPr/>
          <p:nvPr/>
        </p:nvGrpSpPr>
        <p:grpSpPr>
          <a:xfrm>
            <a:off x="6395228" y="3097632"/>
            <a:ext cx="484608" cy="470734"/>
            <a:chOff x="6299532" y="4190009"/>
            <a:chExt cx="469021" cy="455593"/>
          </a:xfrm>
        </p:grpSpPr>
        <p:sp>
          <p:nvSpPr>
            <p:cNvPr id="46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170"/>
          <p:cNvGrpSpPr/>
          <p:nvPr/>
        </p:nvGrpSpPr>
        <p:grpSpPr>
          <a:xfrm>
            <a:off x="4171516" y="1673326"/>
            <a:ext cx="484608" cy="470734"/>
            <a:chOff x="630683" y="3383511"/>
            <a:chExt cx="469021" cy="455593"/>
          </a:xfrm>
        </p:grpSpPr>
        <p:sp>
          <p:nvSpPr>
            <p:cNvPr id="49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173"/>
          <p:cNvGrpSpPr/>
          <p:nvPr/>
        </p:nvGrpSpPr>
        <p:grpSpPr>
          <a:xfrm>
            <a:off x="4171516" y="3097632"/>
            <a:ext cx="484608" cy="470734"/>
            <a:chOff x="3428938" y="4190009"/>
            <a:chExt cx="469021" cy="455593"/>
          </a:xfrm>
        </p:grpSpPr>
        <p:sp>
          <p:nvSpPr>
            <p:cNvPr id="52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176"/>
          <p:cNvGrpSpPr/>
          <p:nvPr/>
        </p:nvGrpSpPr>
        <p:grpSpPr>
          <a:xfrm>
            <a:off x="4171516" y="2372873"/>
            <a:ext cx="484608" cy="470734"/>
            <a:chOff x="6299532" y="3384456"/>
            <a:chExt cx="469021" cy="455593"/>
          </a:xfrm>
        </p:grpSpPr>
        <p:sp>
          <p:nvSpPr>
            <p:cNvPr id="55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179"/>
          <p:cNvGrpSpPr/>
          <p:nvPr/>
        </p:nvGrpSpPr>
        <p:grpSpPr>
          <a:xfrm>
            <a:off x="6395228" y="2372873"/>
            <a:ext cx="484608" cy="470734"/>
            <a:chOff x="630683" y="4190009"/>
            <a:chExt cx="469021" cy="455593"/>
          </a:xfrm>
        </p:grpSpPr>
        <p:sp>
          <p:nvSpPr>
            <p:cNvPr id="58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82"/>
          <p:cNvGrpSpPr/>
          <p:nvPr/>
        </p:nvGrpSpPr>
        <p:grpSpPr>
          <a:xfrm>
            <a:off x="6395228" y="1673326"/>
            <a:ext cx="484608" cy="470734"/>
            <a:chOff x="3425803" y="3384456"/>
            <a:chExt cx="469021" cy="455593"/>
          </a:xfrm>
        </p:grpSpPr>
        <p:sp>
          <p:nvSpPr>
            <p:cNvPr id="61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Footer Text"/>
          <p:cNvSpPr txBox="1"/>
          <p:nvPr/>
        </p:nvSpPr>
        <p:spPr>
          <a:xfrm>
            <a:off x="736427" y="4146979"/>
            <a:ext cx="8017771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/>
              <a:t>您的内容打在这里，在此框中选择粘贴，并选择只保留文字。您的内容打在这里，在此框中选择粘贴，并选择只保留文字。您的内容打在这里，在此框中选择粘贴，并选择只保</a:t>
            </a:r>
            <a:endParaRPr lang="en-US" sz="59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4" name="Straight Line buttom"/>
          <p:cNvCxnSpPr/>
          <p:nvPr/>
        </p:nvCxnSpPr>
        <p:spPr>
          <a:xfrm>
            <a:off x="729962" y="4009094"/>
            <a:ext cx="80306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平行四边形 64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平行四边形 65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平行四边形 66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30"/>
          <p:cNvSpPr/>
          <p:nvPr/>
        </p:nvSpPr>
        <p:spPr>
          <a:xfrm flipH="1">
            <a:off x="-837684" y="249862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2" presetID="1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63" grpId="0"/>
          <p:bldP spid="65" grpId="0" animBg="1"/>
          <p:bldP spid="66" grpId="0" animBg="1"/>
          <p:bldP spid="67" grpId="0" animBg="1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2" presetID="1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63" grpId="0"/>
          <p:bldP spid="65" grpId="0" animBg="1"/>
          <p:bldP spid="66" grpId="0" animBg="1"/>
          <p:bldP spid="67" grpId="0" animBg="1"/>
          <p:bldP spid="6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359152" y="1920236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明年工作计划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829437" y="1831357"/>
            <a:ext cx="1197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04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107379" y="1527792"/>
            <a:ext cx="3338449" cy="3155125"/>
          </a:xfrm>
          <a:prstGeom prst="roundRect">
            <a:avLst>
              <a:gd name="adj" fmla="val 2255"/>
            </a:avLst>
          </a:prstGeom>
          <a:solidFill>
            <a:srgbClr val="C00000"/>
          </a:solidFill>
          <a:ln w="3175">
            <a:solidFill>
              <a:srgbClr val="D7D7D7"/>
            </a:solidFill>
            <a:bevel/>
          </a:ln>
        </p:spPr>
        <p:txBody>
          <a:bodyPr lIns="1322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7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endParaRPr lang="zh-CN" altLang="en-US" sz="81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5225920" y="1344467"/>
            <a:ext cx="3099989" cy="424543"/>
          </a:xfrm>
          <a:prstGeom prst="roundRect">
            <a:avLst>
              <a:gd name="adj" fmla="val 15556"/>
            </a:avLst>
          </a:prstGeom>
          <a:solidFill>
            <a:srgbClr val="08347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600" b="1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5466716" y="1923322"/>
            <a:ext cx="266801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146" y="1248483"/>
            <a:ext cx="4451262" cy="333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9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1480" y="1040584"/>
            <a:ext cx="2503641" cy="883202"/>
            <a:chOff x="660054" y="1097734"/>
            <a:chExt cx="2503641" cy="883202"/>
          </a:xfrm>
        </p:grpSpPr>
        <p:sp>
          <p:nvSpPr>
            <p:cNvPr id="3" name="矩形 2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937660" y="1097734"/>
              <a:ext cx="1107996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060" y="2739113"/>
            <a:ext cx="2503641" cy="883202"/>
            <a:chOff x="660054" y="1097734"/>
            <a:chExt cx="2503641" cy="883202"/>
          </a:xfrm>
        </p:grpSpPr>
        <p:sp>
          <p:nvSpPr>
            <p:cNvPr id="6" name="矩形 5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7660" y="1097734"/>
              <a:ext cx="1107996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05921" y="1040584"/>
            <a:ext cx="2503641" cy="883202"/>
            <a:chOff x="660054" y="1097734"/>
            <a:chExt cx="2503641" cy="883202"/>
          </a:xfrm>
        </p:grpSpPr>
        <p:sp>
          <p:nvSpPr>
            <p:cNvPr id="9" name="矩形 8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9719" y="1097734"/>
              <a:ext cx="1107996" cy="276999"/>
            </a:xfrm>
            <a:prstGeom prst="rect">
              <a:avLst/>
            </a:prstGeom>
            <a:solidFill>
              <a:srgbClr val="083473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14501" y="2739113"/>
            <a:ext cx="2503641" cy="883202"/>
            <a:chOff x="660054" y="1097734"/>
            <a:chExt cx="2503641" cy="883202"/>
          </a:xfrm>
        </p:grpSpPr>
        <p:sp>
          <p:nvSpPr>
            <p:cNvPr id="12" name="矩形 11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8769" y="1097734"/>
              <a:ext cx="1107996" cy="276999"/>
            </a:xfrm>
            <a:prstGeom prst="rect">
              <a:avLst/>
            </a:prstGeom>
            <a:solidFill>
              <a:srgbClr val="083473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25662" y="4113077"/>
            <a:ext cx="1818705" cy="517289"/>
            <a:chOff x="5063235" y="3352800"/>
            <a:chExt cx="1440000" cy="1440000"/>
          </a:xfrm>
        </p:grpSpPr>
        <p:sp>
          <p:nvSpPr>
            <p:cNvPr id="15" name="椭圆 14"/>
            <p:cNvSpPr/>
            <p:nvPr/>
          </p:nvSpPr>
          <p:spPr>
            <a:xfrm>
              <a:off x="5063235" y="3352800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5223990" y="3513555"/>
              <a:ext cx="1118490" cy="11184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80567" y="3665175"/>
              <a:ext cx="805335" cy="8053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椭圆 17"/>
            <p:cNvSpPr/>
            <p:nvPr/>
          </p:nvSpPr>
          <p:spPr>
            <a:xfrm>
              <a:off x="5535055" y="3819663"/>
              <a:ext cx="496358" cy="4963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19" name="任意多边形 16"/>
          <p:cNvSpPr/>
          <p:nvPr/>
        </p:nvSpPr>
        <p:spPr>
          <a:xfrm rot="886162">
            <a:off x="3985892" y="922137"/>
            <a:ext cx="1547699" cy="3624801"/>
          </a:xfrm>
          <a:custGeom>
            <a:avLst/>
            <a:gdLst>
              <a:gd name="connsiteX0" fmla="*/ 773850 w 1547699"/>
              <a:gd name="connsiteY0" fmla="*/ 0 h 3624801"/>
              <a:gd name="connsiteX1" fmla="*/ 1547699 w 1547699"/>
              <a:gd name="connsiteY1" fmla="*/ 774225 h 3624801"/>
              <a:gd name="connsiteX2" fmla="*/ 1224818 w 1547699"/>
              <a:gd name="connsiteY2" fmla="*/ 774224 h 3624801"/>
              <a:gd name="connsiteX3" fmla="*/ 482121 w 1547699"/>
              <a:gd name="connsiteY3" fmla="*/ 3466209 h 3624801"/>
              <a:gd name="connsiteX4" fmla="*/ 430178 w 1547699"/>
              <a:gd name="connsiteY4" fmla="*/ 3586544 h 3624801"/>
              <a:gd name="connsiteX5" fmla="*/ 285070 w 1547699"/>
              <a:gd name="connsiteY5" fmla="*/ 3624801 h 3624801"/>
              <a:gd name="connsiteX6" fmla="*/ 318972 w 1547699"/>
              <a:gd name="connsiteY6" fmla="*/ 3191782 h 3624801"/>
              <a:gd name="connsiteX7" fmla="*/ 322882 w 1547699"/>
              <a:gd name="connsiteY7" fmla="*/ 774224 h 3624801"/>
              <a:gd name="connsiteX8" fmla="*/ 0 w 1547699"/>
              <a:gd name="connsiteY8" fmla="*/ 774224 h 36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699" h="3624801">
                <a:moveTo>
                  <a:pt x="773850" y="0"/>
                </a:moveTo>
                <a:lnTo>
                  <a:pt x="1547699" y="774225"/>
                </a:lnTo>
                <a:lnTo>
                  <a:pt x="1224818" y="774224"/>
                </a:lnTo>
                <a:cubicBezTo>
                  <a:pt x="1147922" y="1387977"/>
                  <a:pt x="977960" y="2285306"/>
                  <a:pt x="482121" y="3466209"/>
                </a:cubicBezTo>
                <a:lnTo>
                  <a:pt x="430178" y="3586544"/>
                </a:lnTo>
                <a:lnTo>
                  <a:pt x="285070" y="3624801"/>
                </a:lnTo>
                <a:lnTo>
                  <a:pt x="318972" y="3191782"/>
                </a:lnTo>
                <a:cubicBezTo>
                  <a:pt x="375012" y="2415817"/>
                  <a:pt x="406290" y="1638493"/>
                  <a:pt x="322882" y="774224"/>
                </a:cubicBezTo>
                <a:lnTo>
                  <a:pt x="0" y="77422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任意多边形 17"/>
          <p:cNvSpPr/>
          <p:nvPr/>
        </p:nvSpPr>
        <p:spPr>
          <a:xfrm rot="886162">
            <a:off x="4322669" y="965785"/>
            <a:ext cx="1207160" cy="3610177"/>
          </a:xfrm>
          <a:custGeom>
            <a:avLst/>
            <a:gdLst>
              <a:gd name="connsiteX0" fmla="*/ 433311 w 1207160"/>
              <a:gd name="connsiteY0" fmla="*/ 0 h 3610177"/>
              <a:gd name="connsiteX1" fmla="*/ 1207160 w 1207160"/>
              <a:gd name="connsiteY1" fmla="*/ 774225 h 3610177"/>
              <a:gd name="connsiteX2" fmla="*/ 884279 w 1207160"/>
              <a:gd name="connsiteY2" fmla="*/ 774224 h 3610177"/>
              <a:gd name="connsiteX3" fmla="*/ 141582 w 1207160"/>
              <a:gd name="connsiteY3" fmla="*/ 3466209 h 3610177"/>
              <a:gd name="connsiteX4" fmla="*/ 89639 w 1207160"/>
              <a:gd name="connsiteY4" fmla="*/ 3586544 h 3610177"/>
              <a:gd name="connsiteX5" fmla="*/ 0 w 1207160"/>
              <a:gd name="connsiteY5" fmla="*/ 3610177 h 3610177"/>
              <a:gd name="connsiteX6" fmla="*/ 10786 w 1207160"/>
              <a:gd name="connsiteY6" fmla="*/ 3581568 h 3610177"/>
              <a:gd name="connsiteX7" fmla="*/ 398266 w 1207160"/>
              <a:gd name="connsiteY7" fmla="*/ 1177093 h 3610177"/>
              <a:gd name="connsiteX8" fmla="*/ 423308 w 1207160"/>
              <a:gd name="connsiteY8" fmla="*/ 38978 h 3610177"/>
              <a:gd name="connsiteX9" fmla="*/ 422451 w 1207160"/>
              <a:gd name="connsiteY9" fmla="*/ 10865 h 361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60" h="3610177">
                <a:moveTo>
                  <a:pt x="433311" y="0"/>
                </a:moveTo>
                <a:lnTo>
                  <a:pt x="1207160" y="774225"/>
                </a:lnTo>
                <a:lnTo>
                  <a:pt x="884279" y="774224"/>
                </a:lnTo>
                <a:cubicBezTo>
                  <a:pt x="807383" y="1387977"/>
                  <a:pt x="637421" y="2285306"/>
                  <a:pt x="141582" y="3466209"/>
                </a:cubicBezTo>
                <a:lnTo>
                  <a:pt x="89639" y="3586544"/>
                </a:lnTo>
                <a:lnTo>
                  <a:pt x="0" y="3610177"/>
                </a:lnTo>
                <a:lnTo>
                  <a:pt x="10786" y="3581568"/>
                </a:lnTo>
                <a:cubicBezTo>
                  <a:pt x="188388" y="3066095"/>
                  <a:pt x="337780" y="2184060"/>
                  <a:pt x="398266" y="1177093"/>
                </a:cubicBezTo>
                <a:cubicBezTo>
                  <a:pt x="422460" y="774306"/>
                  <a:pt x="430139" y="389661"/>
                  <a:pt x="423308" y="38978"/>
                </a:cubicBezTo>
                <a:lnTo>
                  <a:pt x="422451" y="10865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4970978" y="1321619"/>
            <a:ext cx="238125" cy="238125"/>
          </a:xfrm>
          <a:prstGeom prst="ellipse">
            <a:avLst/>
          </a:prstGeom>
          <a:solidFill>
            <a:srgbClr val="0834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4750216" y="2126799"/>
            <a:ext cx="216000" cy="21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4477096" y="2909854"/>
            <a:ext cx="180000" cy="180000"/>
          </a:xfrm>
          <a:prstGeom prst="ellipse">
            <a:avLst/>
          </a:prstGeom>
          <a:solidFill>
            <a:srgbClr val="0834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4174038" y="3656908"/>
            <a:ext cx="144000" cy="144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5" name="肘形连接符 26"/>
          <p:cNvCxnSpPr>
            <a:stCxn id="13" idx="1"/>
            <a:endCxn id="23" idx="6"/>
          </p:cNvCxnSpPr>
          <p:nvPr/>
        </p:nvCxnSpPr>
        <p:spPr>
          <a:xfrm rot="10800000" flipV="1">
            <a:off x="4657096" y="2877612"/>
            <a:ext cx="1586120" cy="12224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7"/>
          <p:cNvCxnSpPr>
            <a:stCxn id="10" idx="1"/>
            <a:endCxn id="21" idx="6"/>
          </p:cNvCxnSpPr>
          <p:nvPr/>
        </p:nvCxnSpPr>
        <p:spPr>
          <a:xfrm rot="10800000" flipV="1">
            <a:off x="5209104" y="1179084"/>
            <a:ext cx="1006483" cy="26159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8"/>
          <p:cNvCxnSpPr>
            <a:stCxn id="7" idx="3"/>
            <a:endCxn id="24" idx="2"/>
          </p:cNvCxnSpPr>
          <p:nvPr/>
        </p:nvCxnSpPr>
        <p:spPr>
          <a:xfrm>
            <a:off x="3025662" y="2877613"/>
            <a:ext cx="1148376" cy="851295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9"/>
          <p:cNvCxnSpPr>
            <a:stCxn id="4" idx="3"/>
            <a:endCxn id="22" idx="2"/>
          </p:cNvCxnSpPr>
          <p:nvPr/>
        </p:nvCxnSpPr>
        <p:spPr>
          <a:xfrm>
            <a:off x="3017082" y="1179084"/>
            <a:ext cx="1733134" cy="1055715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0"/>
          <p:cNvSpPr/>
          <p:nvPr/>
        </p:nvSpPr>
        <p:spPr>
          <a:xfrm flipH="1">
            <a:off x="-861130" y="261585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9" grpId="0" animBg="1"/>
          <p:bldP spid="30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9" grpId="0" animBg="1"/>
          <p:bldP spid="30" grpId="0" animBg="1"/>
          <p:bldP spid="31" grpId="0" animBg="1"/>
          <p:bldP spid="3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4443954" y="1235522"/>
            <a:ext cx="3419294" cy="9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398" tIns="25199" rIns="50398" bIns="2519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4447636" y="898719"/>
            <a:ext cx="1332888" cy="2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398" tIns="25199" rIns="50398" bIns="25199">
            <a:spAutoFit/>
          </a:bodyPr>
          <a:lstStyle/>
          <a:p>
            <a:pPr algn="r"/>
            <a:r>
              <a:rPr lang="zh-CN" altLang="en-US" sz="12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9550" y="1168857"/>
            <a:ext cx="440825" cy="29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1436" y="1168857"/>
            <a:ext cx="892969" cy="2976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4443954" y="2500086"/>
            <a:ext cx="3419294" cy="9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398" tIns="25199" rIns="50398" bIns="2519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447636" y="2163284"/>
            <a:ext cx="1332888" cy="2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398" tIns="25199" rIns="50398" bIns="25199">
            <a:spAutoFit/>
          </a:bodyPr>
          <a:lstStyle/>
          <a:p>
            <a:pPr algn="r"/>
            <a:r>
              <a:rPr lang="zh-CN" altLang="en-US" sz="12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9550" y="2433421"/>
            <a:ext cx="440825" cy="29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1436" y="2433421"/>
            <a:ext cx="892969" cy="2976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3109" y="877407"/>
            <a:ext cx="2877588" cy="2385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200505" y="3370362"/>
            <a:ext cx="388524" cy="389691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 flipH="1" flipV="1">
            <a:off x="7551210" y="4088600"/>
            <a:ext cx="388524" cy="389691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/>
          <a:lstStyle/>
          <a:p>
            <a:endParaRPr lang="zh-CN" altLang="en-US" sz="97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89"/>
          <p:cNvSpPr txBox="1"/>
          <p:nvPr/>
        </p:nvSpPr>
        <p:spPr>
          <a:xfrm>
            <a:off x="1465118" y="3601285"/>
            <a:ext cx="628035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0"/>
          <p:cNvSpPr/>
          <p:nvPr/>
        </p:nvSpPr>
        <p:spPr>
          <a:xfrm flipH="1">
            <a:off x="-837684" y="261585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65" dur="500" spd="-99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69" dur="500" spd="-99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5" grpId="0" animBg="1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  <p:bldP spid="14" grpId="0" animBg="1"/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65" dur="500" spd="-99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69" dur="500" spd="-99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5" grpId="0" animBg="1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  <p:bldP spid="14" grpId="0" animBg="1"/>
          <p:bldP spid="15" grpId="0" animBg="1"/>
          <p:bldP spid="16" grpId="0" animBg="1"/>
          <p:bldP spid="1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5380061" y="1216013"/>
            <a:ext cx="1813345" cy="166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grpSp>
        <p:nvGrpSpPr>
          <p:cNvPr id="58" name="组合 57"/>
          <p:cNvGrpSpPr/>
          <p:nvPr/>
        </p:nvGrpSpPr>
        <p:grpSpPr>
          <a:xfrm>
            <a:off x="202397" y="1678990"/>
            <a:ext cx="8659662" cy="2569780"/>
            <a:chOff x="218085" y="2885828"/>
            <a:chExt cx="11782594" cy="3496519"/>
          </a:xfrm>
        </p:grpSpPr>
        <p:sp>
          <p:nvSpPr>
            <p:cNvPr id="59" name="文本框 41"/>
            <p:cNvSpPr txBox="1"/>
            <p:nvPr/>
          </p:nvSpPr>
          <p:spPr>
            <a:xfrm>
              <a:off x="218085" y="5625216"/>
              <a:ext cx="1928083" cy="7571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29966" y="4990493"/>
              <a:ext cx="504320" cy="442247"/>
              <a:chOff x="6365875" y="1458913"/>
              <a:chExt cx="619125" cy="542925"/>
            </a:xfrm>
            <a:solidFill>
              <a:srgbClr val="022949"/>
            </a:solidFill>
          </p:grpSpPr>
          <p:sp>
            <p:nvSpPr>
              <p:cNvPr id="94" name="任意多边形 51"/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5" name="任意多边形 52"/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6" name="任意多边形 53"/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7" name="任意多边形 54"/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8" name="任意多边形 55"/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9" name="任意多边形 56"/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</p:grpSp>
        <p:sp>
          <p:nvSpPr>
            <p:cNvPr id="61" name="文本框 43"/>
            <p:cNvSpPr txBox="1"/>
            <p:nvPr/>
          </p:nvSpPr>
          <p:spPr>
            <a:xfrm>
              <a:off x="5067437" y="5625216"/>
              <a:ext cx="1879567" cy="7571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830475" y="4837520"/>
              <a:ext cx="556492" cy="556494"/>
              <a:chOff x="6365875" y="2117725"/>
              <a:chExt cx="711201" cy="711201"/>
            </a:xfrm>
            <a:solidFill>
              <a:srgbClr val="022949"/>
            </a:solidFill>
          </p:grpSpPr>
          <p:sp>
            <p:nvSpPr>
              <p:cNvPr id="69" name="任意多边形 24"/>
              <p:cNvSpPr/>
              <p:nvPr/>
            </p:nvSpPr>
            <p:spPr bwMode="auto">
              <a:xfrm>
                <a:off x="686117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0" name="任意多边形 25"/>
              <p:cNvSpPr/>
              <p:nvPr/>
            </p:nvSpPr>
            <p:spPr bwMode="auto">
              <a:xfrm>
                <a:off x="68040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2" y="22"/>
                  </a:cxn>
                </a:cxnLst>
                <a:rect l="0" t="0" r="r" b="b"/>
                <a:pathLst>
                  <a:path w="5" h="22">
                    <a:moveTo>
                      <a:pt x="2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  <a:moveTo>
                      <a:pt x="2" y="22"/>
                    </a:moveTo>
                    <a:cubicBezTo>
                      <a:pt x="2" y="22"/>
                      <a:pt x="2" y="22"/>
                      <a:pt x="2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1" name="任意多边形 26"/>
              <p:cNvSpPr/>
              <p:nvPr/>
            </p:nvSpPr>
            <p:spPr bwMode="auto">
              <a:xfrm>
                <a:off x="674211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5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2" name="任意多边形 27"/>
              <p:cNvSpPr/>
              <p:nvPr/>
            </p:nvSpPr>
            <p:spPr bwMode="auto">
              <a:xfrm>
                <a:off x="668496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3" name="任意多边形 28"/>
              <p:cNvSpPr/>
              <p:nvPr/>
            </p:nvSpPr>
            <p:spPr bwMode="auto">
              <a:xfrm>
                <a:off x="6632575" y="2117725"/>
                <a:ext cx="22225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4" name="任意多边形 29"/>
              <p:cNvSpPr/>
              <p:nvPr/>
            </p:nvSpPr>
            <p:spPr bwMode="auto">
              <a:xfrm>
                <a:off x="65754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solidFill>
                <a:srgbClr val="08347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5" name="任意多边形 30"/>
              <p:cNvSpPr/>
              <p:nvPr/>
            </p:nvSpPr>
            <p:spPr bwMode="auto">
              <a:xfrm>
                <a:off x="6365875" y="23114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6" name="任意多边形 31"/>
              <p:cNvSpPr/>
              <p:nvPr/>
            </p:nvSpPr>
            <p:spPr bwMode="auto">
              <a:xfrm>
                <a:off x="6365875" y="2368550"/>
                <a:ext cx="84138" cy="222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19" y="6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6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6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7" name="任意多边形 32"/>
              <p:cNvSpPr/>
              <p:nvPr/>
            </p:nvSpPr>
            <p:spPr bwMode="auto">
              <a:xfrm>
                <a:off x="6365875" y="242887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8" name="任意多边形 33"/>
              <p:cNvSpPr/>
              <p:nvPr/>
            </p:nvSpPr>
            <p:spPr bwMode="auto">
              <a:xfrm>
                <a:off x="6365875" y="248602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9" name="任意多边形 34"/>
              <p:cNvSpPr/>
              <p:nvPr/>
            </p:nvSpPr>
            <p:spPr bwMode="auto">
              <a:xfrm>
                <a:off x="6365875" y="25400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0" name="任意多边形 35"/>
              <p:cNvSpPr/>
              <p:nvPr/>
            </p:nvSpPr>
            <p:spPr bwMode="auto">
              <a:xfrm>
                <a:off x="6365875" y="259715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1" name="任意多边形 36"/>
              <p:cNvSpPr/>
              <p:nvPr/>
            </p:nvSpPr>
            <p:spPr bwMode="auto">
              <a:xfrm>
                <a:off x="686117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2" name="任意多边形 37"/>
              <p:cNvSpPr/>
              <p:nvPr/>
            </p:nvSpPr>
            <p:spPr bwMode="auto">
              <a:xfrm>
                <a:off x="68040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23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3" name="任意多边形 38"/>
              <p:cNvSpPr/>
              <p:nvPr/>
            </p:nvSpPr>
            <p:spPr bwMode="auto">
              <a:xfrm>
                <a:off x="674211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5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4" name="任意多边形 39"/>
              <p:cNvSpPr/>
              <p:nvPr/>
            </p:nvSpPr>
            <p:spPr bwMode="auto">
              <a:xfrm>
                <a:off x="668496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5" name="任意多边形 40"/>
              <p:cNvSpPr/>
              <p:nvPr/>
            </p:nvSpPr>
            <p:spPr bwMode="auto">
              <a:xfrm>
                <a:off x="6632575" y="2741613"/>
                <a:ext cx="22225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6" name="任意多边形 41"/>
              <p:cNvSpPr/>
              <p:nvPr/>
            </p:nvSpPr>
            <p:spPr bwMode="auto">
              <a:xfrm>
                <a:off x="65754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7" name="任意多边形 42"/>
              <p:cNvSpPr/>
              <p:nvPr/>
            </p:nvSpPr>
            <p:spPr bwMode="auto">
              <a:xfrm>
                <a:off x="6491288" y="2227263"/>
                <a:ext cx="476250" cy="476250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0" y="108"/>
                  </a:cxn>
                  <a:cxn ang="0">
                    <a:pos x="17" y="125"/>
                  </a:cxn>
                  <a:cxn ang="0">
                    <a:pos x="107" y="125"/>
                  </a:cxn>
                  <a:cxn ang="0">
                    <a:pos x="125" y="108"/>
                  </a:cxn>
                  <a:cxn ang="0">
                    <a:pos x="125" y="18"/>
                  </a:cxn>
                  <a:cxn ang="0">
                    <a:pos x="107" y="0"/>
                  </a:cxn>
                  <a:cxn ang="0">
                    <a:pos x="26" y="28"/>
                  </a:cxn>
                  <a:cxn ang="0">
                    <a:pos x="20" y="22"/>
                  </a:cxn>
                  <a:cxn ang="0">
                    <a:pos x="26" y="17"/>
                  </a:cxn>
                  <a:cxn ang="0">
                    <a:pos x="31" y="22"/>
                  </a:cxn>
                  <a:cxn ang="0">
                    <a:pos x="26" y="28"/>
                  </a:cxn>
                  <a:cxn ang="0">
                    <a:pos x="91" y="90"/>
                  </a:cxn>
                  <a:cxn ang="0">
                    <a:pos x="34" y="90"/>
                  </a:cxn>
                  <a:cxn ang="0">
                    <a:pos x="34" y="32"/>
                  </a:cxn>
                  <a:cxn ang="0">
                    <a:pos x="91" y="32"/>
                  </a:cxn>
                  <a:cxn ang="0">
                    <a:pos x="91" y="90"/>
                  </a:cxn>
                  <a:cxn ang="0">
                    <a:pos x="91" y="90"/>
                  </a:cxn>
                  <a:cxn ang="0">
                    <a:pos x="91" y="90"/>
                  </a:cxn>
                </a:cxnLst>
                <a:rect l="0" t="0" r="r" b="b"/>
                <a:pathLst>
                  <a:path w="125" h="125">
                    <a:moveTo>
                      <a:pt x="1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8"/>
                      <a:pt x="7" y="125"/>
                      <a:pt x="17" y="125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17" y="125"/>
                      <a:pt x="125" y="118"/>
                      <a:pt x="125" y="10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8"/>
                      <a:pt x="117" y="0"/>
                      <a:pt x="107" y="0"/>
                    </a:cubicBezTo>
                    <a:close/>
                    <a:moveTo>
                      <a:pt x="26" y="28"/>
                    </a:moveTo>
                    <a:cubicBezTo>
                      <a:pt x="23" y="28"/>
                      <a:pt x="20" y="26"/>
                      <a:pt x="20" y="22"/>
                    </a:cubicBezTo>
                    <a:cubicBezTo>
                      <a:pt x="20" y="19"/>
                      <a:pt x="23" y="17"/>
                      <a:pt x="26" y="17"/>
                    </a:cubicBezTo>
                    <a:cubicBezTo>
                      <a:pt x="29" y="17"/>
                      <a:pt x="31" y="19"/>
                      <a:pt x="31" y="22"/>
                    </a:cubicBezTo>
                    <a:cubicBezTo>
                      <a:pt x="31" y="26"/>
                      <a:pt x="29" y="28"/>
                      <a:pt x="26" y="28"/>
                    </a:cubicBezTo>
                    <a:close/>
                    <a:moveTo>
                      <a:pt x="91" y="90"/>
                    </a:move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91" y="32"/>
                      <a:pt x="91" y="32"/>
                      <a:pt x="91" y="32"/>
                    </a:cubicBezTo>
                    <a:lnTo>
                      <a:pt x="91" y="90"/>
                    </a:lnTo>
                    <a:close/>
                    <a:moveTo>
                      <a:pt x="91" y="90"/>
                    </a:moveTo>
                    <a:cubicBezTo>
                      <a:pt x="91" y="90"/>
                      <a:pt x="91" y="90"/>
                      <a:pt x="91" y="90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8" name="任意多边形 43"/>
              <p:cNvSpPr/>
              <p:nvPr/>
            </p:nvSpPr>
            <p:spPr bwMode="auto">
              <a:xfrm>
                <a:off x="6989763" y="2311400"/>
                <a:ext cx="87313" cy="1905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23" h="5">
                    <a:moveTo>
                      <a:pt x="3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9" name="任意多边形 44"/>
              <p:cNvSpPr/>
              <p:nvPr/>
            </p:nvSpPr>
            <p:spPr bwMode="auto">
              <a:xfrm>
                <a:off x="6989763" y="2368550"/>
                <a:ext cx="87313" cy="222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20" y="6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0" name="任意多边形 45"/>
              <p:cNvSpPr/>
              <p:nvPr/>
            </p:nvSpPr>
            <p:spPr bwMode="auto">
              <a:xfrm>
                <a:off x="6989763" y="242887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1" name="任意多边形 46"/>
              <p:cNvSpPr/>
              <p:nvPr/>
            </p:nvSpPr>
            <p:spPr bwMode="auto">
              <a:xfrm>
                <a:off x="6989763" y="248602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2" name="任意多边形 47"/>
              <p:cNvSpPr/>
              <p:nvPr/>
            </p:nvSpPr>
            <p:spPr bwMode="auto">
              <a:xfrm>
                <a:off x="6989763" y="254000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3" name="任意多边形 48"/>
              <p:cNvSpPr/>
              <p:nvPr/>
            </p:nvSpPr>
            <p:spPr bwMode="auto">
              <a:xfrm>
                <a:off x="6989763" y="259715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</p:grpSp>
        <p:sp>
          <p:nvSpPr>
            <p:cNvPr id="63" name="文本框 45"/>
            <p:cNvSpPr txBox="1"/>
            <p:nvPr/>
          </p:nvSpPr>
          <p:spPr>
            <a:xfrm>
              <a:off x="10102964" y="5625216"/>
              <a:ext cx="1897715" cy="7571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任意多边形 21"/>
            <p:cNvSpPr/>
            <p:nvPr/>
          </p:nvSpPr>
          <p:spPr bwMode="auto">
            <a:xfrm>
              <a:off x="10710350" y="4957752"/>
              <a:ext cx="528081" cy="400613"/>
            </a:xfrm>
            <a:custGeom>
              <a:avLst/>
              <a:gdLst/>
              <a:ahLst/>
              <a:cxnLst>
                <a:cxn ang="0">
                  <a:pos x="128" y="59"/>
                </a:cxn>
                <a:cxn ang="0">
                  <a:pos x="127" y="59"/>
                </a:cxn>
                <a:cxn ang="0">
                  <a:pos x="128" y="49"/>
                </a:cxn>
                <a:cxn ang="0">
                  <a:pos x="79" y="0"/>
                </a:cxn>
                <a:cxn ang="0">
                  <a:pos x="30" y="49"/>
                </a:cxn>
                <a:cxn ang="0">
                  <a:pos x="30" y="50"/>
                </a:cxn>
                <a:cxn ang="0">
                  <a:pos x="0" y="84"/>
                </a:cxn>
                <a:cxn ang="0">
                  <a:pos x="30" y="117"/>
                </a:cxn>
                <a:cxn ang="0">
                  <a:pos x="30" y="118"/>
                </a:cxn>
                <a:cxn ang="0">
                  <a:pos x="79" y="118"/>
                </a:cxn>
                <a:cxn ang="0">
                  <a:pos x="48" y="79"/>
                </a:cxn>
                <a:cxn ang="0">
                  <a:pos x="69" y="79"/>
                </a:cxn>
                <a:cxn ang="0">
                  <a:pos x="69" y="40"/>
                </a:cxn>
                <a:cxn ang="0">
                  <a:pos x="79" y="30"/>
                </a:cxn>
                <a:cxn ang="0">
                  <a:pos x="88" y="40"/>
                </a:cxn>
                <a:cxn ang="0">
                  <a:pos x="88" y="79"/>
                </a:cxn>
                <a:cxn ang="0">
                  <a:pos x="109" y="79"/>
                </a:cxn>
                <a:cxn ang="0">
                  <a:pos x="79" y="118"/>
                </a:cxn>
                <a:cxn ang="0">
                  <a:pos x="128" y="118"/>
                </a:cxn>
                <a:cxn ang="0">
                  <a:pos x="157" y="89"/>
                </a:cxn>
                <a:cxn ang="0">
                  <a:pos x="128" y="59"/>
                </a:cxn>
                <a:cxn ang="0">
                  <a:pos x="128" y="59"/>
                </a:cxn>
                <a:cxn ang="0">
                  <a:pos x="128" y="59"/>
                </a:cxn>
              </a:cxnLst>
              <a:rect l="0" t="0" r="r" b="b"/>
              <a:pathLst>
                <a:path w="157" h="118">
                  <a:moveTo>
                    <a:pt x="128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56"/>
                    <a:pt x="128" y="53"/>
                    <a:pt x="128" y="49"/>
                  </a:cubicBezTo>
                  <a:cubicBezTo>
                    <a:pt x="128" y="22"/>
                    <a:pt x="106" y="0"/>
                    <a:pt x="79" y="0"/>
                  </a:cubicBezTo>
                  <a:cubicBezTo>
                    <a:pt x="52" y="0"/>
                    <a:pt x="30" y="22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3" y="52"/>
                    <a:pt x="0" y="66"/>
                    <a:pt x="0" y="84"/>
                  </a:cubicBezTo>
                  <a:cubicBezTo>
                    <a:pt x="0" y="101"/>
                    <a:pt x="13" y="115"/>
                    <a:pt x="30" y="117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73" y="30"/>
                    <a:pt x="79" y="30"/>
                  </a:cubicBezTo>
                  <a:cubicBezTo>
                    <a:pt x="84" y="30"/>
                    <a:pt x="88" y="34"/>
                    <a:pt x="88" y="4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44" y="118"/>
                    <a:pt x="157" y="105"/>
                    <a:pt x="157" y="89"/>
                  </a:cubicBezTo>
                  <a:cubicBezTo>
                    <a:pt x="157" y="72"/>
                    <a:pt x="144" y="59"/>
                    <a:pt x="128" y="59"/>
                  </a:cubicBezTo>
                  <a:close/>
                  <a:moveTo>
                    <a:pt x="128" y="59"/>
                  </a:moveTo>
                  <a:cubicBezTo>
                    <a:pt x="128" y="59"/>
                    <a:pt x="128" y="59"/>
                    <a:pt x="128" y="59"/>
                  </a:cubicBezTo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  <p:sp>
          <p:nvSpPr>
            <p:cNvPr id="65" name="文本框 39"/>
            <p:cNvSpPr txBox="1"/>
            <p:nvPr/>
          </p:nvSpPr>
          <p:spPr>
            <a:xfrm>
              <a:off x="7437833" y="3629586"/>
              <a:ext cx="2056553" cy="40881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任意多边形 19"/>
            <p:cNvSpPr/>
            <p:nvPr/>
          </p:nvSpPr>
          <p:spPr bwMode="auto">
            <a:xfrm>
              <a:off x="8210096" y="2885828"/>
              <a:ext cx="655338" cy="505440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60" y="30"/>
                </a:cxn>
                <a:cxn ang="0">
                  <a:pos x="177" y="57"/>
                </a:cxn>
                <a:cxn ang="0">
                  <a:pos x="161" y="103"/>
                </a:cxn>
                <a:cxn ang="0">
                  <a:pos x="155" y="102"/>
                </a:cxn>
                <a:cxn ang="0">
                  <a:pos x="142" y="105"/>
                </a:cxn>
                <a:cxn ang="0">
                  <a:pos x="107" y="68"/>
                </a:cxn>
                <a:cxn ang="0">
                  <a:pos x="109" y="56"/>
                </a:cxn>
                <a:cxn ang="0">
                  <a:pos x="79" y="26"/>
                </a:cxn>
                <a:cxn ang="0">
                  <a:pos x="48" y="56"/>
                </a:cxn>
                <a:cxn ang="0">
                  <a:pos x="59" y="79"/>
                </a:cxn>
                <a:cxn ang="0">
                  <a:pos x="44" y="112"/>
                </a:cxn>
                <a:cxn ang="0">
                  <a:pos x="30" y="109"/>
                </a:cxn>
                <a:cxn ang="0">
                  <a:pos x="0" y="139"/>
                </a:cxn>
                <a:cxn ang="0">
                  <a:pos x="30" y="170"/>
                </a:cxn>
                <a:cxn ang="0">
                  <a:pos x="61" y="139"/>
                </a:cxn>
                <a:cxn ang="0">
                  <a:pos x="54" y="120"/>
                </a:cxn>
                <a:cxn ang="0">
                  <a:pos x="70" y="85"/>
                </a:cxn>
                <a:cxn ang="0">
                  <a:pos x="78" y="86"/>
                </a:cxn>
                <a:cxn ang="0">
                  <a:pos x="99" y="78"/>
                </a:cxn>
                <a:cxn ang="0">
                  <a:pos x="132" y="113"/>
                </a:cxn>
                <a:cxn ang="0">
                  <a:pos x="125" y="132"/>
                </a:cxn>
                <a:cxn ang="0">
                  <a:pos x="156" y="163"/>
                </a:cxn>
                <a:cxn ang="0">
                  <a:pos x="186" y="132"/>
                </a:cxn>
                <a:cxn ang="0">
                  <a:pos x="173" y="108"/>
                </a:cxn>
                <a:cxn ang="0">
                  <a:pos x="189" y="60"/>
                </a:cxn>
                <a:cxn ang="0">
                  <a:pos x="191" y="60"/>
                </a:cxn>
                <a:cxn ang="0">
                  <a:pos x="221" y="30"/>
                </a:cxn>
                <a:cxn ang="0">
                  <a:pos x="191" y="0"/>
                </a:cxn>
                <a:cxn ang="0">
                  <a:pos x="31" y="157"/>
                </a:cxn>
                <a:cxn ang="0">
                  <a:pos x="13" y="139"/>
                </a:cxn>
                <a:cxn ang="0">
                  <a:pos x="31" y="122"/>
                </a:cxn>
                <a:cxn ang="0">
                  <a:pos x="48" y="139"/>
                </a:cxn>
                <a:cxn ang="0">
                  <a:pos x="31" y="157"/>
                </a:cxn>
                <a:cxn ang="0">
                  <a:pos x="79" y="74"/>
                </a:cxn>
                <a:cxn ang="0">
                  <a:pos x="61" y="56"/>
                </a:cxn>
                <a:cxn ang="0">
                  <a:pos x="79" y="38"/>
                </a:cxn>
                <a:cxn ang="0">
                  <a:pos x="96" y="56"/>
                </a:cxn>
                <a:cxn ang="0">
                  <a:pos x="79" y="74"/>
                </a:cxn>
                <a:cxn ang="0">
                  <a:pos x="156" y="150"/>
                </a:cxn>
                <a:cxn ang="0">
                  <a:pos x="138" y="133"/>
                </a:cxn>
                <a:cxn ang="0">
                  <a:pos x="156" y="115"/>
                </a:cxn>
                <a:cxn ang="0">
                  <a:pos x="173" y="133"/>
                </a:cxn>
                <a:cxn ang="0">
                  <a:pos x="156" y="150"/>
                </a:cxn>
                <a:cxn ang="0">
                  <a:pos x="191" y="48"/>
                </a:cxn>
                <a:cxn ang="0">
                  <a:pos x="173" y="30"/>
                </a:cxn>
                <a:cxn ang="0">
                  <a:pos x="191" y="13"/>
                </a:cxn>
                <a:cxn ang="0">
                  <a:pos x="208" y="30"/>
                </a:cxn>
                <a:cxn ang="0">
                  <a:pos x="191" y="48"/>
                </a:cxn>
                <a:cxn ang="0">
                  <a:pos x="191" y="48"/>
                </a:cxn>
                <a:cxn ang="0">
                  <a:pos x="191" y="48"/>
                </a:cxn>
              </a:cxnLst>
              <a:rect l="0" t="0" r="r" b="b"/>
              <a:pathLst>
                <a:path w="221" h="170">
                  <a:moveTo>
                    <a:pt x="191" y="0"/>
                  </a:moveTo>
                  <a:cubicBezTo>
                    <a:pt x="174" y="0"/>
                    <a:pt x="160" y="14"/>
                    <a:pt x="160" y="30"/>
                  </a:cubicBezTo>
                  <a:cubicBezTo>
                    <a:pt x="160" y="42"/>
                    <a:pt x="167" y="52"/>
                    <a:pt x="177" y="5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59" y="103"/>
                    <a:pt x="157" y="102"/>
                    <a:pt x="155" y="102"/>
                  </a:cubicBezTo>
                  <a:cubicBezTo>
                    <a:pt x="150" y="102"/>
                    <a:pt x="146" y="103"/>
                    <a:pt x="142" y="105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8" y="64"/>
                    <a:pt x="109" y="60"/>
                    <a:pt x="109" y="56"/>
                  </a:cubicBezTo>
                  <a:cubicBezTo>
                    <a:pt x="109" y="39"/>
                    <a:pt x="95" y="26"/>
                    <a:pt x="79" y="26"/>
                  </a:cubicBezTo>
                  <a:cubicBezTo>
                    <a:pt x="62" y="26"/>
                    <a:pt x="48" y="39"/>
                    <a:pt x="48" y="56"/>
                  </a:cubicBezTo>
                  <a:cubicBezTo>
                    <a:pt x="48" y="65"/>
                    <a:pt x="52" y="74"/>
                    <a:pt x="59" y="7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0" y="110"/>
                    <a:pt x="35" y="109"/>
                    <a:pt x="30" y="109"/>
                  </a:cubicBezTo>
                  <a:cubicBezTo>
                    <a:pt x="14" y="109"/>
                    <a:pt x="0" y="123"/>
                    <a:pt x="0" y="139"/>
                  </a:cubicBezTo>
                  <a:cubicBezTo>
                    <a:pt x="0" y="156"/>
                    <a:pt x="14" y="170"/>
                    <a:pt x="30" y="170"/>
                  </a:cubicBezTo>
                  <a:cubicBezTo>
                    <a:pt x="47" y="170"/>
                    <a:pt x="61" y="156"/>
                    <a:pt x="61" y="139"/>
                  </a:cubicBezTo>
                  <a:cubicBezTo>
                    <a:pt x="61" y="132"/>
                    <a:pt x="58" y="125"/>
                    <a:pt x="54" y="120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3" y="86"/>
                    <a:pt x="76" y="86"/>
                    <a:pt x="78" y="86"/>
                  </a:cubicBezTo>
                  <a:cubicBezTo>
                    <a:pt x="86" y="86"/>
                    <a:pt x="93" y="83"/>
                    <a:pt x="99" y="78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28" y="118"/>
                    <a:pt x="125" y="125"/>
                    <a:pt x="125" y="132"/>
                  </a:cubicBezTo>
                  <a:cubicBezTo>
                    <a:pt x="125" y="149"/>
                    <a:pt x="139" y="163"/>
                    <a:pt x="156" y="163"/>
                  </a:cubicBezTo>
                  <a:cubicBezTo>
                    <a:pt x="172" y="163"/>
                    <a:pt x="186" y="149"/>
                    <a:pt x="186" y="132"/>
                  </a:cubicBezTo>
                  <a:cubicBezTo>
                    <a:pt x="186" y="122"/>
                    <a:pt x="181" y="113"/>
                    <a:pt x="173" y="108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207" y="60"/>
                    <a:pt x="221" y="47"/>
                    <a:pt x="221" y="30"/>
                  </a:cubicBezTo>
                  <a:cubicBezTo>
                    <a:pt x="221" y="14"/>
                    <a:pt x="207" y="0"/>
                    <a:pt x="191" y="0"/>
                  </a:cubicBezTo>
                  <a:close/>
                  <a:moveTo>
                    <a:pt x="31" y="157"/>
                  </a:moveTo>
                  <a:cubicBezTo>
                    <a:pt x="21" y="157"/>
                    <a:pt x="13" y="149"/>
                    <a:pt x="13" y="139"/>
                  </a:cubicBezTo>
                  <a:cubicBezTo>
                    <a:pt x="13" y="130"/>
                    <a:pt x="21" y="122"/>
                    <a:pt x="31" y="122"/>
                  </a:cubicBezTo>
                  <a:cubicBezTo>
                    <a:pt x="40" y="122"/>
                    <a:pt x="48" y="130"/>
                    <a:pt x="48" y="139"/>
                  </a:cubicBezTo>
                  <a:cubicBezTo>
                    <a:pt x="48" y="149"/>
                    <a:pt x="40" y="157"/>
                    <a:pt x="31" y="157"/>
                  </a:cubicBezTo>
                  <a:close/>
                  <a:moveTo>
                    <a:pt x="79" y="74"/>
                  </a:moveTo>
                  <a:cubicBezTo>
                    <a:pt x="69" y="74"/>
                    <a:pt x="61" y="66"/>
                    <a:pt x="61" y="56"/>
                  </a:cubicBezTo>
                  <a:cubicBezTo>
                    <a:pt x="61" y="46"/>
                    <a:pt x="69" y="38"/>
                    <a:pt x="79" y="38"/>
                  </a:cubicBezTo>
                  <a:cubicBezTo>
                    <a:pt x="88" y="38"/>
                    <a:pt x="96" y="46"/>
                    <a:pt x="96" y="56"/>
                  </a:cubicBezTo>
                  <a:cubicBezTo>
                    <a:pt x="96" y="66"/>
                    <a:pt x="88" y="74"/>
                    <a:pt x="79" y="74"/>
                  </a:cubicBezTo>
                  <a:close/>
                  <a:moveTo>
                    <a:pt x="156" y="150"/>
                  </a:moveTo>
                  <a:cubicBezTo>
                    <a:pt x="146" y="150"/>
                    <a:pt x="138" y="142"/>
                    <a:pt x="138" y="133"/>
                  </a:cubicBezTo>
                  <a:cubicBezTo>
                    <a:pt x="138" y="123"/>
                    <a:pt x="146" y="115"/>
                    <a:pt x="156" y="115"/>
                  </a:cubicBezTo>
                  <a:cubicBezTo>
                    <a:pt x="165" y="115"/>
                    <a:pt x="173" y="123"/>
                    <a:pt x="173" y="133"/>
                  </a:cubicBezTo>
                  <a:cubicBezTo>
                    <a:pt x="173" y="142"/>
                    <a:pt x="165" y="150"/>
                    <a:pt x="156" y="150"/>
                  </a:cubicBezTo>
                  <a:close/>
                  <a:moveTo>
                    <a:pt x="191" y="48"/>
                  </a:moveTo>
                  <a:cubicBezTo>
                    <a:pt x="181" y="48"/>
                    <a:pt x="173" y="40"/>
                    <a:pt x="173" y="30"/>
                  </a:cubicBezTo>
                  <a:cubicBezTo>
                    <a:pt x="173" y="21"/>
                    <a:pt x="181" y="13"/>
                    <a:pt x="191" y="13"/>
                  </a:cubicBezTo>
                  <a:cubicBezTo>
                    <a:pt x="200" y="13"/>
                    <a:pt x="208" y="21"/>
                    <a:pt x="208" y="30"/>
                  </a:cubicBezTo>
                  <a:cubicBezTo>
                    <a:pt x="208" y="40"/>
                    <a:pt x="200" y="48"/>
                    <a:pt x="191" y="48"/>
                  </a:cubicBezTo>
                  <a:close/>
                  <a:moveTo>
                    <a:pt x="191" y="48"/>
                  </a:moveTo>
                  <a:cubicBezTo>
                    <a:pt x="191" y="48"/>
                    <a:pt x="191" y="48"/>
                    <a:pt x="191" y="48"/>
                  </a:cubicBezTo>
                </a:path>
              </a:pathLst>
            </a:custGeom>
            <a:solidFill>
              <a:srgbClr val="08347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  <p:sp>
          <p:nvSpPr>
            <p:cNvPr id="67" name="文本框 37"/>
            <p:cNvSpPr txBox="1"/>
            <p:nvPr/>
          </p:nvSpPr>
          <p:spPr>
            <a:xfrm>
              <a:off x="2633689" y="3661835"/>
              <a:ext cx="1961885" cy="40881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任意多边形 17"/>
            <p:cNvSpPr/>
            <p:nvPr/>
          </p:nvSpPr>
          <p:spPr bwMode="auto">
            <a:xfrm>
              <a:off x="3387347" y="2885828"/>
              <a:ext cx="482053" cy="569698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rgbClr val="08347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</p:grpSp>
      <p:sp>
        <p:nvSpPr>
          <p:cNvPr id="101" name="矩形 100"/>
          <p:cNvSpPr/>
          <p:nvPr/>
        </p:nvSpPr>
        <p:spPr>
          <a:xfrm>
            <a:off x="9936" y="1260313"/>
            <a:ext cx="1743085" cy="1668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04" name="矩形 103"/>
          <p:cNvSpPr/>
          <p:nvPr/>
        </p:nvSpPr>
        <p:spPr>
          <a:xfrm>
            <a:off x="1754031" y="2939733"/>
            <a:ext cx="1838936" cy="16684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07" name="矩形 106"/>
          <p:cNvSpPr/>
          <p:nvPr/>
        </p:nvSpPr>
        <p:spPr>
          <a:xfrm>
            <a:off x="3604095" y="1260313"/>
            <a:ext cx="1743085" cy="16684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0" name="矩形 109"/>
          <p:cNvSpPr/>
          <p:nvPr/>
        </p:nvSpPr>
        <p:spPr>
          <a:xfrm>
            <a:off x="5355869" y="2904844"/>
            <a:ext cx="1838936" cy="17033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3" name="矩形 112"/>
          <p:cNvSpPr/>
          <p:nvPr/>
        </p:nvSpPr>
        <p:spPr>
          <a:xfrm>
            <a:off x="7193403" y="1254795"/>
            <a:ext cx="1794347" cy="16684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6" name="平行四边形 115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平行四边形 116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平行四边形 117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Rectangle 30"/>
          <p:cNvSpPr/>
          <p:nvPr/>
        </p:nvSpPr>
        <p:spPr>
          <a:xfrm flipH="1">
            <a:off x="-872853" y="238139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3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1" grpId="0" animBg="1"/>
          <p:bldP spid="104" grpId="0" animBg="1"/>
          <p:bldP spid="107" grpId="0" animBg="1"/>
          <p:bldP spid="110" grpId="0" animBg="1"/>
          <p:bldP spid="113" grpId="0" animBg="1"/>
          <p:bldP spid="116" grpId="0" animBg="1"/>
          <p:bldP spid="117" grpId="0" animBg="1"/>
          <p:bldP spid="118" grpId="0" animBg="1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3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1" grpId="0" animBg="1"/>
          <p:bldP spid="104" grpId="0" animBg="1"/>
          <p:bldP spid="107" grpId="0" animBg="1"/>
          <p:bldP spid="110" grpId="0" animBg="1"/>
          <p:bldP spid="113" grpId="0" animBg="1"/>
          <p:bldP spid="116" grpId="0" animBg="1"/>
          <p:bldP spid="117" grpId="0" animBg="1"/>
          <p:bldP spid="118" grpId="0" animBg="1"/>
          <p:bldP spid="11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9" y="2126028"/>
            <a:ext cx="7558108" cy="50387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18836129">
            <a:off x="6722471" y="-2304784"/>
            <a:ext cx="8644255" cy="35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836129">
            <a:off x="-1880171" y="1720575"/>
            <a:ext cx="9125533" cy="37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0"/>
          <p:cNvSpPr/>
          <p:nvPr/>
        </p:nvSpPr>
        <p:spPr>
          <a:xfrm flipH="1">
            <a:off x="609817" y="1943149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b="1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汇报完毕</a:t>
            </a:r>
            <a:r>
              <a:rPr lang="zh-CN" altLang="en-US" sz="4000" b="1" dirty="0">
                <a:solidFill>
                  <a:srgbClr val="C00000"/>
                </a:solidFill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感谢聆听</a:t>
            </a:r>
            <a:endParaRPr lang="en-US" sz="4000" b="1" dirty="0">
              <a:solidFill>
                <a:srgbClr val="C00000"/>
              </a:solidFill>
              <a:latin typeface="Agency FB" panose="020B0503020202020204" pitchFamily="34" charset="0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8949148">
            <a:off x="6112917" y="-3895921"/>
            <a:ext cx="6423949" cy="6423949"/>
          </a:xfrm>
          <a:prstGeom prst="rect">
            <a:avLst/>
          </a:prstGeom>
          <a:solidFill>
            <a:srgbClr val="083473"/>
          </a:solidFill>
          <a:ln>
            <a:solidFill>
              <a:srgbClr val="083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676982">
            <a:off x="984855" y="1886174"/>
            <a:ext cx="10737928" cy="12978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0"/>
          <p:cNvSpPr/>
          <p:nvPr/>
        </p:nvSpPr>
        <p:spPr>
          <a:xfrm flipH="1">
            <a:off x="299127" y="918987"/>
            <a:ext cx="179324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600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2020</a:t>
            </a:r>
            <a:endParaRPr lang="en-US" sz="6600" dirty="0">
              <a:latin typeface="Agency FB" panose="020B0503020202020204" pitchFamily="34" charset="0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14" name="Rectangle 30"/>
          <p:cNvSpPr/>
          <p:nvPr/>
        </p:nvSpPr>
        <p:spPr>
          <a:xfrm flipH="1">
            <a:off x="612624" y="2628949"/>
            <a:ext cx="3288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产品展示</a:t>
            </a:r>
            <a:r>
              <a:rPr lang="en-US" altLang="zh-CN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/</a:t>
            </a:r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品牌宣传</a:t>
            </a:r>
            <a:r>
              <a:rPr lang="en-US" altLang="zh-CN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/</a:t>
            </a:r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公司介绍</a:t>
            </a:r>
            <a:r>
              <a:rPr lang="en-US" altLang="zh-CN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/</a:t>
            </a:r>
            <a:r>
              <a:rPr lang="zh-CN" altLang="en-US" sz="1400" dirty="0"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工作汇报</a:t>
            </a:r>
            <a:endParaRPr lang="en-US" sz="1400" dirty="0">
              <a:solidFill>
                <a:srgbClr val="C00000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5" name="Rectangle 30"/>
          <p:cNvSpPr/>
          <p:nvPr/>
        </p:nvSpPr>
        <p:spPr>
          <a:xfrm flipH="1">
            <a:off x="936329" y="3119169"/>
            <a:ext cx="1531188" cy="307777"/>
          </a:xfrm>
          <a:prstGeom prst="rect">
            <a:avLst/>
          </a:prstGeom>
          <a:solidFill>
            <a:srgbClr val="083473"/>
          </a:solidFill>
        </p:spPr>
        <p:txBody>
          <a:bodyPr wrap="none">
            <a:spAutoFit/>
          </a:bodyPr>
          <a:lstStyle/>
          <a:p>
            <a:pPr algn="r"/>
            <a:r>
              <a:rPr lang="zh-CN" altLang="en-US" sz="140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汇报人：</a:t>
            </a:r>
            <a:r>
              <a:rPr lang="en-US" altLang="zh-CN" sz="140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xiazaii</a:t>
            </a:r>
            <a:endParaRPr lang="zh-CN" altLang="en-US" sz="1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6" name="Rectangle 30"/>
          <p:cNvSpPr/>
          <p:nvPr/>
        </p:nvSpPr>
        <p:spPr>
          <a:xfrm flipH="1">
            <a:off x="6635597" y="1383068"/>
            <a:ext cx="115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3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42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149"/>
                                </p:stCondLst>
                                <p:childTnLst>
                                  <p:par>
                                    <p:cTn id="45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2" grpId="0"/>
          <p:bldP spid="14" grpId="0"/>
          <p:bldP spid="15" grpId="0" bldLvl="0" animBg="1"/>
          <p:bldP spid="16" grpId="0"/>
          <p:bldP spid="16" grpId="1"/>
          <p:bldP spid="16" grpId="2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3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3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42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149"/>
                                </p:stCondLst>
                                <p:childTnLst>
                                  <p:par>
                                    <p:cTn id="45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4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2" grpId="0"/>
          <p:bldP spid="14" grpId="0"/>
          <p:bldP spid="15" grpId="0" bldLvl="0" animBg="1"/>
          <p:bldP spid="16" grpId="0"/>
          <p:bldP spid="16" grpId="1"/>
          <p:bldP spid="16" grpId="2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497832" y="1920236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年度工作概述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943250" y="1831357"/>
            <a:ext cx="1083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01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5"/>
          <p:cNvGrpSpPr/>
          <p:nvPr/>
        </p:nvGrpSpPr>
        <p:grpSpPr>
          <a:xfrm flipH="1">
            <a:off x="4929175" y="2564528"/>
            <a:ext cx="3594800" cy="705970"/>
            <a:chOff x="357158" y="2428874"/>
            <a:chExt cx="3636592" cy="720589"/>
          </a:xfrm>
        </p:grpSpPr>
        <p:grpSp>
          <p:nvGrpSpPr>
            <p:cNvPr id="29" name="Group 88"/>
            <p:cNvGrpSpPr/>
            <p:nvPr/>
          </p:nvGrpSpPr>
          <p:grpSpPr>
            <a:xfrm>
              <a:off x="357158" y="2428874"/>
              <a:ext cx="2678465" cy="720589"/>
              <a:chOff x="357158" y="2428874"/>
              <a:chExt cx="2678465" cy="720589"/>
            </a:xfrm>
          </p:grpSpPr>
          <p:sp>
            <p:nvSpPr>
              <p:cNvPr id="33" name="Rectangle 31"/>
              <p:cNvSpPr/>
              <p:nvPr/>
            </p:nvSpPr>
            <p:spPr>
              <a:xfrm>
                <a:off x="357158" y="2714627"/>
                <a:ext cx="2643206" cy="43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en-US" altLang="zh-CN" sz="900" dirty="0"/>
              </a:p>
            </p:txBody>
          </p:sp>
          <p:sp>
            <p:nvSpPr>
              <p:cNvPr id="34" name="Rectangle 32"/>
              <p:cNvSpPr/>
              <p:nvPr/>
            </p:nvSpPr>
            <p:spPr>
              <a:xfrm>
                <a:off x="1629337" y="2428874"/>
                <a:ext cx="1406286" cy="278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75" dirty="0">
                    <a:solidFill>
                      <a:srgbClr val="083473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175" dirty="0">
                  <a:solidFill>
                    <a:srgbClr val="083473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30" name="Group 84"/>
            <p:cNvGrpSpPr/>
            <p:nvPr/>
          </p:nvGrpSpPr>
          <p:grpSpPr>
            <a:xfrm>
              <a:off x="3357554" y="2500312"/>
              <a:ext cx="636196" cy="636164"/>
              <a:chOff x="3357554" y="2500312"/>
              <a:chExt cx="636196" cy="636164"/>
            </a:xfrm>
          </p:grpSpPr>
          <p:sp>
            <p:nvSpPr>
              <p:cNvPr id="31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3477620" y="2660940"/>
                <a:ext cx="389082" cy="322810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7189" tIns="33594" rIns="67189" bIns="33594" numCol="1" anchor="t" anchorCtr="0" compatLnSpc="1"/>
              <a:lstStyle/>
              <a:p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5" name="Group 93"/>
          <p:cNvGrpSpPr/>
          <p:nvPr/>
        </p:nvGrpSpPr>
        <p:grpSpPr>
          <a:xfrm flipH="1">
            <a:off x="4905315" y="1514698"/>
            <a:ext cx="3642520" cy="705970"/>
            <a:chOff x="357158" y="1357304"/>
            <a:chExt cx="3636592" cy="720589"/>
          </a:xfrm>
        </p:grpSpPr>
        <p:grpSp>
          <p:nvGrpSpPr>
            <p:cNvPr id="36" name="Group 89"/>
            <p:cNvGrpSpPr/>
            <p:nvPr/>
          </p:nvGrpSpPr>
          <p:grpSpPr>
            <a:xfrm>
              <a:off x="357158" y="1357304"/>
              <a:ext cx="2666990" cy="720589"/>
              <a:chOff x="357158" y="1357304"/>
              <a:chExt cx="2666990" cy="720589"/>
            </a:xfrm>
          </p:grpSpPr>
          <p:sp>
            <p:nvSpPr>
              <p:cNvPr id="40" name="Rectangle 29"/>
              <p:cNvSpPr/>
              <p:nvPr/>
            </p:nvSpPr>
            <p:spPr>
              <a:xfrm>
                <a:off x="357158" y="1643057"/>
                <a:ext cx="2643206" cy="43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en-US" altLang="zh-CN" sz="900" dirty="0"/>
              </a:p>
            </p:txBody>
          </p:sp>
          <p:sp>
            <p:nvSpPr>
              <p:cNvPr id="41" name="Rectangle 30"/>
              <p:cNvSpPr/>
              <p:nvPr/>
            </p:nvSpPr>
            <p:spPr>
              <a:xfrm>
                <a:off x="1636285" y="1357304"/>
                <a:ext cx="1387863" cy="278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75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sz="1175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37" name="Group 83"/>
            <p:cNvGrpSpPr/>
            <p:nvPr/>
          </p:nvGrpSpPr>
          <p:grpSpPr>
            <a:xfrm>
              <a:off x="3357554" y="1428742"/>
              <a:ext cx="636196" cy="636164"/>
              <a:chOff x="3357554" y="1428742"/>
              <a:chExt cx="636196" cy="636164"/>
            </a:xfrm>
          </p:grpSpPr>
          <p:sp>
            <p:nvSpPr>
              <p:cNvPr id="38" name="Rectangle 13"/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9" name="Freeform 100"/>
              <p:cNvSpPr/>
              <p:nvPr/>
            </p:nvSpPr>
            <p:spPr bwMode="auto">
              <a:xfrm>
                <a:off x="3500430" y="1571618"/>
                <a:ext cx="303570" cy="342050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7189" tIns="33594" rIns="67189" bIns="33594" numCol="1" anchor="t" anchorCtr="0" compatLnSpc="1"/>
              <a:lstStyle/>
              <a:p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2" name="Group 97"/>
          <p:cNvGrpSpPr/>
          <p:nvPr/>
        </p:nvGrpSpPr>
        <p:grpSpPr>
          <a:xfrm flipH="1">
            <a:off x="4905315" y="3684346"/>
            <a:ext cx="3642520" cy="705970"/>
            <a:chOff x="357158" y="3571882"/>
            <a:chExt cx="3636592" cy="720589"/>
          </a:xfrm>
        </p:grpSpPr>
        <p:grpSp>
          <p:nvGrpSpPr>
            <p:cNvPr id="43" name="Group 87"/>
            <p:cNvGrpSpPr/>
            <p:nvPr/>
          </p:nvGrpSpPr>
          <p:grpSpPr>
            <a:xfrm>
              <a:off x="357158" y="3571882"/>
              <a:ext cx="2666988" cy="720589"/>
              <a:chOff x="357158" y="3571882"/>
              <a:chExt cx="2666988" cy="720589"/>
            </a:xfrm>
          </p:grpSpPr>
          <p:sp>
            <p:nvSpPr>
              <p:cNvPr id="50" name="Rectangle 33"/>
              <p:cNvSpPr/>
              <p:nvPr/>
            </p:nvSpPr>
            <p:spPr>
              <a:xfrm>
                <a:off x="357158" y="3857635"/>
                <a:ext cx="2643206" cy="43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en-US" altLang="zh-CN" sz="900" dirty="0"/>
              </a:p>
            </p:txBody>
          </p:sp>
          <p:sp>
            <p:nvSpPr>
              <p:cNvPr id="51" name="Rectangle 34"/>
              <p:cNvSpPr/>
              <p:nvPr/>
            </p:nvSpPr>
            <p:spPr>
              <a:xfrm>
                <a:off x="1636284" y="3571882"/>
                <a:ext cx="1387862" cy="278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75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175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44" name="Group 86"/>
            <p:cNvGrpSpPr/>
            <p:nvPr/>
          </p:nvGrpSpPr>
          <p:grpSpPr>
            <a:xfrm>
              <a:off x="3357554" y="3643320"/>
              <a:ext cx="636196" cy="636164"/>
              <a:chOff x="3357554" y="3643320"/>
              <a:chExt cx="636196" cy="636164"/>
            </a:xfrm>
          </p:grpSpPr>
          <p:sp>
            <p:nvSpPr>
              <p:cNvPr id="45" name="Rectangle 26"/>
              <p:cNvSpPr/>
              <p:nvPr/>
            </p:nvSpPr>
            <p:spPr>
              <a:xfrm>
                <a:off x="3357554" y="3643320"/>
                <a:ext cx="636196" cy="6361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46" name="Group 67"/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47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7189" tIns="33594" rIns="67189" bIns="33594" numCol="1" anchor="t" anchorCtr="0" compatLnSpc="1"/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8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7189" tIns="33594" rIns="67189" bIns="33594" numCol="1" anchor="t" anchorCtr="0" compatLnSpc="1"/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9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7189" tIns="33594" rIns="67189" bIns="33594" numCol="1" anchor="t" anchorCtr="0" compatLnSpc="1"/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52" name="矩形 51"/>
          <p:cNvSpPr/>
          <p:nvPr/>
        </p:nvSpPr>
        <p:spPr>
          <a:xfrm>
            <a:off x="444243" y="1584687"/>
            <a:ext cx="3909048" cy="27929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3" name="平行四边形 52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 animBg="1"/>
          <p:bldP spid="54" grpId="0" animBg="1"/>
          <p:bldP spid="55" grpId="0" animBg="1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 animBg="1"/>
          <p:bldP spid="54" grpId="0" animBg="1"/>
          <p:bldP spid="55" grpId="0" animBg="1"/>
          <p:bldP spid="5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7676" y="1350153"/>
            <a:ext cx="1188000" cy="1188000"/>
            <a:chOff x="2585946" y="1138119"/>
            <a:chExt cx="1188000" cy="1188000"/>
          </a:xfrm>
        </p:grpSpPr>
        <p:grpSp>
          <p:nvGrpSpPr>
            <p:cNvPr id="3" name="组合 2"/>
            <p:cNvGrpSpPr/>
            <p:nvPr/>
          </p:nvGrpSpPr>
          <p:grpSpPr>
            <a:xfrm rot="2700000">
              <a:off x="2585946" y="1138119"/>
              <a:ext cx="1188000" cy="1188000"/>
              <a:chOff x="2955815" y="1694813"/>
              <a:chExt cx="1188000" cy="1188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828629" y="1364655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36478" y="1350153"/>
            <a:ext cx="1188000" cy="1188000"/>
            <a:chOff x="4514748" y="1138119"/>
            <a:chExt cx="1188000" cy="1188000"/>
          </a:xfrm>
        </p:grpSpPr>
        <p:grpSp>
          <p:nvGrpSpPr>
            <p:cNvPr id="11" name="组合 10"/>
            <p:cNvGrpSpPr/>
            <p:nvPr/>
          </p:nvGrpSpPr>
          <p:grpSpPr>
            <a:xfrm rot="2700000">
              <a:off x="4514748" y="1138119"/>
              <a:ext cx="1188000" cy="1188000"/>
              <a:chOff x="2955815" y="1694813"/>
              <a:chExt cx="1188000" cy="11880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750696" y="1383769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2077" y="2302794"/>
            <a:ext cx="1188000" cy="1188000"/>
            <a:chOff x="3550347" y="2090760"/>
            <a:chExt cx="1188000" cy="1188000"/>
          </a:xfrm>
        </p:grpSpPr>
        <p:grpSp>
          <p:nvGrpSpPr>
            <p:cNvPr id="19" name="组合 18"/>
            <p:cNvGrpSpPr/>
            <p:nvPr/>
          </p:nvGrpSpPr>
          <p:grpSpPr>
            <a:xfrm rot="2700000">
              <a:off x="3550347" y="2090760"/>
              <a:ext cx="1188000" cy="1188000"/>
              <a:chOff x="2955815" y="1694813"/>
              <a:chExt cx="1188000" cy="1188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793030" y="2355953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00880" y="2302794"/>
            <a:ext cx="1188000" cy="1188000"/>
            <a:chOff x="5479150" y="2090760"/>
            <a:chExt cx="1188000" cy="1188000"/>
          </a:xfrm>
        </p:grpSpPr>
        <p:grpSp>
          <p:nvGrpSpPr>
            <p:cNvPr id="27" name="组合 26"/>
            <p:cNvGrpSpPr/>
            <p:nvPr/>
          </p:nvGrpSpPr>
          <p:grpSpPr>
            <a:xfrm rot="2700000">
              <a:off x="5479150" y="2090760"/>
              <a:ext cx="1188000" cy="1188000"/>
              <a:chOff x="2955815" y="1694813"/>
              <a:chExt cx="1188000" cy="1188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721833" y="2355953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783676" y="1189983"/>
            <a:ext cx="2607516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39" name="TextBox 36"/>
          <p:cNvSpPr txBox="1"/>
          <p:nvPr/>
        </p:nvSpPr>
        <p:spPr>
          <a:xfrm>
            <a:off x="6938857" y="2599572"/>
            <a:ext cx="1902815" cy="68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2" name="TextBox 36"/>
          <p:cNvSpPr txBox="1"/>
          <p:nvPr/>
        </p:nvSpPr>
        <p:spPr>
          <a:xfrm>
            <a:off x="713140" y="3160167"/>
            <a:ext cx="2461304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5" name="TextBox 36"/>
          <p:cNvSpPr txBox="1"/>
          <p:nvPr/>
        </p:nvSpPr>
        <p:spPr>
          <a:xfrm>
            <a:off x="337649" y="1590597"/>
            <a:ext cx="1847054" cy="68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6" name="矩形 45"/>
          <p:cNvSpPr/>
          <p:nvPr/>
        </p:nvSpPr>
        <p:spPr>
          <a:xfrm>
            <a:off x="1735299" y="4230350"/>
            <a:ext cx="5673403" cy="27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7" name="平行四边形 46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平行四边形 47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平行四边形 48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  <p:bldP spid="45" grpId="0"/>
          <p:bldP spid="46" grpId="0"/>
          <p:bldP spid="47" grpId="0" animBg="1"/>
          <p:bldP spid="48" grpId="0" animBg="1"/>
          <p:bldP spid="49" grpId="0" animBg="1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  <p:bldP spid="45" grpId="0"/>
          <p:bldP spid="46" grpId="0"/>
          <p:bldP spid="47" grpId="0" animBg="1"/>
          <p:bldP spid="48" grpId="0" animBg="1"/>
          <p:bldP spid="49" grpId="0" animBg="1"/>
          <p:bldP spid="5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平行四边形 17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806" y="832969"/>
            <a:ext cx="1790586" cy="12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74" y="832968"/>
            <a:ext cx="1822683" cy="12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515" y="2157420"/>
            <a:ext cx="1832487" cy="12220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557103" y="2157420"/>
            <a:ext cx="1841778" cy="1222040"/>
            <a:chOff x="3946913" y="1827911"/>
            <a:chExt cx="1958168" cy="1283142"/>
          </a:xfrm>
        </p:grpSpPr>
        <p:sp>
          <p:nvSpPr>
            <p:cNvPr id="7" name="矩形 6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 flipH="1">
              <a:off x="4287376" y="2207582"/>
              <a:ext cx="1335298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5496" y="2157420"/>
            <a:ext cx="1862040" cy="1222040"/>
            <a:chOff x="0" y="2095862"/>
            <a:chExt cx="1979711" cy="1283142"/>
          </a:xfrm>
        </p:grpSpPr>
        <p:sp>
          <p:nvSpPr>
            <p:cNvPr id="10" name="矩形 9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 flipH="1">
              <a:off x="322206" y="2432020"/>
              <a:ext cx="1335298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44747" y="832968"/>
            <a:ext cx="1890024" cy="1207528"/>
            <a:chOff x="2072433" y="511758"/>
            <a:chExt cx="2009463" cy="1267904"/>
          </a:xfrm>
          <a:solidFill>
            <a:srgbClr val="083473"/>
          </a:solidFill>
        </p:grpSpPr>
        <p:sp>
          <p:nvSpPr>
            <p:cNvPr id="13" name="矩形 12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 flipH="1">
              <a:off x="2409515" y="866643"/>
              <a:ext cx="1335298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TextBox 25"/>
          <p:cNvSpPr txBox="1"/>
          <p:nvPr/>
        </p:nvSpPr>
        <p:spPr>
          <a:xfrm>
            <a:off x="654904" y="3736643"/>
            <a:ext cx="5865523" cy="872058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6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400" dirty="0"/>
              <a:t>您的内容打在这里，在此框中选择粘贴，并选择只保留文字。</a:t>
            </a:r>
            <a:endParaRPr lang="en-US" altLang="zh-CN" sz="1400" dirty="0"/>
          </a:p>
          <a:p>
            <a:pPr>
              <a:lnSpc>
                <a:spcPct val="125000"/>
              </a:lnSpc>
            </a:pPr>
            <a:r>
              <a:rPr lang="zh-CN" altLang="en-US" sz="1400" dirty="0"/>
              <a:t>您的内容打在这里，在此框中选择粘贴，并选择只保留文字。</a:t>
            </a:r>
            <a:endParaRPr lang="en-US" altLang="zh-CN" sz="1400" dirty="0"/>
          </a:p>
        </p:txBody>
      </p:sp>
      <p:sp>
        <p:nvSpPr>
          <p:cNvPr id="16" name="平行四边形 15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7" y="0"/>
            <a:ext cx="2433484" cy="5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5" grpId="0"/>
          <p:bldP spid="16" grpId="0" animBg="1"/>
          <p:bldP spid="17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5" grpId="0"/>
          <p:bldP spid="16" grpId="0" animBg="1"/>
          <p:bldP spid="17" grpId="0" animBg="1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75961" y="1297512"/>
            <a:ext cx="2708250" cy="3190595"/>
            <a:chOff x="3194938" y="695629"/>
            <a:chExt cx="2708250" cy="3190595"/>
          </a:xfrm>
          <a:solidFill>
            <a:srgbClr val="C00000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3194938" y="695629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6" name="矩形 15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4815474" y="695629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3" name="矩形 12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flipV="1">
              <a:off x="3200858" y="2086224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flipH="1" flipV="1">
              <a:off x="4821394" y="2086224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7" name="矩形 6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724635" y="2000962"/>
            <a:ext cx="1800000" cy="1800000"/>
            <a:chOff x="3958163" y="1115820"/>
            <a:chExt cx="1800000" cy="1800000"/>
          </a:xfrm>
          <a:solidFill>
            <a:srgbClr val="FAB4B4"/>
          </a:solidFill>
        </p:grpSpPr>
        <p:sp>
          <p:nvSpPr>
            <p:cNvPr id="20" name="椭圆 19"/>
            <p:cNvSpPr/>
            <p:nvPr/>
          </p:nvSpPr>
          <p:spPr>
            <a:xfrm>
              <a:off x="3958163" y="1115820"/>
              <a:ext cx="1800000" cy="1800000"/>
            </a:xfrm>
            <a:prstGeom prst="ellipse">
              <a:avLst/>
            </a:prstGeom>
            <a:solidFill>
              <a:srgbClr val="C00000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150372" y="1306399"/>
              <a:ext cx="1414163" cy="1414163"/>
            </a:xfrm>
            <a:prstGeom prst="ellipse">
              <a:avLst/>
            </a:prstGeom>
            <a:solidFill>
              <a:srgbClr val="083473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44957" y="1619286"/>
              <a:ext cx="141604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请在此处</a:t>
              </a:r>
              <a:endParaRPr lang="en-US" altLang="zh-CN" sz="14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添加关键字</a:t>
              </a:r>
              <a:endParaRPr lang="zh-CN" altLang="en-US" sz="1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" name="说明文字"/>
          <p:cNvGrpSpPr/>
          <p:nvPr/>
        </p:nvGrpSpPr>
        <p:grpSpPr>
          <a:xfrm>
            <a:off x="6178347" y="1554753"/>
            <a:ext cx="2313251" cy="713204"/>
            <a:chOff x="905241" y="1379053"/>
            <a:chExt cx="2397711" cy="739243"/>
          </a:xfrm>
        </p:grpSpPr>
        <p:sp>
          <p:nvSpPr>
            <p:cNvPr id="24" name="TextBox 35"/>
            <p:cNvSpPr txBox="1"/>
            <p:nvPr/>
          </p:nvSpPr>
          <p:spPr>
            <a:xfrm>
              <a:off x="909042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grpSp>
        <p:nvGrpSpPr>
          <p:cNvPr id="26" name="说明文字"/>
          <p:cNvGrpSpPr/>
          <p:nvPr/>
        </p:nvGrpSpPr>
        <p:grpSpPr>
          <a:xfrm>
            <a:off x="6178347" y="3179880"/>
            <a:ext cx="2313251" cy="713204"/>
            <a:chOff x="905241" y="1379053"/>
            <a:chExt cx="2397711" cy="739243"/>
          </a:xfrm>
        </p:grpSpPr>
        <p:sp>
          <p:nvSpPr>
            <p:cNvPr id="27" name="TextBox 35"/>
            <p:cNvSpPr txBox="1"/>
            <p:nvPr/>
          </p:nvSpPr>
          <p:spPr>
            <a:xfrm>
              <a:off x="909042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28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grpSp>
        <p:nvGrpSpPr>
          <p:cNvPr id="29" name="说明文字"/>
          <p:cNvGrpSpPr/>
          <p:nvPr/>
        </p:nvGrpSpPr>
        <p:grpSpPr>
          <a:xfrm>
            <a:off x="758714" y="1554753"/>
            <a:ext cx="2313251" cy="713204"/>
            <a:chOff x="905241" y="1379053"/>
            <a:chExt cx="2397711" cy="739243"/>
          </a:xfrm>
        </p:grpSpPr>
        <p:sp>
          <p:nvSpPr>
            <p:cNvPr id="30" name="TextBox 35"/>
            <p:cNvSpPr txBox="1"/>
            <p:nvPr/>
          </p:nvSpPr>
          <p:spPr>
            <a:xfrm>
              <a:off x="1116370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grpSp>
        <p:nvGrpSpPr>
          <p:cNvPr id="32" name="说明文字"/>
          <p:cNvGrpSpPr/>
          <p:nvPr/>
        </p:nvGrpSpPr>
        <p:grpSpPr>
          <a:xfrm>
            <a:off x="758714" y="3179880"/>
            <a:ext cx="2313251" cy="713204"/>
            <a:chOff x="905241" y="1379053"/>
            <a:chExt cx="2397711" cy="739243"/>
          </a:xfrm>
        </p:grpSpPr>
        <p:sp>
          <p:nvSpPr>
            <p:cNvPr id="33" name="TextBox 35"/>
            <p:cNvSpPr txBox="1"/>
            <p:nvPr/>
          </p:nvSpPr>
          <p:spPr>
            <a:xfrm>
              <a:off x="1116370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sp>
        <p:nvSpPr>
          <p:cNvPr id="35" name="平行四边形 34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平行四边形 35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6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8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6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8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2360878" y="3576253"/>
            <a:ext cx="3954274" cy="190507"/>
            <a:chOff x="2221306" y="3931835"/>
            <a:chExt cx="4036687" cy="194452"/>
          </a:xfrm>
        </p:grpSpPr>
        <p:grpSp>
          <p:nvGrpSpPr>
            <p:cNvPr id="3" name="Group 50"/>
            <p:cNvGrpSpPr/>
            <p:nvPr/>
          </p:nvGrpSpPr>
          <p:grpSpPr>
            <a:xfrm>
              <a:off x="2221306" y="3931835"/>
              <a:ext cx="773240" cy="194452"/>
              <a:chOff x="2221306" y="3914656"/>
              <a:chExt cx="773240" cy="194452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2742539" y="3934938"/>
                <a:ext cx="252007" cy="1500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955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架构</a:t>
                </a:r>
                <a:endParaRPr lang="en-US" sz="955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Oval 62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" name="Group 45"/>
            <p:cNvGrpSpPr/>
            <p:nvPr/>
          </p:nvGrpSpPr>
          <p:grpSpPr>
            <a:xfrm>
              <a:off x="3453487" y="3931835"/>
              <a:ext cx="603712" cy="194452"/>
              <a:chOff x="3630785" y="3947915"/>
              <a:chExt cx="603712" cy="194452"/>
            </a:xfrm>
          </p:grpSpPr>
          <p:sp>
            <p:nvSpPr>
              <p:cNvPr id="11" name="TextBox 12"/>
              <p:cNvSpPr txBox="1"/>
              <p:nvPr/>
            </p:nvSpPr>
            <p:spPr>
              <a:xfrm>
                <a:off x="3982490" y="3968197"/>
                <a:ext cx="252007" cy="1500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955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分析</a:t>
                </a:r>
                <a:endParaRPr lang="en-US" sz="955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Oval 58"/>
              <p:cNvSpPr>
                <a:spLocks noChangeAspect="1"/>
              </p:cNvSpPr>
              <p:nvPr/>
            </p:nvSpPr>
            <p:spPr>
              <a:xfrm>
                <a:off x="3630785" y="3947915"/>
                <a:ext cx="200183" cy="194452"/>
              </a:xfrm>
              <a:prstGeom prst="ellipse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>
              <a:off x="4346222" y="3931835"/>
              <a:ext cx="711324" cy="194452"/>
              <a:chOff x="4407454" y="3949014"/>
              <a:chExt cx="711324" cy="194452"/>
            </a:xfrm>
          </p:grpSpPr>
          <p:sp>
            <p:nvSpPr>
              <p:cNvPr id="9" name="TextBox 10"/>
              <p:cNvSpPr txBox="1"/>
              <p:nvPr/>
            </p:nvSpPr>
            <p:spPr>
              <a:xfrm>
                <a:off x="4886408" y="3976991"/>
                <a:ext cx="232370" cy="1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88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完善</a:t>
                </a:r>
                <a:endParaRPr lang="en-US" sz="88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Oval 55"/>
              <p:cNvSpPr>
                <a:spLocks noChangeAspect="1"/>
              </p:cNvSpPr>
              <p:nvPr/>
            </p:nvSpPr>
            <p:spPr>
              <a:xfrm>
                <a:off x="4407454" y="3949014"/>
                <a:ext cx="200183" cy="1944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6" name="Group 41"/>
            <p:cNvGrpSpPr/>
            <p:nvPr/>
          </p:nvGrpSpPr>
          <p:grpSpPr>
            <a:xfrm>
              <a:off x="5474209" y="3931835"/>
              <a:ext cx="783784" cy="194452"/>
              <a:chOff x="5474209" y="3949014"/>
              <a:chExt cx="783784" cy="194452"/>
            </a:xfrm>
          </p:grpSpPr>
          <p:sp>
            <p:nvSpPr>
              <p:cNvPr id="7" name="TextBox 8"/>
              <p:cNvSpPr txBox="1"/>
              <p:nvPr/>
            </p:nvSpPr>
            <p:spPr>
              <a:xfrm>
                <a:off x="6025623" y="3976991"/>
                <a:ext cx="232370" cy="1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88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学习</a:t>
                </a:r>
                <a:endParaRPr lang="en-US" sz="88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" name="Oval 47"/>
              <p:cNvSpPr>
                <a:spLocks noChangeAspect="1"/>
              </p:cNvSpPr>
              <p:nvPr/>
            </p:nvSpPr>
            <p:spPr>
              <a:xfrm>
                <a:off x="5474209" y="3949014"/>
                <a:ext cx="200183" cy="194452"/>
              </a:xfrm>
              <a:prstGeom prst="ellipse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5" name="TextBox 16"/>
          <p:cNvSpPr txBox="1"/>
          <p:nvPr/>
        </p:nvSpPr>
        <p:spPr>
          <a:xfrm>
            <a:off x="781352" y="4129807"/>
            <a:ext cx="743683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/>
              <a:t>您的内容打在这里，在此框中选择粘贴，并选择只保留文字。您的内容打在这里，在此框中选择粘贴，并选择只保留文字。</a:t>
            </a:r>
            <a:endParaRPr lang="en-US" altLang="zh-CN" sz="1000" dirty="0"/>
          </a:p>
          <a:p>
            <a:pPr algn="ctr">
              <a:lnSpc>
                <a:spcPct val="125000"/>
              </a:lnSpc>
            </a:pPr>
            <a:r>
              <a:rPr lang="zh-CN" altLang="en-US" sz="1000" dirty="0"/>
              <a:t>您的内容打在这里，在此框中选择粘贴，并选择只保留文字。</a:t>
            </a:r>
            <a:endParaRPr lang="en-US" altLang="zh-CN" sz="1000" dirty="0"/>
          </a:p>
          <a:p>
            <a:pPr algn="ctr">
              <a:lnSpc>
                <a:spcPct val="125000"/>
              </a:lnSpc>
            </a:pPr>
            <a:endParaRPr lang="en-US" altLang="zh-CN" sz="1000" dirty="0"/>
          </a:p>
        </p:txBody>
      </p:sp>
      <p:cxnSp>
        <p:nvCxnSpPr>
          <p:cNvPr id="16" name="Straight Connector 46"/>
          <p:cNvCxnSpPr/>
          <p:nvPr/>
        </p:nvCxnSpPr>
        <p:spPr>
          <a:xfrm>
            <a:off x="787373" y="3999173"/>
            <a:ext cx="742479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4"/>
          <p:cNvGrpSpPr/>
          <p:nvPr/>
        </p:nvGrpSpPr>
        <p:grpSpPr>
          <a:xfrm>
            <a:off x="493176" y="1704937"/>
            <a:ext cx="1924423" cy="1345926"/>
            <a:chOff x="481903" y="1497356"/>
            <a:chExt cx="1964531" cy="1373798"/>
          </a:xfrm>
        </p:grpSpPr>
        <p:sp>
          <p:nvSpPr>
            <p:cNvPr id="18" name="Freeform 50"/>
            <p:cNvSpPr/>
            <p:nvPr/>
          </p:nvSpPr>
          <p:spPr>
            <a:xfrm>
              <a:off x="874809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6" tIns="159815" rIns="319933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705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9" name="Freeform 51"/>
            <p:cNvSpPr/>
            <p:nvPr/>
          </p:nvSpPr>
          <p:spPr>
            <a:xfrm>
              <a:off x="481903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0" name="Group 68"/>
          <p:cNvGrpSpPr/>
          <p:nvPr/>
        </p:nvGrpSpPr>
        <p:grpSpPr>
          <a:xfrm>
            <a:off x="2513821" y="1704937"/>
            <a:ext cx="1924423" cy="1345926"/>
            <a:chOff x="2544661" y="1497356"/>
            <a:chExt cx="1964531" cy="1373798"/>
          </a:xfrm>
        </p:grpSpPr>
        <p:sp>
          <p:nvSpPr>
            <p:cNvPr id="21" name="Freeform 52"/>
            <p:cNvSpPr/>
            <p:nvPr/>
          </p:nvSpPr>
          <p:spPr>
            <a:xfrm>
              <a:off x="2937567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0834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5" tIns="159815" rIns="319934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525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Freeform 53"/>
            <p:cNvSpPr/>
            <p:nvPr/>
          </p:nvSpPr>
          <p:spPr>
            <a:xfrm>
              <a:off x="2544661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8347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02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Group 69"/>
          <p:cNvGrpSpPr/>
          <p:nvPr/>
        </p:nvGrpSpPr>
        <p:grpSpPr>
          <a:xfrm>
            <a:off x="4534466" y="1704937"/>
            <a:ext cx="1924423" cy="1345926"/>
            <a:chOff x="4607419" y="1497356"/>
            <a:chExt cx="1964531" cy="1373798"/>
          </a:xfrm>
        </p:grpSpPr>
        <p:sp>
          <p:nvSpPr>
            <p:cNvPr id="24" name="Freeform 54"/>
            <p:cNvSpPr/>
            <p:nvPr/>
          </p:nvSpPr>
          <p:spPr>
            <a:xfrm>
              <a:off x="5000325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5" tIns="159815" rIns="319934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525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5" name="Freeform 56"/>
            <p:cNvSpPr/>
            <p:nvPr/>
          </p:nvSpPr>
          <p:spPr>
            <a:xfrm>
              <a:off x="4607419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03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6" name="Group 70"/>
          <p:cNvGrpSpPr/>
          <p:nvPr/>
        </p:nvGrpSpPr>
        <p:grpSpPr>
          <a:xfrm>
            <a:off x="6568894" y="1704937"/>
            <a:ext cx="1924423" cy="1345926"/>
            <a:chOff x="6684248" y="1497356"/>
            <a:chExt cx="1964531" cy="1373798"/>
          </a:xfrm>
        </p:grpSpPr>
        <p:sp>
          <p:nvSpPr>
            <p:cNvPr id="27" name="Freeform 59"/>
            <p:cNvSpPr/>
            <p:nvPr/>
          </p:nvSpPr>
          <p:spPr>
            <a:xfrm>
              <a:off x="7077154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0834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5" tIns="159815" rIns="319934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16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8" name="Freeform 61"/>
            <p:cNvSpPr/>
            <p:nvPr/>
          </p:nvSpPr>
          <p:spPr>
            <a:xfrm>
              <a:off x="6684248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8347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04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平行四边形 28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29" grpId="0" animBg="1"/>
          <p:bldP spid="30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29" grpId="0" animBg="1"/>
          <p:bldP spid="30" grpId="0" animBg="1"/>
          <p:bldP spid="31" grpId="0" animBg="1"/>
          <p:bldP spid="3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300825" y="1831357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工作完成情况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843864" y="1831357"/>
            <a:ext cx="1183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02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2262</Words>
  <Application>Microsoft Office PowerPoint</Application>
  <PresentationFormat>自定义</PresentationFormat>
  <Paragraphs>247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Open Sans</vt:lpstr>
      <vt:lpstr>百度综艺简体</vt:lpstr>
      <vt:lpstr>等线</vt:lpstr>
      <vt:lpstr>等线 Light</vt:lpstr>
      <vt:lpstr>方正兰亭黑简体</vt:lpstr>
      <vt:lpstr>方正兰亭中粗黑_GBK</vt:lpstr>
      <vt:lpstr>方正兰亭准黑_GBK</vt:lpstr>
      <vt:lpstr>宋体</vt:lpstr>
      <vt:lpstr>微软雅黑</vt:lpstr>
      <vt:lpstr>Agency FB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68</cp:revision>
  <dcterms:created xsi:type="dcterms:W3CDTF">2017-08-07T14:44:00Z</dcterms:created>
  <dcterms:modified xsi:type="dcterms:W3CDTF">2021-01-06T03:17:02Z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