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96" r:id="rId2"/>
    <p:sldId id="293" r:id="rId3"/>
    <p:sldId id="287" r:id="rId4"/>
    <p:sldId id="299" r:id="rId5"/>
    <p:sldId id="309" r:id="rId6"/>
    <p:sldId id="300" r:id="rId7"/>
    <p:sldId id="311" r:id="rId8"/>
    <p:sldId id="314" r:id="rId9"/>
    <p:sldId id="304" r:id="rId10"/>
    <p:sldId id="298" r:id="rId11"/>
    <p:sldId id="306" r:id="rId12"/>
    <p:sldId id="301" r:id="rId13"/>
    <p:sldId id="315" r:id="rId14"/>
    <p:sldId id="313" r:id="rId15"/>
    <p:sldId id="307" r:id="rId16"/>
    <p:sldId id="302" r:id="rId17"/>
    <p:sldId id="312" r:id="rId18"/>
    <p:sldId id="316" r:id="rId19"/>
    <p:sldId id="305" r:id="rId20"/>
    <p:sldId id="308" r:id="rId21"/>
    <p:sldId id="303" r:id="rId22"/>
    <p:sldId id="310" r:id="rId23"/>
    <p:sldId id="295" r:id="rId24"/>
  </p:sldIdLst>
  <p:sldSz cx="9144000" cy="5145088"/>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3E61"/>
    <a:srgbClr val="F5F5F6"/>
    <a:srgbClr val="18507E"/>
    <a:srgbClr val="EFEFEF"/>
    <a:srgbClr val="0B2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402" y="96"/>
      </p:cViewPr>
      <p:guideLst>
        <p:guide orient="horz" pos="1621"/>
        <p:guide pos="2880"/>
      </p:guideLst>
    </p:cSldViewPr>
  </p:slideViewPr>
  <p:notesTextViewPr>
    <p:cViewPr>
      <p:scale>
        <a:sx n="100" d="100"/>
        <a:sy n="100" d="100"/>
      </p:scale>
      <p:origin x="0" y="0"/>
    </p:cViewPr>
  </p:notesTextViewPr>
  <p:sorterViewPr>
    <p:cViewPr varScale="1">
      <p:scale>
        <a:sx n="1" d="1"/>
        <a:sy n="1" d="1"/>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A863E-D442-44F9-9BD6-E000583DFCBC}"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AA98F-6474-4A59-A3C8-82662F36626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9AA98F-6474-4A59-A3C8-82662F36626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FC866F-7645-4B2C-AA4F-7F01F792FFBB}"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en-US" altLang="zh-CN"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65A406BC-D7D8-4BC7-9764-9CCB5A963F1C}" type="slidenum">
              <a:rPr lang="zh-CN" altLang="en-US" smtClean="0">
                <a:latin typeface="Calibri" panose="020F0502020204030204" pitchFamily="34" charset="0"/>
              </a:rPr>
              <a:t>15</a:t>
            </a:fld>
            <a:endParaRPr lang="zh-CN"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5BE49CE-362A-4DF5-9005-5EB7F0BB0C48}"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18</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B9AA98F-6474-4A59-A3C8-82662F36626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8D6CD0-2F6D-4B3F-988D-53746408761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5EF1499-C8D1-4AB0-883C-35397D49C44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1FC198-2D83-4DFC-8CDD-7D23AF44D411}" type="slidenum">
              <a:rPr lang="zh-CN" altLang="en-US" smtClean="0">
                <a:solidFill>
                  <a:prstClr val="black"/>
                </a:solidFill>
              </a:rPr>
              <a:t>23</a:t>
            </a:fld>
            <a:endParaRPr lang="zh-CN" alt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40C54F18-287D-4D0A-AC97-80AE977C1D1D}" type="slidenum">
              <a:rPr lang="zh-CN" altLang="en-US" smtClean="0">
                <a:latin typeface="Calibri" panose="020F0502020204030204" pitchFamily="34" charset="0"/>
              </a:rPr>
              <a:t>5</a:t>
            </a:fld>
            <a:endParaRPr lang="zh-CN"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828800" rtl="0" eaLnBrk="1" fontAlgn="auto" latinLnBrk="0" hangingPunct="1">
              <a:lnSpc>
                <a:spcPct val="100000"/>
              </a:lnSpc>
              <a:spcBef>
                <a:spcPts val="0"/>
              </a:spcBef>
              <a:spcAft>
                <a:spcPts val="0"/>
              </a:spcAft>
              <a:buClrTx/>
              <a:buSzTx/>
              <a:buFontTx/>
              <a:buNone/>
              <a:defRPr/>
            </a:pPr>
            <a:fld id="{1B40826B-D42A-9844-8E6E-DB15A56B180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0DEAE63-D6C4-437F-B8DA-DA689F991AA7}" type="slidenum">
              <a:rPr lang="zh-CN" altLang="en-US" smtClean="0"/>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E010D82-7047-4CD6-8E7F-27AAC0BD12E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a:t>单击此处编辑母版标题样式</a:t>
            </a:r>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829"/>
            <a:ext cx="2057400" cy="329309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3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4768735"/>
            <a:ext cx="2133600" cy="273929"/>
          </a:xfrm>
          <a:prstGeom prst="rect">
            <a:avLst/>
          </a:prstGeom>
        </p:spPr>
        <p:txBody>
          <a:bodyPr/>
          <a:lstStyle/>
          <a:p>
            <a:endParaRPr lang="zh-CN" altLang="en-US"/>
          </a:p>
        </p:txBody>
      </p:sp>
      <p:sp>
        <p:nvSpPr>
          <p:cNvPr id="5" name="页脚占位符 4"/>
          <p:cNvSpPr>
            <a:spLocks noGrp="1"/>
          </p:cNvSpPr>
          <p:nvPr>
            <p:ph type="ftr" sz="quarter" idx="11"/>
          </p:nvPr>
        </p:nvSpPr>
        <p:spPr>
          <a:xfrm>
            <a:off x="3124200" y="4768735"/>
            <a:ext cx="2895600" cy="273929"/>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586119" y="4788104"/>
            <a:ext cx="410853" cy="273929"/>
          </a:xfrm>
          <a:prstGeom prst="rect">
            <a:avLst/>
          </a:prstGeom>
        </p:spPr>
        <p:txBody>
          <a:bodyPr/>
          <a:lstStyle/>
          <a:p>
            <a:fld id="{ECB62A96-75BD-4D1B-A9DE-49026C62D5F2}" type="slidenum">
              <a:rPr lang="zh-CN" altLang="en-US" smtClean="0"/>
              <a:t>‹#›</a:t>
            </a:fld>
            <a:endParaRPr lang="zh-CN" altLang="en-US"/>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和内容">
    <p:bg>
      <p:bgPr>
        <a:solidFill>
          <a:schemeClr val="bg1">
            <a:lumMod val="95000"/>
          </a:schemeClr>
        </a:solidFill>
        <a:effectLst/>
      </p:bgPr>
    </p:bg>
    <p:spTree>
      <p:nvGrpSpPr>
        <p:cNvPr id="1" name=""/>
        <p:cNvGrpSpPr/>
        <p:nvPr/>
      </p:nvGrpSpPr>
      <p:grpSpPr>
        <a:xfrm>
          <a:off x="0" y="0"/>
          <a:ext cx="0" cy="0"/>
          <a:chOff x="0" y="0"/>
          <a:chExt cx="0" cy="0"/>
        </a:xfrm>
      </p:grpSpPr>
      <p:grpSp>
        <p:nvGrpSpPr>
          <p:cNvPr id="2" name="组合 1"/>
          <p:cNvGrpSpPr/>
          <p:nvPr userDrawn="1"/>
        </p:nvGrpSpPr>
        <p:grpSpPr>
          <a:xfrm>
            <a:off x="249879" y="185795"/>
            <a:ext cx="2395426" cy="1537536"/>
            <a:chOff x="333171" y="247650"/>
            <a:chExt cx="3193901" cy="2049415"/>
          </a:xfrm>
        </p:grpSpPr>
        <p:grpSp>
          <p:nvGrpSpPr>
            <p:cNvPr id="7" name="组合 6"/>
            <p:cNvGrpSpPr/>
            <p:nvPr userDrawn="1"/>
          </p:nvGrpSpPr>
          <p:grpSpPr>
            <a:xfrm>
              <a:off x="333171" y="247650"/>
              <a:ext cx="3193901" cy="2049415"/>
              <a:chOff x="1745241" y="2201394"/>
              <a:chExt cx="5017993" cy="3219871"/>
            </a:xfrm>
          </p:grpSpPr>
          <p:sp>
            <p:nvSpPr>
              <p:cNvPr id="8" name="矩形 7"/>
              <p:cNvSpPr/>
              <p:nvPr/>
            </p:nvSpPr>
            <p:spPr>
              <a:xfrm rot="1451767">
                <a:off x="2638553" y="3238839"/>
                <a:ext cx="4124681" cy="2182426"/>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sp>
            <p:nvSpPr>
              <p:cNvPr id="9" name="六边形 8"/>
              <p:cNvSpPr/>
              <p:nvPr/>
            </p:nvSpPr>
            <p:spPr>
              <a:xfrm rot="5400000">
                <a:off x="1593877" y="2352758"/>
                <a:ext cx="2194773" cy="1892046"/>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grpSp>
        <p:sp>
          <p:nvSpPr>
            <p:cNvPr id="10" name="矩形 9"/>
            <p:cNvSpPr/>
            <p:nvPr userDrawn="1"/>
          </p:nvSpPr>
          <p:spPr>
            <a:xfrm>
              <a:off x="519582" y="479501"/>
              <a:ext cx="831443" cy="1599944"/>
            </a:xfrm>
            <a:prstGeom prst="rect">
              <a:avLst/>
            </a:prstGeom>
          </p:spPr>
          <p:txBody>
            <a:bodyPr wrap="square">
              <a:spAutoFit/>
            </a:bodyPr>
            <a:lstStyle/>
            <a:p>
              <a:r>
                <a:rPr lang="zh-CN" altLang="en-US" sz="1800" dirty="0">
                  <a:solidFill>
                    <a:schemeClr val="bg1"/>
                  </a:solidFill>
                  <a:latin typeface="微软雅黑" panose="020B0503020204020204" pitchFamily="34" charset="-122"/>
                  <a:ea typeface="微软雅黑" panose="020B0503020204020204" pitchFamily="34" charset="-122"/>
                </a:rPr>
                <a:t>你的题目</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3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1517938" y="2027307"/>
            <a:ext cx="1153886" cy="1154242"/>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3166965" y="2475108"/>
            <a:ext cx="1153886" cy="1154242"/>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p:spPr>
        <p:txBody>
          <a:bodyPr wrap="square">
            <a:noAutofit/>
          </a:bodyPr>
          <a:lstStyle/>
          <a:p>
            <a:endParaRPr lang="zh-CN" altLang="en-US"/>
          </a:p>
        </p:txBody>
      </p:sp>
      <p:sp>
        <p:nvSpPr>
          <p:cNvPr id="14" name="图片占位符 13"/>
          <p:cNvSpPr>
            <a:spLocks noGrp="1"/>
          </p:cNvSpPr>
          <p:nvPr>
            <p:ph type="pic" sz="quarter" idx="12"/>
          </p:nvPr>
        </p:nvSpPr>
        <p:spPr>
          <a:xfrm>
            <a:off x="4809292" y="2027307"/>
            <a:ext cx="1153886" cy="1154242"/>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p:spPr>
        <p:txBody>
          <a:bodyPr wrap="square">
            <a:noAutofit/>
          </a:bodyPr>
          <a:lstStyle/>
          <a:p>
            <a:endParaRPr lang="zh-CN" altLang="en-US"/>
          </a:p>
        </p:txBody>
      </p:sp>
      <p:sp>
        <p:nvSpPr>
          <p:cNvPr id="15" name="图片占位符 14"/>
          <p:cNvSpPr>
            <a:spLocks noGrp="1"/>
          </p:cNvSpPr>
          <p:nvPr>
            <p:ph type="pic" sz="quarter" idx="13"/>
          </p:nvPr>
        </p:nvSpPr>
        <p:spPr>
          <a:xfrm>
            <a:off x="6481858" y="2475108"/>
            <a:ext cx="1153886" cy="1154242"/>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p:spPr>
        <p:txBody>
          <a:bodyPr wrap="square">
            <a:noAutofit/>
          </a:bodyPr>
          <a:lstStyle/>
          <a:p>
            <a:endParaRPr lang="zh-CN" altLang="en-US"/>
          </a:p>
        </p:txBody>
      </p:sp>
    </p:spTree>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1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3984757" y="2252576"/>
            <a:ext cx="1174487" cy="1174849"/>
          </a:xfrm>
          <a:custGeom>
            <a:avLst/>
            <a:gdLst>
              <a:gd name="connsiteX0" fmla="*/ 782991 w 1565982"/>
              <a:gd name="connsiteY0" fmla="*/ 0 h 1565982"/>
              <a:gd name="connsiteX1" fmla="*/ 1565982 w 1565982"/>
              <a:gd name="connsiteY1" fmla="*/ 782991 h 1565982"/>
              <a:gd name="connsiteX2" fmla="*/ 782991 w 1565982"/>
              <a:gd name="connsiteY2" fmla="*/ 1565982 h 1565982"/>
              <a:gd name="connsiteX3" fmla="*/ 0 w 1565982"/>
              <a:gd name="connsiteY3" fmla="*/ 782991 h 1565982"/>
              <a:gd name="connsiteX4" fmla="*/ 782991 w 1565982"/>
              <a:gd name="connsiteY4" fmla="*/ 0 h 15659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5982" h="1565982">
                <a:moveTo>
                  <a:pt x="782991" y="0"/>
                </a:moveTo>
                <a:cubicBezTo>
                  <a:pt x="1215425" y="0"/>
                  <a:pt x="1565982" y="350557"/>
                  <a:pt x="1565982" y="782991"/>
                </a:cubicBezTo>
                <a:cubicBezTo>
                  <a:pt x="1565982" y="1215425"/>
                  <a:pt x="1215425" y="1565982"/>
                  <a:pt x="782991" y="1565982"/>
                </a:cubicBezTo>
                <a:cubicBezTo>
                  <a:pt x="350557" y="1565982"/>
                  <a:pt x="0" y="1215425"/>
                  <a:pt x="0" y="782991"/>
                </a:cubicBezTo>
                <a:cubicBezTo>
                  <a:pt x="0" y="350557"/>
                  <a:pt x="350557" y="0"/>
                  <a:pt x="782991" y="0"/>
                </a:cubicBezTo>
                <a:close/>
              </a:path>
            </a:pathLst>
          </a:custGeom>
        </p:spPr>
        <p:txBody>
          <a:bodyPr wrap="square">
            <a:noAutofit/>
          </a:bodyPr>
          <a:lstStyle/>
          <a:p>
            <a:endParaRPr lang="zh-CN" altLang="en-US"/>
          </a:p>
        </p:txBody>
      </p:sp>
    </p:spTree>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transition>
    <p:random/>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24B006D-818D-47B3-9EBE-C5AB269A17AF}" type="slidenum">
              <a:rPr lang="zh-CN" altLang="en-US" smtClean="0"/>
              <a:t>‹#›</a:t>
            </a:fld>
            <a:endParaRPr lang="zh-CN" altLang="en-US"/>
          </a:p>
        </p:txBody>
      </p:sp>
      <p:sp>
        <p:nvSpPr>
          <p:cNvPr id="5" name="文本框 9"/>
          <p:cNvSpPr txBox="1"/>
          <p:nvPr userDrawn="1"/>
        </p:nvSpPr>
        <p:spPr>
          <a:xfrm>
            <a:off x="1024382" y="211849"/>
            <a:ext cx="1963442" cy="267374"/>
          </a:xfrm>
          <a:prstGeom prst="rect">
            <a:avLst/>
          </a:prstGeom>
          <a:noFill/>
        </p:spPr>
        <p:txBody>
          <a:bodyPr wrap="square" lIns="51428" tIns="25714" rIns="51428" bIns="25714" rtlCol="0">
            <a:spAutoFit/>
          </a:bodyPr>
          <a:lstStyle/>
          <a:p>
            <a:pPr marL="0" lvl="1"/>
            <a:r>
              <a:rPr lang="zh-CN" altLang="en-US" sz="1400" b="1" dirty="0">
                <a:solidFill>
                  <a:schemeClr val="accent2"/>
                </a:solidFill>
                <a:latin typeface="微软雅黑" panose="020B0503020204020204" pitchFamily="34" charset="-122"/>
                <a:ea typeface="微软雅黑" panose="020B0503020204020204" pitchFamily="34" charset="-122"/>
              </a:rPr>
              <a:t>输入文字标题  </a:t>
            </a:r>
          </a:p>
        </p:txBody>
      </p:sp>
      <p:sp>
        <p:nvSpPr>
          <p:cNvPr id="16" name="文本框 38"/>
          <p:cNvSpPr txBox="1"/>
          <p:nvPr userDrawn="1"/>
        </p:nvSpPr>
        <p:spPr>
          <a:xfrm>
            <a:off x="980277" y="433683"/>
            <a:ext cx="2304256" cy="266653"/>
          </a:xfrm>
          <a:prstGeom prst="rect">
            <a:avLst/>
          </a:prstGeom>
          <a:noFill/>
        </p:spPr>
        <p:txBody>
          <a:bodyPr wrap="square" lIns="96434" tIns="48217" rIns="96434" bIns="48217" rtlCol="0">
            <a:spAutoFit/>
          </a:bodyPr>
          <a:lstStyle/>
          <a:p>
            <a:pPr algn="dist" defTabSz="964565"/>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ADD RELATED TITLE WORDS</a:t>
            </a:r>
            <a:endParaRPr lang="zh-CN" altLang="en-US" sz="11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grpSp>
        <p:nvGrpSpPr>
          <p:cNvPr id="39" name="组合 38"/>
          <p:cNvGrpSpPr/>
          <p:nvPr userDrawn="1"/>
        </p:nvGrpSpPr>
        <p:grpSpPr>
          <a:xfrm>
            <a:off x="360123" y="191782"/>
            <a:ext cx="467461" cy="467461"/>
            <a:chOff x="3728908" y="464874"/>
            <a:chExt cx="1620180" cy="1620180"/>
          </a:xfrm>
        </p:grpSpPr>
        <p:sp>
          <p:nvSpPr>
            <p:cNvPr id="18" name="泪滴形 17"/>
            <p:cNvSpPr/>
            <p:nvPr userDrawn="1"/>
          </p:nvSpPr>
          <p:spPr>
            <a:xfrm rot="572159">
              <a:off x="3728908" y="464874"/>
              <a:ext cx="1620180" cy="1620180"/>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endParaRPr>
            </a:p>
          </p:txBody>
        </p:sp>
        <p:grpSp>
          <p:nvGrpSpPr>
            <p:cNvPr id="19" name="3         _12"/>
            <p:cNvGrpSpPr/>
            <p:nvPr userDrawn="1"/>
          </p:nvGrpSpPr>
          <p:grpSpPr bwMode="auto">
            <a:xfrm>
              <a:off x="3844385" y="591968"/>
              <a:ext cx="1394684" cy="1397900"/>
              <a:chOff x="183" y="1395"/>
              <a:chExt cx="867" cy="869"/>
            </a:xfrm>
            <a:solidFill>
              <a:schemeClr val="tx1">
                <a:lumMod val="50000"/>
                <a:lumOff val="50000"/>
              </a:schemeClr>
            </a:solidFill>
          </p:grpSpPr>
          <p:sp>
            <p:nvSpPr>
              <p:cNvPr id="20"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1"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2"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3"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4"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5"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6"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7"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8"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29"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30"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31"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sp>
            <p:nvSpPr>
              <p:cNvPr id="32"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a:solidFill>
                    <a:prstClr val="black"/>
                  </a:solidFill>
                  <a:latin typeface="华文细黑" panose="02010600040101010101" pitchFamily="2" charset="-122"/>
                  <a:ea typeface="华文细黑" panose="02010600040101010101" pitchFamily="2" charset="-122"/>
                </a:endParaRPr>
              </a:p>
            </p:txBody>
          </p:sp>
        </p:grpSp>
        <p:grpSp>
          <p:nvGrpSpPr>
            <p:cNvPr id="33" name="2         _13"/>
            <p:cNvGrpSpPr/>
            <p:nvPr userDrawn="1"/>
          </p:nvGrpSpPr>
          <p:grpSpPr>
            <a:xfrm>
              <a:off x="4514510" y="827161"/>
              <a:ext cx="54002" cy="927126"/>
              <a:chOff x="5275684" y="1747635"/>
              <a:chExt cx="46296" cy="794824"/>
            </a:xfrm>
          </p:grpSpPr>
          <p:sp>
            <p:nvSpPr>
              <p:cNvPr id="34" name="矩形 33"/>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a:solidFill>
                    <a:prstClr val="white"/>
                  </a:solidFill>
                  <a:latin typeface="华文细黑" panose="02010600040101010101" pitchFamily="2" charset="-122"/>
                  <a:ea typeface="华文细黑" panose="02010600040101010101" pitchFamily="2" charset="-122"/>
                </a:endParaRPr>
              </a:p>
            </p:txBody>
          </p:sp>
          <p:sp>
            <p:nvSpPr>
              <p:cNvPr id="35" name="矩形 34"/>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a:solidFill>
                    <a:prstClr val="white"/>
                  </a:solidFill>
                  <a:latin typeface="华文细黑" panose="02010600040101010101" pitchFamily="2" charset="-122"/>
                  <a:ea typeface="华文细黑" panose="02010600040101010101" pitchFamily="2" charset="-122"/>
                </a:endParaRPr>
              </a:p>
            </p:txBody>
          </p:sp>
        </p:grpSp>
        <p:grpSp>
          <p:nvGrpSpPr>
            <p:cNvPr id="36" name="1          _14"/>
            <p:cNvGrpSpPr/>
            <p:nvPr userDrawn="1"/>
          </p:nvGrpSpPr>
          <p:grpSpPr>
            <a:xfrm>
              <a:off x="4269296" y="1245087"/>
              <a:ext cx="552702" cy="91032"/>
              <a:chOff x="5031626" y="2106315"/>
              <a:chExt cx="545439" cy="89837"/>
            </a:xfrm>
          </p:grpSpPr>
          <p:sp>
            <p:nvSpPr>
              <p:cNvPr id="37" name="矩形 36"/>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a:solidFill>
                    <a:prstClr val="white"/>
                  </a:solidFill>
                  <a:latin typeface="华文细黑" panose="02010600040101010101" pitchFamily="2" charset="-122"/>
                  <a:ea typeface="华文细黑" panose="02010600040101010101" pitchFamily="2" charset="-122"/>
                </a:endParaRPr>
              </a:p>
            </p:txBody>
          </p:sp>
          <p:sp>
            <p:nvSpPr>
              <p:cNvPr id="38" name="矩形 37"/>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a:solidFill>
                    <a:prstClr val="white"/>
                  </a:solidFill>
                  <a:latin typeface="华文细黑" panose="02010600040101010101" pitchFamily="2" charset="-122"/>
                  <a:ea typeface="华文细黑" panose="02010600040101010101" pitchFamily="2" charset="-122"/>
                </a:endParaRPr>
              </a:p>
            </p:txBody>
          </p:sp>
        </p:gr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49ED60E-3B8D-47C1-9682-1C12509BF99F}"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24B006D-818D-47B3-9EBE-C5AB269A17AF}" type="slidenum">
              <a:rPr lang="zh-CN" altLang="en-US" smtClean="0"/>
              <a:t>‹#›</a:t>
            </a:fld>
            <a:endParaRPr lang="zh-CN" alt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6"/>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042"/>
            <a:ext cx="8229600" cy="85751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latin typeface="微软雅黑" panose="020B0503020204020204" pitchFamily="34" charset="-122"/>
                <a:ea typeface="微软雅黑" panose="020B0503020204020204" pitchFamily="34" charset="-122"/>
              </a:defRPr>
            </a:lvl1pPr>
          </a:lstStyle>
          <a:p>
            <a:fld id="{F49ED60E-3B8D-47C1-9682-1C12509BF99F}" type="datetimeFigureOut">
              <a:rPr lang="zh-CN" altLang="en-US" smtClean="0"/>
              <a:t>2021/1/6</a:t>
            </a:fld>
            <a:endParaRPr lang="zh-CN" altLang="en-US" dirty="0"/>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latin typeface="微软雅黑" panose="020B0503020204020204" pitchFamily="34" charset="-122"/>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latin typeface="微软雅黑" panose="020B0503020204020204" pitchFamily="34" charset="-122"/>
                <a:ea typeface="微软雅黑" panose="020B0503020204020204" pitchFamily="34" charset="-122"/>
              </a:defRPr>
            </a:lvl1pPr>
          </a:lstStyle>
          <a:p>
            <a:fld id="{A24B006D-818D-47B3-9EBE-C5AB269A17AF}"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p:random/>
  </p:transition>
  <p:txStyles>
    <p:titleStyle>
      <a:lvl1pPr algn="ctr" defTabSz="914400" rtl="0" eaLnBrk="1" latinLnBrk="0" hangingPunct="1">
        <a:spcBef>
          <a:spcPct val="0"/>
        </a:spcBef>
        <a:buNone/>
        <a:defRPr sz="4400" kern="1200">
          <a:solidFill>
            <a:schemeClr val="tx1"/>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tags" Target="../tags/tag9.xml"/><Relationship Id="rId7" Type="http://schemas.openxmlformats.org/officeDocument/2006/relationships/notesSlide" Target="../notesSlides/notesSlide15.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7.xml"/><Relationship Id="rId11" Type="http://schemas.openxmlformats.org/officeDocument/2006/relationships/image" Target="../media/image9.jpeg"/><Relationship Id="rId5" Type="http://schemas.openxmlformats.org/officeDocument/2006/relationships/tags" Target="../tags/tag11.xml"/><Relationship Id="rId10" Type="http://schemas.openxmlformats.org/officeDocument/2006/relationships/image" Target="../media/image8.jpeg"/><Relationship Id="rId4" Type="http://schemas.openxmlformats.org/officeDocument/2006/relationships/tags" Target="../tags/tag10.xml"/><Relationship Id="rId9" Type="http://schemas.openxmlformats.org/officeDocument/2006/relationships/image" Target="../media/image7.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4.xml"/><Relationship Id="rId7" Type="http://schemas.openxmlformats.org/officeDocument/2006/relationships/notesSlide" Target="../notesSlides/notesSlide5.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
          <p:cNvSpPr/>
          <p:nvPr/>
        </p:nvSpPr>
        <p:spPr>
          <a:xfrm rot="18900000">
            <a:off x="4605894" y="773660"/>
            <a:ext cx="1930309" cy="2615584"/>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 name="泪滴形 2"/>
          <p:cNvSpPr/>
          <p:nvPr/>
        </p:nvSpPr>
        <p:spPr>
          <a:xfrm rot="572159">
            <a:off x="3728908" y="464874"/>
            <a:ext cx="1620180" cy="1620180"/>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 name="45          _3"/>
          <p:cNvSpPr txBox="1"/>
          <p:nvPr/>
        </p:nvSpPr>
        <p:spPr>
          <a:xfrm>
            <a:off x="2267744" y="2932584"/>
            <a:ext cx="4644516" cy="358159"/>
          </a:xfrm>
          <a:prstGeom prst="rect">
            <a:avLst/>
          </a:prstGeom>
          <a:noFill/>
        </p:spPr>
        <p:txBody>
          <a:bodyPr vert="horz" wrap="square" lIns="68564" tIns="34282" rIns="68564" bIns="34282"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30000"/>
              </a:lnSpc>
              <a:spcAft>
                <a:spcPct val="0"/>
              </a:spcAft>
              <a:buNone/>
            </a:pPr>
            <a:r>
              <a:rPr lang="zh-CN" altLang="en-US" sz="1600" b="0" dirty="0">
                <a:solidFill>
                  <a:srgbClr val="123E61"/>
                </a:solidFill>
                <a:effectLst/>
                <a:latin typeface="微软雅黑" panose="020B0503020204020204" pitchFamily="34" charset="-122"/>
                <a:ea typeface="微软雅黑" panose="020B0503020204020204" pitchFamily="34" charset="-122"/>
                <a:sym typeface="+mn-lt"/>
              </a:rPr>
              <a:t>工作总结 </a:t>
            </a:r>
            <a:r>
              <a:rPr lang="en-US" altLang="zh-CN" sz="1600" b="0" dirty="0">
                <a:solidFill>
                  <a:srgbClr val="123E61"/>
                </a:solidFill>
                <a:effectLst/>
                <a:latin typeface="微软雅黑" panose="020B0503020204020204" pitchFamily="34" charset="-122"/>
                <a:ea typeface="微软雅黑" panose="020B0503020204020204" pitchFamily="34" charset="-122"/>
                <a:sym typeface="+mn-lt"/>
              </a:rPr>
              <a:t>/ </a:t>
            </a:r>
            <a:r>
              <a:rPr lang="zh-CN" altLang="en-US" sz="1600" b="0" dirty="0">
                <a:solidFill>
                  <a:srgbClr val="123E61"/>
                </a:solidFill>
                <a:effectLst/>
                <a:latin typeface="微软雅黑" panose="020B0503020204020204" pitchFamily="34" charset="-122"/>
                <a:ea typeface="微软雅黑" panose="020B0503020204020204" pitchFamily="34" charset="-122"/>
                <a:sym typeface="+mn-lt"/>
              </a:rPr>
              <a:t>年中总结 </a:t>
            </a:r>
            <a:r>
              <a:rPr lang="en-US" altLang="zh-CN" sz="1600" b="0" dirty="0">
                <a:solidFill>
                  <a:srgbClr val="123E61"/>
                </a:solidFill>
                <a:effectLst/>
                <a:latin typeface="微软雅黑" panose="020B0503020204020204" pitchFamily="34" charset="-122"/>
                <a:ea typeface="微软雅黑" panose="020B0503020204020204" pitchFamily="34" charset="-122"/>
                <a:sym typeface="+mn-lt"/>
              </a:rPr>
              <a:t>/ </a:t>
            </a:r>
            <a:r>
              <a:rPr lang="zh-CN" altLang="en-US" sz="1600" b="0" dirty="0">
                <a:solidFill>
                  <a:srgbClr val="123E61"/>
                </a:solidFill>
                <a:effectLst/>
                <a:latin typeface="微软雅黑" panose="020B0503020204020204" pitchFamily="34" charset="-122"/>
                <a:ea typeface="微软雅黑" panose="020B0503020204020204" pitchFamily="34" charset="-122"/>
                <a:sym typeface="+mn-lt"/>
              </a:rPr>
              <a:t>述职报告 </a:t>
            </a:r>
            <a:r>
              <a:rPr lang="en-US" altLang="zh-CN" sz="1600" b="0" dirty="0">
                <a:solidFill>
                  <a:srgbClr val="123E61"/>
                </a:solidFill>
                <a:effectLst/>
                <a:latin typeface="微软雅黑" panose="020B0503020204020204" pitchFamily="34" charset="-122"/>
                <a:ea typeface="微软雅黑" panose="020B0503020204020204" pitchFamily="34" charset="-122"/>
                <a:sym typeface="+mn-lt"/>
              </a:rPr>
              <a:t>/ </a:t>
            </a:r>
            <a:r>
              <a:rPr lang="zh-CN" altLang="en-US" sz="1600" b="0" dirty="0">
                <a:solidFill>
                  <a:srgbClr val="123E61"/>
                </a:solidFill>
                <a:effectLst/>
                <a:latin typeface="微软雅黑" panose="020B0503020204020204" pitchFamily="34" charset="-122"/>
                <a:ea typeface="微软雅黑" panose="020B0503020204020204" pitchFamily="34" charset="-122"/>
                <a:sym typeface="+mn-lt"/>
              </a:rPr>
              <a:t>工作汇报 </a:t>
            </a:r>
            <a:endParaRPr lang="en-US" sz="1600" b="0" dirty="0">
              <a:solidFill>
                <a:srgbClr val="123E61"/>
              </a:solidFill>
              <a:effectLst/>
              <a:latin typeface="微软雅黑" panose="020B0503020204020204" pitchFamily="34" charset="-122"/>
              <a:ea typeface="微软雅黑" panose="020B0503020204020204" pitchFamily="34" charset="-122"/>
              <a:sym typeface="+mn-lt"/>
            </a:endParaRPr>
          </a:p>
        </p:txBody>
      </p:sp>
      <p:sp>
        <p:nvSpPr>
          <p:cNvPr id="5" name="99         _4"/>
          <p:cNvSpPr/>
          <p:nvPr/>
        </p:nvSpPr>
        <p:spPr>
          <a:xfrm>
            <a:off x="1403648" y="2296706"/>
            <a:ext cx="6394370" cy="707886"/>
          </a:xfrm>
          <a:prstGeom prst="rect">
            <a:avLst/>
          </a:prstGeom>
          <a:noFill/>
        </p:spPr>
        <p:txBody>
          <a:bodyPr wrap="square" rtlCol="0">
            <a:spAutoFit/>
          </a:bodyPr>
          <a:lstStyle/>
          <a:p>
            <a:pPr algn="ctr" fontAlgn="base">
              <a:spcBef>
                <a:spcPct val="0"/>
              </a:spcBef>
              <a:spcAft>
                <a:spcPct val="0"/>
              </a:spcAft>
            </a:pPr>
            <a:r>
              <a:rPr lang="zh-CN" altLang="en-US" sz="4000" b="1" spc="300" dirty="0">
                <a:ln w="6350">
                  <a:noFill/>
                </a:ln>
                <a:solidFill>
                  <a:srgbClr val="123E61"/>
                </a:solidFill>
                <a:latin typeface="微软雅黑" panose="020B0503020204020204" pitchFamily="34" charset="-122"/>
                <a:ea typeface="微软雅黑" panose="020B0503020204020204" pitchFamily="34" charset="-122"/>
                <a:cs typeface="+mn-ea"/>
                <a:sym typeface="+mn-lt"/>
              </a:rPr>
              <a:t>极简工作总结计划</a:t>
            </a:r>
            <a:r>
              <a:rPr lang="en-US" altLang="zh-CN" sz="4000" b="1" spc="300" dirty="0">
                <a:ln w="6350">
                  <a:noFill/>
                </a:ln>
                <a:solidFill>
                  <a:srgbClr val="123E61"/>
                </a:solidFill>
                <a:latin typeface="微软雅黑" panose="020B0503020204020204" pitchFamily="34" charset="-122"/>
                <a:ea typeface="微软雅黑" panose="020B0503020204020204" pitchFamily="34" charset="-122"/>
                <a:cs typeface="+mn-ea"/>
                <a:sym typeface="+mn-lt"/>
              </a:rPr>
              <a:t>PPT</a:t>
            </a:r>
            <a:endParaRPr lang="zh-CN" altLang="en-US" sz="4000" b="1" spc="300" dirty="0">
              <a:ln w="6350">
                <a:noFill/>
              </a:ln>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6" name="3         _12"/>
          <p:cNvGrpSpPr/>
          <p:nvPr/>
        </p:nvGrpSpPr>
        <p:grpSpPr bwMode="auto">
          <a:xfrm>
            <a:off x="3844385" y="591968"/>
            <a:ext cx="1394684" cy="1397900"/>
            <a:chOff x="183" y="1395"/>
            <a:chExt cx="867" cy="869"/>
          </a:xfrm>
          <a:solidFill>
            <a:schemeClr val="tx1">
              <a:lumMod val="50000"/>
              <a:lumOff val="50000"/>
            </a:schemeClr>
          </a:solidFill>
        </p:grpSpPr>
        <p:sp>
          <p:nvSpPr>
            <p:cNvPr id="7"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0"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3"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4"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5"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6"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8"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9"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20" name="2         _13"/>
          <p:cNvGrpSpPr/>
          <p:nvPr/>
        </p:nvGrpSpPr>
        <p:grpSpPr>
          <a:xfrm>
            <a:off x="4514510" y="827161"/>
            <a:ext cx="54002" cy="927126"/>
            <a:chOff x="5275684" y="1747635"/>
            <a:chExt cx="46296" cy="794824"/>
          </a:xfrm>
        </p:grpSpPr>
        <p:sp>
          <p:nvSpPr>
            <p:cNvPr id="21" name="矩形 20"/>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2" name="矩形 21"/>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23" name="1          _14"/>
          <p:cNvGrpSpPr/>
          <p:nvPr/>
        </p:nvGrpSpPr>
        <p:grpSpPr>
          <a:xfrm>
            <a:off x="4269296" y="1245087"/>
            <a:ext cx="552702" cy="91032"/>
            <a:chOff x="5031626" y="2106315"/>
            <a:chExt cx="545439" cy="89837"/>
          </a:xfrm>
        </p:grpSpPr>
        <p:sp>
          <p:nvSpPr>
            <p:cNvPr id="24" name="矩形 23"/>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25" name="矩形 24"/>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27" name="45345          _2"/>
          <p:cNvGrpSpPr/>
          <p:nvPr/>
        </p:nvGrpSpPr>
        <p:grpSpPr>
          <a:xfrm>
            <a:off x="3239852" y="4579660"/>
            <a:ext cx="3067338" cy="246221"/>
            <a:chOff x="4551668" y="4224785"/>
            <a:chExt cx="4090729" cy="328370"/>
          </a:xfrm>
        </p:grpSpPr>
        <p:sp>
          <p:nvSpPr>
            <p:cNvPr id="28" name="Oval 15"/>
            <p:cNvSpPr/>
            <p:nvPr/>
          </p:nvSpPr>
          <p:spPr bwMode="auto">
            <a:xfrm>
              <a:off x="6733798" y="4265768"/>
              <a:ext cx="219347" cy="219347"/>
            </a:xfrm>
            <a:prstGeom prst="ellipse">
              <a:avLst/>
            </a:prstGeom>
            <a:solidFill>
              <a:srgbClr val="123E61"/>
            </a:solidFill>
            <a:ln>
              <a:noFill/>
            </a:ln>
            <a:effectLst/>
          </p:spPr>
          <p:txBody>
            <a:bodyPr wrap="none" anchor="ctr"/>
            <a:lstStyle/>
            <a:p>
              <a:pPr algn="ctr" fontAlgn="base">
                <a:spcBef>
                  <a:spcPct val="0"/>
                </a:spcBef>
                <a:spcAft>
                  <a:spcPct val="0"/>
                </a:spcAft>
              </a:pPr>
              <a:endParaRPr lang="zh-CN" altLang="en-US" sz="600" dirty="0">
                <a:solidFill>
                  <a:srgbClr val="FFFDEF"/>
                </a:solidFill>
                <a:latin typeface="微软雅黑" panose="020B0503020204020204" pitchFamily="34" charset="-122"/>
                <a:ea typeface="微软雅黑" panose="020B0503020204020204" pitchFamily="34" charset="-122"/>
                <a:cs typeface="+mn-ea"/>
                <a:sym typeface="+mn-lt"/>
              </a:endParaRPr>
            </a:p>
          </p:txBody>
        </p:sp>
        <p:grpSp>
          <p:nvGrpSpPr>
            <p:cNvPr id="29" name="Group 16"/>
            <p:cNvGrpSpPr/>
            <p:nvPr/>
          </p:nvGrpSpPr>
          <p:grpSpPr bwMode="auto">
            <a:xfrm>
              <a:off x="6804182" y="4309707"/>
              <a:ext cx="78599" cy="126335"/>
              <a:chOff x="5746" y="3144"/>
              <a:chExt cx="215" cy="345"/>
            </a:xfrm>
            <a:solidFill>
              <a:schemeClr val="accent1"/>
            </a:solidFill>
          </p:grpSpPr>
          <p:sp>
            <p:nvSpPr>
              <p:cNvPr id="36" name="Freeform 17"/>
              <p:cNvSpPr/>
              <p:nvPr/>
            </p:nvSpPr>
            <p:spPr bwMode="auto">
              <a:xfrm>
                <a:off x="5779" y="3144"/>
                <a:ext cx="149" cy="253"/>
              </a:xfrm>
              <a:custGeom>
                <a:avLst/>
                <a:gdLst>
                  <a:gd name="T0" fmla="*/ 31 w 63"/>
                  <a:gd name="T1" fmla="*/ 107 h 107"/>
                  <a:gd name="T2" fmla="*/ 63 w 63"/>
                  <a:gd name="T3" fmla="*/ 78 h 107"/>
                  <a:gd name="T4" fmla="*/ 63 w 63"/>
                  <a:gd name="T5" fmla="*/ 29 h 107"/>
                  <a:gd name="T6" fmla="*/ 31 w 63"/>
                  <a:gd name="T7" fmla="*/ 0 h 107"/>
                  <a:gd name="T8" fmla="*/ 0 w 63"/>
                  <a:gd name="T9" fmla="*/ 29 h 107"/>
                  <a:gd name="T10" fmla="*/ 0 w 63"/>
                  <a:gd name="T11" fmla="*/ 78 h 107"/>
                  <a:gd name="T12" fmla="*/ 31 w 63"/>
                  <a:gd name="T13" fmla="*/ 107 h 107"/>
                  <a:gd name="T14" fmla="*/ 10 w 63"/>
                  <a:gd name="T15" fmla="*/ 29 h 107"/>
                  <a:gd name="T16" fmla="*/ 31 w 63"/>
                  <a:gd name="T17" fmla="*/ 10 h 107"/>
                  <a:gd name="T18" fmla="*/ 53 w 63"/>
                  <a:gd name="T19" fmla="*/ 29 h 107"/>
                  <a:gd name="T20" fmla="*/ 53 w 63"/>
                  <a:gd name="T21" fmla="*/ 78 h 107"/>
                  <a:gd name="T22" fmla="*/ 31 w 63"/>
                  <a:gd name="T23" fmla="*/ 97 h 107"/>
                  <a:gd name="T24" fmla="*/ 10 w 63"/>
                  <a:gd name="T25" fmla="*/ 78 h 107"/>
                  <a:gd name="T26" fmla="*/ 10 w 63"/>
                  <a:gd name="T27" fmla="*/ 2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07">
                    <a:moveTo>
                      <a:pt x="31" y="107"/>
                    </a:moveTo>
                    <a:cubicBezTo>
                      <a:pt x="49" y="107"/>
                      <a:pt x="63" y="94"/>
                      <a:pt x="63" y="78"/>
                    </a:cubicBezTo>
                    <a:cubicBezTo>
                      <a:pt x="63" y="29"/>
                      <a:pt x="63" y="29"/>
                      <a:pt x="63" y="29"/>
                    </a:cubicBezTo>
                    <a:cubicBezTo>
                      <a:pt x="63" y="13"/>
                      <a:pt x="49" y="0"/>
                      <a:pt x="31" y="0"/>
                    </a:cubicBezTo>
                    <a:cubicBezTo>
                      <a:pt x="14" y="0"/>
                      <a:pt x="0" y="13"/>
                      <a:pt x="0" y="29"/>
                    </a:cubicBezTo>
                    <a:cubicBezTo>
                      <a:pt x="0" y="78"/>
                      <a:pt x="0" y="78"/>
                      <a:pt x="0" y="78"/>
                    </a:cubicBezTo>
                    <a:cubicBezTo>
                      <a:pt x="0" y="94"/>
                      <a:pt x="14" y="107"/>
                      <a:pt x="31" y="107"/>
                    </a:cubicBezTo>
                    <a:close/>
                    <a:moveTo>
                      <a:pt x="10" y="29"/>
                    </a:moveTo>
                    <a:cubicBezTo>
                      <a:pt x="10" y="18"/>
                      <a:pt x="19" y="10"/>
                      <a:pt x="31" y="10"/>
                    </a:cubicBezTo>
                    <a:cubicBezTo>
                      <a:pt x="43" y="10"/>
                      <a:pt x="53" y="18"/>
                      <a:pt x="53" y="29"/>
                    </a:cubicBezTo>
                    <a:cubicBezTo>
                      <a:pt x="53" y="78"/>
                      <a:pt x="53" y="78"/>
                      <a:pt x="53" y="78"/>
                    </a:cubicBezTo>
                    <a:cubicBezTo>
                      <a:pt x="53" y="88"/>
                      <a:pt x="43" y="97"/>
                      <a:pt x="31" y="97"/>
                    </a:cubicBezTo>
                    <a:cubicBezTo>
                      <a:pt x="19" y="97"/>
                      <a:pt x="10" y="88"/>
                      <a:pt x="10" y="78"/>
                    </a:cubicBezTo>
                    <a:lnTo>
                      <a:pt x="10" y="29"/>
                    </a:ln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sp>
            <p:nvSpPr>
              <p:cNvPr id="37" name="Freeform 18"/>
              <p:cNvSpPr/>
              <p:nvPr/>
            </p:nvSpPr>
            <p:spPr bwMode="auto">
              <a:xfrm>
                <a:off x="5746" y="3267"/>
                <a:ext cx="215" cy="222"/>
              </a:xfrm>
              <a:custGeom>
                <a:avLst/>
                <a:gdLst>
                  <a:gd name="T0" fmla="*/ 86 w 91"/>
                  <a:gd name="T1" fmla="*/ 0 h 94"/>
                  <a:gd name="T2" fmla="*/ 81 w 91"/>
                  <a:gd name="T3" fmla="*/ 5 h 94"/>
                  <a:gd name="T4" fmla="*/ 81 w 91"/>
                  <a:gd name="T5" fmla="*/ 28 h 94"/>
                  <a:gd name="T6" fmla="*/ 45 w 91"/>
                  <a:gd name="T7" fmla="*/ 59 h 94"/>
                  <a:gd name="T8" fmla="*/ 10 w 91"/>
                  <a:gd name="T9" fmla="*/ 28 h 94"/>
                  <a:gd name="T10" fmla="*/ 10 w 91"/>
                  <a:gd name="T11" fmla="*/ 5 h 94"/>
                  <a:gd name="T12" fmla="*/ 5 w 91"/>
                  <a:gd name="T13" fmla="*/ 0 h 94"/>
                  <a:gd name="T14" fmla="*/ 0 w 91"/>
                  <a:gd name="T15" fmla="*/ 5 h 94"/>
                  <a:gd name="T16" fmla="*/ 0 w 91"/>
                  <a:gd name="T17" fmla="*/ 28 h 94"/>
                  <a:gd name="T18" fmla="*/ 40 w 91"/>
                  <a:gd name="T19" fmla="*/ 69 h 94"/>
                  <a:gd name="T20" fmla="*/ 40 w 91"/>
                  <a:gd name="T21" fmla="*/ 84 h 94"/>
                  <a:gd name="T22" fmla="*/ 20 w 91"/>
                  <a:gd name="T23" fmla="*/ 84 h 94"/>
                  <a:gd name="T24" fmla="*/ 15 w 91"/>
                  <a:gd name="T25" fmla="*/ 89 h 94"/>
                  <a:gd name="T26" fmla="*/ 20 w 91"/>
                  <a:gd name="T27" fmla="*/ 94 h 94"/>
                  <a:gd name="T28" fmla="*/ 70 w 91"/>
                  <a:gd name="T29" fmla="*/ 94 h 94"/>
                  <a:gd name="T30" fmla="*/ 75 w 91"/>
                  <a:gd name="T31" fmla="*/ 89 h 94"/>
                  <a:gd name="T32" fmla="*/ 70 w 91"/>
                  <a:gd name="T33" fmla="*/ 84 h 94"/>
                  <a:gd name="T34" fmla="*/ 50 w 91"/>
                  <a:gd name="T35" fmla="*/ 84 h 94"/>
                  <a:gd name="T36" fmla="*/ 50 w 91"/>
                  <a:gd name="T37" fmla="*/ 69 h 94"/>
                  <a:gd name="T38" fmla="*/ 91 w 91"/>
                  <a:gd name="T39" fmla="*/ 28 h 94"/>
                  <a:gd name="T40" fmla="*/ 91 w 91"/>
                  <a:gd name="T41" fmla="*/ 5 h 94"/>
                  <a:gd name="T42" fmla="*/ 86 w 91"/>
                  <a:gd name="T43"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94">
                    <a:moveTo>
                      <a:pt x="86" y="0"/>
                    </a:moveTo>
                    <a:cubicBezTo>
                      <a:pt x="83" y="0"/>
                      <a:pt x="81" y="3"/>
                      <a:pt x="81" y="5"/>
                    </a:cubicBezTo>
                    <a:cubicBezTo>
                      <a:pt x="81" y="28"/>
                      <a:pt x="81" y="28"/>
                      <a:pt x="81" y="28"/>
                    </a:cubicBezTo>
                    <a:cubicBezTo>
                      <a:pt x="81" y="45"/>
                      <a:pt x="65" y="59"/>
                      <a:pt x="45" y="59"/>
                    </a:cubicBezTo>
                    <a:cubicBezTo>
                      <a:pt x="26" y="59"/>
                      <a:pt x="10" y="45"/>
                      <a:pt x="10" y="28"/>
                    </a:cubicBezTo>
                    <a:cubicBezTo>
                      <a:pt x="10" y="5"/>
                      <a:pt x="10" y="5"/>
                      <a:pt x="10" y="5"/>
                    </a:cubicBezTo>
                    <a:cubicBezTo>
                      <a:pt x="10" y="2"/>
                      <a:pt x="8" y="0"/>
                      <a:pt x="5" y="0"/>
                    </a:cubicBezTo>
                    <a:cubicBezTo>
                      <a:pt x="2" y="0"/>
                      <a:pt x="0" y="2"/>
                      <a:pt x="0" y="5"/>
                    </a:cubicBezTo>
                    <a:cubicBezTo>
                      <a:pt x="0" y="28"/>
                      <a:pt x="0" y="28"/>
                      <a:pt x="0" y="28"/>
                    </a:cubicBezTo>
                    <a:cubicBezTo>
                      <a:pt x="0" y="49"/>
                      <a:pt x="18" y="67"/>
                      <a:pt x="40" y="69"/>
                    </a:cubicBezTo>
                    <a:cubicBezTo>
                      <a:pt x="40" y="84"/>
                      <a:pt x="40" y="84"/>
                      <a:pt x="40" y="84"/>
                    </a:cubicBezTo>
                    <a:cubicBezTo>
                      <a:pt x="20" y="84"/>
                      <a:pt x="20" y="84"/>
                      <a:pt x="20" y="84"/>
                    </a:cubicBezTo>
                    <a:cubicBezTo>
                      <a:pt x="18" y="84"/>
                      <a:pt x="15" y="86"/>
                      <a:pt x="15" y="89"/>
                    </a:cubicBezTo>
                    <a:cubicBezTo>
                      <a:pt x="15" y="92"/>
                      <a:pt x="18" y="94"/>
                      <a:pt x="20" y="94"/>
                    </a:cubicBezTo>
                    <a:cubicBezTo>
                      <a:pt x="70" y="94"/>
                      <a:pt x="70" y="94"/>
                      <a:pt x="70" y="94"/>
                    </a:cubicBezTo>
                    <a:cubicBezTo>
                      <a:pt x="73" y="94"/>
                      <a:pt x="75" y="92"/>
                      <a:pt x="75" y="89"/>
                    </a:cubicBezTo>
                    <a:cubicBezTo>
                      <a:pt x="75" y="86"/>
                      <a:pt x="73" y="84"/>
                      <a:pt x="70" y="84"/>
                    </a:cubicBezTo>
                    <a:cubicBezTo>
                      <a:pt x="50" y="84"/>
                      <a:pt x="50" y="84"/>
                      <a:pt x="50" y="84"/>
                    </a:cubicBezTo>
                    <a:cubicBezTo>
                      <a:pt x="50" y="69"/>
                      <a:pt x="50" y="69"/>
                      <a:pt x="50" y="69"/>
                    </a:cubicBezTo>
                    <a:cubicBezTo>
                      <a:pt x="73" y="67"/>
                      <a:pt x="91" y="49"/>
                      <a:pt x="91" y="28"/>
                    </a:cubicBezTo>
                    <a:cubicBezTo>
                      <a:pt x="91" y="5"/>
                      <a:pt x="91" y="5"/>
                      <a:pt x="91" y="5"/>
                    </a:cubicBezTo>
                    <a:cubicBezTo>
                      <a:pt x="91" y="3"/>
                      <a:pt x="88" y="0"/>
                      <a:pt x="86" y="0"/>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grpSp>
        <p:sp>
          <p:nvSpPr>
            <p:cNvPr id="30" name="Text Box 20"/>
            <p:cNvSpPr txBox="1"/>
            <p:nvPr/>
          </p:nvSpPr>
          <p:spPr bwMode="auto">
            <a:xfrm>
              <a:off x="6959496" y="4224785"/>
              <a:ext cx="1682901" cy="328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1000" dirty="0">
                  <a:solidFill>
                    <a:srgbClr val="123E61"/>
                  </a:solidFill>
                  <a:latin typeface="微软雅黑" panose="020B0503020204020204" pitchFamily="34" charset="-122"/>
                  <a:ea typeface="微软雅黑" panose="020B0503020204020204" pitchFamily="34" charset="-122"/>
                  <a:cs typeface="+mn-ea"/>
                  <a:sym typeface="+mn-lt"/>
                </a:rPr>
                <a:t>日期：</a:t>
              </a:r>
              <a:r>
                <a:rPr lang="en-US" altLang="zh-CN" sz="1000" dirty="0">
                  <a:solidFill>
                    <a:srgbClr val="123E61"/>
                  </a:solidFill>
                  <a:latin typeface="微软雅黑" panose="020B0503020204020204" pitchFamily="34" charset="-122"/>
                  <a:ea typeface="微软雅黑" panose="020B0503020204020204" pitchFamily="34" charset="-122"/>
                  <a:cs typeface="+mn-ea"/>
                  <a:sym typeface="+mn-lt"/>
                </a:rPr>
                <a:t>20XX.0X.0X</a:t>
              </a:r>
            </a:p>
          </p:txBody>
        </p:sp>
        <p:sp>
          <p:nvSpPr>
            <p:cNvPr id="31" name="Oval 10"/>
            <p:cNvSpPr/>
            <p:nvPr/>
          </p:nvSpPr>
          <p:spPr bwMode="auto">
            <a:xfrm>
              <a:off x="4551668" y="4259514"/>
              <a:ext cx="219347" cy="219347"/>
            </a:xfrm>
            <a:prstGeom prst="ellipse">
              <a:avLst/>
            </a:prstGeom>
            <a:solidFill>
              <a:srgbClr val="123E61"/>
            </a:solidFill>
            <a:ln>
              <a:noFill/>
            </a:ln>
            <a:effectLst/>
          </p:spPr>
          <p:txBody>
            <a:bodyPr wrap="none" anchor="ctr"/>
            <a:lstStyle/>
            <a:p>
              <a:pPr algn="ctr" fontAlgn="base">
                <a:spcBef>
                  <a:spcPct val="0"/>
                </a:spcBef>
                <a:spcAft>
                  <a:spcPct val="0"/>
                </a:spcAft>
              </a:pPr>
              <a:endParaRPr lang="zh-CN" altLang="en-US" sz="600" dirty="0">
                <a:solidFill>
                  <a:srgbClr val="FFFDEF"/>
                </a:solidFill>
                <a:latin typeface="微软雅黑" panose="020B0503020204020204" pitchFamily="34" charset="-122"/>
                <a:ea typeface="微软雅黑" panose="020B0503020204020204" pitchFamily="34" charset="-122"/>
                <a:cs typeface="+mn-ea"/>
                <a:sym typeface="+mn-lt"/>
              </a:endParaRPr>
            </a:p>
          </p:txBody>
        </p:sp>
        <p:grpSp>
          <p:nvGrpSpPr>
            <p:cNvPr id="32" name="组合 31"/>
            <p:cNvGrpSpPr/>
            <p:nvPr/>
          </p:nvGrpSpPr>
          <p:grpSpPr>
            <a:xfrm>
              <a:off x="4611357" y="4307395"/>
              <a:ext cx="100336" cy="114060"/>
              <a:chOff x="860980" y="3583766"/>
              <a:chExt cx="100336" cy="114060"/>
            </a:xfrm>
            <a:solidFill>
              <a:schemeClr val="accent1"/>
            </a:solidFill>
          </p:grpSpPr>
          <p:sp>
            <p:nvSpPr>
              <p:cNvPr id="34" name="Freeform 12"/>
              <p:cNvSpPr/>
              <p:nvPr/>
            </p:nvSpPr>
            <p:spPr bwMode="auto">
              <a:xfrm>
                <a:off x="884050" y="3583766"/>
                <a:ext cx="53830" cy="53740"/>
              </a:xfrm>
              <a:custGeom>
                <a:avLst/>
                <a:gdLst>
                  <a:gd name="T0" fmla="*/ 31 w 62"/>
                  <a:gd name="T1" fmla="*/ 62 h 62"/>
                  <a:gd name="T2" fmla="*/ 0 w 62"/>
                  <a:gd name="T3" fmla="*/ 31 h 62"/>
                  <a:gd name="T4" fmla="*/ 31 w 62"/>
                  <a:gd name="T5" fmla="*/ 0 h 62"/>
                  <a:gd name="T6" fmla="*/ 62 w 62"/>
                  <a:gd name="T7" fmla="*/ 31 h 62"/>
                  <a:gd name="T8" fmla="*/ 31 w 62"/>
                  <a:gd name="T9" fmla="*/ 62 h 62"/>
                  <a:gd name="T10" fmla="*/ 31 w 62"/>
                  <a:gd name="T11" fmla="*/ 11 h 62"/>
                  <a:gd name="T12" fmla="*/ 11 w 62"/>
                  <a:gd name="T13" fmla="*/ 31 h 62"/>
                  <a:gd name="T14" fmla="*/ 31 w 62"/>
                  <a:gd name="T15" fmla="*/ 51 h 62"/>
                  <a:gd name="T16" fmla="*/ 51 w 62"/>
                  <a:gd name="T17" fmla="*/ 31 h 62"/>
                  <a:gd name="T18" fmla="*/ 31 w 62"/>
                  <a:gd name="T19" fmla="*/ 1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1" y="11"/>
                    </a:moveTo>
                    <a:cubicBezTo>
                      <a:pt x="20" y="11"/>
                      <a:pt x="11" y="20"/>
                      <a:pt x="11" y="31"/>
                    </a:cubicBezTo>
                    <a:cubicBezTo>
                      <a:pt x="11" y="42"/>
                      <a:pt x="20" y="51"/>
                      <a:pt x="31" y="51"/>
                    </a:cubicBezTo>
                    <a:cubicBezTo>
                      <a:pt x="42" y="51"/>
                      <a:pt x="51" y="42"/>
                      <a:pt x="51" y="31"/>
                    </a:cubicBezTo>
                    <a:cubicBezTo>
                      <a:pt x="51" y="20"/>
                      <a:pt x="42" y="11"/>
                      <a:pt x="31" y="11"/>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sp>
            <p:nvSpPr>
              <p:cNvPr id="35" name="Freeform 13"/>
              <p:cNvSpPr/>
              <p:nvPr/>
            </p:nvSpPr>
            <p:spPr bwMode="auto">
              <a:xfrm>
                <a:off x="860980" y="3643355"/>
                <a:ext cx="100336" cy="54471"/>
              </a:xfrm>
              <a:custGeom>
                <a:avLst/>
                <a:gdLst>
                  <a:gd name="T0" fmla="*/ 111 w 116"/>
                  <a:gd name="T1" fmla="*/ 63 h 63"/>
                  <a:gd name="T2" fmla="*/ 105 w 116"/>
                  <a:gd name="T3" fmla="*/ 58 h 63"/>
                  <a:gd name="T4" fmla="*/ 58 w 116"/>
                  <a:gd name="T5" fmla="*/ 11 h 63"/>
                  <a:gd name="T6" fmla="*/ 11 w 116"/>
                  <a:gd name="T7" fmla="*/ 58 h 63"/>
                  <a:gd name="T8" fmla="*/ 6 w 116"/>
                  <a:gd name="T9" fmla="*/ 63 h 63"/>
                  <a:gd name="T10" fmla="*/ 0 w 116"/>
                  <a:gd name="T11" fmla="*/ 58 h 63"/>
                  <a:gd name="T12" fmla="*/ 58 w 116"/>
                  <a:gd name="T13" fmla="*/ 0 h 63"/>
                  <a:gd name="T14" fmla="*/ 116 w 116"/>
                  <a:gd name="T15" fmla="*/ 58 h 63"/>
                  <a:gd name="T16" fmla="*/ 111 w 116"/>
                  <a:gd name="T1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63">
                    <a:moveTo>
                      <a:pt x="111" y="63"/>
                    </a:moveTo>
                    <a:cubicBezTo>
                      <a:pt x="108" y="63"/>
                      <a:pt x="105" y="61"/>
                      <a:pt x="105" y="58"/>
                    </a:cubicBezTo>
                    <a:cubicBezTo>
                      <a:pt x="105" y="32"/>
                      <a:pt x="84" y="11"/>
                      <a:pt x="58" y="11"/>
                    </a:cubicBezTo>
                    <a:cubicBezTo>
                      <a:pt x="32" y="11"/>
                      <a:pt x="11" y="32"/>
                      <a:pt x="11" y="58"/>
                    </a:cubicBezTo>
                    <a:cubicBezTo>
                      <a:pt x="11" y="61"/>
                      <a:pt x="9" y="63"/>
                      <a:pt x="6" y="63"/>
                    </a:cubicBezTo>
                    <a:cubicBezTo>
                      <a:pt x="3" y="63"/>
                      <a:pt x="0" y="61"/>
                      <a:pt x="0" y="58"/>
                    </a:cubicBezTo>
                    <a:cubicBezTo>
                      <a:pt x="0" y="26"/>
                      <a:pt x="26" y="0"/>
                      <a:pt x="58" y="0"/>
                    </a:cubicBezTo>
                    <a:cubicBezTo>
                      <a:pt x="90" y="0"/>
                      <a:pt x="116" y="26"/>
                      <a:pt x="116" y="58"/>
                    </a:cubicBezTo>
                    <a:cubicBezTo>
                      <a:pt x="116" y="61"/>
                      <a:pt x="114" y="63"/>
                      <a:pt x="111" y="63"/>
                    </a:cubicBezTo>
                    <a:close/>
                  </a:path>
                </a:pathLst>
              </a:cu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64" tIns="34282" rIns="68564" bIns="34282" numCol="1" spcCol="0" rtlCol="0" fromWordArt="0" anchor="ctr" anchorCtr="0" forceAA="0" compatLnSpc="1">
                <a:noAutofit/>
              </a:bodyPr>
              <a:lstStyle/>
              <a:p>
                <a:pPr algn="dist" fontAlgn="base">
                  <a:spcBef>
                    <a:spcPct val="0"/>
                  </a:spcBef>
                  <a:spcAft>
                    <a:spcPct val="0"/>
                  </a:spcAft>
                </a:pPr>
                <a:endParaRPr lang="zh-CN" altLang="en-US" sz="1200" dirty="0">
                  <a:solidFill>
                    <a:prstClr val="black">
                      <a:lumMod val="65000"/>
                      <a:lumOff val="35000"/>
                    </a:prstClr>
                  </a:solidFill>
                  <a:latin typeface="微软雅黑" panose="020B0503020204020204" pitchFamily="34" charset="-122"/>
                  <a:ea typeface="微软雅黑" panose="020B0503020204020204" pitchFamily="34" charset="-122"/>
                  <a:cs typeface="+mn-ea"/>
                  <a:sym typeface="+mn-lt"/>
                </a:endParaRPr>
              </a:p>
            </p:txBody>
          </p:sp>
        </p:grpSp>
        <p:sp>
          <p:nvSpPr>
            <p:cNvPr id="33" name="矩形 32"/>
            <p:cNvSpPr/>
            <p:nvPr/>
          </p:nvSpPr>
          <p:spPr>
            <a:xfrm>
              <a:off x="4770877" y="4224785"/>
              <a:ext cx="1424224" cy="328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zh-CN" altLang="en-US" sz="1000">
                  <a:solidFill>
                    <a:srgbClr val="123E61"/>
                  </a:solidFill>
                  <a:latin typeface="微软雅黑" panose="020B0503020204020204" pitchFamily="34" charset="-122"/>
                  <a:ea typeface="微软雅黑" panose="020B0503020204020204" pitchFamily="34" charset="-122"/>
                  <a:cs typeface="+mn-ea"/>
                  <a:sym typeface="+mn-lt"/>
                </a:rPr>
                <a:t>汇报人：</a:t>
              </a:r>
              <a:r>
                <a:rPr lang="en-US" altLang="zh-CN" sz="1000">
                  <a:solidFill>
                    <a:srgbClr val="123E61"/>
                  </a:solidFill>
                  <a:latin typeface="微软雅黑" panose="020B0503020204020204" pitchFamily="34" charset="-122"/>
                  <a:ea typeface="微软雅黑" panose="020B0503020204020204" pitchFamily="34" charset="-122"/>
                  <a:cs typeface="+mn-ea"/>
                  <a:sym typeface="+mn-lt"/>
                </a:rPr>
                <a:t>xiazaii</a:t>
              </a:r>
              <a:endParaRPr lang="zh-CN" altLang="en-US" sz="1000" dirty="0">
                <a:solidFill>
                  <a:srgbClr val="123E61"/>
                </a:solidFill>
                <a:latin typeface="微软雅黑" panose="020B0503020204020204" pitchFamily="34" charset="-122"/>
                <a:ea typeface="微软雅黑" panose="020B0503020204020204" pitchFamily="34" charset="-122"/>
                <a:cs typeface="+mn-ea"/>
                <a:sym typeface="+mn-lt"/>
              </a:endParaRPr>
            </a:p>
          </p:txBody>
        </p:sp>
      </p:grpSp>
      <p:sp>
        <p:nvSpPr>
          <p:cNvPr id="38" name="矩形 259"/>
          <p:cNvSpPr>
            <a:spLocks noChangeArrowheads="1"/>
          </p:cNvSpPr>
          <p:nvPr/>
        </p:nvSpPr>
        <p:spPr bwMode="auto">
          <a:xfrm>
            <a:off x="2263240" y="3362751"/>
            <a:ext cx="4819624" cy="54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fontAlgn="base">
              <a:spcAft>
                <a:spcPct val="0"/>
              </a:spcAft>
              <a:buNone/>
            </a:pPr>
            <a:r>
              <a:rPr lang="zh-CN" altLang="en-US" sz="800" dirty="0">
                <a:solidFill>
                  <a:schemeClr val="bg1">
                    <a:lumMod val="50000"/>
                  </a:schemeClr>
                </a:solidFill>
                <a:cs typeface="+mn-ea"/>
                <a:sym typeface="+mn-lt"/>
              </a:rPr>
              <a:t>此处添加你的其他文字描述语句及您想要的文字说明文字不宜过多适量体现报告即可此处添加你的其他文字描述语句及您想要的文字说明文字不宜过多适量体现报告即可此处添加你的其他文字描述</a:t>
            </a:r>
            <a:endParaRPr lang="en-US" altLang="zh-CN" sz="800" dirty="0">
              <a:solidFill>
                <a:schemeClr val="bg1">
                  <a:lumMod val="50000"/>
                </a:schemeClr>
              </a:solidFill>
              <a:cs typeface="+mn-ea"/>
              <a:sym typeface="+mn-lt"/>
            </a:endParaRPr>
          </a:p>
          <a:p>
            <a:pPr algn="ctr" fontAlgn="base">
              <a:spcAft>
                <a:spcPct val="0"/>
              </a:spcAft>
              <a:buNone/>
            </a:pPr>
            <a:r>
              <a:rPr lang="zh-CN" altLang="en-US" sz="800" dirty="0">
                <a:solidFill>
                  <a:schemeClr val="bg1">
                    <a:lumMod val="50000"/>
                  </a:schemeClr>
                </a:solidFill>
                <a:cs typeface="+mn-ea"/>
                <a:sym typeface="+mn-lt"/>
              </a:rPr>
              <a:t>语句及您想要的文字说明文字不宜过多适量体现报告即可</a:t>
            </a:r>
          </a:p>
          <a:p>
            <a:pPr algn="ctr" fontAlgn="base">
              <a:spcAft>
                <a:spcPct val="0"/>
              </a:spcAft>
              <a:buFont typeface="Arial" panose="020B0604020202020204" pitchFamily="34" charset="0"/>
              <a:buNone/>
            </a:pPr>
            <a:endParaRPr lang="zh-CN" altLang="en-US" sz="800" dirty="0">
              <a:solidFill>
                <a:schemeClr val="bg1">
                  <a:lumMod val="50000"/>
                </a:schemeClr>
              </a:solidFill>
              <a:cs typeface="+mn-ea"/>
              <a:sym typeface="+mn-lt"/>
            </a:endParaRPr>
          </a:p>
        </p:txBody>
      </p:sp>
      <p:pic>
        <p:nvPicPr>
          <p:cNvPr id="39" name="图片 3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016" y="3709330"/>
            <a:ext cx="9468544" cy="62741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10" presetClass="entr" presetSubtype="0" fill="hold" nodeType="withEffect">
                                  <p:stCondLst>
                                    <p:cond delay="12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120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500"/>
                                        <p:tgtEl>
                                          <p:spTgt spid="23"/>
                                        </p:tgtEl>
                                      </p:cBhvr>
                                    </p:animEffect>
                                  </p:childTnLst>
                                </p:cTn>
                              </p:par>
                              <p:par>
                                <p:cTn id="19" presetID="10" presetClass="entr" presetSubtype="0" fill="hold" nodeType="withEffect">
                                  <p:stCondLst>
                                    <p:cond delay="120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8" presetClass="emph" presetSubtype="0" fill="hold" nodeType="withEffect">
                                  <p:stCondLst>
                                    <p:cond delay="1700"/>
                                  </p:stCondLst>
                                  <p:childTnLst>
                                    <p:animRot by="1200000">
                                      <p:cBhvr>
                                        <p:cTn id="23" dur="5000" fill="hold"/>
                                        <p:tgtEl>
                                          <p:spTgt spid="23"/>
                                        </p:tgtEl>
                                        <p:attrNameLst>
                                          <p:attrName>r</p:attrName>
                                        </p:attrNameLst>
                                      </p:cBhvr>
                                    </p:animRot>
                                  </p:childTnLst>
                                </p:cTn>
                              </p:par>
                              <p:par>
                                <p:cTn id="24" presetID="8" presetClass="emph" presetSubtype="0" fill="hold" nodeType="withEffect">
                                  <p:stCondLst>
                                    <p:cond delay="1700"/>
                                  </p:stCondLst>
                                  <p:childTnLst>
                                    <p:animRot by="21600000">
                                      <p:cBhvr>
                                        <p:cTn id="25" dur="5000" fill="hold"/>
                                        <p:tgtEl>
                                          <p:spTgt spid="20"/>
                                        </p:tgtEl>
                                        <p:attrNameLst>
                                          <p:attrName>r</p:attrName>
                                        </p:attrNameLst>
                                      </p:cBhvr>
                                    </p:animRot>
                                  </p:childTnLst>
                                </p:cTn>
                              </p:par>
                              <p:par>
                                <p:cTn id="26" presetID="53" presetClass="entr" presetSubtype="16" fill="hold" grpId="0" nodeType="withEffect">
                                  <p:stCondLst>
                                    <p:cond delay="210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par>
                                <p:cTn id="31" presetID="42" presetClass="entr" presetSubtype="0" fill="hold" grpId="0" nodeType="withEffect">
                                  <p:stCondLst>
                                    <p:cond delay="210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par>
                                <p:cTn id="36" presetID="10" presetClass="entr" presetSubtype="0" fill="hold" grpId="0" nodeType="withEffect">
                                  <p:stCondLst>
                                    <p:cond delay="325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6" presetClass="entr" presetSubtype="37" fill="hold" nodeType="withEffect">
                                  <p:stCondLst>
                                    <p:cond delay="3750"/>
                                  </p:stCondLst>
                                  <p:childTnLst>
                                    <p:set>
                                      <p:cBhvr>
                                        <p:cTn id="40" dur="1" fill="hold">
                                          <p:stCondLst>
                                            <p:cond delay="0"/>
                                          </p:stCondLst>
                                        </p:cTn>
                                        <p:tgtEl>
                                          <p:spTgt spid="39"/>
                                        </p:tgtEl>
                                        <p:attrNameLst>
                                          <p:attrName>style.visibility</p:attrName>
                                        </p:attrNameLst>
                                      </p:cBhvr>
                                      <p:to>
                                        <p:strVal val="visible"/>
                                      </p:to>
                                    </p:set>
                                    <p:animEffect transition="in" filter="barn(outVertical)">
                                      <p:cBhvr>
                                        <p:cTn id="41" dur="500"/>
                                        <p:tgtEl>
                                          <p:spTgt spid="39"/>
                                        </p:tgtEl>
                                      </p:cBhvr>
                                    </p:animEffect>
                                  </p:childTnLst>
                                </p:cTn>
                              </p:par>
                              <p:par>
                                <p:cTn id="42" presetID="42" presetClass="entr" presetSubtype="0" fill="hold" nodeType="withEffect">
                                  <p:stCondLst>
                                    <p:cond delay="425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1000"/>
                                        <p:tgtEl>
                                          <p:spTgt spid="27"/>
                                        </p:tgtEl>
                                      </p:cBhvr>
                                    </p:animEffect>
                                    <p:anim calcmode="lin" valueType="num">
                                      <p:cBhvr>
                                        <p:cTn id="45" dur="1000" fill="hold"/>
                                        <p:tgtEl>
                                          <p:spTgt spid="27"/>
                                        </p:tgtEl>
                                        <p:attrNameLst>
                                          <p:attrName>ppt_x</p:attrName>
                                        </p:attrNameLst>
                                      </p:cBhvr>
                                      <p:tavLst>
                                        <p:tav tm="0">
                                          <p:val>
                                            <p:strVal val="#ppt_x"/>
                                          </p:val>
                                        </p:tav>
                                        <p:tav tm="100000">
                                          <p:val>
                                            <p:strVal val="#ppt_x"/>
                                          </p:val>
                                        </p:tav>
                                      </p:tavLst>
                                    </p:anim>
                                    <p:anim calcmode="lin" valueType="num">
                                      <p:cBhvr>
                                        <p:cTn id="4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P spid="3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rot="1451767">
            <a:off x="4575790" y="2752931"/>
            <a:ext cx="3723188" cy="430806"/>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2" name="矩形 21"/>
          <p:cNvSpPr/>
          <p:nvPr/>
        </p:nvSpPr>
        <p:spPr>
          <a:xfrm rot="1451767">
            <a:off x="6504691" y="2752932"/>
            <a:ext cx="3723188" cy="430806"/>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3" name="矩形 22"/>
          <p:cNvSpPr/>
          <p:nvPr/>
        </p:nvSpPr>
        <p:spPr>
          <a:xfrm rot="1451767">
            <a:off x="2660450" y="2752931"/>
            <a:ext cx="3723188" cy="430806"/>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4" name="矩形 23"/>
          <p:cNvSpPr/>
          <p:nvPr/>
        </p:nvSpPr>
        <p:spPr>
          <a:xfrm rot="1451767">
            <a:off x="731195" y="2767495"/>
            <a:ext cx="3723188" cy="430806"/>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5" name="右箭头 32"/>
          <p:cNvSpPr/>
          <p:nvPr/>
        </p:nvSpPr>
        <p:spPr>
          <a:xfrm>
            <a:off x="4696195" y="1822342"/>
            <a:ext cx="1657685" cy="831140"/>
          </a:xfrm>
          <a:prstGeom prst="rightArrow">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04875" tIns="0" rIns="18894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050" dirty="0">
                <a:latin typeface="微软雅黑" panose="020B0503020204020204" pitchFamily="34" charset="-122"/>
                <a:ea typeface="微软雅黑" panose="020B0503020204020204" pitchFamily="34" charset="-122"/>
                <a:cs typeface="+mn-ea"/>
                <a:sym typeface="+mn-lt"/>
              </a:rPr>
              <a:t>添加标题</a:t>
            </a:r>
            <a:endParaRPr lang="en-US" altLang="zh-CN" sz="1050" dirty="0">
              <a:latin typeface="微软雅黑" panose="020B0503020204020204" pitchFamily="34" charset="-122"/>
              <a:ea typeface="微软雅黑" panose="020B0503020204020204" pitchFamily="34" charset="-122"/>
              <a:cs typeface="+mn-ea"/>
              <a:sym typeface="+mn-lt"/>
            </a:endParaRPr>
          </a:p>
        </p:txBody>
      </p:sp>
      <p:sp>
        <p:nvSpPr>
          <p:cNvPr id="26" name="右箭头 37"/>
          <p:cNvSpPr/>
          <p:nvPr/>
        </p:nvSpPr>
        <p:spPr>
          <a:xfrm>
            <a:off x="6637913" y="1822342"/>
            <a:ext cx="1647202" cy="831140"/>
          </a:xfrm>
          <a:prstGeom prst="rightArrow">
            <a:avLst/>
          </a:prstGeom>
          <a:solidFill>
            <a:srgbClr val="123E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04875" tIns="0" rIns="18894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050" dirty="0">
                <a:latin typeface="微软雅黑" panose="020B0503020204020204" pitchFamily="34" charset="-122"/>
                <a:ea typeface="微软雅黑" panose="020B0503020204020204" pitchFamily="34" charset="-122"/>
                <a:cs typeface="+mn-ea"/>
                <a:sym typeface="+mn-lt"/>
              </a:rPr>
              <a:t>添加标题</a:t>
            </a:r>
            <a:endParaRPr lang="en-US" altLang="zh-CN" sz="1050" dirty="0">
              <a:latin typeface="微软雅黑" panose="020B0503020204020204" pitchFamily="34" charset="-122"/>
              <a:ea typeface="微软雅黑" panose="020B0503020204020204" pitchFamily="34" charset="-122"/>
              <a:cs typeface="+mn-ea"/>
              <a:sym typeface="+mn-lt"/>
            </a:endParaRPr>
          </a:p>
        </p:txBody>
      </p:sp>
      <p:sp>
        <p:nvSpPr>
          <p:cNvPr id="27" name="椭圆 26"/>
          <p:cNvSpPr/>
          <p:nvPr/>
        </p:nvSpPr>
        <p:spPr>
          <a:xfrm>
            <a:off x="6496447" y="1999636"/>
            <a:ext cx="490231" cy="490231"/>
          </a:xfrm>
          <a:prstGeom prst="ellipse">
            <a:avLst/>
          </a:prstGeom>
          <a:solidFill>
            <a:schemeClr val="bg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04</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28" name="TextBox 76"/>
          <p:cNvSpPr txBox="1"/>
          <p:nvPr/>
        </p:nvSpPr>
        <p:spPr>
          <a:xfrm>
            <a:off x="674924" y="2902261"/>
            <a:ext cx="1615920"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solidFill>
                  <a:srgbClr val="123E61"/>
                </a:solidFill>
                <a:latin typeface="微软雅黑" panose="020B0503020204020204" pitchFamily="34" charset="-122"/>
                <a:ea typeface="微软雅黑" panose="020B0503020204020204" pitchFamily="34" charset="-122"/>
                <a:cs typeface="+mn-ea"/>
                <a:sym typeface="+mn-lt"/>
              </a:rPr>
              <a:t>单击编辑标题</a:t>
            </a:r>
            <a:endParaRPr lang="zh-CN" altLang="zh-CN" sz="14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29" name="文本框 17"/>
          <p:cNvSpPr txBox="1"/>
          <p:nvPr/>
        </p:nvSpPr>
        <p:spPr>
          <a:xfrm>
            <a:off x="669672" y="3179175"/>
            <a:ext cx="1626424" cy="5909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30" name="TextBox 76"/>
          <p:cNvSpPr txBox="1"/>
          <p:nvPr/>
        </p:nvSpPr>
        <p:spPr>
          <a:xfrm>
            <a:off x="2528191" y="2902261"/>
            <a:ext cx="1739732"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solidFill>
                  <a:srgbClr val="123E61"/>
                </a:solidFill>
                <a:latin typeface="微软雅黑" panose="020B0503020204020204" pitchFamily="34" charset="-122"/>
                <a:ea typeface="微软雅黑" panose="020B0503020204020204" pitchFamily="34" charset="-122"/>
                <a:cs typeface="+mn-ea"/>
                <a:sym typeface="+mn-lt"/>
              </a:rPr>
              <a:t>单击编辑标题</a:t>
            </a:r>
            <a:endParaRPr lang="zh-CN" altLang="zh-CN" sz="14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1" name="文本框 19"/>
          <p:cNvSpPr txBox="1"/>
          <p:nvPr/>
        </p:nvSpPr>
        <p:spPr>
          <a:xfrm>
            <a:off x="2552769" y="3179174"/>
            <a:ext cx="1690577" cy="5909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32" name="TextBox 76"/>
          <p:cNvSpPr txBox="1"/>
          <p:nvPr/>
        </p:nvSpPr>
        <p:spPr>
          <a:xfrm>
            <a:off x="4477280" y="2902261"/>
            <a:ext cx="1677630"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solidFill>
                  <a:srgbClr val="123E61"/>
                </a:solidFill>
                <a:latin typeface="微软雅黑" panose="020B0503020204020204" pitchFamily="34" charset="-122"/>
                <a:ea typeface="微软雅黑" panose="020B0503020204020204" pitchFamily="34" charset="-122"/>
                <a:cs typeface="+mn-ea"/>
                <a:sym typeface="+mn-lt"/>
              </a:rPr>
              <a:t>单击编辑标题</a:t>
            </a:r>
            <a:endParaRPr lang="zh-CN" altLang="zh-CN" sz="14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3" name="文本框 21"/>
          <p:cNvSpPr txBox="1"/>
          <p:nvPr/>
        </p:nvSpPr>
        <p:spPr>
          <a:xfrm>
            <a:off x="4483809" y="3194877"/>
            <a:ext cx="1664573" cy="5909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您的文字说明及内容介绍此部分内容作为</a:t>
            </a:r>
          </a:p>
        </p:txBody>
      </p:sp>
      <p:sp>
        <p:nvSpPr>
          <p:cNvPr id="34" name="TextBox 76"/>
          <p:cNvSpPr txBox="1"/>
          <p:nvPr/>
        </p:nvSpPr>
        <p:spPr>
          <a:xfrm>
            <a:off x="6397715" y="2910113"/>
            <a:ext cx="1644866" cy="27699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zh-CN" altLang="zh-CN" sz="1200" b="1" dirty="0">
                <a:solidFill>
                  <a:srgbClr val="123E61"/>
                </a:solidFill>
                <a:latin typeface="微软雅黑" panose="020B0503020204020204" pitchFamily="34" charset="-122"/>
                <a:ea typeface="微软雅黑" panose="020B0503020204020204" pitchFamily="34" charset="-122"/>
                <a:cs typeface="+mn-ea"/>
                <a:sym typeface="+mn-lt"/>
              </a:rPr>
              <a:t>单击编辑标题</a:t>
            </a:r>
            <a:endParaRPr lang="zh-CN" altLang="zh-CN" sz="14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5" name="文本框 23"/>
          <p:cNvSpPr txBox="1"/>
          <p:nvPr/>
        </p:nvSpPr>
        <p:spPr>
          <a:xfrm>
            <a:off x="6372503" y="3183650"/>
            <a:ext cx="1695290" cy="5909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36" name="右箭头 47"/>
          <p:cNvSpPr/>
          <p:nvPr/>
        </p:nvSpPr>
        <p:spPr>
          <a:xfrm>
            <a:off x="810307" y="1822342"/>
            <a:ext cx="1762106" cy="831140"/>
          </a:xfrm>
          <a:prstGeom prst="rightArrow">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04875" tIns="0" rIns="18894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100" dirty="0">
                <a:latin typeface="微软雅黑" panose="020B0503020204020204" pitchFamily="34" charset="-122"/>
                <a:ea typeface="微软雅黑" panose="020B0503020204020204" pitchFamily="34" charset="-122"/>
                <a:cs typeface="+mn-ea"/>
                <a:sym typeface="+mn-lt"/>
              </a:rPr>
              <a:t>添加标题</a:t>
            </a:r>
            <a:endParaRPr lang="en-US" altLang="zh-CN" sz="1100" dirty="0">
              <a:latin typeface="微软雅黑" panose="020B0503020204020204" pitchFamily="34" charset="-122"/>
              <a:ea typeface="微软雅黑" panose="020B0503020204020204" pitchFamily="34" charset="-122"/>
              <a:cs typeface="+mn-ea"/>
              <a:sym typeface="+mn-lt"/>
            </a:endParaRPr>
          </a:p>
        </p:txBody>
      </p:sp>
      <p:sp>
        <p:nvSpPr>
          <p:cNvPr id="37" name="椭圆 36"/>
          <p:cNvSpPr/>
          <p:nvPr/>
        </p:nvSpPr>
        <p:spPr>
          <a:xfrm>
            <a:off x="693590" y="1990337"/>
            <a:ext cx="488510" cy="490231"/>
          </a:xfrm>
          <a:prstGeom prst="ellipse">
            <a:avLst/>
          </a:prstGeom>
          <a:solidFill>
            <a:schemeClr val="bg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01</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8" name="右箭头 49"/>
          <p:cNvSpPr/>
          <p:nvPr/>
        </p:nvSpPr>
        <p:spPr>
          <a:xfrm>
            <a:off x="2753461" y="1822342"/>
            <a:ext cx="1658700" cy="831140"/>
          </a:xfrm>
          <a:prstGeom prst="rightArrow">
            <a:avLst/>
          </a:prstGeom>
          <a:solidFill>
            <a:srgbClr val="123E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04875" tIns="0" rIns="188942"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050" dirty="0">
                <a:latin typeface="微软雅黑" panose="020B0503020204020204" pitchFamily="34" charset="-122"/>
                <a:ea typeface="微软雅黑" panose="020B0503020204020204" pitchFamily="34" charset="-122"/>
                <a:cs typeface="+mn-ea"/>
                <a:sym typeface="+mn-lt"/>
              </a:rPr>
              <a:t>添加标题</a:t>
            </a:r>
            <a:endParaRPr lang="en-US" altLang="zh-CN" sz="1050" dirty="0">
              <a:latin typeface="微软雅黑" panose="020B0503020204020204" pitchFamily="34" charset="-122"/>
              <a:ea typeface="微软雅黑" panose="020B0503020204020204" pitchFamily="34" charset="-122"/>
              <a:cs typeface="+mn-ea"/>
              <a:sym typeface="+mn-lt"/>
            </a:endParaRPr>
          </a:p>
        </p:txBody>
      </p:sp>
      <p:sp>
        <p:nvSpPr>
          <p:cNvPr id="39" name="椭圆 38"/>
          <p:cNvSpPr/>
          <p:nvPr/>
        </p:nvSpPr>
        <p:spPr>
          <a:xfrm>
            <a:off x="2612191" y="1986472"/>
            <a:ext cx="488510" cy="490231"/>
          </a:xfrm>
          <a:prstGeom prst="ellipse">
            <a:avLst/>
          </a:prstGeom>
          <a:solidFill>
            <a:schemeClr val="bg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02</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40" name="椭圆 39"/>
          <p:cNvSpPr/>
          <p:nvPr/>
        </p:nvSpPr>
        <p:spPr>
          <a:xfrm>
            <a:off x="4553630" y="1992797"/>
            <a:ext cx="488510" cy="490231"/>
          </a:xfrm>
          <a:prstGeom prst="ellipse">
            <a:avLst/>
          </a:prstGeom>
          <a:solidFill>
            <a:schemeClr val="bg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03</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anim calcmode="lin" valueType="num">
                                      <p:cBhvr additive="base">
                                        <p:cTn id="15" dur="500" fill="hold"/>
                                        <p:tgtEl>
                                          <p:spTgt spid="39"/>
                                        </p:tgtEl>
                                        <p:attrNameLst>
                                          <p:attrName>ppt_x</p:attrName>
                                        </p:attrNameLst>
                                      </p:cBhvr>
                                      <p:tavLst>
                                        <p:tav tm="0">
                                          <p:val>
                                            <p:strVal val="#ppt_x"/>
                                          </p:val>
                                        </p:tav>
                                        <p:tav tm="100000">
                                          <p:val>
                                            <p:strVal val="#ppt_x"/>
                                          </p:val>
                                        </p:tav>
                                      </p:tavLst>
                                    </p:anim>
                                    <p:anim calcmode="lin" valueType="num">
                                      <p:cBhvr additive="base">
                                        <p:cTn id="16" dur="500" fill="hold"/>
                                        <p:tgtEl>
                                          <p:spTgt spid="3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additive="base">
                                        <p:cTn id="23" dur="500" fill="hold"/>
                                        <p:tgtEl>
                                          <p:spTgt spid="40"/>
                                        </p:tgtEl>
                                        <p:attrNameLst>
                                          <p:attrName>ppt_x</p:attrName>
                                        </p:attrNameLst>
                                      </p:cBhvr>
                                      <p:tavLst>
                                        <p:tav tm="0">
                                          <p:val>
                                            <p:strVal val="#ppt_x"/>
                                          </p:val>
                                        </p:tav>
                                        <p:tav tm="100000">
                                          <p:val>
                                            <p:strVal val="#ppt_x"/>
                                          </p:val>
                                        </p:tav>
                                      </p:tavLst>
                                    </p:anim>
                                    <p:anim calcmode="lin" valueType="num">
                                      <p:cBhvr additive="base">
                                        <p:cTn id="24" dur="500" fill="hold"/>
                                        <p:tgtEl>
                                          <p:spTgt spid="4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ppt_x"/>
                                          </p:val>
                                        </p:tav>
                                        <p:tav tm="100000">
                                          <p:val>
                                            <p:strVal val="#ppt_x"/>
                                          </p:val>
                                        </p:tav>
                                      </p:tavLst>
                                    </p:anim>
                                    <p:anim calcmode="lin" valueType="num">
                                      <p:cBhvr additive="base">
                                        <p:cTn id="36" dur="500" fill="hold"/>
                                        <p:tgtEl>
                                          <p:spTgt spid="27"/>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2" presetClass="entr" presetSubtype="4" fill="hold" grpId="0" nodeType="after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ppt_x"/>
                                          </p:val>
                                        </p:tav>
                                        <p:tav tm="100000">
                                          <p:val>
                                            <p:strVal val="#ppt_x"/>
                                          </p:val>
                                        </p:tav>
                                      </p:tavLst>
                                    </p:anim>
                                    <p:anim calcmode="lin" valueType="num">
                                      <p:cBhvr additive="base">
                                        <p:cTn id="41" dur="500" fill="hold"/>
                                        <p:tgtEl>
                                          <p:spTgt spid="28"/>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additive="base">
                                        <p:cTn id="44" dur="500" fill="hold"/>
                                        <p:tgtEl>
                                          <p:spTgt spid="29"/>
                                        </p:tgtEl>
                                        <p:attrNameLst>
                                          <p:attrName>ppt_x</p:attrName>
                                        </p:attrNameLst>
                                      </p:cBhvr>
                                      <p:tavLst>
                                        <p:tav tm="0">
                                          <p:val>
                                            <p:strVal val="#ppt_x"/>
                                          </p:val>
                                        </p:tav>
                                        <p:tav tm="100000">
                                          <p:val>
                                            <p:strVal val="#ppt_x"/>
                                          </p:val>
                                        </p:tav>
                                      </p:tavLst>
                                    </p:anim>
                                    <p:anim calcmode="lin" valueType="num">
                                      <p:cBhvr additive="base">
                                        <p:cTn id="45" dur="500" fill="hold"/>
                                        <p:tgtEl>
                                          <p:spTgt spid="29"/>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additive="base">
                                        <p:cTn id="48" dur="500" fill="hold"/>
                                        <p:tgtEl>
                                          <p:spTgt spid="30"/>
                                        </p:tgtEl>
                                        <p:attrNameLst>
                                          <p:attrName>ppt_x</p:attrName>
                                        </p:attrNameLst>
                                      </p:cBhvr>
                                      <p:tavLst>
                                        <p:tav tm="0">
                                          <p:val>
                                            <p:strVal val="#ppt_x"/>
                                          </p:val>
                                        </p:tav>
                                        <p:tav tm="100000">
                                          <p:val>
                                            <p:strVal val="#ppt_x"/>
                                          </p:val>
                                        </p:tav>
                                      </p:tavLst>
                                    </p:anim>
                                    <p:anim calcmode="lin" valueType="num">
                                      <p:cBhvr additive="base">
                                        <p:cTn id="49" dur="500" fill="hold"/>
                                        <p:tgtEl>
                                          <p:spTgt spid="30"/>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 calcmode="lin" valueType="num">
                                      <p:cBhvr additive="base">
                                        <p:cTn id="52" dur="500" fill="hold"/>
                                        <p:tgtEl>
                                          <p:spTgt spid="31"/>
                                        </p:tgtEl>
                                        <p:attrNameLst>
                                          <p:attrName>ppt_x</p:attrName>
                                        </p:attrNameLst>
                                      </p:cBhvr>
                                      <p:tavLst>
                                        <p:tav tm="0">
                                          <p:val>
                                            <p:strVal val="#ppt_x"/>
                                          </p:val>
                                        </p:tav>
                                        <p:tav tm="100000">
                                          <p:val>
                                            <p:strVal val="#ppt_x"/>
                                          </p:val>
                                        </p:tav>
                                      </p:tavLst>
                                    </p:anim>
                                    <p:anim calcmode="lin" valueType="num">
                                      <p:cBhvr additive="base">
                                        <p:cTn id="53" dur="500" fill="hold"/>
                                        <p:tgtEl>
                                          <p:spTgt spid="31"/>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500" fill="hold"/>
                                        <p:tgtEl>
                                          <p:spTgt spid="32"/>
                                        </p:tgtEl>
                                        <p:attrNameLst>
                                          <p:attrName>ppt_x</p:attrName>
                                        </p:attrNameLst>
                                      </p:cBhvr>
                                      <p:tavLst>
                                        <p:tav tm="0">
                                          <p:val>
                                            <p:strVal val="#ppt_x"/>
                                          </p:val>
                                        </p:tav>
                                        <p:tav tm="100000">
                                          <p:val>
                                            <p:strVal val="#ppt_x"/>
                                          </p:val>
                                        </p:tav>
                                      </p:tavLst>
                                    </p:anim>
                                    <p:anim calcmode="lin" valueType="num">
                                      <p:cBhvr additive="base">
                                        <p:cTn id="57" dur="500" fill="hold"/>
                                        <p:tgtEl>
                                          <p:spTgt spid="32"/>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 calcmode="lin" valueType="num">
                                      <p:cBhvr additive="base">
                                        <p:cTn id="60" dur="500" fill="hold"/>
                                        <p:tgtEl>
                                          <p:spTgt spid="33"/>
                                        </p:tgtEl>
                                        <p:attrNameLst>
                                          <p:attrName>ppt_x</p:attrName>
                                        </p:attrNameLst>
                                      </p:cBhvr>
                                      <p:tavLst>
                                        <p:tav tm="0">
                                          <p:val>
                                            <p:strVal val="#ppt_x"/>
                                          </p:val>
                                        </p:tav>
                                        <p:tav tm="100000">
                                          <p:val>
                                            <p:strVal val="#ppt_x"/>
                                          </p:val>
                                        </p:tav>
                                      </p:tavLst>
                                    </p:anim>
                                    <p:anim calcmode="lin" valueType="num">
                                      <p:cBhvr additive="base">
                                        <p:cTn id="61" dur="500" fill="hold"/>
                                        <p:tgtEl>
                                          <p:spTgt spid="33"/>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cBhvr additive="base">
                                        <p:cTn id="64" dur="500" fill="hold"/>
                                        <p:tgtEl>
                                          <p:spTgt spid="34"/>
                                        </p:tgtEl>
                                        <p:attrNameLst>
                                          <p:attrName>ppt_x</p:attrName>
                                        </p:attrNameLst>
                                      </p:cBhvr>
                                      <p:tavLst>
                                        <p:tav tm="0">
                                          <p:val>
                                            <p:strVal val="#ppt_x"/>
                                          </p:val>
                                        </p:tav>
                                        <p:tav tm="100000">
                                          <p:val>
                                            <p:strVal val="#ppt_x"/>
                                          </p:val>
                                        </p:tav>
                                      </p:tavLst>
                                    </p:anim>
                                    <p:anim calcmode="lin" valueType="num">
                                      <p:cBhvr additive="base">
                                        <p:cTn id="65" dur="500" fill="hold"/>
                                        <p:tgtEl>
                                          <p:spTgt spid="34"/>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35"/>
                                        </p:tgtEl>
                                        <p:attrNameLst>
                                          <p:attrName>style.visibility</p:attrName>
                                        </p:attrNameLst>
                                      </p:cBhvr>
                                      <p:to>
                                        <p:strVal val="visible"/>
                                      </p:to>
                                    </p:set>
                                    <p:anim calcmode="lin" valueType="num">
                                      <p:cBhvr additive="base">
                                        <p:cTn id="68" dur="500" fill="hold"/>
                                        <p:tgtEl>
                                          <p:spTgt spid="35"/>
                                        </p:tgtEl>
                                        <p:attrNameLst>
                                          <p:attrName>ppt_x</p:attrName>
                                        </p:attrNameLst>
                                      </p:cBhvr>
                                      <p:tavLst>
                                        <p:tav tm="0">
                                          <p:val>
                                            <p:strVal val="#ppt_x"/>
                                          </p:val>
                                        </p:tav>
                                        <p:tav tm="100000">
                                          <p:val>
                                            <p:strVal val="#ppt_x"/>
                                          </p:val>
                                        </p:tav>
                                      </p:tavLst>
                                    </p:anim>
                                    <p:anim calcmode="lin" valueType="num">
                                      <p:cBhvr additive="base">
                                        <p:cTn id="69" dur="500" fill="hold"/>
                                        <p:tgtEl>
                                          <p:spTgt spid="35"/>
                                        </p:tgtEl>
                                        <p:attrNameLst>
                                          <p:attrName>ppt_y</p:attrName>
                                        </p:attrNameLst>
                                      </p:cBhvr>
                                      <p:tavLst>
                                        <p:tav tm="0">
                                          <p:val>
                                            <p:strVal val="1+#ppt_h/2"/>
                                          </p:val>
                                        </p:tav>
                                        <p:tav tm="100000">
                                          <p:val>
                                            <p:strVal val="#ppt_y"/>
                                          </p:val>
                                        </p:tav>
                                      </p:tavLst>
                                    </p:anim>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wipe(left)">
                                      <p:cBhvr>
                                        <p:cTn id="73" dur="500"/>
                                        <p:tgtEl>
                                          <p:spTgt spid="24"/>
                                        </p:tgtEl>
                                      </p:cBhvr>
                                    </p:animEffect>
                                  </p:childTnLst>
                                </p:cTn>
                              </p:par>
                            </p:childTnLst>
                          </p:cTn>
                        </p:par>
                        <p:par>
                          <p:cTn id="74" fill="hold">
                            <p:stCondLst>
                              <p:cond delay="1500"/>
                            </p:stCondLst>
                            <p:childTnLst>
                              <p:par>
                                <p:cTn id="75" presetID="22" presetClass="entr" presetSubtype="8"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left)">
                                      <p:cBhvr>
                                        <p:cTn id="77" dur="500"/>
                                        <p:tgtEl>
                                          <p:spTgt spid="23"/>
                                        </p:tgtEl>
                                      </p:cBhvr>
                                    </p:animEffect>
                                  </p:childTnLst>
                                </p:cTn>
                              </p:par>
                            </p:childTnLst>
                          </p:cTn>
                        </p:par>
                        <p:par>
                          <p:cTn id="78" fill="hold">
                            <p:stCondLst>
                              <p:cond delay="2000"/>
                            </p:stCondLst>
                            <p:childTnLst>
                              <p:par>
                                <p:cTn id="79" presetID="22" presetClass="entr" presetSubtype="8" fill="hold" grpId="0" nodeType="afterEffect">
                                  <p:stCondLst>
                                    <p:cond delay="0"/>
                                  </p:stCondLst>
                                  <p:childTnLst>
                                    <p:set>
                                      <p:cBhvr>
                                        <p:cTn id="80" dur="1" fill="hold">
                                          <p:stCondLst>
                                            <p:cond delay="0"/>
                                          </p:stCondLst>
                                        </p:cTn>
                                        <p:tgtEl>
                                          <p:spTgt spid="21"/>
                                        </p:tgtEl>
                                        <p:attrNameLst>
                                          <p:attrName>style.visibility</p:attrName>
                                        </p:attrNameLst>
                                      </p:cBhvr>
                                      <p:to>
                                        <p:strVal val="visible"/>
                                      </p:to>
                                    </p:set>
                                    <p:animEffect transition="in" filter="wipe(left)">
                                      <p:cBhvr>
                                        <p:cTn id="81" dur="500"/>
                                        <p:tgtEl>
                                          <p:spTgt spid="21"/>
                                        </p:tgtEl>
                                      </p:cBhvr>
                                    </p:animEffect>
                                  </p:childTnLst>
                                </p:cTn>
                              </p:par>
                            </p:childTnLst>
                          </p:cTn>
                        </p:par>
                        <p:par>
                          <p:cTn id="82" fill="hold">
                            <p:stCondLst>
                              <p:cond delay="2500"/>
                            </p:stCondLst>
                            <p:childTnLst>
                              <p:par>
                                <p:cTn id="83" presetID="22" presetClass="entr" presetSubtype="8"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wipe(left)">
                                      <p:cBhvr>
                                        <p:cTn id="8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P spid="26" grpId="0" animBg="1"/>
      <p:bldP spid="27" grpId="0" animBg="1"/>
      <p:bldP spid="28" grpId="0"/>
      <p:bldP spid="29" grpId="0"/>
      <p:bldP spid="30" grpId="0"/>
      <p:bldP spid="31" grpId="0"/>
      <p:bldP spid="32" grpId="0"/>
      <p:bldP spid="33" grpId="0"/>
      <p:bldP spid="34" grpId="0"/>
      <p:bldP spid="35" grpId="0"/>
      <p:bldP spid="36" grpId="0" animBg="1"/>
      <p:bldP spid="37" grpId="0" animBg="1"/>
      <p:bldP spid="38" grpId="0" animBg="1"/>
      <p:bldP spid="39"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rot="1800000">
            <a:off x="3562108" y="1586566"/>
            <a:ext cx="4469912" cy="3565661"/>
          </a:xfrm>
          <a:custGeom>
            <a:avLst/>
            <a:gdLst>
              <a:gd name="connsiteX0" fmla="*/ 0 w 5959883"/>
              <a:gd name="connsiteY0" fmla="*/ 0 h 4738355"/>
              <a:gd name="connsiteX1" fmla="*/ 5959883 w 5959883"/>
              <a:gd name="connsiteY1" fmla="*/ 0 h 4738355"/>
              <a:gd name="connsiteX2" fmla="*/ 5959883 w 5959883"/>
              <a:gd name="connsiteY2" fmla="*/ 4738355 h 4738355"/>
              <a:gd name="connsiteX3" fmla="*/ 0 w 5959883"/>
              <a:gd name="connsiteY3" fmla="*/ 4738355 h 4738355"/>
              <a:gd name="connsiteX4" fmla="*/ 0 w 5959883"/>
              <a:gd name="connsiteY4" fmla="*/ 0 h 4738355"/>
              <a:gd name="connsiteX0-1" fmla="*/ 0 w 5959883"/>
              <a:gd name="connsiteY0-2" fmla="*/ 15859 h 4754214"/>
              <a:gd name="connsiteX1-3" fmla="*/ 2229073 w 5959883"/>
              <a:gd name="connsiteY1-4" fmla="*/ 0 h 4754214"/>
              <a:gd name="connsiteX2-5" fmla="*/ 5959883 w 5959883"/>
              <a:gd name="connsiteY2-6" fmla="*/ 15859 h 4754214"/>
              <a:gd name="connsiteX3-7" fmla="*/ 5959883 w 5959883"/>
              <a:gd name="connsiteY3-8" fmla="*/ 4754214 h 4754214"/>
              <a:gd name="connsiteX4-9" fmla="*/ 0 w 5959883"/>
              <a:gd name="connsiteY4-10" fmla="*/ 4754214 h 4754214"/>
              <a:gd name="connsiteX5" fmla="*/ 0 w 5959883"/>
              <a:gd name="connsiteY5" fmla="*/ 15859 h 4754214"/>
              <a:gd name="connsiteX0-11" fmla="*/ 0 w 5959883"/>
              <a:gd name="connsiteY0-12" fmla="*/ 4754214 h 4754214"/>
              <a:gd name="connsiteX1-13" fmla="*/ 2229073 w 5959883"/>
              <a:gd name="connsiteY1-14" fmla="*/ 0 h 4754214"/>
              <a:gd name="connsiteX2-15" fmla="*/ 5959883 w 5959883"/>
              <a:gd name="connsiteY2-16" fmla="*/ 15859 h 4754214"/>
              <a:gd name="connsiteX3-17" fmla="*/ 5959883 w 5959883"/>
              <a:gd name="connsiteY3-18" fmla="*/ 4754214 h 4754214"/>
              <a:gd name="connsiteX4-19" fmla="*/ 0 w 5959883"/>
              <a:gd name="connsiteY4-20" fmla="*/ 4754214 h 47542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959883" h="4754214">
                <a:moveTo>
                  <a:pt x="0" y="4754214"/>
                </a:moveTo>
                <a:lnTo>
                  <a:pt x="2229073" y="0"/>
                </a:lnTo>
                <a:lnTo>
                  <a:pt x="5959883" y="15859"/>
                </a:lnTo>
                <a:lnTo>
                  <a:pt x="5959883" y="4754214"/>
                </a:lnTo>
                <a:lnTo>
                  <a:pt x="0" y="4754214"/>
                </a:lnTo>
                <a:close/>
              </a:path>
            </a:pathLst>
          </a:custGeom>
          <a:gradFill flip="none" rotWithShape="1">
            <a:gsLst>
              <a:gs pos="61000">
                <a:schemeClr val="bg1">
                  <a:alpha val="0"/>
                </a:schemeClr>
              </a:gs>
              <a:gs pos="0">
                <a:schemeClr val="tx1">
                  <a:alpha val="30000"/>
                </a:scheme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90" dirty="0">
              <a:solidFill>
                <a:srgbClr val="FFFFFF"/>
              </a:solidFill>
              <a:latin typeface="微软雅黑" panose="020B0503020204020204" pitchFamily="34" charset="-122"/>
              <a:ea typeface="微软雅黑" panose="020B0503020204020204" pitchFamily="34" charset="-122"/>
              <a:cs typeface="+mn-ea"/>
              <a:sym typeface="+mn-lt"/>
            </a:endParaRPr>
          </a:p>
        </p:txBody>
      </p:sp>
      <p:grpSp>
        <p:nvGrpSpPr>
          <p:cNvPr id="5" name="组合 4"/>
          <p:cNvGrpSpPr/>
          <p:nvPr/>
        </p:nvGrpSpPr>
        <p:grpSpPr>
          <a:xfrm>
            <a:off x="1227534" y="1527516"/>
            <a:ext cx="2101208" cy="1524170"/>
            <a:chOff x="6621202" y="2075543"/>
            <a:chExt cx="2314726" cy="1679052"/>
          </a:xfrm>
        </p:grpSpPr>
        <p:sp>
          <p:nvSpPr>
            <p:cNvPr id="6" name="矩形 3"/>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1" fmla="*/ 0 w 5930900"/>
                <a:gd name="connsiteY0-2" fmla="*/ 0 h 2316335"/>
                <a:gd name="connsiteX1-3" fmla="*/ 399455 w 5930900"/>
                <a:gd name="connsiteY1-4" fmla="*/ 3465 h 2316335"/>
                <a:gd name="connsiteX2-5" fmla="*/ 5930900 w 5930900"/>
                <a:gd name="connsiteY2-6" fmla="*/ 0 h 2316335"/>
                <a:gd name="connsiteX3-7" fmla="*/ 5930900 w 5930900"/>
                <a:gd name="connsiteY3-8" fmla="*/ 2316335 h 2316335"/>
                <a:gd name="connsiteX4-9" fmla="*/ 0 w 5930900"/>
                <a:gd name="connsiteY4-10" fmla="*/ 2316335 h 2316335"/>
                <a:gd name="connsiteX5" fmla="*/ 0 w 5930900"/>
                <a:gd name="connsiteY5" fmla="*/ 0 h 2316335"/>
                <a:gd name="connsiteX0-11" fmla="*/ 0 w 5930900"/>
                <a:gd name="connsiteY0-12" fmla="*/ 2316335 h 2316335"/>
                <a:gd name="connsiteX1-13" fmla="*/ 399455 w 5930900"/>
                <a:gd name="connsiteY1-14" fmla="*/ 3465 h 2316335"/>
                <a:gd name="connsiteX2-15" fmla="*/ 5930900 w 5930900"/>
                <a:gd name="connsiteY2-16" fmla="*/ 0 h 2316335"/>
                <a:gd name="connsiteX3-17" fmla="*/ 5930900 w 5930900"/>
                <a:gd name="connsiteY3-18" fmla="*/ 2316335 h 2316335"/>
                <a:gd name="connsiteX4-19" fmla="*/ 0 w 5930900"/>
                <a:gd name="connsiteY4-20" fmla="*/ 2316335 h 2316335"/>
                <a:gd name="connsiteX0-21" fmla="*/ 0 w 5930900"/>
                <a:gd name="connsiteY0-22" fmla="*/ 2316335 h 2316335"/>
                <a:gd name="connsiteX1-23" fmla="*/ 494039 w 5930900"/>
                <a:gd name="connsiteY1-24" fmla="*/ 23225 h 2316335"/>
                <a:gd name="connsiteX2-25" fmla="*/ 5930900 w 5930900"/>
                <a:gd name="connsiteY2-26" fmla="*/ 0 h 2316335"/>
                <a:gd name="connsiteX3-27" fmla="*/ 5930900 w 5930900"/>
                <a:gd name="connsiteY3-28" fmla="*/ 2316335 h 2316335"/>
                <a:gd name="connsiteX4-29" fmla="*/ 0 w 5930900"/>
                <a:gd name="connsiteY4-30" fmla="*/ 2316335 h 2316335"/>
                <a:gd name="connsiteX0-31" fmla="*/ 1 w 5736813"/>
                <a:gd name="connsiteY0-32" fmla="*/ 2316313 h 2316335"/>
                <a:gd name="connsiteX1-33" fmla="*/ 299952 w 5736813"/>
                <a:gd name="connsiteY1-34" fmla="*/ 23225 h 2316335"/>
                <a:gd name="connsiteX2-35" fmla="*/ 5736813 w 5736813"/>
                <a:gd name="connsiteY2-36" fmla="*/ 0 h 2316335"/>
                <a:gd name="connsiteX3-37" fmla="*/ 5736813 w 5736813"/>
                <a:gd name="connsiteY3-38" fmla="*/ 2316335 h 2316335"/>
                <a:gd name="connsiteX4-39" fmla="*/ 1 w 5736813"/>
                <a:gd name="connsiteY4-40" fmla="*/ 2316313 h 23163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chemeClr val="bg1">
                    <a:alpha val="0"/>
                  </a:schemeClr>
                </a:gs>
                <a:gs pos="0">
                  <a:schemeClr val="tx1">
                    <a:alpha val="30000"/>
                  </a:schemeClr>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790" dirty="0">
                <a:solidFill>
                  <a:srgbClr val="FFFFFF"/>
                </a:solidFill>
                <a:latin typeface="微软雅黑" panose="020B0503020204020204" pitchFamily="34" charset="-122"/>
                <a:ea typeface="微软雅黑" panose="020B0503020204020204" pitchFamily="34" charset="-122"/>
                <a:cs typeface="+mn-ea"/>
                <a:sym typeface="+mn-lt"/>
              </a:endParaRPr>
            </a:p>
          </p:txBody>
        </p:sp>
        <p:grpSp>
          <p:nvGrpSpPr>
            <p:cNvPr id="7" name="组合 6"/>
            <p:cNvGrpSpPr/>
            <p:nvPr/>
          </p:nvGrpSpPr>
          <p:grpSpPr>
            <a:xfrm>
              <a:off x="6621202" y="2075543"/>
              <a:ext cx="1190041" cy="1190039"/>
              <a:chOff x="5663488" y="1758240"/>
              <a:chExt cx="1874676" cy="1874672"/>
            </a:xfrm>
          </p:grpSpPr>
          <p:sp>
            <p:nvSpPr>
              <p:cNvPr id="8" name="圆角矩形 7"/>
              <p:cNvSpPr/>
              <p:nvPr/>
            </p:nvSpPr>
            <p:spPr>
              <a:xfrm>
                <a:off x="5663488" y="1758240"/>
                <a:ext cx="1874676" cy="187467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90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9" name="椭圆 8"/>
              <p:cNvSpPr/>
              <p:nvPr/>
            </p:nvSpPr>
            <p:spPr>
              <a:xfrm>
                <a:off x="5838251" y="1933001"/>
                <a:ext cx="1525156" cy="1525155"/>
              </a:xfrm>
              <a:prstGeom prst="ellipse">
                <a:avLst/>
              </a:prstGeom>
              <a:solidFill>
                <a:schemeClr val="accent1"/>
              </a:solidFill>
              <a:ln w="762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30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grpSp>
      </p:grpSp>
      <p:grpSp>
        <p:nvGrpSpPr>
          <p:cNvPr id="10" name="组合 9"/>
          <p:cNvGrpSpPr/>
          <p:nvPr/>
        </p:nvGrpSpPr>
        <p:grpSpPr>
          <a:xfrm>
            <a:off x="6787411" y="1527516"/>
            <a:ext cx="2101208" cy="1524170"/>
            <a:chOff x="6621202" y="2075543"/>
            <a:chExt cx="2314726" cy="1679052"/>
          </a:xfrm>
        </p:grpSpPr>
        <p:sp>
          <p:nvSpPr>
            <p:cNvPr id="11" name="矩形 3"/>
            <p:cNvSpPr/>
            <p:nvPr/>
          </p:nvSpPr>
          <p:spPr>
            <a:xfrm rot="2100000">
              <a:off x="6944687" y="2585422"/>
              <a:ext cx="1991241" cy="1169173"/>
            </a:xfrm>
            <a:custGeom>
              <a:avLst/>
              <a:gdLst>
                <a:gd name="connsiteX0" fmla="*/ 0 w 5930900"/>
                <a:gd name="connsiteY0" fmla="*/ 0 h 2316335"/>
                <a:gd name="connsiteX1" fmla="*/ 5930900 w 5930900"/>
                <a:gd name="connsiteY1" fmla="*/ 0 h 2316335"/>
                <a:gd name="connsiteX2" fmla="*/ 5930900 w 5930900"/>
                <a:gd name="connsiteY2" fmla="*/ 2316335 h 2316335"/>
                <a:gd name="connsiteX3" fmla="*/ 0 w 5930900"/>
                <a:gd name="connsiteY3" fmla="*/ 2316335 h 2316335"/>
                <a:gd name="connsiteX4" fmla="*/ 0 w 5930900"/>
                <a:gd name="connsiteY4" fmla="*/ 0 h 2316335"/>
                <a:gd name="connsiteX0-1" fmla="*/ 0 w 5930900"/>
                <a:gd name="connsiteY0-2" fmla="*/ 0 h 2316335"/>
                <a:gd name="connsiteX1-3" fmla="*/ 399455 w 5930900"/>
                <a:gd name="connsiteY1-4" fmla="*/ 3465 h 2316335"/>
                <a:gd name="connsiteX2-5" fmla="*/ 5930900 w 5930900"/>
                <a:gd name="connsiteY2-6" fmla="*/ 0 h 2316335"/>
                <a:gd name="connsiteX3-7" fmla="*/ 5930900 w 5930900"/>
                <a:gd name="connsiteY3-8" fmla="*/ 2316335 h 2316335"/>
                <a:gd name="connsiteX4-9" fmla="*/ 0 w 5930900"/>
                <a:gd name="connsiteY4-10" fmla="*/ 2316335 h 2316335"/>
                <a:gd name="connsiteX5" fmla="*/ 0 w 5930900"/>
                <a:gd name="connsiteY5" fmla="*/ 0 h 2316335"/>
                <a:gd name="connsiteX0-11" fmla="*/ 0 w 5930900"/>
                <a:gd name="connsiteY0-12" fmla="*/ 2316335 h 2316335"/>
                <a:gd name="connsiteX1-13" fmla="*/ 399455 w 5930900"/>
                <a:gd name="connsiteY1-14" fmla="*/ 3465 h 2316335"/>
                <a:gd name="connsiteX2-15" fmla="*/ 5930900 w 5930900"/>
                <a:gd name="connsiteY2-16" fmla="*/ 0 h 2316335"/>
                <a:gd name="connsiteX3-17" fmla="*/ 5930900 w 5930900"/>
                <a:gd name="connsiteY3-18" fmla="*/ 2316335 h 2316335"/>
                <a:gd name="connsiteX4-19" fmla="*/ 0 w 5930900"/>
                <a:gd name="connsiteY4-20" fmla="*/ 2316335 h 2316335"/>
                <a:gd name="connsiteX0-21" fmla="*/ 0 w 5930900"/>
                <a:gd name="connsiteY0-22" fmla="*/ 2316335 h 2316335"/>
                <a:gd name="connsiteX1-23" fmla="*/ 494039 w 5930900"/>
                <a:gd name="connsiteY1-24" fmla="*/ 23225 h 2316335"/>
                <a:gd name="connsiteX2-25" fmla="*/ 5930900 w 5930900"/>
                <a:gd name="connsiteY2-26" fmla="*/ 0 h 2316335"/>
                <a:gd name="connsiteX3-27" fmla="*/ 5930900 w 5930900"/>
                <a:gd name="connsiteY3-28" fmla="*/ 2316335 h 2316335"/>
                <a:gd name="connsiteX4-29" fmla="*/ 0 w 5930900"/>
                <a:gd name="connsiteY4-30" fmla="*/ 2316335 h 2316335"/>
                <a:gd name="connsiteX0-31" fmla="*/ 1 w 5736813"/>
                <a:gd name="connsiteY0-32" fmla="*/ 2316313 h 2316335"/>
                <a:gd name="connsiteX1-33" fmla="*/ 299952 w 5736813"/>
                <a:gd name="connsiteY1-34" fmla="*/ 23225 h 2316335"/>
                <a:gd name="connsiteX2-35" fmla="*/ 5736813 w 5736813"/>
                <a:gd name="connsiteY2-36" fmla="*/ 0 h 2316335"/>
                <a:gd name="connsiteX3-37" fmla="*/ 5736813 w 5736813"/>
                <a:gd name="connsiteY3-38" fmla="*/ 2316335 h 2316335"/>
                <a:gd name="connsiteX4-39" fmla="*/ 1 w 5736813"/>
                <a:gd name="connsiteY4-40" fmla="*/ 2316313 h 23163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736813" h="2316335">
                  <a:moveTo>
                    <a:pt x="1" y="2316313"/>
                  </a:moveTo>
                  <a:lnTo>
                    <a:pt x="299952" y="23225"/>
                  </a:lnTo>
                  <a:lnTo>
                    <a:pt x="5736813" y="0"/>
                  </a:lnTo>
                  <a:lnTo>
                    <a:pt x="5736813" y="2316335"/>
                  </a:lnTo>
                  <a:lnTo>
                    <a:pt x="1" y="2316313"/>
                  </a:lnTo>
                  <a:close/>
                </a:path>
              </a:pathLst>
            </a:custGeom>
            <a:gradFill flip="none" rotWithShape="1">
              <a:gsLst>
                <a:gs pos="100000">
                  <a:schemeClr val="bg1">
                    <a:alpha val="0"/>
                  </a:schemeClr>
                </a:gs>
                <a:gs pos="0">
                  <a:schemeClr val="tx1">
                    <a:alpha val="30000"/>
                  </a:schemeClr>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790" dirty="0">
                <a:solidFill>
                  <a:srgbClr val="FFFFFF"/>
                </a:solidFill>
                <a:latin typeface="微软雅黑" panose="020B0503020204020204" pitchFamily="34" charset="-122"/>
                <a:ea typeface="微软雅黑" panose="020B0503020204020204" pitchFamily="34" charset="-122"/>
                <a:cs typeface="+mn-ea"/>
                <a:sym typeface="+mn-lt"/>
              </a:endParaRPr>
            </a:p>
          </p:txBody>
        </p:sp>
        <p:grpSp>
          <p:nvGrpSpPr>
            <p:cNvPr id="12" name="组合 11"/>
            <p:cNvGrpSpPr/>
            <p:nvPr/>
          </p:nvGrpSpPr>
          <p:grpSpPr>
            <a:xfrm>
              <a:off x="6621202" y="2075543"/>
              <a:ext cx="1190041" cy="1190039"/>
              <a:chOff x="5663488" y="1758240"/>
              <a:chExt cx="1874676" cy="1874672"/>
            </a:xfrm>
          </p:grpSpPr>
          <p:sp>
            <p:nvSpPr>
              <p:cNvPr id="13" name="圆角矩形 7"/>
              <p:cNvSpPr/>
              <p:nvPr/>
            </p:nvSpPr>
            <p:spPr>
              <a:xfrm>
                <a:off x="5663488" y="1758240"/>
                <a:ext cx="1874676" cy="187467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90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14" name="椭圆 13"/>
              <p:cNvSpPr/>
              <p:nvPr/>
            </p:nvSpPr>
            <p:spPr>
              <a:xfrm>
                <a:off x="5838251" y="1933001"/>
                <a:ext cx="1525156" cy="1525155"/>
              </a:xfrm>
              <a:prstGeom prst="ellipse">
                <a:avLst/>
              </a:prstGeom>
              <a:solidFill>
                <a:schemeClr val="accent1"/>
              </a:solidFill>
              <a:ln w="76200">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zh-CN" altLang="en-US" sz="30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grpSp>
      </p:grpSp>
      <p:grpSp>
        <p:nvGrpSpPr>
          <p:cNvPr id="2" name="组合 1"/>
          <p:cNvGrpSpPr/>
          <p:nvPr/>
        </p:nvGrpSpPr>
        <p:grpSpPr>
          <a:xfrm>
            <a:off x="2931529" y="1527516"/>
            <a:ext cx="3291855" cy="2744901"/>
            <a:chOff x="857521" y="1675031"/>
            <a:chExt cx="4725413" cy="3940268"/>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7521" y="1675031"/>
              <a:ext cx="4725413" cy="3940268"/>
            </a:xfrm>
            <a:prstGeom prst="rect">
              <a:avLst/>
            </a:prstGeom>
          </p:spPr>
        </p:pic>
        <p:sp>
          <p:nvSpPr>
            <p:cNvPr id="4" name="Rectangle 2"/>
            <p:cNvSpPr/>
            <p:nvPr/>
          </p:nvSpPr>
          <p:spPr>
            <a:xfrm>
              <a:off x="1027738" y="1833163"/>
              <a:ext cx="4384978" cy="2519279"/>
            </a:xfrm>
            <a:prstGeom prst="rect">
              <a:avLst/>
            </a:prstGeom>
            <a:blipFill>
              <a:blip r:embed="rId4"/>
              <a:srcRect/>
              <a:stretch>
                <a:fillRect t="-7835" b="-7750"/>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85000"/>
                    <a:lumOff val="15000"/>
                  </a:schemeClr>
                </a:solidFill>
                <a:latin typeface="微软雅黑" panose="020B0503020204020204" pitchFamily="34" charset="-122"/>
                <a:ea typeface="微软雅黑" panose="020B0503020204020204" pitchFamily="34" charset="-122"/>
                <a:cs typeface="+mn-ea"/>
                <a:sym typeface="+mn-lt"/>
              </a:endParaRPr>
            </a:p>
          </p:txBody>
        </p:sp>
      </p:grpSp>
      <p:sp>
        <p:nvSpPr>
          <p:cNvPr id="34" name="椭圆 31"/>
          <p:cNvSpPr/>
          <p:nvPr/>
        </p:nvSpPr>
        <p:spPr>
          <a:xfrm>
            <a:off x="1568060" y="1889130"/>
            <a:ext cx="391887" cy="357038"/>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4" name="椭圆 32"/>
          <p:cNvSpPr/>
          <p:nvPr/>
        </p:nvSpPr>
        <p:spPr>
          <a:xfrm>
            <a:off x="7131602" y="1886698"/>
            <a:ext cx="391887" cy="361902"/>
          </a:xfrm>
          <a:custGeom>
            <a:avLst/>
            <a:gdLst>
              <a:gd name="connsiteX0" fmla="*/ 186302 w 608697"/>
              <a:gd name="connsiteY0" fmla="*/ 63862 h 562124"/>
              <a:gd name="connsiteX1" fmla="*/ 204357 w 608697"/>
              <a:gd name="connsiteY1" fmla="*/ 81889 h 562124"/>
              <a:gd name="connsiteX2" fmla="*/ 186302 w 608697"/>
              <a:gd name="connsiteY2" fmla="*/ 99991 h 562124"/>
              <a:gd name="connsiteX3" fmla="*/ 99759 w 608697"/>
              <a:gd name="connsiteY3" fmla="*/ 186326 h 562124"/>
              <a:gd name="connsiteX4" fmla="*/ 81705 w 608697"/>
              <a:gd name="connsiteY4" fmla="*/ 204428 h 562124"/>
              <a:gd name="connsiteX5" fmla="*/ 63650 w 608697"/>
              <a:gd name="connsiteY5" fmla="*/ 186326 h 562124"/>
              <a:gd name="connsiteX6" fmla="*/ 186302 w 608697"/>
              <a:gd name="connsiteY6" fmla="*/ 63862 h 562124"/>
              <a:gd name="connsiteX7" fmla="*/ 175448 w 608697"/>
              <a:gd name="connsiteY7" fmla="*/ 36129 h 562124"/>
              <a:gd name="connsiteX8" fmla="*/ 36179 w 608697"/>
              <a:gd name="connsiteY8" fmla="*/ 175282 h 562124"/>
              <a:gd name="connsiteX9" fmla="*/ 276226 w 608697"/>
              <a:gd name="connsiteY9" fmla="*/ 490611 h 562124"/>
              <a:gd name="connsiteX10" fmla="*/ 276972 w 608697"/>
              <a:gd name="connsiteY10" fmla="*/ 491356 h 562124"/>
              <a:gd name="connsiteX11" fmla="*/ 304349 w 608697"/>
              <a:gd name="connsiteY11" fmla="*/ 518546 h 562124"/>
              <a:gd name="connsiteX12" fmla="*/ 331725 w 608697"/>
              <a:gd name="connsiteY12" fmla="*/ 491356 h 562124"/>
              <a:gd name="connsiteX13" fmla="*/ 332471 w 608697"/>
              <a:gd name="connsiteY13" fmla="*/ 490611 h 562124"/>
              <a:gd name="connsiteX14" fmla="*/ 572518 w 608697"/>
              <a:gd name="connsiteY14" fmla="*/ 175282 h 562124"/>
              <a:gd name="connsiteX15" fmla="*/ 433249 w 608697"/>
              <a:gd name="connsiteY15" fmla="*/ 36129 h 562124"/>
              <a:gd name="connsiteX16" fmla="*/ 318149 w 608697"/>
              <a:gd name="connsiteY16" fmla="*/ 89764 h 562124"/>
              <a:gd name="connsiteX17" fmla="*/ 304349 w 608697"/>
              <a:gd name="connsiteY17" fmla="*/ 96170 h 562124"/>
              <a:gd name="connsiteX18" fmla="*/ 290548 w 608697"/>
              <a:gd name="connsiteY18" fmla="*/ 89764 h 562124"/>
              <a:gd name="connsiteX19" fmla="*/ 175448 w 608697"/>
              <a:gd name="connsiteY19" fmla="*/ 36129 h 562124"/>
              <a:gd name="connsiteX20" fmla="*/ 175448 w 608697"/>
              <a:gd name="connsiteY20" fmla="*/ 0 h 562124"/>
              <a:gd name="connsiteX21" fmla="*/ 304349 w 608697"/>
              <a:gd name="connsiteY21" fmla="*/ 51847 h 562124"/>
              <a:gd name="connsiteX22" fmla="*/ 433249 w 608697"/>
              <a:gd name="connsiteY22" fmla="*/ 0 h 562124"/>
              <a:gd name="connsiteX23" fmla="*/ 608697 w 608697"/>
              <a:gd name="connsiteY23" fmla="*/ 175282 h 562124"/>
              <a:gd name="connsiteX24" fmla="*/ 537309 w 608697"/>
              <a:gd name="connsiteY24" fmla="*/ 342593 h 562124"/>
              <a:gd name="connsiteX25" fmla="*/ 356864 w 608697"/>
              <a:gd name="connsiteY25" fmla="*/ 517354 h 562124"/>
              <a:gd name="connsiteX26" fmla="*/ 317104 w 608697"/>
              <a:gd name="connsiteY26" fmla="*/ 556835 h 562124"/>
              <a:gd name="connsiteX27" fmla="*/ 304349 w 608697"/>
              <a:gd name="connsiteY27" fmla="*/ 562124 h 562124"/>
              <a:gd name="connsiteX28" fmla="*/ 291593 w 608697"/>
              <a:gd name="connsiteY28" fmla="*/ 556835 h 562124"/>
              <a:gd name="connsiteX29" fmla="*/ 251834 w 608697"/>
              <a:gd name="connsiteY29" fmla="*/ 517354 h 562124"/>
              <a:gd name="connsiteX30" fmla="*/ 71388 w 608697"/>
              <a:gd name="connsiteY30" fmla="*/ 342593 h 562124"/>
              <a:gd name="connsiteX31" fmla="*/ 0 w 608697"/>
              <a:gd name="connsiteY31" fmla="*/ 175282 h 562124"/>
              <a:gd name="connsiteX32" fmla="*/ 175448 w 608697"/>
              <a:gd name="connsiteY32" fmla="*/ 0 h 56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8697" h="562124">
                <a:moveTo>
                  <a:pt x="186302" y="63862"/>
                </a:moveTo>
                <a:cubicBezTo>
                  <a:pt x="196225" y="63862"/>
                  <a:pt x="204357" y="71907"/>
                  <a:pt x="204357" y="81889"/>
                </a:cubicBezTo>
                <a:cubicBezTo>
                  <a:pt x="204357" y="91871"/>
                  <a:pt x="196300" y="99991"/>
                  <a:pt x="186302" y="99991"/>
                </a:cubicBezTo>
                <a:cubicBezTo>
                  <a:pt x="137808" y="99991"/>
                  <a:pt x="99759" y="137907"/>
                  <a:pt x="99759" y="186326"/>
                </a:cubicBezTo>
                <a:cubicBezTo>
                  <a:pt x="99759" y="196308"/>
                  <a:pt x="91702" y="204428"/>
                  <a:pt x="81705" y="204428"/>
                </a:cubicBezTo>
                <a:cubicBezTo>
                  <a:pt x="71708" y="204428"/>
                  <a:pt x="63650" y="196308"/>
                  <a:pt x="63650" y="186326"/>
                </a:cubicBezTo>
                <a:cubicBezTo>
                  <a:pt x="63650" y="117645"/>
                  <a:pt x="117516" y="63862"/>
                  <a:pt x="186302" y="63862"/>
                </a:cubicBezTo>
                <a:close/>
                <a:moveTo>
                  <a:pt x="175448" y="36129"/>
                </a:moveTo>
                <a:cubicBezTo>
                  <a:pt x="97347" y="36129"/>
                  <a:pt x="36179" y="97213"/>
                  <a:pt x="36179" y="175282"/>
                </a:cubicBezTo>
                <a:cubicBezTo>
                  <a:pt x="36179" y="273687"/>
                  <a:pt x="122933" y="355182"/>
                  <a:pt x="276226" y="490611"/>
                </a:cubicBezTo>
                <a:cubicBezTo>
                  <a:pt x="276450" y="490834"/>
                  <a:pt x="276748" y="491132"/>
                  <a:pt x="276972" y="491356"/>
                </a:cubicBezTo>
                <a:lnTo>
                  <a:pt x="304349" y="518546"/>
                </a:lnTo>
                <a:lnTo>
                  <a:pt x="331725" y="491356"/>
                </a:lnTo>
                <a:cubicBezTo>
                  <a:pt x="331949" y="491132"/>
                  <a:pt x="332247" y="490834"/>
                  <a:pt x="332471" y="490611"/>
                </a:cubicBezTo>
                <a:cubicBezTo>
                  <a:pt x="485764" y="355182"/>
                  <a:pt x="572518" y="273762"/>
                  <a:pt x="572518" y="175282"/>
                </a:cubicBezTo>
                <a:cubicBezTo>
                  <a:pt x="572518" y="97213"/>
                  <a:pt x="511350" y="36129"/>
                  <a:pt x="433249" y="36129"/>
                </a:cubicBezTo>
                <a:cubicBezTo>
                  <a:pt x="390282" y="36129"/>
                  <a:pt x="346196" y="56689"/>
                  <a:pt x="318149" y="89764"/>
                </a:cubicBezTo>
                <a:cubicBezTo>
                  <a:pt x="314717" y="93861"/>
                  <a:pt x="309645" y="96170"/>
                  <a:pt x="304349" y="96170"/>
                </a:cubicBezTo>
                <a:cubicBezTo>
                  <a:pt x="299052" y="96170"/>
                  <a:pt x="293980" y="93861"/>
                  <a:pt x="290548" y="89764"/>
                </a:cubicBezTo>
                <a:cubicBezTo>
                  <a:pt x="262501" y="56689"/>
                  <a:pt x="218415" y="36129"/>
                  <a:pt x="175448" y="36129"/>
                </a:cubicBezTo>
                <a:close/>
                <a:moveTo>
                  <a:pt x="175448" y="0"/>
                </a:moveTo>
                <a:cubicBezTo>
                  <a:pt x="222891" y="0"/>
                  <a:pt x="269736" y="19145"/>
                  <a:pt x="304349" y="51847"/>
                </a:cubicBezTo>
                <a:cubicBezTo>
                  <a:pt x="338961" y="19145"/>
                  <a:pt x="385807" y="0"/>
                  <a:pt x="433249" y="0"/>
                </a:cubicBezTo>
                <a:cubicBezTo>
                  <a:pt x="531640" y="0"/>
                  <a:pt x="608697" y="77026"/>
                  <a:pt x="608697" y="175282"/>
                </a:cubicBezTo>
                <a:cubicBezTo>
                  <a:pt x="608697" y="230258"/>
                  <a:pt x="586020" y="283446"/>
                  <a:pt x="537309" y="342593"/>
                </a:cubicBezTo>
                <a:cubicBezTo>
                  <a:pt x="494865" y="394291"/>
                  <a:pt x="435711" y="447628"/>
                  <a:pt x="356864" y="517354"/>
                </a:cubicBezTo>
                <a:lnTo>
                  <a:pt x="317104" y="556835"/>
                </a:lnTo>
                <a:cubicBezTo>
                  <a:pt x="313598" y="560336"/>
                  <a:pt x="308973" y="562124"/>
                  <a:pt x="304349" y="562124"/>
                </a:cubicBezTo>
                <a:cubicBezTo>
                  <a:pt x="299724" y="562124"/>
                  <a:pt x="295099" y="560336"/>
                  <a:pt x="291593" y="556835"/>
                </a:cubicBezTo>
                <a:lnTo>
                  <a:pt x="251834" y="517354"/>
                </a:lnTo>
                <a:cubicBezTo>
                  <a:pt x="172986" y="447628"/>
                  <a:pt x="113832" y="394291"/>
                  <a:pt x="71388" y="342593"/>
                </a:cubicBezTo>
                <a:cubicBezTo>
                  <a:pt x="22677" y="283446"/>
                  <a:pt x="0" y="230258"/>
                  <a:pt x="0" y="175282"/>
                </a:cubicBezTo>
                <a:cubicBezTo>
                  <a:pt x="0" y="77026"/>
                  <a:pt x="77057" y="0"/>
                  <a:pt x="17544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nvGrpSpPr>
          <p:cNvPr id="18" name="组合 17"/>
          <p:cNvGrpSpPr/>
          <p:nvPr/>
        </p:nvGrpSpPr>
        <p:grpSpPr>
          <a:xfrm>
            <a:off x="855473" y="2987162"/>
            <a:ext cx="1817060" cy="809615"/>
            <a:chOff x="7523108" y="3331677"/>
            <a:chExt cx="2422746" cy="1079487"/>
          </a:xfrm>
        </p:grpSpPr>
        <p:sp>
          <p:nvSpPr>
            <p:cNvPr id="19" name="矩形 18"/>
            <p:cNvSpPr/>
            <p:nvPr/>
          </p:nvSpPr>
          <p:spPr>
            <a:xfrm>
              <a:off x="7613495" y="3331677"/>
              <a:ext cx="2241974" cy="39429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0" name="文本框 19"/>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21" name="组合 20"/>
          <p:cNvGrpSpPr/>
          <p:nvPr/>
        </p:nvGrpSpPr>
        <p:grpSpPr>
          <a:xfrm>
            <a:off x="6419015" y="2987162"/>
            <a:ext cx="1817060" cy="809615"/>
            <a:chOff x="7523108" y="3331677"/>
            <a:chExt cx="2422746" cy="1079487"/>
          </a:xfrm>
        </p:grpSpPr>
        <p:sp>
          <p:nvSpPr>
            <p:cNvPr id="22" name="矩形 21"/>
            <p:cNvSpPr/>
            <p:nvPr/>
          </p:nvSpPr>
          <p:spPr>
            <a:xfrm>
              <a:off x="7613495" y="3331677"/>
              <a:ext cx="2241974" cy="39429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3" name="文本框 22"/>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500" fill="hold"/>
                                        <p:tgtEl>
                                          <p:spTgt spid="34"/>
                                        </p:tgtEl>
                                        <p:attrNameLst>
                                          <p:attrName>ppt_x</p:attrName>
                                        </p:attrNameLst>
                                      </p:cBhvr>
                                      <p:tavLst>
                                        <p:tav tm="0">
                                          <p:val>
                                            <p:strVal val="#ppt_x"/>
                                          </p:val>
                                        </p:tav>
                                        <p:tav tm="100000">
                                          <p:val>
                                            <p:strVal val="#ppt_x"/>
                                          </p:val>
                                        </p:tav>
                                      </p:tavLst>
                                    </p:anim>
                                    <p:anim calcmode="lin" valueType="num">
                                      <p:cBhvr additive="base">
                                        <p:cTn id="18" dur="500" fill="hold"/>
                                        <p:tgtEl>
                                          <p:spTgt spid="3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ppt_x"/>
                                          </p:val>
                                        </p:tav>
                                        <p:tav tm="100000">
                                          <p:val>
                                            <p:strVal val="#ppt_x"/>
                                          </p:val>
                                        </p:tav>
                                      </p:tavLst>
                                    </p:anim>
                                    <p:anim calcmode="lin" valueType="num">
                                      <p:cBhvr additive="base">
                                        <p:cTn id="22" dur="500" fill="hold"/>
                                        <p:tgtEl>
                                          <p:spTgt spid="24"/>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p:cTn id="34" dur="500" fill="hold"/>
                                        <p:tgtEl>
                                          <p:spTgt spid="18"/>
                                        </p:tgtEl>
                                        <p:attrNameLst>
                                          <p:attrName>ppt_w</p:attrName>
                                        </p:attrNameLst>
                                      </p:cBhvr>
                                      <p:tavLst>
                                        <p:tav tm="0">
                                          <p:val>
                                            <p:fltVal val="0"/>
                                          </p:val>
                                        </p:tav>
                                        <p:tav tm="100000">
                                          <p:val>
                                            <p:strVal val="#ppt_w"/>
                                          </p:val>
                                        </p:tav>
                                      </p:tavLst>
                                    </p:anim>
                                    <p:anim calcmode="lin" valueType="num">
                                      <p:cBhvr>
                                        <p:cTn id="35" dur="500" fill="hold"/>
                                        <p:tgtEl>
                                          <p:spTgt spid="18"/>
                                        </p:tgtEl>
                                        <p:attrNameLst>
                                          <p:attrName>ppt_h</p:attrName>
                                        </p:attrNameLst>
                                      </p:cBhvr>
                                      <p:tavLst>
                                        <p:tav tm="0">
                                          <p:val>
                                            <p:fltVal val="0"/>
                                          </p:val>
                                        </p:tav>
                                        <p:tav tm="100000">
                                          <p:val>
                                            <p:strVal val="#ppt_h"/>
                                          </p:val>
                                        </p:tav>
                                      </p:tavLst>
                                    </p:anim>
                                    <p:animEffect transition="in" filter="fade">
                                      <p:cBhvr>
                                        <p:cTn id="36" dur="500"/>
                                        <p:tgtEl>
                                          <p:spTgt spid="18"/>
                                        </p:tgtEl>
                                      </p:cBhvr>
                                    </p:animEffect>
                                  </p:childTnLst>
                                </p:cTn>
                              </p:par>
                              <p:par>
                                <p:cTn id="37" presetID="53" presetClass="entr" presetSubtype="16"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4"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400643">
            <a:off x="6929953" y="2297326"/>
            <a:ext cx="3326096" cy="1096281"/>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rot="1400643">
            <a:off x="4233697" y="2043989"/>
            <a:ext cx="3326096" cy="1449208"/>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4" name="矩形 3"/>
          <p:cNvSpPr/>
          <p:nvPr/>
        </p:nvSpPr>
        <p:spPr>
          <a:xfrm rot="1400643">
            <a:off x="1610839" y="2293831"/>
            <a:ext cx="3326096" cy="1096281"/>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grpSp>
        <p:nvGrpSpPr>
          <p:cNvPr id="5" name="组合 1"/>
          <p:cNvGrpSpPr/>
          <p:nvPr/>
        </p:nvGrpSpPr>
        <p:grpSpPr>
          <a:xfrm flipH="1">
            <a:off x="818736" y="1444318"/>
            <a:ext cx="7347473" cy="2799277"/>
            <a:chOff x="1171444" y="2167131"/>
            <a:chExt cx="9796676" cy="3733736"/>
          </a:xfrm>
        </p:grpSpPr>
        <p:sp>
          <p:nvSpPr>
            <p:cNvPr id="6" name="矩形 5"/>
            <p:cNvSpPr/>
            <p:nvPr/>
          </p:nvSpPr>
          <p:spPr>
            <a:xfrm flipV="1">
              <a:off x="1290088" y="4356530"/>
              <a:ext cx="9497261" cy="13446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grpSp>
          <p:nvGrpSpPr>
            <p:cNvPr id="7" name="组合 34"/>
            <p:cNvGrpSpPr/>
            <p:nvPr/>
          </p:nvGrpSpPr>
          <p:grpSpPr bwMode="auto">
            <a:xfrm>
              <a:off x="4990230" y="2167131"/>
              <a:ext cx="2007470" cy="2011082"/>
              <a:chOff x="0" y="0"/>
              <a:chExt cx="1154113" cy="1155699"/>
            </a:xfrm>
            <a:solidFill>
              <a:schemeClr val="bg1"/>
            </a:solidFill>
          </p:grpSpPr>
          <p:sp>
            <p:nvSpPr>
              <p:cNvPr id="21" name="Oval 30"/>
              <p:cNvSpPr>
                <a:spLocks noChangeArrowheads="1"/>
              </p:cNvSpPr>
              <p:nvPr/>
            </p:nvSpPr>
            <p:spPr bwMode="auto">
              <a:xfrm>
                <a:off x="0" y="0"/>
                <a:ext cx="1154113" cy="1155699"/>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endParaRPr lang="zh-CN" altLang="en-US" sz="1100" dirty="0">
                  <a:solidFill>
                    <a:schemeClr val="tx1"/>
                  </a:solidFill>
                  <a:latin typeface="微软雅黑" panose="020B0503020204020204" pitchFamily="34" charset="-122"/>
                  <a:cs typeface="+mn-ea"/>
                  <a:sym typeface="+mn-lt"/>
                </a:endParaRPr>
              </a:p>
            </p:txBody>
          </p:sp>
          <p:sp>
            <p:nvSpPr>
              <p:cNvPr id="22"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nSpc>
                    <a:spcPct val="150000"/>
                  </a:lnSpc>
                </a:pPr>
                <a:endParaRPr lang="zh-CN" altLang="en-US" sz="1500" dirty="0">
                  <a:latin typeface="微软雅黑" panose="020B0503020204020204" pitchFamily="34" charset="-122"/>
                  <a:ea typeface="微软雅黑" panose="020B0503020204020204" pitchFamily="34" charset="-122"/>
                  <a:cs typeface="+mn-ea"/>
                  <a:sym typeface="+mn-lt"/>
                </a:endParaRPr>
              </a:p>
            </p:txBody>
          </p:sp>
        </p:grpSp>
        <p:grpSp>
          <p:nvGrpSpPr>
            <p:cNvPr id="8" name="组合 37"/>
            <p:cNvGrpSpPr/>
            <p:nvPr/>
          </p:nvGrpSpPr>
          <p:grpSpPr bwMode="auto">
            <a:xfrm>
              <a:off x="8851398" y="2485469"/>
              <a:ext cx="1473702" cy="1476354"/>
              <a:chOff x="0" y="0"/>
              <a:chExt cx="1154113" cy="1155698"/>
            </a:xfrm>
            <a:solidFill>
              <a:schemeClr val="bg1"/>
            </a:solidFill>
          </p:grpSpPr>
          <p:sp>
            <p:nvSpPr>
              <p:cNvPr id="19" name="Oval 31"/>
              <p:cNvSpPr>
                <a:spLocks noChangeArrowheads="1"/>
              </p:cNvSpPr>
              <p:nvPr/>
            </p:nvSpPr>
            <p:spPr bwMode="auto">
              <a:xfrm>
                <a:off x="0" y="0"/>
                <a:ext cx="1154113" cy="1155699"/>
              </a:xfrm>
              <a:prstGeom prst="ellipse">
                <a:avLst/>
              </a:pr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endParaRPr lang="zh-CN" altLang="en-US" sz="1100" dirty="0">
                  <a:solidFill>
                    <a:schemeClr val="tx1"/>
                  </a:solidFill>
                  <a:latin typeface="微软雅黑" panose="020B0503020204020204" pitchFamily="34" charset="-122"/>
                  <a:cs typeface="+mn-ea"/>
                  <a:sym typeface="+mn-lt"/>
                </a:endParaRPr>
              </a:p>
            </p:txBody>
          </p:sp>
          <p:sp>
            <p:nvSpPr>
              <p:cNvPr id="20"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nSpc>
                    <a:spcPct val="150000"/>
                  </a:lnSpc>
                </a:pPr>
                <a:endParaRPr lang="zh-CN" altLang="en-US" sz="1500" dirty="0">
                  <a:latin typeface="微软雅黑" panose="020B0503020204020204" pitchFamily="34" charset="-122"/>
                  <a:ea typeface="微软雅黑" panose="020B0503020204020204" pitchFamily="34" charset="-122"/>
                  <a:cs typeface="+mn-ea"/>
                  <a:sym typeface="+mn-lt"/>
                </a:endParaRPr>
              </a:p>
            </p:txBody>
          </p:sp>
        </p:grpSp>
        <p:grpSp>
          <p:nvGrpSpPr>
            <p:cNvPr id="9" name="组合 40"/>
            <p:cNvGrpSpPr/>
            <p:nvPr/>
          </p:nvGrpSpPr>
          <p:grpSpPr bwMode="auto">
            <a:xfrm>
              <a:off x="1778680" y="2460754"/>
              <a:ext cx="1486602" cy="1487230"/>
              <a:chOff x="0" y="0"/>
              <a:chExt cx="1155700" cy="1155698"/>
            </a:xfrm>
            <a:solidFill>
              <a:schemeClr val="bg1"/>
            </a:solidFill>
          </p:grpSpPr>
          <p:sp>
            <p:nvSpPr>
              <p:cNvPr id="17" name="Oval 33"/>
              <p:cNvSpPr>
                <a:spLocks noChangeArrowheads="1"/>
              </p:cNvSpPr>
              <p:nvPr/>
            </p:nvSpPr>
            <p:spPr bwMode="auto">
              <a:xfrm>
                <a:off x="0" y="0"/>
                <a:ext cx="1155700" cy="1155698"/>
              </a:xfrm>
              <a:prstGeom prst="ellipse">
                <a:avLst/>
              </a:pr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anose="02010609030101010101" pitchFamily="49"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endParaRPr lang="zh-CN" altLang="en-US" sz="1100" dirty="0">
                  <a:solidFill>
                    <a:schemeClr val="tx1"/>
                  </a:solidFill>
                  <a:latin typeface="微软雅黑" panose="020B0503020204020204" pitchFamily="34" charset="-122"/>
                  <a:cs typeface="+mn-ea"/>
                  <a:sym typeface="+mn-lt"/>
                </a:endParaRPr>
              </a:p>
            </p:txBody>
          </p:sp>
          <p:sp>
            <p:nvSpPr>
              <p:cNvPr id="18"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nSpc>
                    <a:spcPct val="150000"/>
                  </a:lnSpc>
                </a:pPr>
                <a:endParaRPr lang="zh-CN" altLang="en-US" sz="1500" dirty="0">
                  <a:latin typeface="微软雅黑" panose="020B0503020204020204" pitchFamily="34" charset="-122"/>
                  <a:ea typeface="微软雅黑" panose="020B0503020204020204" pitchFamily="34" charset="-122"/>
                  <a:cs typeface="+mn-ea"/>
                  <a:sym typeface="+mn-lt"/>
                </a:endParaRPr>
              </a:p>
            </p:txBody>
          </p:sp>
        </p:grpSp>
        <p:grpSp>
          <p:nvGrpSpPr>
            <p:cNvPr id="10" name="组合 17"/>
            <p:cNvGrpSpPr/>
            <p:nvPr/>
          </p:nvGrpSpPr>
          <p:grpSpPr>
            <a:xfrm>
              <a:off x="1171444" y="4699850"/>
              <a:ext cx="9796676" cy="1201017"/>
              <a:chOff x="1137991" y="3631201"/>
              <a:chExt cx="9796676" cy="1201017"/>
            </a:xfrm>
          </p:grpSpPr>
          <p:sp>
            <p:nvSpPr>
              <p:cNvPr id="11" name="文本框 10"/>
              <p:cNvSpPr txBox="1"/>
              <p:nvPr/>
            </p:nvSpPr>
            <p:spPr>
              <a:xfrm>
                <a:off x="1137991" y="3631201"/>
                <a:ext cx="2771775" cy="369297"/>
              </a:xfrm>
              <a:prstGeom prst="rect">
                <a:avLst/>
              </a:prstGeom>
              <a:noFill/>
            </p:spPr>
            <p:txBody>
              <a:bodyPr wrap="square" rtlCol="0">
                <a:spAutoFit/>
              </a:bodyPr>
              <a:lstStyle/>
              <a:p>
                <a:pPr algn="ct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点击此处添加标题</a:t>
                </a:r>
              </a:p>
            </p:txBody>
          </p:sp>
          <p:sp>
            <p:nvSpPr>
              <p:cNvPr id="12" name="矩形 11"/>
              <p:cNvSpPr/>
              <p:nvPr/>
            </p:nvSpPr>
            <p:spPr>
              <a:xfrm>
                <a:off x="1219058" y="4044021"/>
                <a:ext cx="2609633" cy="788197"/>
              </a:xfrm>
              <a:prstGeom prst="rect">
                <a:avLst/>
              </a:prstGeom>
            </p:spPr>
            <p:txBody>
              <a:bodyPr wrap="square">
                <a:sp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13" name="文本框 12"/>
              <p:cNvSpPr txBox="1"/>
              <p:nvPr/>
            </p:nvSpPr>
            <p:spPr>
              <a:xfrm>
                <a:off x="4619379" y="3631201"/>
                <a:ext cx="2771775" cy="369297"/>
              </a:xfrm>
              <a:prstGeom prst="rect">
                <a:avLst/>
              </a:prstGeom>
              <a:noFill/>
            </p:spPr>
            <p:txBody>
              <a:bodyPr wrap="square" rtlCol="0">
                <a:spAutoFit/>
              </a:bodyPr>
              <a:lstStyle/>
              <a:p>
                <a:pPr algn="ct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点击此处添加标题</a:t>
                </a:r>
              </a:p>
            </p:txBody>
          </p:sp>
          <p:sp>
            <p:nvSpPr>
              <p:cNvPr id="14" name="矩形 13"/>
              <p:cNvSpPr/>
              <p:nvPr/>
            </p:nvSpPr>
            <p:spPr>
              <a:xfrm>
                <a:off x="4700450" y="4044021"/>
                <a:ext cx="2609633" cy="769981"/>
              </a:xfrm>
              <a:prstGeom prst="rect">
                <a:avLst/>
              </a:prstGeom>
            </p:spPr>
            <p:txBody>
              <a:bodyPr wrap="square">
                <a:sp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15" name="文本框 14"/>
              <p:cNvSpPr txBox="1"/>
              <p:nvPr/>
            </p:nvSpPr>
            <p:spPr>
              <a:xfrm>
                <a:off x="8162892" y="3631201"/>
                <a:ext cx="2771775" cy="369297"/>
              </a:xfrm>
              <a:prstGeom prst="rect">
                <a:avLst/>
              </a:prstGeom>
              <a:noFill/>
            </p:spPr>
            <p:txBody>
              <a:bodyPr wrap="square" rtlCol="0">
                <a:spAutoFit/>
              </a:bodyPr>
              <a:lstStyle/>
              <a:p>
                <a:pPr algn="ct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点击此处添加标题</a:t>
                </a:r>
              </a:p>
            </p:txBody>
          </p:sp>
          <p:sp>
            <p:nvSpPr>
              <p:cNvPr id="16" name="矩形 15"/>
              <p:cNvSpPr/>
              <p:nvPr/>
            </p:nvSpPr>
            <p:spPr>
              <a:xfrm>
                <a:off x="8243961" y="4044021"/>
                <a:ext cx="2609633" cy="769981"/>
              </a:xfrm>
              <a:prstGeom prst="rect">
                <a:avLst/>
              </a:prstGeom>
            </p:spPr>
            <p:txBody>
              <a:bodyPr wrap="square">
                <a:sp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矩形 3"/>
          <p:cNvSpPr/>
          <p:nvPr/>
        </p:nvSpPr>
        <p:spPr>
          <a:xfrm rot="18900000">
            <a:off x="4635692" y="1161349"/>
            <a:ext cx="2275704" cy="3083598"/>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7" name="泪滴形 66"/>
          <p:cNvSpPr/>
          <p:nvPr/>
        </p:nvSpPr>
        <p:spPr>
          <a:xfrm rot="572159">
            <a:off x="3583957" y="798050"/>
            <a:ext cx="1910084" cy="1910084"/>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68" name="3         _12"/>
          <p:cNvGrpSpPr/>
          <p:nvPr/>
        </p:nvGrpSpPr>
        <p:grpSpPr bwMode="auto">
          <a:xfrm>
            <a:off x="3719609" y="945031"/>
            <a:ext cx="1644238" cy="1648030"/>
            <a:chOff x="183" y="1395"/>
            <a:chExt cx="867" cy="869"/>
          </a:xfrm>
          <a:solidFill>
            <a:schemeClr val="tx1">
              <a:lumMod val="50000"/>
              <a:lumOff val="50000"/>
            </a:schemeClr>
          </a:solidFill>
        </p:grpSpPr>
        <p:sp>
          <p:nvSpPr>
            <p:cNvPr id="69"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0"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1"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3"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4"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5"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6"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7"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8"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9"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0"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1"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2"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83" name="2         _13"/>
          <p:cNvGrpSpPr/>
          <p:nvPr/>
        </p:nvGrpSpPr>
        <p:grpSpPr>
          <a:xfrm>
            <a:off x="4509680" y="1222342"/>
            <a:ext cx="63664" cy="1093020"/>
            <a:chOff x="5275684" y="1747635"/>
            <a:chExt cx="46296" cy="794824"/>
          </a:xfrm>
        </p:grpSpPr>
        <p:sp>
          <p:nvSpPr>
            <p:cNvPr id="84" name="矩形 83"/>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5" name="矩形 84"/>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86" name="1          _14"/>
          <p:cNvGrpSpPr/>
          <p:nvPr/>
        </p:nvGrpSpPr>
        <p:grpSpPr>
          <a:xfrm>
            <a:off x="4219851" y="1715071"/>
            <a:ext cx="651594" cy="107320"/>
            <a:chOff x="5031626" y="2106315"/>
            <a:chExt cx="545439" cy="89837"/>
          </a:xfrm>
        </p:grpSpPr>
        <p:sp>
          <p:nvSpPr>
            <p:cNvPr id="87" name="矩形 86"/>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8" name="矩形 87"/>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sp>
        <p:nvSpPr>
          <p:cNvPr id="123" name="Rectangle 4"/>
          <p:cNvSpPr txBox="1">
            <a:spLocks noChangeArrowheads="1"/>
          </p:cNvSpPr>
          <p:nvPr/>
        </p:nvSpPr>
        <p:spPr bwMode="auto">
          <a:xfrm>
            <a:off x="1907704" y="3289712"/>
            <a:ext cx="1423465"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en-US" altLang="zh-CN" sz="8000" b="0" spc="300" dirty="0">
                <a:solidFill>
                  <a:srgbClr val="123E61"/>
                </a:solidFill>
                <a:latin typeface="微软雅黑" panose="020B0503020204020204" pitchFamily="34" charset="-122"/>
                <a:ea typeface="微软雅黑" panose="020B0503020204020204" pitchFamily="34" charset="-122"/>
                <a:cs typeface="+mn-ea"/>
                <a:sym typeface="+mn-lt"/>
              </a:rPr>
              <a:t>03</a:t>
            </a:r>
            <a:endParaRPr lang="zh-CN" altLang="en-US" sz="7200" b="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24" name="Rectangle 4"/>
          <p:cNvSpPr txBox="1">
            <a:spLocks noChangeArrowheads="1"/>
          </p:cNvSpPr>
          <p:nvPr/>
        </p:nvSpPr>
        <p:spPr bwMode="auto">
          <a:xfrm>
            <a:off x="3553272" y="3698507"/>
            <a:ext cx="3719028" cy="746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base">
              <a:lnSpc>
                <a:spcPct val="150000"/>
              </a:lnSpc>
              <a:spcAft>
                <a:spcPct val="0"/>
              </a:spcAft>
            </a:pPr>
            <a:r>
              <a:rPr lang="zh-CN" altLang="en-US" sz="900" b="0" dirty="0">
                <a:solidFill>
                  <a:schemeClr val="bg1">
                    <a:lumMod val="50000"/>
                  </a:schemeClr>
                </a:solidFill>
                <a:latin typeface="微软雅黑" panose="020B0503020204020204" pitchFamily="34" charset="-122"/>
                <a:ea typeface="微软雅黑" panose="020B0503020204020204" pitchFamily="34" charset="-122"/>
                <a:cs typeface="+mn-ea"/>
                <a:sym typeface="+mn-lt"/>
              </a:rPr>
              <a:t>此处添加你的其他文字描述语句及您想要的文字说明文字不宜过多适量体现报告即可此处添加你的其他文字描述语句及您想要的文字说明文字不宜过多适量体现报告即可此处添加你的</a:t>
            </a:r>
          </a:p>
        </p:txBody>
      </p:sp>
      <p:sp>
        <p:nvSpPr>
          <p:cNvPr id="22" name="矩形 21"/>
          <p:cNvSpPr/>
          <p:nvPr/>
        </p:nvSpPr>
        <p:spPr>
          <a:xfrm>
            <a:off x="3487227" y="3148608"/>
            <a:ext cx="2964273" cy="646331"/>
          </a:xfrm>
          <a:prstGeom prst="rect">
            <a:avLst/>
          </a:prstGeom>
        </p:spPr>
        <p:txBody>
          <a:bodyPr wrap="none">
            <a:spAutoFit/>
          </a:bodyPr>
          <a:lstStyle/>
          <a:p>
            <a:r>
              <a:rPr lang="zh-CN" altLang="en-US" sz="3600" b="1" dirty="0">
                <a:solidFill>
                  <a:schemeClr val="accent2"/>
                </a:solidFill>
                <a:latin typeface="微软雅黑" panose="020B0503020204020204" pitchFamily="34" charset="-122"/>
                <a:ea typeface="微软雅黑" panose="020B0503020204020204" pitchFamily="34" charset="-122"/>
                <a:cs typeface="+mn-ea"/>
                <a:sym typeface="+mn-lt"/>
              </a:rPr>
              <a:t>工作不足之处</a:t>
            </a:r>
          </a:p>
        </p:txBody>
      </p:sp>
      <p:cxnSp>
        <p:nvCxnSpPr>
          <p:cNvPr id="26" name="直接连接符 25"/>
          <p:cNvCxnSpPr/>
          <p:nvPr/>
        </p:nvCxnSpPr>
        <p:spPr>
          <a:xfrm>
            <a:off x="3309534" y="3307608"/>
            <a:ext cx="0" cy="1116124"/>
          </a:xfrm>
          <a:prstGeom prst="line">
            <a:avLst/>
          </a:prstGeom>
          <a:ln w="19050">
            <a:solidFill>
              <a:srgbClr val="18507E"/>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fltVal val="0"/>
                                          </p:val>
                                        </p:tav>
                                        <p:tav tm="100000">
                                          <p:val>
                                            <p:strVal val="#ppt_w"/>
                                          </p:val>
                                        </p:tav>
                                      </p:tavLst>
                                    </p:anim>
                                    <p:anim calcmode="lin" valueType="num">
                                      <p:cBhvr>
                                        <p:cTn id="8" dur="500" fill="hold"/>
                                        <p:tgtEl>
                                          <p:spTgt spid="67"/>
                                        </p:tgtEl>
                                        <p:attrNameLst>
                                          <p:attrName>ppt_h</p:attrName>
                                        </p:attrNameLst>
                                      </p:cBhvr>
                                      <p:tavLst>
                                        <p:tav tm="0">
                                          <p:val>
                                            <p:fltVal val="0"/>
                                          </p:val>
                                        </p:tav>
                                        <p:tav tm="100000">
                                          <p:val>
                                            <p:strVal val="#ppt_h"/>
                                          </p:val>
                                        </p:tav>
                                      </p:tavLst>
                                    </p:anim>
                                    <p:animEffect transition="in" filter="fade">
                                      <p:cBhvr>
                                        <p:cTn id="9" dur="500"/>
                                        <p:tgtEl>
                                          <p:spTgt spid="67"/>
                                        </p:tgtEl>
                                      </p:cBhvr>
                                    </p:animEffect>
                                  </p:childTnLst>
                                </p:cTn>
                              </p:par>
                              <p:par>
                                <p:cTn id="10" presetID="22" presetClass="entr" presetSubtype="8" fill="hold" grpId="0" nodeType="withEffect">
                                  <p:stCondLst>
                                    <p:cond delay="750"/>
                                  </p:stCondLst>
                                  <p:childTnLst>
                                    <p:set>
                                      <p:cBhvr>
                                        <p:cTn id="11" dur="1" fill="hold">
                                          <p:stCondLst>
                                            <p:cond delay="0"/>
                                          </p:stCondLst>
                                        </p:cTn>
                                        <p:tgtEl>
                                          <p:spTgt spid="66"/>
                                        </p:tgtEl>
                                        <p:attrNameLst>
                                          <p:attrName>style.visibility</p:attrName>
                                        </p:attrNameLst>
                                      </p:cBhvr>
                                      <p:to>
                                        <p:strVal val="visible"/>
                                      </p:to>
                                    </p:set>
                                    <p:animEffect transition="in" filter="wipe(left)">
                                      <p:cBhvr>
                                        <p:cTn id="12" dur="500"/>
                                        <p:tgtEl>
                                          <p:spTgt spid="66"/>
                                        </p:tgtEl>
                                      </p:cBhvr>
                                    </p:animEffect>
                                  </p:childTnLst>
                                </p:cTn>
                              </p:par>
                              <p:par>
                                <p:cTn id="13" presetID="10" presetClass="entr" presetSubtype="0" fill="hold" nodeType="withEffect">
                                  <p:stCondLst>
                                    <p:cond delay="120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par>
                                <p:cTn id="16" presetID="10" presetClass="entr" presetSubtype="0" fill="hold" nodeType="withEffect">
                                  <p:stCondLst>
                                    <p:cond delay="1200"/>
                                  </p:stCondLst>
                                  <p:childTnLst>
                                    <p:set>
                                      <p:cBhvr>
                                        <p:cTn id="17" dur="1" fill="hold">
                                          <p:stCondLst>
                                            <p:cond delay="0"/>
                                          </p:stCondLst>
                                        </p:cTn>
                                        <p:tgtEl>
                                          <p:spTgt spid="86"/>
                                        </p:tgtEl>
                                        <p:attrNameLst>
                                          <p:attrName>style.visibility</p:attrName>
                                        </p:attrNameLst>
                                      </p:cBhvr>
                                      <p:to>
                                        <p:strVal val="visible"/>
                                      </p:to>
                                    </p:set>
                                    <p:animEffect transition="in" filter="fade">
                                      <p:cBhvr>
                                        <p:cTn id="18" dur="500"/>
                                        <p:tgtEl>
                                          <p:spTgt spid="86"/>
                                        </p:tgtEl>
                                      </p:cBhvr>
                                    </p:animEffect>
                                  </p:childTnLst>
                                </p:cTn>
                              </p:par>
                              <p:par>
                                <p:cTn id="19" presetID="10" presetClass="entr" presetSubtype="0" fill="hold" nodeType="withEffect">
                                  <p:stCondLst>
                                    <p:cond delay="1200"/>
                                  </p:stCondLst>
                                  <p:childTnLst>
                                    <p:set>
                                      <p:cBhvr>
                                        <p:cTn id="20" dur="1" fill="hold">
                                          <p:stCondLst>
                                            <p:cond delay="0"/>
                                          </p:stCondLst>
                                        </p:cTn>
                                        <p:tgtEl>
                                          <p:spTgt spid="83"/>
                                        </p:tgtEl>
                                        <p:attrNameLst>
                                          <p:attrName>style.visibility</p:attrName>
                                        </p:attrNameLst>
                                      </p:cBhvr>
                                      <p:to>
                                        <p:strVal val="visible"/>
                                      </p:to>
                                    </p:set>
                                    <p:animEffect transition="in" filter="fade">
                                      <p:cBhvr>
                                        <p:cTn id="21" dur="500"/>
                                        <p:tgtEl>
                                          <p:spTgt spid="83"/>
                                        </p:tgtEl>
                                      </p:cBhvr>
                                    </p:animEffect>
                                  </p:childTnLst>
                                </p:cTn>
                              </p:par>
                              <p:par>
                                <p:cTn id="22" presetID="8" presetClass="emph" presetSubtype="0" fill="hold" nodeType="withEffect">
                                  <p:stCondLst>
                                    <p:cond delay="1700"/>
                                  </p:stCondLst>
                                  <p:childTnLst>
                                    <p:animRot by="1200000">
                                      <p:cBhvr>
                                        <p:cTn id="23" dur="5000" fill="hold"/>
                                        <p:tgtEl>
                                          <p:spTgt spid="86"/>
                                        </p:tgtEl>
                                        <p:attrNameLst>
                                          <p:attrName>r</p:attrName>
                                        </p:attrNameLst>
                                      </p:cBhvr>
                                    </p:animRot>
                                  </p:childTnLst>
                                </p:cTn>
                              </p:par>
                              <p:par>
                                <p:cTn id="24" presetID="8" presetClass="emph" presetSubtype="0" fill="hold" nodeType="withEffect">
                                  <p:stCondLst>
                                    <p:cond delay="1700"/>
                                  </p:stCondLst>
                                  <p:childTnLst>
                                    <p:animRot by="21600000">
                                      <p:cBhvr>
                                        <p:cTn id="25" dur="5000" fill="hold"/>
                                        <p:tgtEl>
                                          <p:spTgt spid="83"/>
                                        </p:tgtEl>
                                        <p:attrNameLst>
                                          <p:attrName>r</p:attrName>
                                        </p:attrNameLst>
                                      </p:cBhvr>
                                    </p:animRot>
                                  </p:childTnLst>
                                </p:cTn>
                              </p:par>
                              <p:par>
                                <p:cTn id="26" presetID="22" presetClass="entr" presetSubtype="8" fill="hold" grpId="0" nodeType="withEffect">
                                  <p:stCondLst>
                                    <p:cond delay="2000"/>
                                  </p:stCondLst>
                                  <p:childTnLst>
                                    <p:set>
                                      <p:cBhvr>
                                        <p:cTn id="27" dur="1" fill="hold">
                                          <p:stCondLst>
                                            <p:cond delay="0"/>
                                          </p:stCondLst>
                                        </p:cTn>
                                        <p:tgtEl>
                                          <p:spTgt spid="123"/>
                                        </p:tgtEl>
                                        <p:attrNameLst>
                                          <p:attrName>style.visibility</p:attrName>
                                        </p:attrNameLst>
                                      </p:cBhvr>
                                      <p:to>
                                        <p:strVal val="visible"/>
                                      </p:to>
                                    </p:set>
                                    <p:animEffect transition="in" filter="wipe(left)">
                                      <p:cBhvr>
                                        <p:cTn id="28" dur="700"/>
                                        <p:tgtEl>
                                          <p:spTgt spid="123"/>
                                        </p:tgtEl>
                                      </p:cBhvr>
                                    </p:animEffect>
                                  </p:childTnLst>
                                </p:cTn>
                              </p:par>
                              <p:par>
                                <p:cTn id="29" presetID="16" presetClass="entr" presetSubtype="42" fill="hold" nodeType="withEffect">
                                  <p:stCondLst>
                                    <p:cond delay="2500"/>
                                  </p:stCondLst>
                                  <p:childTnLst>
                                    <p:set>
                                      <p:cBhvr>
                                        <p:cTn id="30" dur="1" fill="hold">
                                          <p:stCondLst>
                                            <p:cond delay="0"/>
                                          </p:stCondLst>
                                        </p:cTn>
                                        <p:tgtEl>
                                          <p:spTgt spid="26"/>
                                        </p:tgtEl>
                                        <p:attrNameLst>
                                          <p:attrName>style.visibility</p:attrName>
                                        </p:attrNameLst>
                                      </p:cBhvr>
                                      <p:to>
                                        <p:strVal val="visible"/>
                                      </p:to>
                                    </p:set>
                                    <p:animEffect transition="in" filter="barn(outHorizontal)">
                                      <p:cBhvr>
                                        <p:cTn id="31" dur="500"/>
                                        <p:tgtEl>
                                          <p:spTgt spid="26"/>
                                        </p:tgtEl>
                                      </p:cBhvr>
                                    </p:animEffect>
                                  </p:childTnLst>
                                </p:cTn>
                              </p:par>
                              <p:par>
                                <p:cTn id="32" presetID="41" presetClass="entr" presetSubtype="0" fill="hold" grpId="0" nodeType="withEffect">
                                  <p:stCondLst>
                                    <p:cond delay="3000"/>
                                  </p:stCondLst>
                                  <p:iterate type="lt">
                                    <p:tmPct val="10000"/>
                                  </p:iterate>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22"/>
                                        </p:tgtEl>
                                        <p:attrNameLst>
                                          <p:attrName>ppt_y</p:attrName>
                                        </p:attrNameLst>
                                      </p:cBhvr>
                                      <p:tavLst>
                                        <p:tav tm="0">
                                          <p:val>
                                            <p:strVal val="#ppt_y"/>
                                          </p:val>
                                        </p:tav>
                                        <p:tav tm="100000">
                                          <p:val>
                                            <p:strVal val="#ppt_y"/>
                                          </p:val>
                                        </p:tav>
                                      </p:tavLst>
                                    </p:anim>
                                    <p:anim calcmode="lin" valueType="num">
                                      <p:cBhvr>
                                        <p:cTn id="36"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22"/>
                                        </p:tgtEl>
                                      </p:cBhvr>
                                    </p:animEffect>
                                  </p:childTnLst>
                                </p:cTn>
                              </p:par>
                              <p:par>
                                <p:cTn id="39" presetID="22" presetClass="entr" presetSubtype="8" fill="hold" grpId="0" nodeType="withEffect">
                                  <p:stCondLst>
                                    <p:cond delay="3500"/>
                                  </p:stCondLst>
                                  <p:childTnLst>
                                    <p:set>
                                      <p:cBhvr>
                                        <p:cTn id="40" dur="1" fill="hold">
                                          <p:stCondLst>
                                            <p:cond delay="0"/>
                                          </p:stCondLst>
                                        </p:cTn>
                                        <p:tgtEl>
                                          <p:spTgt spid="124"/>
                                        </p:tgtEl>
                                        <p:attrNameLst>
                                          <p:attrName>style.visibility</p:attrName>
                                        </p:attrNameLst>
                                      </p:cBhvr>
                                      <p:to>
                                        <p:strVal val="visible"/>
                                      </p:to>
                                    </p:set>
                                    <p:animEffect transition="in" filter="wipe(left)">
                                      <p:cBhvr>
                                        <p:cTn id="41"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123" grpId="0"/>
      <p:bldP spid="124"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任意多边形 75"/>
          <p:cNvSpPr/>
          <p:nvPr/>
        </p:nvSpPr>
        <p:spPr>
          <a:xfrm>
            <a:off x="2971800" y="1909196"/>
            <a:ext cx="6041572" cy="3196998"/>
          </a:xfrm>
          <a:custGeom>
            <a:avLst/>
            <a:gdLst>
              <a:gd name="connsiteX0" fmla="*/ 8055429 w 8055429"/>
              <a:gd name="connsiteY0" fmla="*/ 2598057 h 4281714"/>
              <a:gd name="connsiteX1" fmla="*/ 8055429 w 8055429"/>
              <a:gd name="connsiteY1" fmla="*/ 2525485 h 4281714"/>
              <a:gd name="connsiteX2" fmla="*/ 3918857 w 8055429"/>
              <a:gd name="connsiteY2" fmla="*/ 4281714 h 4281714"/>
              <a:gd name="connsiteX3" fmla="*/ 566057 w 8055429"/>
              <a:gd name="connsiteY3" fmla="*/ 2307771 h 4281714"/>
              <a:gd name="connsiteX4" fmla="*/ 406400 w 8055429"/>
              <a:gd name="connsiteY4" fmla="*/ 1494971 h 4281714"/>
              <a:gd name="connsiteX5" fmla="*/ 0 w 8055429"/>
              <a:gd name="connsiteY5" fmla="*/ 1262743 h 4281714"/>
              <a:gd name="connsiteX6" fmla="*/ 754743 w 8055429"/>
              <a:gd name="connsiteY6" fmla="*/ 348343 h 4281714"/>
              <a:gd name="connsiteX7" fmla="*/ 870857 w 8055429"/>
              <a:gd name="connsiteY7" fmla="*/ 290285 h 4281714"/>
              <a:gd name="connsiteX8" fmla="*/ 725714 w 8055429"/>
              <a:gd name="connsiteY8" fmla="*/ 58057 h 4281714"/>
              <a:gd name="connsiteX9" fmla="*/ 1553029 w 8055429"/>
              <a:gd name="connsiteY9" fmla="*/ 522514 h 4281714"/>
              <a:gd name="connsiteX10" fmla="*/ 1814286 w 8055429"/>
              <a:gd name="connsiteY10" fmla="*/ 290285 h 4281714"/>
              <a:gd name="connsiteX11" fmla="*/ 3962400 w 8055429"/>
              <a:gd name="connsiteY11" fmla="*/ 1553028 h 4281714"/>
              <a:gd name="connsiteX12" fmla="*/ 4107543 w 8055429"/>
              <a:gd name="connsiteY12" fmla="*/ 1393371 h 4281714"/>
              <a:gd name="connsiteX13" fmla="*/ 4005943 w 8055429"/>
              <a:gd name="connsiteY13" fmla="*/ 1161143 h 4281714"/>
              <a:gd name="connsiteX14" fmla="*/ 3294743 w 8055429"/>
              <a:gd name="connsiteY14" fmla="*/ 711200 h 4281714"/>
              <a:gd name="connsiteX15" fmla="*/ 3526971 w 8055429"/>
              <a:gd name="connsiteY15" fmla="*/ 0 h 4281714"/>
              <a:gd name="connsiteX16" fmla="*/ 8055429 w 8055429"/>
              <a:gd name="connsiteY16" fmla="*/ 2598057 h 4281714"/>
              <a:gd name="connsiteX0-1" fmla="*/ 8055429 w 8055429"/>
              <a:gd name="connsiteY0-2" fmla="*/ 2579007 h 4262664"/>
              <a:gd name="connsiteX1-3" fmla="*/ 8055429 w 8055429"/>
              <a:gd name="connsiteY1-4" fmla="*/ 2506435 h 4262664"/>
              <a:gd name="connsiteX2-5" fmla="*/ 3918857 w 8055429"/>
              <a:gd name="connsiteY2-6" fmla="*/ 4262664 h 4262664"/>
              <a:gd name="connsiteX3-7" fmla="*/ 566057 w 8055429"/>
              <a:gd name="connsiteY3-8" fmla="*/ 2288721 h 4262664"/>
              <a:gd name="connsiteX4-9" fmla="*/ 406400 w 8055429"/>
              <a:gd name="connsiteY4-10" fmla="*/ 1475921 h 4262664"/>
              <a:gd name="connsiteX5-11" fmla="*/ 0 w 8055429"/>
              <a:gd name="connsiteY5-12" fmla="*/ 1243693 h 4262664"/>
              <a:gd name="connsiteX6-13" fmla="*/ 754743 w 8055429"/>
              <a:gd name="connsiteY6-14" fmla="*/ 329293 h 4262664"/>
              <a:gd name="connsiteX7-15" fmla="*/ 870857 w 8055429"/>
              <a:gd name="connsiteY7-16" fmla="*/ 271235 h 4262664"/>
              <a:gd name="connsiteX8-17" fmla="*/ 725714 w 8055429"/>
              <a:gd name="connsiteY8-18" fmla="*/ 39007 h 4262664"/>
              <a:gd name="connsiteX9-19" fmla="*/ 1553029 w 8055429"/>
              <a:gd name="connsiteY9-20" fmla="*/ 503464 h 4262664"/>
              <a:gd name="connsiteX10-21" fmla="*/ 1814286 w 8055429"/>
              <a:gd name="connsiteY10-22" fmla="*/ 271235 h 4262664"/>
              <a:gd name="connsiteX11-23" fmla="*/ 3962400 w 8055429"/>
              <a:gd name="connsiteY11-24" fmla="*/ 1533978 h 4262664"/>
              <a:gd name="connsiteX12-25" fmla="*/ 4107543 w 8055429"/>
              <a:gd name="connsiteY12-26" fmla="*/ 1374321 h 4262664"/>
              <a:gd name="connsiteX13-27" fmla="*/ 4005943 w 8055429"/>
              <a:gd name="connsiteY13-28" fmla="*/ 1142093 h 4262664"/>
              <a:gd name="connsiteX14-29" fmla="*/ 3294743 w 8055429"/>
              <a:gd name="connsiteY14-30" fmla="*/ 692150 h 4262664"/>
              <a:gd name="connsiteX15-31" fmla="*/ 3533321 w 8055429"/>
              <a:gd name="connsiteY15-32" fmla="*/ 0 h 4262664"/>
              <a:gd name="connsiteX16-33" fmla="*/ 8055429 w 8055429"/>
              <a:gd name="connsiteY16-34" fmla="*/ 2579007 h 4262664"/>
              <a:gd name="connsiteX0-35" fmla="*/ 8055429 w 8055429"/>
              <a:gd name="connsiteY0-36" fmla="*/ 2579007 h 4262664"/>
              <a:gd name="connsiteX1-37" fmla="*/ 8055429 w 8055429"/>
              <a:gd name="connsiteY1-38" fmla="*/ 2506435 h 4262664"/>
              <a:gd name="connsiteX2-39" fmla="*/ 3918857 w 8055429"/>
              <a:gd name="connsiteY2-40" fmla="*/ 4262664 h 4262664"/>
              <a:gd name="connsiteX3-41" fmla="*/ 566057 w 8055429"/>
              <a:gd name="connsiteY3-42" fmla="*/ 2288721 h 4262664"/>
              <a:gd name="connsiteX4-43" fmla="*/ 406400 w 8055429"/>
              <a:gd name="connsiteY4-44" fmla="*/ 1475921 h 4262664"/>
              <a:gd name="connsiteX5-45" fmla="*/ 0 w 8055429"/>
              <a:gd name="connsiteY5-46" fmla="*/ 1243693 h 4262664"/>
              <a:gd name="connsiteX6-47" fmla="*/ 754743 w 8055429"/>
              <a:gd name="connsiteY6-48" fmla="*/ 329293 h 4262664"/>
              <a:gd name="connsiteX7-49" fmla="*/ 870857 w 8055429"/>
              <a:gd name="connsiteY7-50" fmla="*/ 271235 h 4262664"/>
              <a:gd name="connsiteX8-51" fmla="*/ 725714 w 8055429"/>
              <a:gd name="connsiteY8-52" fmla="*/ 39007 h 4262664"/>
              <a:gd name="connsiteX9-53" fmla="*/ 1553029 w 8055429"/>
              <a:gd name="connsiteY9-54" fmla="*/ 503464 h 4262664"/>
              <a:gd name="connsiteX10-55" fmla="*/ 1814286 w 8055429"/>
              <a:gd name="connsiteY10-56" fmla="*/ 271235 h 4262664"/>
              <a:gd name="connsiteX11-57" fmla="*/ 3962400 w 8055429"/>
              <a:gd name="connsiteY11-58" fmla="*/ 1533978 h 4262664"/>
              <a:gd name="connsiteX12-59" fmla="*/ 4107543 w 8055429"/>
              <a:gd name="connsiteY12-60" fmla="*/ 1374321 h 4262664"/>
              <a:gd name="connsiteX13-61" fmla="*/ 4041775 w 8055429"/>
              <a:gd name="connsiteY13-62" fmla="*/ 1217839 h 4262664"/>
              <a:gd name="connsiteX14-63" fmla="*/ 4005943 w 8055429"/>
              <a:gd name="connsiteY14-64" fmla="*/ 1142093 h 4262664"/>
              <a:gd name="connsiteX15-65" fmla="*/ 3294743 w 8055429"/>
              <a:gd name="connsiteY15-66" fmla="*/ 692150 h 4262664"/>
              <a:gd name="connsiteX16-67" fmla="*/ 3533321 w 8055429"/>
              <a:gd name="connsiteY16-68" fmla="*/ 0 h 4262664"/>
              <a:gd name="connsiteX17" fmla="*/ 8055429 w 8055429"/>
              <a:gd name="connsiteY17" fmla="*/ 2579007 h 4262664"/>
              <a:gd name="connsiteX0-69" fmla="*/ 8055429 w 8055429"/>
              <a:gd name="connsiteY0-70" fmla="*/ 2579007 h 4262664"/>
              <a:gd name="connsiteX1-71" fmla="*/ 8055429 w 8055429"/>
              <a:gd name="connsiteY1-72" fmla="*/ 2506435 h 4262664"/>
              <a:gd name="connsiteX2-73" fmla="*/ 3918857 w 8055429"/>
              <a:gd name="connsiteY2-74" fmla="*/ 4262664 h 4262664"/>
              <a:gd name="connsiteX3-75" fmla="*/ 566057 w 8055429"/>
              <a:gd name="connsiteY3-76" fmla="*/ 2288721 h 4262664"/>
              <a:gd name="connsiteX4-77" fmla="*/ 406400 w 8055429"/>
              <a:gd name="connsiteY4-78" fmla="*/ 1475921 h 4262664"/>
              <a:gd name="connsiteX5-79" fmla="*/ 0 w 8055429"/>
              <a:gd name="connsiteY5-80" fmla="*/ 1243693 h 4262664"/>
              <a:gd name="connsiteX6-81" fmla="*/ 754743 w 8055429"/>
              <a:gd name="connsiteY6-82" fmla="*/ 329293 h 4262664"/>
              <a:gd name="connsiteX7-83" fmla="*/ 870857 w 8055429"/>
              <a:gd name="connsiteY7-84" fmla="*/ 271235 h 4262664"/>
              <a:gd name="connsiteX8-85" fmla="*/ 725714 w 8055429"/>
              <a:gd name="connsiteY8-86" fmla="*/ 39007 h 4262664"/>
              <a:gd name="connsiteX9-87" fmla="*/ 1553029 w 8055429"/>
              <a:gd name="connsiteY9-88" fmla="*/ 503464 h 4262664"/>
              <a:gd name="connsiteX10-89" fmla="*/ 1814286 w 8055429"/>
              <a:gd name="connsiteY10-90" fmla="*/ 271235 h 4262664"/>
              <a:gd name="connsiteX11-91" fmla="*/ 3962400 w 8055429"/>
              <a:gd name="connsiteY11-92" fmla="*/ 1533978 h 4262664"/>
              <a:gd name="connsiteX12-93" fmla="*/ 4107543 w 8055429"/>
              <a:gd name="connsiteY12-94" fmla="*/ 1374321 h 4262664"/>
              <a:gd name="connsiteX13-95" fmla="*/ 3838575 w 8055429"/>
              <a:gd name="connsiteY13-96" fmla="*/ 1252764 h 4262664"/>
              <a:gd name="connsiteX14-97" fmla="*/ 4005943 w 8055429"/>
              <a:gd name="connsiteY14-98" fmla="*/ 1142093 h 4262664"/>
              <a:gd name="connsiteX15-99" fmla="*/ 3294743 w 8055429"/>
              <a:gd name="connsiteY15-100" fmla="*/ 692150 h 4262664"/>
              <a:gd name="connsiteX16-101" fmla="*/ 3533321 w 8055429"/>
              <a:gd name="connsiteY16-102" fmla="*/ 0 h 4262664"/>
              <a:gd name="connsiteX17-103" fmla="*/ 8055429 w 8055429"/>
              <a:gd name="connsiteY17-104" fmla="*/ 2579007 h 426266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103" y="connsiteY17-104"/>
              </a:cxn>
            </a:cxnLst>
            <a:rect l="l" t="t" r="r" b="b"/>
            <a:pathLst>
              <a:path w="8055429" h="4262664">
                <a:moveTo>
                  <a:pt x="8055429" y="2579007"/>
                </a:moveTo>
                <a:lnTo>
                  <a:pt x="8055429" y="2506435"/>
                </a:lnTo>
                <a:lnTo>
                  <a:pt x="3918857" y="4262664"/>
                </a:lnTo>
                <a:lnTo>
                  <a:pt x="566057" y="2288721"/>
                </a:lnTo>
                <a:lnTo>
                  <a:pt x="406400" y="1475921"/>
                </a:lnTo>
                <a:lnTo>
                  <a:pt x="0" y="1243693"/>
                </a:lnTo>
                <a:lnTo>
                  <a:pt x="754743" y="329293"/>
                </a:lnTo>
                <a:lnTo>
                  <a:pt x="870857" y="271235"/>
                </a:lnTo>
                <a:lnTo>
                  <a:pt x="725714" y="39007"/>
                </a:lnTo>
                <a:lnTo>
                  <a:pt x="1553029" y="503464"/>
                </a:lnTo>
                <a:lnTo>
                  <a:pt x="1814286" y="271235"/>
                </a:lnTo>
                <a:lnTo>
                  <a:pt x="3962400" y="1533978"/>
                </a:lnTo>
                <a:lnTo>
                  <a:pt x="4107543" y="1374321"/>
                </a:lnTo>
                <a:lnTo>
                  <a:pt x="3838575" y="1252764"/>
                </a:lnTo>
                <a:lnTo>
                  <a:pt x="4005943" y="1142093"/>
                </a:lnTo>
                <a:lnTo>
                  <a:pt x="3294743" y="692150"/>
                </a:lnTo>
                <a:lnTo>
                  <a:pt x="3533321" y="0"/>
                </a:lnTo>
                <a:lnTo>
                  <a:pt x="8055429" y="2579007"/>
                </a:lnTo>
                <a:close/>
              </a:path>
            </a:pathLst>
          </a:custGeom>
          <a:gradFill flip="none" rotWithShape="0">
            <a:gsLst>
              <a:gs pos="0">
                <a:schemeClr val="tx1">
                  <a:alpha val="7000"/>
                </a:schemeClr>
              </a:gs>
              <a:gs pos="65000">
                <a:schemeClr val="bg1">
                  <a:lumMod val="95000"/>
                  <a:alpha val="20000"/>
                </a:schemeClr>
              </a:gs>
              <a:gs pos="100000">
                <a:schemeClr val="bg1">
                  <a:lumMod val="95000"/>
                  <a:alpha val="0"/>
                </a:schemeClr>
              </a:gs>
            </a:gsLst>
            <a:lin ang="36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620" dirty="0">
              <a:solidFill>
                <a:prstClr val="white"/>
              </a:solidFill>
              <a:latin typeface="微软雅黑" panose="020B0503020204020204" pitchFamily="34" charset="-122"/>
              <a:ea typeface="微软雅黑" panose="020B0503020204020204" pitchFamily="34" charset="-122"/>
              <a:cs typeface="+mn-ea"/>
              <a:sym typeface="+mn-lt"/>
            </a:endParaRPr>
          </a:p>
        </p:txBody>
      </p:sp>
      <p:grpSp>
        <p:nvGrpSpPr>
          <p:cNvPr id="4" name="Group 2"/>
          <p:cNvGrpSpPr/>
          <p:nvPr/>
        </p:nvGrpSpPr>
        <p:grpSpPr>
          <a:xfrm>
            <a:off x="2902215" y="1906854"/>
            <a:ext cx="3342053" cy="1874420"/>
            <a:chOff x="3860095" y="2322334"/>
            <a:chExt cx="4456070" cy="2499227"/>
          </a:xfrm>
        </p:grpSpPr>
        <p:sp>
          <p:nvSpPr>
            <p:cNvPr id="51" name="Freeform: Shape 188"/>
            <p:cNvSpPr/>
            <p:nvPr/>
          </p:nvSpPr>
          <p:spPr bwMode="auto">
            <a:xfrm flipH="1">
              <a:off x="5875430" y="3563085"/>
              <a:ext cx="1058184" cy="1258476"/>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chemeClr val="bg1"/>
            </a:solidFill>
            <a:ln w="9525">
              <a:solidFill>
                <a:schemeClr val="bg1">
                  <a:lumMod val="95000"/>
                </a:schemeClr>
              </a:solidFill>
              <a:round/>
            </a:ln>
          </p:spPr>
          <p:txBody>
            <a:bodyPr anchor="ctr">
              <a:scene3d>
                <a:camera prst="orthographicFront"/>
                <a:lightRig rig="threePt" dir="t"/>
              </a:scene3d>
              <a:sp3d contourW="12700"/>
            </a:bodyP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49" name="Freeform: Shape 191"/>
            <p:cNvSpPr/>
            <p:nvPr/>
          </p:nvSpPr>
          <p:spPr bwMode="auto">
            <a:xfrm flipH="1">
              <a:off x="7070096" y="3683615"/>
              <a:ext cx="1246069" cy="1068819"/>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chemeClr val="accent1"/>
            </a:solidFill>
            <a:ln w="9525">
              <a:solidFill>
                <a:schemeClr val="bg1">
                  <a:lumMod val="95000"/>
                </a:schemeClr>
              </a:solidFill>
              <a:round/>
            </a:ln>
          </p:spPr>
          <p:txBody>
            <a:bodyPr anchor="ctr">
              <a:scene3d>
                <a:camera prst="orthographicFront"/>
                <a:lightRig rig="threePt" dir="t"/>
              </a:scene3d>
              <a:sp3d contourW="12700"/>
            </a:bodyP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47" name="Freeform: Shape 194"/>
            <p:cNvSpPr/>
            <p:nvPr/>
          </p:nvSpPr>
          <p:spPr bwMode="auto">
            <a:xfrm flipH="1">
              <a:off x="7155176" y="2322334"/>
              <a:ext cx="1075909" cy="1258476"/>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chemeClr val="bg1"/>
            </a:solidFill>
            <a:ln w="9525">
              <a:solidFill>
                <a:schemeClr val="bg1">
                  <a:lumMod val="95000"/>
                </a:schemeClr>
              </a:solidFill>
              <a:round/>
            </a:ln>
          </p:spPr>
          <p:txBody>
            <a:bodyPr anchor="ctr">
              <a:scene3d>
                <a:camera prst="orthographicFront"/>
                <a:lightRig rig="threePt" dir="t"/>
              </a:scene3d>
              <a:sp3d contourW="12700"/>
            </a:bodyP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45" name="Freeform: Shape 197"/>
            <p:cNvSpPr/>
            <p:nvPr/>
          </p:nvSpPr>
          <p:spPr bwMode="auto">
            <a:xfrm flipH="1">
              <a:off x="5123889" y="2391462"/>
              <a:ext cx="1246069" cy="1068819"/>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chemeClr val="accent3"/>
            </a:solidFill>
            <a:ln w="9525">
              <a:solidFill>
                <a:schemeClr val="bg1">
                  <a:lumMod val="95000"/>
                </a:schemeClr>
              </a:solidFill>
              <a:round/>
            </a:ln>
          </p:spPr>
          <p:txBody>
            <a:bodyPr anchor="ctr">
              <a:scene3d>
                <a:camera prst="orthographicFront"/>
                <a:lightRig rig="threePt" dir="t"/>
              </a:scene3d>
              <a:sp3d contourW="12700"/>
            </a:bodyP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43" name="Freeform: Shape 200"/>
            <p:cNvSpPr/>
            <p:nvPr/>
          </p:nvSpPr>
          <p:spPr bwMode="auto">
            <a:xfrm flipH="1">
              <a:off x="3860095" y="3736790"/>
              <a:ext cx="1246069" cy="1067046"/>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chemeClr val="accent1"/>
            </a:solidFill>
            <a:ln w="9525">
              <a:solidFill>
                <a:schemeClr val="bg1">
                  <a:lumMod val="95000"/>
                </a:schemeClr>
              </a:solidFill>
              <a:round/>
            </a:ln>
          </p:spPr>
          <p:txBody>
            <a:bodyPr anchor="ctr">
              <a:scene3d>
                <a:camera prst="orthographicFront"/>
                <a:lightRig rig="threePt" dir="t"/>
              </a:scene3d>
              <a:sp3d contourW="12700"/>
            </a:bodyP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41" name="Freeform: Shape 203"/>
            <p:cNvSpPr/>
            <p:nvPr/>
          </p:nvSpPr>
          <p:spPr bwMode="auto">
            <a:xfrm flipH="1">
              <a:off x="3929223" y="2340059"/>
              <a:ext cx="1074136" cy="1258476"/>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chemeClr val="bg1"/>
            </a:solidFill>
            <a:ln w="9525">
              <a:solidFill>
                <a:schemeClr val="bg1">
                  <a:lumMod val="95000"/>
                </a:schemeClr>
              </a:solidFill>
              <a:round/>
            </a:ln>
          </p:spPr>
          <p:txBody>
            <a:bodyPr anchor="ctr">
              <a:scene3d>
                <a:camera prst="orthographicFront"/>
                <a:lightRig rig="threePt" dir="t"/>
              </a:scene3d>
              <a:sp3d contourW="12700"/>
            </a:bodyP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31" name="TextBox 211"/>
            <p:cNvSpPr txBox="1"/>
            <p:nvPr/>
          </p:nvSpPr>
          <p:spPr>
            <a:xfrm rot="20378142">
              <a:off x="4015587" y="3829258"/>
              <a:ext cx="441146" cy="369332"/>
            </a:xfrm>
            <a:prstGeom prst="rect">
              <a:avLst/>
            </a:prstGeom>
            <a:noFill/>
          </p:spPr>
          <p:txBody>
            <a:bodyPr wrap="none">
              <a:normAutofit lnSpcReduction="10000"/>
              <a:scene3d>
                <a:camera prst="orthographicFront"/>
                <a:lightRig rig="threePt" dir="t"/>
              </a:scene3d>
              <a:sp3d contourW="12700"/>
            </a:bodyPr>
            <a:lstStyle/>
            <a:p>
              <a:pPr algn="ctr"/>
              <a:r>
                <a:rPr lang="en-US" sz="1350" dirty="0">
                  <a:solidFill>
                    <a:schemeClr val="bg1"/>
                  </a:solidFill>
                  <a:latin typeface="微软雅黑" panose="020B0503020204020204" pitchFamily="34" charset="-122"/>
                  <a:ea typeface="微软雅黑" panose="020B0503020204020204" pitchFamily="34" charset="-122"/>
                  <a:cs typeface="+mn-ea"/>
                  <a:sym typeface="+mn-lt"/>
                </a:rPr>
                <a:t>01</a:t>
              </a:r>
            </a:p>
          </p:txBody>
        </p:sp>
        <p:sp>
          <p:nvSpPr>
            <p:cNvPr id="32" name="TextBox 212"/>
            <p:cNvSpPr txBox="1"/>
            <p:nvPr/>
          </p:nvSpPr>
          <p:spPr>
            <a:xfrm rot="3999129">
              <a:off x="4503568" y="2524589"/>
              <a:ext cx="441146" cy="369332"/>
            </a:xfrm>
            <a:prstGeom prst="rect">
              <a:avLst/>
            </a:prstGeom>
            <a:noFill/>
          </p:spPr>
          <p:txBody>
            <a:bodyPr wrap="none">
              <a:normAutofit lnSpcReduction="10000"/>
              <a:scene3d>
                <a:camera prst="orthographicFront"/>
                <a:lightRig rig="threePt" dir="t"/>
              </a:scene3d>
              <a:sp3d contourW="12700"/>
            </a:bodyPr>
            <a:lstStyle/>
            <a:p>
              <a:pPr algn="ctr"/>
              <a:r>
                <a:rPr lang="en-US" sz="1350" dirty="0">
                  <a:solidFill>
                    <a:schemeClr val="accent1"/>
                  </a:solidFill>
                  <a:latin typeface="微软雅黑" panose="020B0503020204020204" pitchFamily="34" charset="-122"/>
                  <a:ea typeface="微软雅黑" panose="020B0503020204020204" pitchFamily="34" charset="-122"/>
                  <a:cs typeface="+mn-ea"/>
                  <a:sym typeface="+mn-lt"/>
                </a:rPr>
                <a:t>02</a:t>
              </a:r>
            </a:p>
          </p:txBody>
        </p:sp>
        <p:sp>
          <p:nvSpPr>
            <p:cNvPr id="33" name="TextBox 213"/>
            <p:cNvSpPr txBox="1"/>
            <p:nvPr/>
          </p:nvSpPr>
          <p:spPr>
            <a:xfrm rot="20515583">
              <a:off x="5765218" y="2998389"/>
              <a:ext cx="441146" cy="369332"/>
            </a:xfrm>
            <a:prstGeom prst="rect">
              <a:avLst/>
            </a:prstGeom>
            <a:noFill/>
          </p:spPr>
          <p:txBody>
            <a:bodyPr wrap="none">
              <a:normAutofit lnSpcReduction="10000"/>
              <a:scene3d>
                <a:camera prst="orthographicFront"/>
                <a:lightRig rig="threePt" dir="t"/>
              </a:scene3d>
              <a:sp3d contourW="12700"/>
            </a:bodyPr>
            <a:lstStyle/>
            <a:p>
              <a:pPr algn="ctr"/>
              <a:r>
                <a:rPr lang="en-US" sz="1350" dirty="0">
                  <a:solidFill>
                    <a:schemeClr val="bg1"/>
                  </a:solidFill>
                  <a:latin typeface="微软雅黑" panose="020B0503020204020204" pitchFamily="34" charset="-122"/>
                  <a:ea typeface="微软雅黑" panose="020B0503020204020204" pitchFamily="34" charset="-122"/>
                  <a:cs typeface="+mn-ea"/>
                  <a:sym typeface="+mn-lt"/>
                </a:rPr>
                <a:t>03</a:t>
              </a:r>
            </a:p>
          </p:txBody>
        </p:sp>
        <p:sp>
          <p:nvSpPr>
            <p:cNvPr id="34" name="TextBox 214"/>
            <p:cNvSpPr txBox="1"/>
            <p:nvPr/>
          </p:nvSpPr>
          <p:spPr>
            <a:xfrm rot="1800000">
              <a:off x="6447123" y="4254317"/>
              <a:ext cx="441146" cy="369332"/>
            </a:xfrm>
            <a:prstGeom prst="rect">
              <a:avLst/>
            </a:prstGeom>
            <a:noFill/>
          </p:spPr>
          <p:txBody>
            <a:bodyPr wrap="none">
              <a:normAutofit lnSpcReduction="10000"/>
              <a:scene3d>
                <a:camera prst="orthographicFront"/>
                <a:lightRig rig="threePt" dir="t"/>
              </a:scene3d>
              <a:sp3d contourW="12700"/>
            </a:bodyPr>
            <a:lstStyle/>
            <a:p>
              <a:pPr algn="ctr"/>
              <a:r>
                <a:rPr lang="en-US" sz="1350" dirty="0">
                  <a:solidFill>
                    <a:schemeClr val="accent1"/>
                  </a:solidFill>
                  <a:latin typeface="微软雅黑" panose="020B0503020204020204" pitchFamily="34" charset="-122"/>
                  <a:ea typeface="微软雅黑" panose="020B0503020204020204" pitchFamily="34" charset="-122"/>
                  <a:cs typeface="+mn-ea"/>
                  <a:sym typeface="+mn-lt"/>
                </a:rPr>
                <a:t>04</a:t>
              </a:r>
            </a:p>
          </p:txBody>
        </p:sp>
        <p:sp>
          <p:nvSpPr>
            <p:cNvPr id="35" name="TextBox 215"/>
            <p:cNvSpPr txBox="1"/>
            <p:nvPr/>
          </p:nvSpPr>
          <p:spPr>
            <a:xfrm rot="1099619">
              <a:off x="7717598" y="3770959"/>
              <a:ext cx="441146" cy="369332"/>
            </a:xfrm>
            <a:prstGeom prst="rect">
              <a:avLst/>
            </a:prstGeom>
            <a:noFill/>
          </p:spPr>
          <p:txBody>
            <a:bodyPr wrap="none">
              <a:normAutofit lnSpcReduction="10000"/>
              <a:scene3d>
                <a:camera prst="orthographicFront"/>
                <a:lightRig rig="threePt" dir="t"/>
              </a:scene3d>
              <a:sp3d contourW="12700"/>
            </a:bodyPr>
            <a:lstStyle/>
            <a:p>
              <a:pPr algn="ctr"/>
              <a:r>
                <a:rPr lang="en-US" sz="1350" dirty="0">
                  <a:solidFill>
                    <a:schemeClr val="bg1"/>
                  </a:solidFill>
                  <a:latin typeface="微软雅黑" panose="020B0503020204020204" pitchFamily="34" charset="-122"/>
                  <a:ea typeface="微软雅黑" panose="020B0503020204020204" pitchFamily="34" charset="-122"/>
                  <a:cs typeface="+mn-ea"/>
                  <a:sym typeface="+mn-lt"/>
                </a:rPr>
                <a:t>05</a:t>
              </a:r>
            </a:p>
          </p:txBody>
        </p:sp>
        <p:sp>
          <p:nvSpPr>
            <p:cNvPr id="36" name="TextBox 216"/>
            <p:cNvSpPr txBox="1"/>
            <p:nvPr/>
          </p:nvSpPr>
          <p:spPr>
            <a:xfrm rot="17359790">
              <a:off x="7202110" y="2508146"/>
              <a:ext cx="441146" cy="369332"/>
            </a:xfrm>
            <a:prstGeom prst="rect">
              <a:avLst/>
            </a:prstGeom>
            <a:noFill/>
          </p:spPr>
          <p:txBody>
            <a:bodyPr wrap="none">
              <a:normAutofit lnSpcReduction="10000"/>
              <a:scene3d>
                <a:camera prst="orthographicFront"/>
                <a:lightRig rig="threePt" dir="t"/>
              </a:scene3d>
              <a:sp3d contourW="12700"/>
            </a:bodyPr>
            <a:lstStyle/>
            <a:p>
              <a:pPr algn="ctr"/>
              <a:r>
                <a:rPr lang="en-US" sz="1350" dirty="0">
                  <a:solidFill>
                    <a:schemeClr val="accent1"/>
                  </a:solidFill>
                  <a:latin typeface="微软雅黑" panose="020B0503020204020204" pitchFamily="34" charset="-122"/>
                  <a:ea typeface="微软雅黑" panose="020B0503020204020204" pitchFamily="34" charset="-122"/>
                  <a:cs typeface="+mn-ea"/>
                  <a:sym typeface="+mn-lt"/>
                </a:rPr>
                <a:t>06</a:t>
              </a:r>
            </a:p>
          </p:txBody>
        </p:sp>
      </p:grpSp>
      <p:grpSp>
        <p:nvGrpSpPr>
          <p:cNvPr id="19" name="组合 18"/>
          <p:cNvGrpSpPr/>
          <p:nvPr/>
        </p:nvGrpSpPr>
        <p:grpSpPr>
          <a:xfrm>
            <a:off x="6427348" y="1255014"/>
            <a:ext cx="1817060" cy="809615"/>
            <a:chOff x="7523108" y="3331677"/>
            <a:chExt cx="2422746" cy="1079487"/>
          </a:xfrm>
        </p:grpSpPr>
        <p:sp>
          <p:nvSpPr>
            <p:cNvPr id="20" name="矩形 19"/>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1" name="文本框 20"/>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22" name="组合 21"/>
          <p:cNvGrpSpPr/>
          <p:nvPr/>
        </p:nvGrpSpPr>
        <p:grpSpPr>
          <a:xfrm>
            <a:off x="891224" y="1255015"/>
            <a:ext cx="1817060" cy="823272"/>
            <a:chOff x="7523108" y="3331677"/>
            <a:chExt cx="2422746" cy="1097696"/>
          </a:xfrm>
        </p:grpSpPr>
        <p:sp>
          <p:nvSpPr>
            <p:cNvPr id="23" name="矩形 22"/>
            <p:cNvSpPr/>
            <p:nvPr/>
          </p:nvSpPr>
          <p:spPr>
            <a:xfrm>
              <a:off x="7703880" y="3331677"/>
              <a:ext cx="2241974" cy="39429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4" name="文本框 23"/>
            <p:cNvSpPr txBox="1"/>
            <p:nvPr/>
          </p:nvSpPr>
          <p:spPr>
            <a:xfrm>
              <a:off x="7523108" y="3641465"/>
              <a:ext cx="2422746" cy="787908"/>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25" name="组合 24"/>
          <p:cNvGrpSpPr/>
          <p:nvPr/>
        </p:nvGrpSpPr>
        <p:grpSpPr>
          <a:xfrm>
            <a:off x="6427348" y="2475031"/>
            <a:ext cx="1817060" cy="809615"/>
            <a:chOff x="7523108" y="3331677"/>
            <a:chExt cx="2422746" cy="1079487"/>
          </a:xfrm>
        </p:grpSpPr>
        <p:sp>
          <p:nvSpPr>
            <p:cNvPr id="26" name="矩形 25"/>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7" name="文本框 26"/>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28" name="组合 27"/>
          <p:cNvGrpSpPr/>
          <p:nvPr/>
        </p:nvGrpSpPr>
        <p:grpSpPr>
          <a:xfrm>
            <a:off x="891224" y="2475031"/>
            <a:ext cx="1817060" cy="809615"/>
            <a:chOff x="7523108" y="3331677"/>
            <a:chExt cx="2422746" cy="1079487"/>
          </a:xfrm>
        </p:grpSpPr>
        <p:sp>
          <p:nvSpPr>
            <p:cNvPr id="29" name="矩形 28"/>
            <p:cNvSpPr/>
            <p:nvPr/>
          </p:nvSpPr>
          <p:spPr>
            <a:xfrm>
              <a:off x="7703880" y="3331677"/>
              <a:ext cx="2241974" cy="39429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30" name="文本框 29"/>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37" name="组合 36"/>
          <p:cNvGrpSpPr/>
          <p:nvPr/>
        </p:nvGrpSpPr>
        <p:grpSpPr>
          <a:xfrm>
            <a:off x="6427348" y="3695050"/>
            <a:ext cx="1817060" cy="823272"/>
            <a:chOff x="7523108" y="3331677"/>
            <a:chExt cx="2422746" cy="1097696"/>
          </a:xfrm>
        </p:grpSpPr>
        <p:sp>
          <p:nvSpPr>
            <p:cNvPr id="38" name="矩形 37"/>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39" name="文本框 38"/>
            <p:cNvSpPr txBox="1"/>
            <p:nvPr/>
          </p:nvSpPr>
          <p:spPr>
            <a:xfrm>
              <a:off x="7523108" y="3641465"/>
              <a:ext cx="2422746" cy="787908"/>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40" name="组合 39"/>
          <p:cNvGrpSpPr/>
          <p:nvPr/>
        </p:nvGrpSpPr>
        <p:grpSpPr>
          <a:xfrm>
            <a:off x="891224" y="3695049"/>
            <a:ext cx="1817060" cy="809615"/>
            <a:chOff x="7523108" y="3331677"/>
            <a:chExt cx="2422746" cy="1079487"/>
          </a:xfrm>
        </p:grpSpPr>
        <p:sp>
          <p:nvSpPr>
            <p:cNvPr id="42" name="矩形 41"/>
            <p:cNvSpPr/>
            <p:nvPr/>
          </p:nvSpPr>
          <p:spPr>
            <a:xfrm>
              <a:off x="7703880" y="3331677"/>
              <a:ext cx="2241974" cy="39429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44" name="文本框 43"/>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6"/>
                                        </p:tgtEl>
                                        <p:attrNameLst>
                                          <p:attrName>style.visibility</p:attrName>
                                        </p:attrNameLst>
                                      </p:cBhvr>
                                      <p:to>
                                        <p:strVal val="visible"/>
                                      </p:to>
                                    </p:set>
                                    <p:animEffect transition="in" filter="fade">
                                      <p:cBhvr>
                                        <p:cTn id="14" dur="500"/>
                                        <p:tgtEl>
                                          <p:spTgt spid="76"/>
                                        </p:tgtEl>
                                      </p:cBhvr>
                                    </p:animEffect>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 calcmode="lin" valueType="num">
                                      <p:cBhvr additive="base">
                                        <p:cTn id="18" dur="500" fill="hold"/>
                                        <p:tgtEl>
                                          <p:spTgt spid="22"/>
                                        </p:tgtEl>
                                        <p:attrNameLst>
                                          <p:attrName>ppt_x</p:attrName>
                                        </p:attrNameLst>
                                      </p:cBhvr>
                                      <p:tavLst>
                                        <p:tav tm="0">
                                          <p:val>
                                            <p:strVal val="0-#ppt_w/2"/>
                                          </p:val>
                                        </p:tav>
                                        <p:tav tm="100000">
                                          <p:val>
                                            <p:strVal val="#ppt_x"/>
                                          </p:val>
                                        </p:tav>
                                      </p:tavLst>
                                    </p:anim>
                                    <p:anim calcmode="lin" valueType="num">
                                      <p:cBhvr additive="base">
                                        <p:cTn id="19" dur="500" fill="hold"/>
                                        <p:tgtEl>
                                          <p:spTgt spid="22"/>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additive="base">
                                        <p:cTn id="22" dur="500" fill="hold"/>
                                        <p:tgtEl>
                                          <p:spTgt spid="28"/>
                                        </p:tgtEl>
                                        <p:attrNameLst>
                                          <p:attrName>ppt_x</p:attrName>
                                        </p:attrNameLst>
                                      </p:cBhvr>
                                      <p:tavLst>
                                        <p:tav tm="0">
                                          <p:val>
                                            <p:strVal val="0-#ppt_w/2"/>
                                          </p:val>
                                        </p:tav>
                                        <p:tav tm="100000">
                                          <p:val>
                                            <p:strVal val="#ppt_x"/>
                                          </p:val>
                                        </p:tav>
                                      </p:tavLst>
                                    </p:anim>
                                    <p:anim calcmode="lin" valueType="num">
                                      <p:cBhvr additive="base">
                                        <p:cTn id="23" dur="500" fill="hold"/>
                                        <p:tgtEl>
                                          <p:spTgt spid="28"/>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40"/>
                                        </p:tgtEl>
                                        <p:attrNameLst>
                                          <p:attrName>style.visibility</p:attrName>
                                        </p:attrNameLst>
                                      </p:cBhvr>
                                      <p:to>
                                        <p:strVal val="visible"/>
                                      </p:to>
                                    </p:set>
                                    <p:anim calcmode="lin" valueType="num">
                                      <p:cBhvr additive="base">
                                        <p:cTn id="26" dur="500" fill="hold"/>
                                        <p:tgtEl>
                                          <p:spTgt spid="40"/>
                                        </p:tgtEl>
                                        <p:attrNameLst>
                                          <p:attrName>ppt_x</p:attrName>
                                        </p:attrNameLst>
                                      </p:cBhvr>
                                      <p:tavLst>
                                        <p:tav tm="0">
                                          <p:val>
                                            <p:strVal val="0-#ppt_w/2"/>
                                          </p:val>
                                        </p:tav>
                                        <p:tav tm="100000">
                                          <p:val>
                                            <p:strVal val="#ppt_x"/>
                                          </p:val>
                                        </p:tav>
                                      </p:tavLst>
                                    </p:anim>
                                    <p:anim calcmode="lin" valueType="num">
                                      <p:cBhvr additive="base">
                                        <p:cTn id="27" dur="500" fill="hold"/>
                                        <p:tgtEl>
                                          <p:spTgt spid="40"/>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fill="hold"/>
                                        <p:tgtEl>
                                          <p:spTgt spid="19"/>
                                        </p:tgtEl>
                                        <p:attrNameLst>
                                          <p:attrName>ppt_x</p:attrName>
                                        </p:attrNameLst>
                                      </p:cBhvr>
                                      <p:tavLst>
                                        <p:tav tm="0">
                                          <p:val>
                                            <p:strVal val="1+#ppt_w/2"/>
                                          </p:val>
                                        </p:tav>
                                        <p:tav tm="100000">
                                          <p:val>
                                            <p:strVal val="#ppt_x"/>
                                          </p:val>
                                        </p:tav>
                                      </p:tavLst>
                                    </p:anim>
                                    <p:anim calcmode="lin" valueType="num">
                                      <p:cBhvr additive="base">
                                        <p:cTn id="31" dur="500" fill="hold"/>
                                        <p:tgtEl>
                                          <p:spTgt spid="19"/>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additive="base">
                                        <p:cTn id="34" dur="500" fill="hold"/>
                                        <p:tgtEl>
                                          <p:spTgt spid="25"/>
                                        </p:tgtEl>
                                        <p:attrNameLst>
                                          <p:attrName>ppt_x</p:attrName>
                                        </p:attrNameLst>
                                      </p:cBhvr>
                                      <p:tavLst>
                                        <p:tav tm="0">
                                          <p:val>
                                            <p:strVal val="1+#ppt_w/2"/>
                                          </p:val>
                                        </p:tav>
                                        <p:tav tm="100000">
                                          <p:val>
                                            <p:strVal val="#ppt_x"/>
                                          </p:val>
                                        </p:tav>
                                      </p:tavLst>
                                    </p:anim>
                                    <p:anim calcmode="lin" valueType="num">
                                      <p:cBhvr additive="base">
                                        <p:cTn id="35" dur="500" fill="hold"/>
                                        <p:tgtEl>
                                          <p:spTgt spid="25"/>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37"/>
                                        </p:tgtEl>
                                        <p:attrNameLst>
                                          <p:attrName>style.visibility</p:attrName>
                                        </p:attrNameLst>
                                      </p:cBhvr>
                                      <p:to>
                                        <p:strVal val="visible"/>
                                      </p:to>
                                    </p:set>
                                    <p:anim calcmode="lin" valueType="num">
                                      <p:cBhvr additive="base">
                                        <p:cTn id="38" dur="500" fill="hold"/>
                                        <p:tgtEl>
                                          <p:spTgt spid="37"/>
                                        </p:tgtEl>
                                        <p:attrNameLst>
                                          <p:attrName>ppt_x</p:attrName>
                                        </p:attrNameLst>
                                      </p:cBhvr>
                                      <p:tavLst>
                                        <p:tav tm="0">
                                          <p:val>
                                            <p:strVal val="1+#ppt_w/2"/>
                                          </p:val>
                                        </p:tav>
                                        <p:tav tm="100000">
                                          <p:val>
                                            <p:strVal val="#ppt_x"/>
                                          </p:val>
                                        </p:tav>
                                      </p:tavLst>
                                    </p:anim>
                                    <p:anim calcmode="lin" valueType="num">
                                      <p:cBhvr additive="base">
                                        <p:cTn id="39"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rot="1902471">
            <a:off x="1797011" y="2591127"/>
            <a:ext cx="2239232" cy="1525628"/>
          </a:xfrm>
          <a:custGeom>
            <a:avLst/>
            <a:gdLst>
              <a:gd name="connsiteX0" fmla="*/ 0 w 2985643"/>
              <a:gd name="connsiteY0" fmla="*/ 0 h 2031631"/>
              <a:gd name="connsiteX1" fmla="*/ 2985643 w 2985643"/>
              <a:gd name="connsiteY1" fmla="*/ 0 h 2031631"/>
              <a:gd name="connsiteX2" fmla="*/ 2985643 w 2985643"/>
              <a:gd name="connsiteY2" fmla="*/ 2031631 h 2031631"/>
              <a:gd name="connsiteX3" fmla="*/ 0 w 2985643"/>
              <a:gd name="connsiteY3" fmla="*/ 2031631 h 2031631"/>
              <a:gd name="connsiteX4" fmla="*/ 0 w 2985643"/>
              <a:gd name="connsiteY4" fmla="*/ 0 h 2031631"/>
              <a:gd name="connsiteX0-1" fmla="*/ 0 w 2985643"/>
              <a:gd name="connsiteY0-2" fmla="*/ 0 h 2034171"/>
              <a:gd name="connsiteX1-3" fmla="*/ 2985643 w 2985643"/>
              <a:gd name="connsiteY1-4" fmla="*/ 0 h 2034171"/>
              <a:gd name="connsiteX2-5" fmla="*/ 2985643 w 2985643"/>
              <a:gd name="connsiteY2-6" fmla="*/ 2031631 h 2034171"/>
              <a:gd name="connsiteX3-7" fmla="*/ 831715 w 2985643"/>
              <a:gd name="connsiteY3-8" fmla="*/ 2034171 h 2034171"/>
              <a:gd name="connsiteX4-9" fmla="*/ 0 w 2985643"/>
              <a:gd name="connsiteY4-10" fmla="*/ 2031631 h 2034171"/>
              <a:gd name="connsiteX5" fmla="*/ 0 w 2985643"/>
              <a:gd name="connsiteY5" fmla="*/ 0 h 2034171"/>
              <a:gd name="connsiteX0-11" fmla="*/ 0 w 2985643"/>
              <a:gd name="connsiteY0-12" fmla="*/ 0 h 2034171"/>
              <a:gd name="connsiteX1-13" fmla="*/ 2985643 w 2985643"/>
              <a:gd name="connsiteY1-14" fmla="*/ 0 h 2034171"/>
              <a:gd name="connsiteX2-15" fmla="*/ 2985643 w 2985643"/>
              <a:gd name="connsiteY2-16" fmla="*/ 2031631 h 2034171"/>
              <a:gd name="connsiteX3-17" fmla="*/ 831715 w 2985643"/>
              <a:gd name="connsiteY3-18" fmla="*/ 2034171 h 2034171"/>
              <a:gd name="connsiteX4-19" fmla="*/ 0 w 2985643"/>
              <a:gd name="connsiteY4-20" fmla="*/ 0 h 20341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85643" h="2034171">
                <a:moveTo>
                  <a:pt x="0" y="0"/>
                </a:moveTo>
                <a:lnTo>
                  <a:pt x="2985643" y="0"/>
                </a:lnTo>
                <a:lnTo>
                  <a:pt x="2985643" y="2031631"/>
                </a:lnTo>
                <a:lnTo>
                  <a:pt x="831715" y="2034171"/>
                </a:lnTo>
                <a:lnTo>
                  <a:pt x="0" y="0"/>
                </a:lnTo>
                <a:close/>
              </a:path>
            </a:pathLst>
          </a:custGeom>
          <a:gradFill flip="none" rotWithShape="1">
            <a:gsLst>
              <a:gs pos="0">
                <a:schemeClr val="tx1">
                  <a:lumMod val="50000"/>
                  <a:lumOff val="50000"/>
                  <a:alpha val="86000"/>
                </a:schemeClr>
              </a:gs>
              <a:gs pos="73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49" name="矩形 42"/>
          <p:cNvSpPr/>
          <p:nvPr/>
        </p:nvSpPr>
        <p:spPr>
          <a:xfrm rot="1902471">
            <a:off x="5098110" y="2591129"/>
            <a:ext cx="2239232" cy="1525628"/>
          </a:xfrm>
          <a:custGeom>
            <a:avLst/>
            <a:gdLst>
              <a:gd name="connsiteX0" fmla="*/ 0 w 2985643"/>
              <a:gd name="connsiteY0" fmla="*/ 0 h 2031631"/>
              <a:gd name="connsiteX1" fmla="*/ 2985643 w 2985643"/>
              <a:gd name="connsiteY1" fmla="*/ 0 h 2031631"/>
              <a:gd name="connsiteX2" fmla="*/ 2985643 w 2985643"/>
              <a:gd name="connsiteY2" fmla="*/ 2031631 h 2031631"/>
              <a:gd name="connsiteX3" fmla="*/ 0 w 2985643"/>
              <a:gd name="connsiteY3" fmla="*/ 2031631 h 2031631"/>
              <a:gd name="connsiteX4" fmla="*/ 0 w 2985643"/>
              <a:gd name="connsiteY4" fmla="*/ 0 h 2031631"/>
              <a:gd name="connsiteX0-1" fmla="*/ 0 w 2985643"/>
              <a:gd name="connsiteY0-2" fmla="*/ 0 h 2034171"/>
              <a:gd name="connsiteX1-3" fmla="*/ 2985643 w 2985643"/>
              <a:gd name="connsiteY1-4" fmla="*/ 0 h 2034171"/>
              <a:gd name="connsiteX2-5" fmla="*/ 2985643 w 2985643"/>
              <a:gd name="connsiteY2-6" fmla="*/ 2031631 h 2034171"/>
              <a:gd name="connsiteX3-7" fmla="*/ 831715 w 2985643"/>
              <a:gd name="connsiteY3-8" fmla="*/ 2034171 h 2034171"/>
              <a:gd name="connsiteX4-9" fmla="*/ 0 w 2985643"/>
              <a:gd name="connsiteY4-10" fmla="*/ 2031631 h 2034171"/>
              <a:gd name="connsiteX5" fmla="*/ 0 w 2985643"/>
              <a:gd name="connsiteY5" fmla="*/ 0 h 2034171"/>
              <a:gd name="connsiteX0-11" fmla="*/ 0 w 2985643"/>
              <a:gd name="connsiteY0-12" fmla="*/ 0 h 2034171"/>
              <a:gd name="connsiteX1-13" fmla="*/ 2985643 w 2985643"/>
              <a:gd name="connsiteY1-14" fmla="*/ 0 h 2034171"/>
              <a:gd name="connsiteX2-15" fmla="*/ 2985643 w 2985643"/>
              <a:gd name="connsiteY2-16" fmla="*/ 2031631 h 2034171"/>
              <a:gd name="connsiteX3-17" fmla="*/ 831715 w 2985643"/>
              <a:gd name="connsiteY3-18" fmla="*/ 2034171 h 2034171"/>
              <a:gd name="connsiteX4-19" fmla="*/ 0 w 2985643"/>
              <a:gd name="connsiteY4-20" fmla="*/ 0 h 20341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85643" h="2034171">
                <a:moveTo>
                  <a:pt x="0" y="0"/>
                </a:moveTo>
                <a:lnTo>
                  <a:pt x="2985643" y="0"/>
                </a:lnTo>
                <a:lnTo>
                  <a:pt x="2985643" y="2031631"/>
                </a:lnTo>
                <a:lnTo>
                  <a:pt x="831715" y="2034171"/>
                </a:lnTo>
                <a:lnTo>
                  <a:pt x="0" y="0"/>
                </a:lnTo>
                <a:close/>
              </a:path>
            </a:pathLst>
          </a:custGeom>
          <a:gradFill flip="none" rotWithShape="1">
            <a:gsLst>
              <a:gs pos="0">
                <a:schemeClr val="tx1">
                  <a:lumMod val="50000"/>
                  <a:lumOff val="50000"/>
                  <a:alpha val="86000"/>
                </a:schemeClr>
              </a:gs>
              <a:gs pos="73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50" name="矩形 49"/>
          <p:cNvSpPr/>
          <p:nvPr/>
        </p:nvSpPr>
        <p:spPr>
          <a:xfrm rot="1902471">
            <a:off x="3183655" y="2695834"/>
            <a:ext cx="2676395" cy="1450599"/>
          </a:xfrm>
          <a:custGeom>
            <a:avLst/>
            <a:gdLst>
              <a:gd name="connsiteX0" fmla="*/ 0 w 3720934"/>
              <a:gd name="connsiteY0" fmla="*/ 0 h 1925878"/>
              <a:gd name="connsiteX1" fmla="*/ 3720934 w 3720934"/>
              <a:gd name="connsiteY1" fmla="*/ 0 h 1925878"/>
              <a:gd name="connsiteX2" fmla="*/ 3720934 w 3720934"/>
              <a:gd name="connsiteY2" fmla="*/ 1925878 h 1925878"/>
              <a:gd name="connsiteX3" fmla="*/ 0 w 3720934"/>
              <a:gd name="connsiteY3" fmla="*/ 1925878 h 1925878"/>
              <a:gd name="connsiteX4" fmla="*/ 0 w 3720934"/>
              <a:gd name="connsiteY4" fmla="*/ 0 h 1925878"/>
              <a:gd name="connsiteX0-1" fmla="*/ 0 w 3720934"/>
              <a:gd name="connsiteY0-2" fmla="*/ 3182 h 1929060"/>
              <a:gd name="connsiteX1-3" fmla="*/ 152407 w 3720934"/>
              <a:gd name="connsiteY1-4" fmla="*/ 0 h 1929060"/>
              <a:gd name="connsiteX2-5" fmla="*/ 3720934 w 3720934"/>
              <a:gd name="connsiteY2-6" fmla="*/ 3182 h 1929060"/>
              <a:gd name="connsiteX3-7" fmla="*/ 3720934 w 3720934"/>
              <a:gd name="connsiteY3-8" fmla="*/ 1929060 h 1929060"/>
              <a:gd name="connsiteX4-9" fmla="*/ 0 w 3720934"/>
              <a:gd name="connsiteY4-10" fmla="*/ 1929060 h 1929060"/>
              <a:gd name="connsiteX5" fmla="*/ 0 w 3720934"/>
              <a:gd name="connsiteY5" fmla="*/ 3182 h 1929060"/>
              <a:gd name="connsiteX0-11" fmla="*/ 0 w 3720934"/>
              <a:gd name="connsiteY0-12" fmla="*/ 3182 h 1934132"/>
              <a:gd name="connsiteX1-13" fmla="*/ 152407 w 3720934"/>
              <a:gd name="connsiteY1-14" fmla="*/ 0 h 1934132"/>
              <a:gd name="connsiteX2-15" fmla="*/ 3720934 w 3720934"/>
              <a:gd name="connsiteY2-16" fmla="*/ 3182 h 1934132"/>
              <a:gd name="connsiteX3-17" fmla="*/ 3720934 w 3720934"/>
              <a:gd name="connsiteY3-18" fmla="*/ 1929060 h 1934132"/>
              <a:gd name="connsiteX4-19" fmla="*/ 889943 w 3720934"/>
              <a:gd name="connsiteY4-20" fmla="*/ 1934132 h 1934132"/>
              <a:gd name="connsiteX5-21" fmla="*/ 0 w 3720934"/>
              <a:gd name="connsiteY5-22" fmla="*/ 1929060 h 1934132"/>
              <a:gd name="connsiteX6" fmla="*/ 0 w 3720934"/>
              <a:gd name="connsiteY6" fmla="*/ 3182 h 1934132"/>
              <a:gd name="connsiteX0-23" fmla="*/ 0 w 3720934"/>
              <a:gd name="connsiteY0-24" fmla="*/ 3182 h 1934132"/>
              <a:gd name="connsiteX1-25" fmla="*/ 152407 w 3720934"/>
              <a:gd name="connsiteY1-26" fmla="*/ 0 h 1934132"/>
              <a:gd name="connsiteX2-27" fmla="*/ 3720934 w 3720934"/>
              <a:gd name="connsiteY2-28" fmla="*/ 3182 h 1934132"/>
              <a:gd name="connsiteX3-29" fmla="*/ 3720934 w 3720934"/>
              <a:gd name="connsiteY3-30" fmla="*/ 1929060 h 1934132"/>
              <a:gd name="connsiteX4-31" fmla="*/ 889943 w 3720934"/>
              <a:gd name="connsiteY4-32" fmla="*/ 1934132 h 1934132"/>
              <a:gd name="connsiteX5-33" fmla="*/ 0 w 3720934"/>
              <a:gd name="connsiteY5-34" fmla="*/ 3182 h 1934132"/>
              <a:gd name="connsiteX0-35" fmla="*/ 737536 w 3568527"/>
              <a:gd name="connsiteY0-36" fmla="*/ 1934132 h 1934132"/>
              <a:gd name="connsiteX1-37" fmla="*/ 0 w 3568527"/>
              <a:gd name="connsiteY1-38" fmla="*/ 0 h 1934132"/>
              <a:gd name="connsiteX2-39" fmla="*/ 3568527 w 3568527"/>
              <a:gd name="connsiteY2-40" fmla="*/ 3182 h 1934132"/>
              <a:gd name="connsiteX3-41" fmla="*/ 3568527 w 3568527"/>
              <a:gd name="connsiteY3-42" fmla="*/ 1929060 h 1934132"/>
              <a:gd name="connsiteX4-43" fmla="*/ 737536 w 3568527"/>
              <a:gd name="connsiteY4-44" fmla="*/ 1934132 h 193413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68527" h="1934132">
                <a:moveTo>
                  <a:pt x="737536" y="1934132"/>
                </a:moveTo>
                <a:lnTo>
                  <a:pt x="0" y="0"/>
                </a:lnTo>
                <a:lnTo>
                  <a:pt x="3568527" y="3182"/>
                </a:lnTo>
                <a:lnTo>
                  <a:pt x="3568527" y="1929060"/>
                </a:lnTo>
                <a:lnTo>
                  <a:pt x="737536" y="1934132"/>
                </a:lnTo>
                <a:close/>
              </a:path>
            </a:pathLst>
          </a:custGeom>
          <a:gradFill flip="none" rotWithShape="1">
            <a:gsLst>
              <a:gs pos="0">
                <a:schemeClr val="tx1">
                  <a:lumMod val="50000"/>
                  <a:lumOff val="50000"/>
                  <a:alpha val="86000"/>
                </a:schemeClr>
              </a:gs>
              <a:gs pos="73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51" name="矩形 49"/>
          <p:cNvSpPr/>
          <p:nvPr/>
        </p:nvSpPr>
        <p:spPr>
          <a:xfrm rot="1902471">
            <a:off x="6472783" y="2695834"/>
            <a:ext cx="2676395" cy="1450599"/>
          </a:xfrm>
          <a:custGeom>
            <a:avLst/>
            <a:gdLst>
              <a:gd name="connsiteX0" fmla="*/ 0 w 3720934"/>
              <a:gd name="connsiteY0" fmla="*/ 0 h 1925878"/>
              <a:gd name="connsiteX1" fmla="*/ 3720934 w 3720934"/>
              <a:gd name="connsiteY1" fmla="*/ 0 h 1925878"/>
              <a:gd name="connsiteX2" fmla="*/ 3720934 w 3720934"/>
              <a:gd name="connsiteY2" fmla="*/ 1925878 h 1925878"/>
              <a:gd name="connsiteX3" fmla="*/ 0 w 3720934"/>
              <a:gd name="connsiteY3" fmla="*/ 1925878 h 1925878"/>
              <a:gd name="connsiteX4" fmla="*/ 0 w 3720934"/>
              <a:gd name="connsiteY4" fmla="*/ 0 h 1925878"/>
              <a:gd name="connsiteX0-1" fmla="*/ 0 w 3720934"/>
              <a:gd name="connsiteY0-2" fmla="*/ 3182 h 1929060"/>
              <a:gd name="connsiteX1-3" fmla="*/ 152407 w 3720934"/>
              <a:gd name="connsiteY1-4" fmla="*/ 0 h 1929060"/>
              <a:gd name="connsiteX2-5" fmla="*/ 3720934 w 3720934"/>
              <a:gd name="connsiteY2-6" fmla="*/ 3182 h 1929060"/>
              <a:gd name="connsiteX3-7" fmla="*/ 3720934 w 3720934"/>
              <a:gd name="connsiteY3-8" fmla="*/ 1929060 h 1929060"/>
              <a:gd name="connsiteX4-9" fmla="*/ 0 w 3720934"/>
              <a:gd name="connsiteY4-10" fmla="*/ 1929060 h 1929060"/>
              <a:gd name="connsiteX5" fmla="*/ 0 w 3720934"/>
              <a:gd name="connsiteY5" fmla="*/ 3182 h 1929060"/>
              <a:gd name="connsiteX0-11" fmla="*/ 0 w 3720934"/>
              <a:gd name="connsiteY0-12" fmla="*/ 3182 h 1934132"/>
              <a:gd name="connsiteX1-13" fmla="*/ 152407 w 3720934"/>
              <a:gd name="connsiteY1-14" fmla="*/ 0 h 1934132"/>
              <a:gd name="connsiteX2-15" fmla="*/ 3720934 w 3720934"/>
              <a:gd name="connsiteY2-16" fmla="*/ 3182 h 1934132"/>
              <a:gd name="connsiteX3-17" fmla="*/ 3720934 w 3720934"/>
              <a:gd name="connsiteY3-18" fmla="*/ 1929060 h 1934132"/>
              <a:gd name="connsiteX4-19" fmla="*/ 889943 w 3720934"/>
              <a:gd name="connsiteY4-20" fmla="*/ 1934132 h 1934132"/>
              <a:gd name="connsiteX5-21" fmla="*/ 0 w 3720934"/>
              <a:gd name="connsiteY5-22" fmla="*/ 1929060 h 1934132"/>
              <a:gd name="connsiteX6" fmla="*/ 0 w 3720934"/>
              <a:gd name="connsiteY6" fmla="*/ 3182 h 1934132"/>
              <a:gd name="connsiteX0-23" fmla="*/ 0 w 3720934"/>
              <a:gd name="connsiteY0-24" fmla="*/ 3182 h 1934132"/>
              <a:gd name="connsiteX1-25" fmla="*/ 152407 w 3720934"/>
              <a:gd name="connsiteY1-26" fmla="*/ 0 h 1934132"/>
              <a:gd name="connsiteX2-27" fmla="*/ 3720934 w 3720934"/>
              <a:gd name="connsiteY2-28" fmla="*/ 3182 h 1934132"/>
              <a:gd name="connsiteX3-29" fmla="*/ 3720934 w 3720934"/>
              <a:gd name="connsiteY3-30" fmla="*/ 1929060 h 1934132"/>
              <a:gd name="connsiteX4-31" fmla="*/ 889943 w 3720934"/>
              <a:gd name="connsiteY4-32" fmla="*/ 1934132 h 1934132"/>
              <a:gd name="connsiteX5-33" fmla="*/ 0 w 3720934"/>
              <a:gd name="connsiteY5-34" fmla="*/ 3182 h 1934132"/>
              <a:gd name="connsiteX0-35" fmla="*/ 737536 w 3568527"/>
              <a:gd name="connsiteY0-36" fmla="*/ 1934132 h 1934132"/>
              <a:gd name="connsiteX1-37" fmla="*/ 0 w 3568527"/>
              <a:gd name="connsiteY1-38" fmla="*/ 0 h 1934132"/>
              <a:gd name="connsiteX2-39" fmla="*/ 3568527 w 3568527"/>
              <a:gd name="connsiteY2-40" fmla="*/ 3182 h 1934132"/>
              <a:gd name="connsiteX3-41" fmla="*/ 3568527 w 3568527"/>
              <a:gd name="connsiteY3-42" fmla="*/ 1929060 h 1934132"/>
              <a:gd name="connsiteX4-43" fmla="*/ 737536 w 3568527"/>
              <a:gd name="connsiteY4-44" fmla="*/ 1934132 h 193413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568527" h="1934132">
                <a:moveTo>
                  <a:pt x="737536" y="1934132"/>
                </a:moveTo>
                <a:lnTo>
                  <a:pt x="0" y="0"/>
                </a:lnTo>
                <a:lnTo>
                  <a:pt x="3568527" y="3182"/>
                </a:lnTo>
                <a:lnTo>
                  <a:pt x="3568527" y="1929060"/>
                </a:lnTo>
                <a:lnTo>
                  <a:pt x="737536" y="1934132"/>
                </a:lnTo>
                <a:close/>
              </a:path>
            </a:pathLst>
          </a:custGeom>
          <a:gradFill flip="none" rotWithShape="1">
            <a:gsLst>
              <a:gs pos="0">
                <a:schemeClr val="tx1">
                  <a:lumMod val="50000"/>
                  <a:lumOff val="50000"/>
                  <a:alpha val="86000"/>
                </a:schemeClr>
              </a:gs>
              <a:gs pos="73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33" name="任意多边形 32"/>
          <p:cNvSpPr/>
          <p:nvPr/>
        </p:nvSpPr>
        <p:spPr>
          <a:xfrm>
            <a:off x="1517938" y="2084625"/>
            <a:ext cx="1153886" cy="1153886"/>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a:blipFill dpi="0" rotWithShape="1">
            <a:blip r:embed="rId8"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34" name="任意多边形 33"/>
          <p:cNvSpPr/>
          <p:nvPr/>
        </p:nvSpPr>
        <p:spPr>
          <a:xfrm>
            <a:off x="3166965" y="2532288"/>
            <a:ext cx="1153886" cy="1153886"/>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a:blipFill dpi="0" rotWithShape="1">
            <a:blip r:embed="rId9"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35" name="任意多边形 34"/>
          <p:cNvSpPr/>
          <p:nvPr/>
        </p:nvSpPr>
        <p:spPr>
          <a:xfrm>
            <a:off x="4809292" y="2084625"/>
            <a:ext cx="1153886" cy="1153886"/>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a:blipFill dpi="0" rotWithShape="1">
            <a:blip r:embed="rId10"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36" name="任意多边形 35"/>
          <p:cNvSpPr/>
          <p:nvPr/>
        </p:nvSpPr>
        <p:spPr>
          <a:xfrm>
            <a:off x="6481858" y="2532288"/>
            <a:ext cx="1153886" cy="1153886"/>
          </a:xfrm>
          <a:custGeom>
            <a:avLst/>
            <a:gdLst>
              <a:gd name="connsiteX0" fmla="*/ 769257 w 1538514"/>
              <a:gd name="connsiteY0" fmla="*/ 0 h 1538514"/>
              <a:gd name="connsiteX1" fmla="*/ 1538514 w 1538514"/>
              <a:gd name="connsiteY1" fmla="*/ 769257 h 1538514"/>
              <a:gd name="connsiteX2" fmla="*/ 769257 w 1538514"/>
              <a:gd name="connsiteY2" fmla="*/ 1538514 h 1538514"/>
              <a:gd name="connsiteX3" fmla="*/ 0 w 1538514"/>
              <a:gd name="connsiteY3" fmla="*/ 769257 h 1538514"/>
              <a:gd name="connsiteX4" fmla="*/ 769257 w 1538514"/>
              <a:gd name="connsiteY4" fmla="*/ 0 h 1538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8514" h="1538514">
                <a:moveTo>
                  <a:pt x="769257" y="0"/>
                </a:moveTo>
                <a:cubicBezTo>
                  <a:pt x="1194106" y="0"/>
                  <a:pt x="1538514" y="344408"/>
                  <a:pt x="1538514" y="769257"/>
                </a:cubicBezTo>
                <a:cubicBezTo>
                  <a:pt x="1538514" y="1194106"/>
                  <a:pt x="1194106" y="1538514"/>
                  <a:pt x="769257" y="1538514"/>
                </a:cubicBezTo>
                <a:cubicBezTo>
                  <a:pt x="344408" y="1538514"/>
                  <a:pt x="0" y="1194106"/>
                  <a:pt x="0" y="769257"/>
                </a:cubicBezTo>
                <a:cubicBezTo>
                  <a:pt x="0" y="344408"/>
                  <a:pt x="344408" y="0"/>
                  <a:pt x="769257" y="0"/>
                </a:cubicBezTo>
                <a:close/>
              </a:path>
            </a:pathLst>
          </a:custGeom>
          <a:blipFill dpi="0" rotWithShape="1">
            <a:blip r:embed="rId11"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nvGrpSpPr>
          <p:cNvPr id="3" name="组合 2"/>
          <p:cNvGrpSpPr/>
          <p:nvPr/>
        </p:nvGrpSpPr>
        <p:grpSpPr>
          <a:xfrm>
            <a:off x="1460131" y="2046375"/>
            <a:ext cx="6220745" cy="1707182"/>
            <a:chOff x="1946841" y="2651241"/>
            <a:chExt cx="8294326" cy="2276243"/>
          </a:xfrm>
        </p:grpSpPr>
        <p:sp>
          <p:nvSpPr>
            <p:cNvPr id="26" name="MH_SubTitle_1"/>
            <p:cNvSpPr/>
            <p:nvPr>
              <p:custDataLst>
                <p:tags r:id="rId2"/>
              </p:custDataLst>
            </p:nvPr>
          </p:nvSpPr>
          <p:spPr>
            <a:xfrm>
              <a:off x="1946841" y="2651241"/>
              <a:ext cx="1700024" cy="2276243"/>
            </a:xfrm>
            <a:custGeom>
              <a:avLst/>
              <a:gdLst>
                <a:gd name="connsiteX0" fmla="*/ 848292 w 1696584"/>
                <a:gd name="connsiteY0" fmla="*/ 102876 h 2273362"/>
                <a:gd name="connsiteX1" fmla="*/ 102876 w 1696584"/>
                <a:gd name="connsiteY1" fmla="*/ 848291 h 2273362"/>
                <a:gd name="connsiteX2" fmla="*/ 848292 w 1696584"/>
                <a:gd name="connsiteY2" fmla="*/ 1593706 h 2273362"/>
                <a:gd name="connsiteX3" fmla="*/ 1593709 w 1696584"/>
                <a:gd name="connsiteY3" fmla="*/ 848291 h 2273362"/>
                <a:gd name="connsiteX4" fmla="*/ 848292 w 1696584"/>
                <a:gd name="connsiteY4" fmla="*/ 102876 h 2273362"/>
                <a:gd name="connsiteX5" fmla="*/ 848293 w 1696584"/>
                <a:gd name="connsiteY5" fmla="*/ 0 h 2273362"/>
                <a:gd name="connsiteX6" fmla="*/ 1448126 w 1696584"/>
                <a:gd name="connsiteY6" fmla="*/ 248458 h 2273362"/>
                <a:gd name="connsiteX7" fmla="*/ 1448125 w 1696584"/>
                <a:gd name="connsiteY7" fmla="*/ 1448123 h 2273362"/>
                <a:gd name="connsiteX8" fmla="*/ 848291 w 1696584"/>
                <a:gd name="connsiteY8" fmla="*/ 2273362 h 2273362"/>
                <a:gd name="connsiteX9" fmla="*/ 248459 w 1696584"/>
                <a:gd name="connsiteY9" fmla="*/ 1448124 h 2273362"/>
                <a:gd name="connsiteX10" fmla="*/ 248460 w 1696584"/>
                <a:gd name="connsiteY10" fmla="*/ 248458 h 2273362"/>
                <a:gd name="connsiteX11" fmla="*/ 848293 w 1696584"/>
                <a:gd name="connsiteY11" fmla="*/ 0 h 2273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96584" h="2273362">
                  <a:moveTo>
                    <a:pt x="848292" y="102876"/>
                  </a:moveTo>
                  <a:cubicBezTo>
                    <a:pt x="436611" y="102876"/>
                    <a:pt x="102877" y="436610"/>
                    <a:pt x="102876" y="848291"/>
                  </a:cubicBezTo>
                  <a:cubicBezTo>
                    <a:pt x="102877" y="1259972"/>
                    <a:pt x="436611" y="1593706"/>
                    <a:pt x="848292" y="1593706"/>
                  </a:cubicBezTo>
                  <a:cubicBezTo>
                    <a:pt x="1259974" y="1593706"/>
                    <a:pt x="1593708" y="1259972"/>
                    <a:pt x="1593709" y="848291"/>
                  </a:cubicBezTo>
                  <a:cubicBezTo>
                    <a:pt x="1593708" y="436610"/>
                    <a:pt x="1259974" y="102876"/>
                    <a:pt x="848292" y="102876"/>
                  </a:cubicBezTo>
                  <a:close/>
                  <a:moveTo>
                    <a:pt x="848293" y="0"/>
                  </a:moveTo>
                  <a:cubicBezTo>
                    <a:pt x="1065390" y="-1"/>
                    <a:pt x="1282486" y="82819"/>
                    <a:pt x="1448126" y="248458"/>
                  </a:cubicBezTo>
                  <a:cubicBezTo>
                    <a:pt x="1779404" y="579736"/>
                    <a:pt x="1779404" y="1116845"/>
                    <a:pt x="1448125" y="1448123"/>
                  </a:cubicBezTo>
                  <a:cubicBezTo>
                    <a:pt x="1210613" y="1685636"/>
                    <a:pt x="1010668" y="1960714"/>
                    <a:pt x="848291" y="2273362"/>
                  </a:cubicBezTo>
                  <a:cubicBezTo>
                    <a:pt x="685915" y="1960715"/>
                    <a:pt x="485971" y="1685636"/>
                    <a:pt x="248459" y="1448124"/>
                  </a:cubicBezTo>
                  <a:cubicBezTo>
                    <a:pt x="-82819" y="1116846"/>
                    <a:pt x="-82819" y="579738"/>
                    <a:pt x="248460" y="248458"/>
                  </a:cubicBezTo>
                  <a:cubicBezTo>
                    <a:pt x="414100" y="82819"/>
                    <a:pt x="631197" y="-1"/>
                    <a:pt x="848293" y="0"/>
                  </a:cubicBezTo>
                  <a:close/>
                </a:path>
              </a:pathLst>
            </a:custGeom>
            <a:solidFill>
              <a:schemeClr val="accent1"/>
            </a:solidFill>
            <a:ln w="25400" cap="flat" cmpd="sng" algn="ctr">
              <a:solidFill>
                <a:schemeClr val="bg1">
                  <a:lumMod val="95000"/>
                </a:schemeClr>
              </a:solidFill>
              <a:prstDash val="solid"/>
            </a:ln>
            <a:effectLst/>
          </p:spPr>
          <p:txBody>
            <a:bodyPr lIns="0" tIns="0" rIns="0" bIns="513000" anchor="ctr">
              <a:normAutofit/>
            </a:bodyPr>
            <a:lstStyle/>
            <a:p>
              <a:pPr algn="ctr">
                <a:defRPr/>
              </a:pPr>
              <a:endParaRPr lang="zh-CN" altLang="en-US" sz="1500" kern="0" dirty="0">
                <a:solidFill>
                  <a:schemeClr val="accent1">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4" name="MH_SubTitle_2"/>
            <p:cNvSpPr/>
            <p:nvPr>
              <p:custDataLst>
                <p:tags r:id="rId3"/>
              </p:custDataLst>
            </p:nvPr>
          </p:nvSpPr>
          <p:spPr>
            <a:xfrm flipV="1">
              <a:off x="4198030" y="2702242"/>
              <a:ext cx="1623075" cy="2174241"/>
            </a:xfrm>
            <a:custGeom>
              <a:avLst/>
              <a:gdLst>
                <a:gd name="connsiteX0" fmla="*/ 809755 w 1619509"/>
                <a:gd name="connsiteY0" fmla="*/ 98200 h 2170088"/>
                <a:gd name="connsiteX1" fmla="*/ 98201 w 1619509"/>
                <a:gd name="connsiteY1" fmla="*/ 809753 h 2170088"/>
                <a:gd name="connsiteX2" fmla="*/ 809755 w 1619509"/>
                <a:gd name="connsiteY2" fmla="*/ 1521305 h 2170088"/>
                <a:gd name="connsiteX3" fmla="*/ 1521308 w 1619509"/>
                <a:gd name="connsiteY3" fmla="*/ 809753 h 2170088"/>
                <a:gd name="connsiteX4" fmla="*/ 809755 w 1619509"/>
                <a:gd name="connsiteY4" fmla="*/ 98200 h 2170088"/>
                <a:gd name="connsiteX5" fmla="*/ 809755 w 1619509"/>
                <a:gd name="connsiteY5" fmla="*/ 0 h 2170088"/>
                <a:gd name="connsiteX6" fmla="*/ 1382339 w 1619509"/>
                <a:gd name="connsiteY6" fmla="*/ 237171 h 2170088"/>
                <a:gd name="connsiteX7" fmla="*/ 1382338 w 1619509"/>
                <a:gd name="connsiteY7" fmla="*/ 1382338 h 2170088"/>
                <a:gd name="connsiteX8" fmla="*/ 809754 w 1619509"/>
                <a:gd name="connsiteY8" fmla="*/ 2170088 h 2170088"/>
                <a:gd name="connsiteX9" fmla="*/ 237170 w 1619509"/>
                <a:gd name="connsiteY9" fmla="*/ 1382339 h 2170088"/>
                <a:gd name="connsiteX10" fmla="*/ 237171 w 1619509"/>
                <a:gd name="connsiteY10" fmla="*/ 237172 h 2170088"/>
                <a:gd name="connsiteX11" fmla="*/ 809755 w 1619509"/>
                <a:gd name="connsiteY11" fmla="*/ 0 h 2170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19509" h="2170088">
                  <a:moveTo>
                    <a:pt x="809755" y="98200"/>
                  </a:moveTo>
                  <a:cubicBezTo>
                    <a:pt x="416774" y="98200"/>
                    <a:pt x="98201" y="416773"/>
                    <a:pt x="98201" y="809753"/>
                  </a:cubicBezTo>
                  <a:cubicBezTo>
                    <a:pt x="98201" y="1202732"/>
                    <a:pt x="416774" y="1521305"/>
                    <a:pt x="809755" y="1521305"/>
                  </a:cubicBezTo>
                  <a:cubicBezTo>
                    <a:pt x="1202735" y="1521305"/>
                    <a:pt x="1521308" y="1202732"/>
                    <a:pt x="1521308" y="809753"/>
                  </a:cubicBezTo>
                  <a:cubicBezTo>
                    <a:pt x="1521307" y="416774"/>
                    <a:pt x="1202734" y="98201"/>
                    <a:pt x="809755" y="98200"/>
                  </a:cubicBezTo>
                  <a:close/>
                  <a:moveTo>
                    <a:pt x="809755" y="0"/>
                  </a:moveTo>
                  <a:cubicBezTo>
                    <a:pt x="1016990" y="0"/>
                    <a:pt x="1224224" y="79056"/>
                    <a:pt x="1382339" y="237171"/>
                  </a:cubicBezTo>
                  <a:cubicBezTo>
                    <a:pt x="1698567" y="553400"/>
                    <a:pt x="1698567" y="1066109"/>
                    <a:pt x="1382338" y="1382338"/>
                  </a:cubicBezTo>
                  <a:cubicBezTo>
                    <a:pt x="1155616" y="1609061"/>
                    <a:pt x="964754" y="1871644"/>
                    <a:pt x="809754" y="2170088"/>
                  </a:cubicBezTo>
                  <a:cubicBezTo>
                    <a:pt x="654754" y="1871644"/>
                    <a:pt x="463892" y="1609061"/>
                    <a:pt x="237170" y="1382339"/>
                  </a:cubicBezTo>
                  <a:cubicBezTo>
                    <a:pt x="-79058" y="1066110"/>
                    <a:pt x="-79058" y="553401"/>
                    <a:pt x="237171" y="237172"/>
                  </a:cubicBezTo>
                  <a:cubicBezTo>
                    <a:pt x="395286" y="79057"/>
                    <a:pt x="602521" y="0"/>
                    <a:pt x="809755" y="0"/>
                  </a:cubicBezTo>
                  <a:close/>
                </a:path>
              </a:pathLst>
            </a:custGeom>
            <a:solidFill>
              <a:schemeClr val="bg1"/>
            </a:solidFill>
            <a:ln w="25400" cap="flat" cmpd="sng" algn="ctr">
              <a:solidFill>
                <a:schemeClr val="bg1">
                  <a:lumMod val="95000"/>
                </a:schemeClr>
              </a:solidFill>
              <a:prstDash val="solid"/>
            </a:ln>
            <a:effectLst/>
          </p:spPr>
          <p:txBody>
            <a:bodyPr lIns="0" tIns="0" rIns="0" bIns="513000" anchor="ctr">
              <a:normAutofit/>
            </a:bodyPr>
            <a:lstStyle/>
            <a:p>
              <a:pPr algn="ctr">
                <a:defRPr/>
              </a:pPr>
              <a:endParaRPr lang="zh-CN" altLang="en-US" sz="1500" kern="0" dirty="0">
                <a:solidFill>
                  <a:schemeClr val="accent2">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25" name="MH_SubTitle_3"/>
            <p:cNvSpPr/>
            <p:nvPr>
              <p:custDataLst>
                <p:tags r:id="rId4"/>
              </p:custDataLst>
            </p:nvPr>
          </p:nvSpPr>
          <p:spPr>
            <a:xfrm>
              <a:off x="6372270" y="2678083"/>
              <a:ext cx="1658866" cy="2222558"/>
            </a:xfrm>
            <a:custGeom>
              <a:avLst/>
              <a:gdLst>
                <a:gd name="connsiteX0" fmla="*/ 828301 w 1656601"/>
                <a:gd name="connsiteY0" fmla="*/ 100450 h 2219787"/>
                <a:gd name="connsiteX1" fmla="*/ 100451 w 1656601"/>
                <a:gd name="connsiteY1" fmla="*/ 828299 h 2219787"/>
                <a:gd name="connsiteX2" fmla="*/ 828301 w 1656601"/>
                <a:gd name="connsiteY2" fmla="*/ 1556147 h 2219787"/>
                <a:gd name="connsiteX3" fmla="*/ 1556150 w 1656601"/>
                <a:gd name="connsiteY3" fmla="*/ 828299 h 2219787"/>
                <a:gd name="connsiteX4" fmla="*/ 828301 w 1656601"/>
                <a:gd name="connsiteY4" fmla="*/ 100450 h 2219787"/>
                <a:gd name="connsiteX5" fmla="*/ 828301 w 1656601"/>
                <a:gd name="connsiteY5" fmla="*/ 0 h 2219787"/>
                <a:gd name="connsiteX6" fmla="*/ 1413998 w 1656601"/>
                <a:gd name="connsiteY6" fmla="*/ 242603 h 2219787"/>
                <a:gd name="connsiteX7" fmla="*/ 1413997 w 1656601"/>
                <a:gd name="connsiteY7" fmla="*/ 1413997 h 2219787"/>
                <a:gd name="connsiteX8" fmla="*/ 828300 w 1656601"/>
                <a:gd name="connsiteY8" fmla="*/ 2219787 h 2219787"/>
                <a:gd name="connsiteX9" fmla="*/ 242603 w 1656601"/>
                <a:gd name="connsiteY9" fmla="*/ 1413998 h 2219787"/>
                <a:gd name="connsiteX10" fmla="*/ 242604 w 1656601"/>
                <a:gd name="connsiteY10" fmla="*/ 242604 h 2219787"/>
                <a:gd name="connsiteX11" fmla="*/ 828301 w 1656601"/>
                <a:gd name="connsiteY11" fmla="*/ 0 h 2219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6601" h="2219787">
                  <a:moveTo>
                    <a:pt x="828301" y="100450"/>
                  </a:moveTo>
                  <a:cubicBezTo>
                    <a:pt x="426320" y="100450"/>
                    <a:pt x="100450" y="426319"/>
                    <a:pt x="100451" y="828299"/>
                  </a:cubicBezTo>
                  <a:cubicBezTo>
                    <a:pt x="100451" y="1230278"/>
                    <a:pt x="426320" y="1556147"/>
                    <a:pt x="828301" y="1556147"/>
                  </a:cubicBezTo>
                  <a:cubicBezTo>
                    <a:pt x="1230281" y="1556147"/>
                    <a:pt x="1556150" y="1230278"/>
                    <a:pt x="1556150" y="828299"/>
                  </a:cubicBezTo>
                  <a:cubicBezTo>
                    <a:pt x="1556149" y="426319"/>
                    <a:pt x="1230280" y="100451"/>
                    <a:pt x="828301" y="100450"/>
                  </a:cubicBezTo>
                  <a:close/>
                  <a:moveTo>
                    <a:pt x="828301" y="0"/>
                  </a:moveTo>
                  <a:cubicBezTo>
                    <a:pt x="1040282" y="0"/>
                    <a:pt x="1252263" y="80868"/>
                    <a:pt x="1413998" y="242603"/>
                  </a:cubicBezTo>
                  <a:cubicBezTo>
                    <a:pt x="1737469" y="566074"/>
                    <a:pt x="1737469" y="1090525"/>
                    <a:pt x="1413997" y="1413997"/>
                  </a:cubicBezTo>
                  <a:cubicBezTo>
                    <a:pt x="1182083" y="1645912"/>
                    <a:pt x="986850" y="1914508"/>
                    <a:pt x="828300" y="2219787"/>
                  </a:cubicBezTo>
                  <a:cubicBezTo>
                    <a:pt x="669750" y="1914508"/>
                    <a:pt x="474518" y="1645912"/>
                    <a:pt x="242603" y="1413998"/>
                  </a:cubicBezTo>
                  <a:cubicBezTo>
                    <a:pt x="-80868" y="1090527"/>
                    <a:pt x="-80868" y="566075"/>
                    <a:pt x="242604" y="242604"/>
                  </a:cubicBezTo>
                  <a:cubicBezTo>
                    <a:pt x="404340" y="80868"/>
                    <a:pt x="616321" y="0"/>
                    <a:pt x="828301" y="0"/>
                  </a:cubicBezTo>
                  <a:close/>
                </a:path>
              </a:pathLst>
            </a:custGeom>
            <a:solidFill>
              <a:schemeClr val="accent3"/>
            </a:solidFill>
            <a:ln w="25400" cap="flat" cmpd="sng" algn="ctr">
              <a:solidFill>
                <a:schemeClr val="bg1">
                  <a:lumMod val="95000"/>
                </a:schemeClr>
              </a:solidFill>
              <a:prstDash val="solid"/>
            </a:ln>
            <a:effectLst/>
          </p:spPr>
          <p:txBody>
            <a:bodyPr lIns="0" tIns="0" rIns="0" bIns="513000" anchor="ctr">
              <a:normAutofit/>
            </a:bodyPr>
            <a:lstStyle/>
            <a:p>
              <a:pPr algn="ctr">
                <a:defRPr/>
              </a:pPr>
              <a:endParaRPr lang="zh-CN" altLang="en-US" sz="1500" kern="0" dirty="0">
                <a:solidFill>
                  <a:schemeClr val="accent3">
                    <a:lumMod val="75000"/>
                  </a:schemeClr>
                </a:solidFill>
                <a:latin typeface="微软雅黑" panose="020B0503020204020204" pitchFamily="34" charset="-122"/>
                <a:ea typeface="微软雅黑" panose="020B0503020204020204" pitchFamily="34" charset="-122"/>
                <a:cs typeface="+mn-ea"/>
                <a:sym typeface="+mn-lt"/>
              </a:endParaRPr>
            </a:p>
          </p:txBody>
        </p:sp>
        <p:sp>
          <p:nvSpPr>
            <p:cNvPr id="11" name="MH_SubTitle_4"/>
            <p:cNvSpPr/>
            <p:nvPr>
              <p:custDataLst>
                <p:tags r:id="rId5"/>
              </p:custDataLst>
            </p:nvPr>
          </p:nvSpPr>
          <p:spPr>
            <a:xfrm flipV="1">
              <a:off x="8582302" y="2677189"/>
              <a:ext cx="1658865" cy="2224347"/>
            </a:xfrm>
            <a:custGeom>
              <a:avLst/>
              <a:gdLst>
                <a:gd name="connsiteX0" fmla="*/ 828301 w 1656601"/>
                <a:gd name="connsiteY0" fmla="*/ 100450 h 2219787"/>
                <a:gd name="connsiteX1" fmla="*/ 100451 w 1656601"/>
                <a:gd name="connsiteY1" fmla="*/ 828299 h 2219787"/>
                <a:gd name="connsiteX2" fmla="*/ 828301 w 1656601"/>
                <a:gd name="connsiteY2" fmla="*/ 1556147 h 2219787"/>
                <a:gd name="connsiteX3" fmla="*/ 1556150 w 1656601"/>
                <a:gd name="connsiteY3" fmla="*/ 828299 h 2219787"/>
                <a:gd name="connsiteX4" fmla="*/ 828301 w 1656601"/>
                <a:gd name="connsiteY4" fmla="*/ 100450 h 2219787"/>
                <a:gd name="connsiteX5" fmla="*/ 828301 w 1656601"/>
                <a:gd name="connsiteY5" fmla="*/ 0 h 2219787"/>
                <a:gd name="connsiteX6" fmla="*/ 1413998 w 1656601"/>
                <a:gd name="connsiteY6" fmla="*/ 242603 h 2219787"/>
                <a:gd name="connsiteX7" fmla="*/ 1413997 w 1656601"/>
                <a:gd name="connsiteY7" fmla="*/ 1413997 h 2219787"/>
                <a:gd name="connsiteX8" fmla="*/ 828300 w 1656601"/>
                <a:gd name="connsiteY8" fmla="*/ 2219787 h 2219787"/>
                <a:gd name="connsiteX9" fmla="*/ 242603 w 1656601"/>
                <a:gd name="connsiteY9" fmla="*/ 1413998 h 2219787"/>
                <a:gd name="connsiteX10" fmla="*/ 242604 w 1656601"/>
                <a:gd name="connsiteY10" fmla="*/ 242604 h 2219787"/>
                <a:gd name="connsiteX11" fmla="*/ 828301 w 1656601"/>
                <a:gd name="connsiteY11" fmla="*/ 0 h 2219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56601" h="2219787">
                  <a:moveTo>
                    <a:pt x="828301" y="100450"/>
                  </a:moveTo>
                  <a:cubicBezTo>
                    <a:pt x="426320" y="100450"/>
                    <a:pt x="100450" y="426319"/>
                    <a:pt x="100451" y="828299"/>
                  </a:cubicBezTo>
                  <a:cubicBezTo>
                    <a:pt x="100451" y="1230278"/>
                    <a:pt x="426320" y="1556147"/>
                    <a:pt x="828301" y="1556147"/>
                  </a:cubicBezTo>
                  <a:cubicBezTo>
                    <a:pt x="1230281" y="1556147"/>
                    <a:pt x="1556150" y="1230278"/>
                    <a:pt x="1556150" y="828299"/>
                  </a:cubicBezTo>
                  <a:cubicBezTo>
                    <a:pt x="1556149" y="426319"/>
                    <a:pt x="1230280" y="100451"/>
                    <a:pt x="828301" y="100450"/>
                  </a:cubicBezTo>
                  <a:close/>
                  <a:moveTo>
                    <a:pt x="828301" y="0"/>
                  </a:moveTo>
                  <a:cubicBezTo>
                    <a:pt x="1040282" y="0"/>
                    <a:pt x="1252263" y="80868"/>
                    <a:pt x="1413998" y="242603"/>
                  </a:cubicBezTo>
                  <a:cubicBezTo>
                    <a:pt x="1737469" y="566074"/>
                    <a:pt x="1737469" y="1090525"/>
                    <a:pt x="1413997" y="1413997"/>
                  </a:cubicBezTo>
                  <a:cubicBezTo>
                    <a:pt x="1182083" y="1645912"/>
                    <a:pt x="986850" y="1914508"/>
                    <a:pt x="828300" y="2219787"/>
                  </a:cubicBezTo>
                  <a:cubicBezTo>
                    <a:pt x="669750" y="1914508"/>
                    <a:pt x="474518" y="1645912"/>
                    <a:pt x="242603" y="1413998"/>
                  </a:cubicBezTo>
                  <a:cubicBezTo>
                    <a:pt x="-80868" y="1090527"/>
                    <a:pt x="-80868" y="566075"/>
                    <a:pt x="242604" y="242604"/>
                  </a:cubicBezTo>
                  <a:cubicBezTo>
                    <a:pt x="404340" y="80868"/>
                    <a:pt x="616321" y="0"/>
                    <a:pt x="828301" y="0"/>
                  </a:cubicBezTo>
                  <a:close/>
                </a:path>
              </a:pathLst>
            </a:custGeom>
            <a:solidFill>
              <a:schemeClr val="bg1"/>
            </a:solidFill>
            <a:ln w="25400" cap="flat" cmpd="sng" algn="ctr">
              <a:solidFill>
                <a:schemeClr val="bg1">
                  <a:lumMod val="95000"/>
                </a:schemeClr>
              </a:solidFill>
              <a:prstDash val="solid"/>
            </a:ln>
            <a:effectLst/>
          </p:spPr>
          <p:txBody>
            <a:bodyPr lIns="0" tIns="0" rIns="0" bIns="513000" anchor="ctr">
              <a:normAutofit/>
            </a:bodyPr>
            <a:lstStyle/>
            <a:p>
              <a:pPr algn="ctr">
                <a:defRPr/>
              </a:pPr>
              <a:endParaRPr lang="zh-CN" altLang="en-US" sz="1500" kern="0" dirty="0">
                <a:solidFill>
                  <a:schemeClr val="accent4">
                    <a:lumMod val="75000"/>
                  </a:schemeClr>
                </a:solidFill>
                <a:latin typeface="微软雅黑" panose="020B0503020204020204" pitchFamily="34" charset="-122"/>
                <a:ea typeface="微软雅黑" panose="020B0503020204020204" pitchFamily="34" charset="-122"/>
                <a:cs typeface="+mn-ea"/>
                <a:sym typeface="+mn-lt"/>
              </a:endParaRPr>
            </a:p>
          </p:txBody>
        </p:sp>
      </p:grpSp>
      <p:grpSp>
        <p:nvGrpSpPr>
          <p:cNvPr id="15" name="组合 14"/>
          <p:cNvGrpSpPr/>
          <p:nvPr/>
        </p:nvGrpSpPr>
        <p:grpSpPr>
          <a:xfrm>
            <a:off x="2698383" y="1096380"/>
            <a:ext cx="2146865" cy="809617"/>
            <a:chOff x="7303238" y="3331677"/>
            <a:chExt cx="2862486" cy="1079487"/>
          </a:xfrm>
        </p:grpSpPr>
        <p:sp>
          <p:nvSpPr>
            <p:cNvPr id="16" name="矩形 15"/>
            <p:cNvSpPr/>
            <p:nvPr/>
          </p:nvSpPr>
          <p:spPr>
            <a:xfrm>
              <a:off x="7613494" y="3331677"/>
              <a:ext cx="2241974" cy="39429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17" name="文本框 16"/>
            <p:cNvSpPr txBox="1"/>
            <p:nvPr/>
          </p:nvSpPr>
          <p:spPr>
            <a:xfrm>
              <a:off x="7303238" y="3641467"/>
              <a:ext cx="2862486" cy="769697"/>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18" name="组合 17"/>
          <p:cNvGrpSpPr/>
          <p:nvPr/>
        </p:nvGrpSpPr>
        <p:grpSpPr>
          <a:xfrm>
            <a:off x="5974983" y="1096380"/>
            <a:ext cx="2146865" cy="809617"/>
            <a:chOff x="7303238" y="3331677"/>
            <a:chExt cx="2862486" cy="1079487"/>
          </a:xfrm>
        </p:grpSpPr>
        <p:sp>
          <p:nvSpPr>
            <p:cNvPr id="19" name="矩形 18"/>
            <p:cNvSpPr/>
            <p:nvPr/>
          </p:nvSpPr>
          <p:spPr>
            <a:xfrm>
              <a:off x="7613494" y="3331677"/>
              <a:ext cx="2241974" cy="39429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0" name="文本框 19"/>
            <p:cNvSpPr txBox="1"/>
            <p:nvPr/>
          </p:nvSpPr>
          <p:spPr>
            <a:xfrm>
              <a:off x="7303238" y="3641467"/>
              <a:ext cx="2862486" cy="769697"/>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21" name="组合 20"/>
          <p:cNvGrpSpPr/>
          <p:nvPr/>
        </p:nvGrpSpPr>
        <p:grpSpPr>
          <a:xfrm>
            <a:off x="1036585" y="3945514"/>
            <a:ext cx="2146865" cy="823274"/>
            <a:chOff x="7303238" y="3331677"/>
            <a:chExt cx="2862486" cy="1097697"/>
          </a:xfrm>
        </p:grpSpPr>
        <p:sp>
          <p:nvSpPr>
            <p:cNvPr id="22" name="矩形 21"/>
            <p:cNvSpPr/>
            <p:nvPr/>
          </p:nvSpPr>
          <p:spPr>
            <a:xfrm>
              <a:off x="7613494" y="3331677"/>
              <a:ext cx="2241974" cy="39429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3" name="文本框 22"/>
            <p:cNvSpPr txBox="1"/>
            <p:nvPr/>
          </p:nvSpPr>
          <p:spPr>
            <a:xfrm>
              <a:off x="7303238" y="3641467"/>
              <a:ext cx="2862486" cy="787907"/>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27" name="组合 26"/>
          <p:cNvGrpSpPr/>
          <p:nvPr/>
        </p:nvGrpSpPr>
        <p:grpSpPr>
          <a:xfrm>
            <a:off x="4313185" y="3945514"/>
            <a:ext cx="2146865" cy="823274"/>
            <a:chOff x="7303238" y="3331677"/>
            <a:chExt cx="2862486" cy="1097697"/>
          </a:xfrm>
        </p:grpSpPr>
        <p:sp>
          <p:nvSpPr>
            <p:cNvPr id="28" name="矩形 27"/>
            <p:cNvSpPr/>
            <p:nvPr/>
          </p:nvSpPr>
          <p:spPr>
            <a:xfrm>
              <a:off x="7613494" y="3331677"/>
              <a:ext cx="2241974" cy="39429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9" name="文本框 28"/>
            <p:cNvSpPr txBox="1"/>
            <p:nvPr/>
          </p:nvSpPr>
          <p:spPr>
            <a:xfrm>
              <a:off x="7303238" y="3641467"/>
              <a:ext cx="2862486" cy="787907"/>
            </a:xfrm>
            <a:prstGeom prst="rect">
              <a:avLst/>
            </a:prstGeom>
            <a:noFill/>
          </p:spPr>
          <p:txBody>
            <a:bodyPr wrap="square" rtlCol="0">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1000"/>
                                        <p:tgtEl>
                                          <p:spTgt spid="36"/>
                                        </p:tgtEl>
                                      </p:cBhvr>
                                    </p:animEffect>
                                    <p:anim calcmode="lin" valueType="num">
                                      <p:cBhvr>
                                        <p:cTn id="23" dur="1000" fill="hold"/>
                                        <p:tgtEl>
                                          <p:spTgt spid="36"/>
                                        </p:tgtEl>
                                        <p:attrNameLst>
                                          <p:attrName>ppt_x</p:attrName>
                                        </p:attrNameLst>
                                      </p:cBhvr>
                                      <p:tavLst>
                                        <p:tav tm="0">
                                          <p:val>
                                            <p:strVal val="#ppt_x"/>
                                          </p:val>
                                        </p:tav>
                                        <p:tav tm="100000">
                                          <p:val>
                                            <p:strVal val="#ppt_x"/>
                                          </p:val>
                                        </p:tav>
                                      </p:tavLst>
                                    </p:anim>
                                    <p:anim calcmode="lin" valueType="num">
                                      <p:cBhvr>
                                        <p:cTn id="24" dur="1000" fill="hold"/>
                                        <p:tgtEl>
                                          <p:spTgt spid="3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1000"/>
                                        <p:tgtEl>
                                          <p:spTgt spid="3"/>
                                        </p:tgtEl>
                                      </p:cBhvr>
                                    </p:animEffect>
                                    <p:anim calcmode="lin" valueType="num">
                                      <p:cBhvr>
                                        <p:cTn id="28" dur="1000" fill="hold"/>
                                        <p:tgtEl>
                                          <p:spTgt spid="3"/>
                                        </p:tgtEl>
                                        <p:attrNameLst>
                                          <p:attrName>ppt_x</p:attrName>
                                        </p:attrNameLst>
                                      </p:cBhvr>
                                      <p:tavLst>
                                        <p:tav tm="0">
                                          <p:val>
                                            <p:strVal val="#ppt_x"/>
                                          </p:val>
                                        </p:tav>
                                        <p:tav tm="100000">
                                          <p:val>
                                            <p:strVal val="#ppt_x"/>
                                          </p:val>
                                        </p:tav>
                                      </p:tavLst>
                                    </p:anim>
                                    <p:anim calcmode="lin" valueType="num">
                                      <p:cBhvr>
                                        <p:cTn id="29" dur="1000" fill="hold"/>
                                        <p:tgtEl>
                                          <p:spTgt spid="3"/>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500"/>
                                        <p:tgtEl>
                                          <p:spTgt spid="4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fade">
                                      <p:cBhvr>
                                        <p:cTn id="36" dur="500"/>
                                        <p:tgtEl>
                                          <p:spTgt spid="5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fade">
                                      <p:cBhvr>
                                        <p:cTn id="39" dur="500"/>
                                        <p:tgtEl>
                                          <p:spTgt spid="4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500"/>
                                        <p:tgtEl>
                                          <p:spTgt spid="51"/>
                                        </p:tgtEl>
                                      </p:cBhvr>
                                    </p:animEffect>
                                  </p:childTnLst>
                                </p:cTn>
                              </p:par>
                            </p:childTnLst>
                          </p:cTn>
                        </p:par>
                        <p:par>
                          <p:cTn id="43" fill="hold">
                            <p:stCondLst>
                              <p:cond delay="1500"/>
                            </p:stCondLst>
                            <p:childTnLst>
                              <p:par>
                                <p:cTn id="44" presetID="53" presetClass="entr" presetSubtype="16"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childTnLst>
                          </p:cTn>
                        </p:par>
                        <p:par>
                          <p:cTn id="49" fill="hold">
                            <p:stCondLst>
                              <p:cond delay="2000"/>
                            </p:stCondLst>
                            <p:childTnLst>
                              <p:par>
                                <p:cTn id="50" presetID="53" presetClass="entr" presetSubtype="16" fill="hold" nodeType="after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500" fill="hold"/>
                                        <p:tgtEl>
                                          <p:spTgt spid="15"/>
                                        </p:tgtEl>
                                        <p:attrNameLst>
                                          <p:attrName>ppt_w</p:attrName>
                                        </p:attrNameLst>
                                      </p:cBhvr>
                                      <p:tavLst>
                                        <p:tav tm="0">
                                          <p:val>
                                            <p:fltVal val="0"/>
                                          </p:val>
                                        </p:tav>
                                        <p:tav tm="100000">
                                          <p:val>
                                            <p:strVal val="#ppt_w"/>
                                          </p:val>
                                        </p:tav>
                                      </p:tavLst>
                                    </p:anim>
                                    <p:anim calcmode="lin" valueType="num">
                                      <p:cBhvr>
                                        <p:cTn id="53" dur="500" fill="hold"/>
                                        <p:tgtEl>
                                          <p:spTgt spid="15"/>
                                        </p:tgtEl>
                                        <p:attrNameLst>
                                          <p:attrName>ppt_h</p:attrName>
                                        </p:attrNameLst>
                                      </p:cBhvr>
                                      <p:tavLst>
                                        <p:tav tm="0">
                                          <p:val>
                                            <p:fltVal val="0"/>
                                          </p:val>
                                        </p:tav>
                                        <p:tav tm="100000">
                                          <p:val>
                                            <p:strVal val="#ppt_h"/>
                                          </p:val>
                                        </p:tav>
                                      </p:tavLst>
                                    </p:anim>
                                    <p:animEffect transition="in" filter="fade">
                                      <p:cBhvr>
                                        <p:cTn id="54" dur="500"/>
                                        <p:tgtEl>
                                          <p:spTgt spid="15"/>
                                        </p:tgtEl>
                                      </p:cBhvr>
                                    </p:animEffect>
                                  </p:childTnLst>
                                </p:cTn>
                              </p:par>
                            </p:childTnLst>
                          </p:cTn>
                        </p:par>
                        <p:par>
                          <p:cTn id="55" fill="hold">
                            <p:stCondLst>
                              <p:cond delay="2500"/>
                            </p:stCondLst>
                            <p:childTnLst>
                              <p:par>
                                <p:cTn id="56" presetID="53" presetClass="entr" presetSubtype="16" fill="hold" nodeType="afterEffect">
                                  <p:stCondLst>
                                    <p:cond delay="0"/>
                                  </p:stCondLst>
                                  <p:childTnLst>
                                    <p:set>
                                      <p:cBhvr>
                                        <p:cTn id="57" dur="1" fill="hold">
                                          <p:stCondLst>
                                            <p:cond delay="0"/>
                                          </p:stCondLst>
                                        </p:cTn>
                                        <p:tgtEl>
                                          <p:spTgt spid="27"/>
                                        </p:tgtEl>
                                        <p:attrNameLst>
                                          <p:attrName>style.visibility</p:attrName>
                                        </p:attrNameLst>
                                      </p:cBhvr>
                                      <p:to>
                                        <p:strVal val="visible"/>
                                      </p:to>
                                    </p:set>
                                    <p:anim calcmode="lin" valueType="num">
                                      <p:cBhvr>
                                        <p:cTn id="58" dur="500" fill="hold"/>
                                        <p:tgtEl>
                                          <p:spTgt spid="27"/>
                                        </p:tgtEl>
                                        <p:attrNameLst>
                                          <p:attrName>ppt_w</p:attrName>
                                        </p:attrNameLst>
                                      </p:cBhvr>
                                      <p:tavLst>
                                        <p:tav tm="0">
                                          <p:val>
                                            <p:fltVal val="0"/>
                                          </p:val>
                                        </p:tav>
                                        <p:tav tm="100000">
                                          <p:val>
                                            <p:strVal val="#ppt_w"/>
                                          </p:val>
                                        </p:tav>
                                      </p:tavLst>
                                    </p:anim>
                                    <p:anim calcmode="lin" valueType="num">
                                      <p:cBhvr>
                                        <p:cTn id="59" dur="500" fill="hold"/>
                                        <p:tgtEl>
                                          <p:spTgt spid="27"/>
                                        </p:tgtEl>
                                        <p:attrNameLst>
                                          <p:attrName>ppt_h</p:attrName>
                                        </p:attrNameLst>
                                      </p:cBhvr>
                                      <p:tavLst>
                                        <p:tav tm="0">
                                          <p:val>
                                            <p:fltVal val="0"/>
                                          </p:val>
                                        </p:tav>
                                        <p:tav tm="100000">
                                          <p:val>
                                            <p:strVal val="#ppt_h"/>
                                          </p:val>
                                        </p:tav>
                                      </p:tavLst>
                                    </p:anim>
                                    <p:animEffect transition="in" filter="fade">
                                      <p:cBhvr>
                                        <p:cTn id="60" dur="500"/>
                                        <p:tgtEl>
                                          <p:spTgt spid="27"/>
                                        </p:tgtEl>
                                      </p:cBhvr>
                                    </p:animEffect>
                                  </p:childTnLst>
                                </p:cTn>
                              </p:par>
                            </p:childTnLst>
                          </p:cTn>
                        </p:par>
                        <p:par>
                          <p:cTn id="61" fill="hold">
                            <p:stCondLst>
                              <p:cond delay="3000"/>
                            </p:stCondLst>
                            <p:childTnLst>
                              <p:par>
                                <p:cTn id="62" presetID="53" presetClass="entr" presetSubtype="16" fill="hold"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ppt_w</p:attrName>
                                        </p:attrNameLst>
                                      </p:cBhvr>
                                      <p:tavLst>
                                        <p:tav tm="0">
                                          <p:val>
                                            <p:fltVal val="0"/>
                                          </p:val>
                                        </p:tav>
                                        <p:tav tm="100000">
                                          <p:val>
                                            <p:strVal val="#ppt_w"/>
                                          </p:val>
                                        </p:tav>
                                      </p:tavLst>
                                    </p:anim>
                                    <p:anim calcmode="lin" valueType="num">
                                      <p:cBhvr>
                                        <p:cTn id="65" dur="500" fill="hold"/>
                                        <p:tgtEl>
                                          <p:spTgt spid="18"/>
                                        </p:tgtEl>
                                        <p:attrNameLst>
                                          <p:attrName>ppt_h</p:attrName>
                                        </p:attrNameLst>
                                      </p:cBhvr>
                                      <p:tavLst>
                                        <p:tav tm="0">
                                          <p:val>
                                            <p:fltVal val="0"/>
                                          </p:val>
                                        </p:tav>
                                        <p:tav tm="100000">
                                          <p:val>
                                            <p:strVal val="#ppt_h"/>
                                          </p:val>
                                        </p:tav>
                                      </p:tavLst>
                                    </p:anim>
                                    <p:animEffect transition="in" filter="fade">
                                      <p:cBhvr>
                                        <p:cTn id="6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9" grpId="0" animBg="1"/>
      <p:bldP spid="50" grpId="0" animBg="1"/>
      <p:bldP spid="51" grpId="0" animBg="1"/>
      <p:bldP spid="33" grpId="0" animBg="1"/>
      <p:bldP spid="34" grpId="0" animBg="1"/>
      <p:bldP spid="35"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400643">
            <a:off x="5107682" y="3788242"/>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rot="1400643">
            <a:off x="3410212" y="3788242"/>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4" name="矩形 3"/>
          <p:cNvSpPr/>
          <p:nvPr/>
        </p:nvSpPr>
        <p:spPr>
          <a:xfrm rot="1400643">
            <a:off x="5126629" y="2132163"/>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5" name="矩形 4"/>
          <p:cNvSpPr/>
          <p:nvPr/>
        </p:nvSpPr>
        <p:spPr>
          <a:xfrm rot="1400643">
            <a:off x="3410211" y="2132163"/>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grpSp>
        <p:nvGrpSpPr>
          <p:cNvPr id="6" name="组合 4"/>
          <p:cNvGrpSpPr/>
          <p:nvPr/>
        </p:nvGrpSpPr>
        <p:grpSpPr>
          <a:xfrm>
            <a:off x="4996275" y="1621727"/>
            <a:ext cx="3399889" cy="842218"/>
            <a:chOff x="6678540" y="2002809"/>
            <a:chExt cx="4534584" cy="1122957"/>
          </a:xfrm>
        </p:grpSpPr>
        <p:sp>
          <p:nvSpPr>
            <p:cNvPr id="7" name="Oval 8"/>
            <p:cNvSpPr>
              <a:spLocks noChangeArrowheads="1"/>
            </p:cNvSpPr>
            <p:nvPr/>
          </p:nvSpPr>
          <p:spPr bwMode="auto">
            <a:xfrm rot="2700000">
              <a:off x="6675661" y="2055695"/>
              <a:ext cx="1072950" cy="1067191"/>
            </a:xfrm>
            <a:prstGeom prst="rect">
              <a:avLst/>
            </a:prstGeom>
            <a:solidFill>
              <a:srgbClr val="123E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 name="AutoShape 59"/>
            <p:cNvSpPr/>
            <p:nvPr/>
          </p:nvSpPr>
          <p:spPr bwMode="auto">
            <a:xfrm>
              <a:off x="6884390" y="2284059"/>
              <a:ext cx="539418" cy="537043"/>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9044" tIns="19044" rIns="19044" bIns="19044" anchor="ctr"/>
            <a:lstStyle/>
            <a:p>
              <a:pPr algn="ctr" defTabSz="171450">
                <a:defRPr/>
              </a:pPr>
              <a:endParaRPr lang="en-US" sz="110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9" name="TextBox 76"/>
            <p:cNvSpPr txBox="1"/>
            <p:nvPr/>
          </p:nvSpPr>
          <p:spPr>
            <a:xfrm>
              <a:off x="8097944" y="2002809"/>
              <a:ext cx="2284695" cy="369161"/>
            </a:xfrm>
            <a:prstGeom prst="rect">
              <a:avLst/>
            </a:prstGeom>
            <a:noFill/>
            <a:effectLst/>
          </p:spPr>
          <p:txBody>
            <a:bodyPr wrap="square" rtlCol="0">
              <a:spAutoFit/>
            </a:bodyPr>
            <a:lstStyle/>
            <a:p>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在此添加标题</a:t>
              </a:r>
              <a:endParaRPr lang="id-ID" altLang="zh-CN" sz="1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0" name="文本框 9"/>
            <p:cNvSpPr txBox="1"/>
            <p:nvPr/>
          </p:nvSpPr>
          <p:spPr>
            <a:xfrm>
              <a:off x="8097944" y="2319884"/>
              <a:ext cx="3115180" cy="548100"/>
            </a:xfrm>
            <a:prstGeom prst="rect">
              <a:avLst/>
            </a:prstGeom>
            <a:noFill/>
            <a:effectLst/>
          </p:spPr>
          <p:txBody>
            <a:bodyPr wrap="square" rtlCol="0">
              <a:spAutoFit/>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11" name="组合 3"/>
          <p:cNvGrpSpPr/>
          <p:nvPr/>
        </p:nvGrpSpPr>
        <p:grpSpPr>
          <a:xfrm>
            <a:off x="4994838" y="3330555"/>
            <a:ext cx="3401327" cy="804713"/>
            <a:chOff x="6676621" y="4281248"/>
            <a:chExt cx="4536503" cy="1072950"/>
          </a:xfrm>
        </p:grpSpPr>
        <p:sp>
          <p:nvSpPr>
            <p:cNvPr id="12" name="Oval 6"/>
            <p:cNvSpPr>
              <a:spLocks noChangeArrowheads="1"/>
            </p:cNvSpPr>
            <p:nvPr/>
          </p:nvSpPr>
          <p:spPr bwMode="auto">
            <a:xfrm rot="2700000">
              <a:off x="6675661" y="4282208"/>
              <a:ext cx="1072950" cy="107103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13" name="AutoShape 4"/>
            <p:cNvSpPr/>
            <p:nvPr/>
          </p:nvSpPr>
          <p:spPr bwMode="auto">
            <a:xfrm>
              <a:off x="6982785" y="4556330"/>
              <a:ext cx="520409" cy="5227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p:spPr>
          <p:txBody>
            <a:bodyPr lIns="19044" tIns="19044" rIns="19044" bIns="19044" anchor="ctr"/>
            <a:lstStyle/>
            <a:p>
              <a:pPr algn="ctr" defTabSz="171450">
                <a:defRPr/>
              </a:pPr>
              <a:endParaRPr lang="en-US" sz="110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14" name="TextBox 76"/>
            <p:cNvSpPr txBox="1"/>
            <p:nvPr/>
          </p:nvSpPr>
          <p:spPr>
            <a:xfrm>
              <a:off x="8097945" y="4324588"/>
              <a:ext cx="2284695" cy="369161"/>
            </a:xfrm>
            <a:prstGeom prst="rect">
              <a:avLst/>
            </a:prstGeom>
            <a:noFill/>
            <a:effectLst/>
          </p:spPr>
          <p:txBody>
            <a:bodyPr wrap="square" rtlCol="0">
              <a:spAutoFit/>
            </a:bodyPr>
            <a:lstStyle/>
            <a:p>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在此添加标题</a:t>
              </a:r>
              <a:endParaRPr lang="id-ID" altLang="zh-CN" sz="1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5" name="文本框 14"/>
            <p:cNvSpPr txBox="1"/>
            <p:nvPr/>
          </p:nvSpPr>
          <p:spPr>
            <a:xfrm>
              <a:off x="8097945" y="4641662"/>
              <a:ext cx="3115179" cy="548100"/>
            </a:xfrm>
            <a:prstGeom prst="rect">
              <a:avLst/>
            </a:prstGeom>
            <a:noFill/>
            <a:effectLst/>
          </p:spPr>
          <p:txBody>
            <a:bodyPr wrap="square" rtlCol="0">
              <a:spAutoFit/>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16" name="组合 1"/>
          <p:cNvGrpSpPr/>
          <p:nvPr/>
        </p:nvGrpSpPr>
        <p:grpSpPr>
          <a:xfrm>
            <a:off x="719573" y="1621728"/>
            <a:ext cx="3404601" cy="840778"/>
            <a:chOff x="974509" y="2002809"/>
            <a:chExt cx="4540869" cy="1121037"/>
          </a:xfrm>
        </p:grpSpPr>
        <p:sp>
          <p:nvSpPr>
            <p:cNvPr id="17" name="Oval 7"/>
            <p:cNvSpPr>
              <a:spLocks noChangeArrowheads="1"/>
            </p:cNvSpPr>
            <p:nvPr/>
          </p:nvSpPr>
          <p:spPr bwMode="auto">
            <a:xfrm rot="2700000">
              <a:off x="4447228" y="2055695"/>
              <a:ext cx="1069110" cy="1067191"/>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prstClr val="white"/>
                </a:solidFill>
                <a:latin typeface="微软雅黑" panose="020B0503020204020204" pitchFamily="34" charset="-122"/>
                <a:ea typeface="微软雅黑" panose="020B0503020204020204" pitchFamily="34" charset="-122"/>
                <a:cs typeface="+mn-ea"/>
                <a:sym typeface="+mn-lt"/>
              </a:endParaRPr>
            </a:p>
          </p:txBody>
        </p:sp>
        <p:grpSp>
          <p:nvGrpSpPr>
            <p:cNvPr id="18" name="组合 55"/>
            <p:cNvGrpSpPr/>
            <p:nvPr/>
          </p:nvGrpSpPr>
          <p:grpSpPr>
            <a:xfrm>
              <a:off x="4716835" y="2320478"/>
              <a:ext cx="537625" cy="537627"/>
              <a:chOff x="3191434" y="2145028"/>
              <a:chExt cx="359165" cy="359165"/>
            </a:xfrm>
            <a:solidFill>
              <a:schemeClr val="bg1"/>
            </a:solidFill>
            <a:effectLst/>
          </p:grpSpPr>
          <p:sp>
            <p:nvSpPr>
              <p:cNvPr id="21" name="AutoShape 123"/>
              <p:cNvSpPr/>
              <p:nvPr/>
            </p:nvSpPr>
            <p:spPr bwMode="auto">
              <a:xfrm>
                <a:off x="319143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9044" tIns="19044" rIns="19044" bIns="19044" anchor="ctr"/>
              <a:lstStyle/>
              <a:p>
                <a:pPr algn="ctr" defTabSz="171450">
                  <a:defRPr/>
                </a:pPr>
                <a:endParaRPr lang="en-US" sz="110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22" name="AutoShape 124"/>
              <p:cNvSpPr/>
              <p:nvPr/>
            </p:nvSpPr>
            <p:spPr bwMode="auto">
              <a:xfrm>
                <a:off x="3292736" y="2245717"/>
                <a:ext cx="157173" cy="15717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9044" tIns="19044" rIns="19044" bIns="19044" anchor="ctr"/>
              <a:lstStyle/>
              <a:p>
                <a:pPr algn="ctr" defTabSz="171450">
                  <a:defRPr/>
                </a:pPr>
                <a:endParaRPr lang="en-US" sz="110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23" name="AutoShape 125"/>
              <p:cNvSpPr/>
              <p:nvPr/>
            </p:nvSpPr>
            <p:spPr bwMode="auto">
              <a:xfrm>
                <a:off x="3325891" y="2279484"/>
                <a:ext cx="90253" cy="902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9044" tIns="19044" rIns="19044" bIns="19044" anchor="ctr"/>
              <a:lstStyle/>
              <a:p>
                <a:pPr algn="ctr" defTabSz="171450">
                  <a:defRPr/>
                </a:pPr>
                <a:endParaRPr lang="en-US" sz="110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19" name="TextBox 76"/>
            <p:cNvSpPr txBox="1"/>
            <p:nvPr/>
          </p:nvSpPr>
          <p:spPr>
            <a:xfrm>
              <a:off x="1775520" y="2002809"/>
              <a:ext cx="2284694" cy="369161"/>
            </a:xfrm>
            <a:prstGeom prst="rect">
              <a:avLst/>
            </a:prstGeom>
            <a:noFill/>
            <a:effectLst/>
          </p:spPr>
          <p:txBody>
            <a:bodyPr wrap="square" rtlCol="0">
              <a:spAutoFit/>
            </a:bodyPr>
            <a:lstStyle/>
            <a:p>
              <a:pPr algn="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在此添加标题</a:t>
              </a:r>
              <a:endParaRPr lang="id-ID" altLang="zh-CN" sz="1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20" name="文本框 19"/>
            <p:cNvSpPr txBox="1"/>
            <p:nvPr/>
          </p:nvSpPr>
          <p:spPr>
            <a:xfrm>
              <a:off x="974509" y="2319884"/>
              <a:ext cx="3115178" cy="548100"/>
            </a:xfrm>
            <a:prstGeom prst="rect">
              <a:avLst/>
            </a:prstGeom>
            <a:noFill/>
            <a:effectLst/>
          </p:spPr>
          <p:txBody>
            <a:bodyPr wrap="square" rtlCol="0">
              <a:spAutoFit/>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24" name="组合 2"/>
          <p:cNvGrpSpPr/>
          <p:nvPr/>
        </p:nvGrpSpPr>
        <p:grpSpPr>
          <a:xfrm>
            <a:off x="719572" y="3331995"/>
            <a:ext cx="3406041" cy="801833"/>
            <a:chOff x="974509" y="4283168"/>
            <a:chExt cx="4542789" cy="1069110"/>
          </a:xfrm>
        </p:grpSpPr>
        <p:sp>
          <p:nvSpPr>
            <p:cNvPr id="25" name="Oval 9"/>
            <p:cNvSpPr>
              <a:spLocks noChangeArrowheads="1"/>
            </p:cNvSpPr>
            <p:nvPr/>
          </p:nvSpPr>
          <p:spPr bwMode="auto">
            <a:xfrm rot="2700000">
              <a:off x="4447228" y="4282208"/>
              <a:ext cx="1069110" cy="1071030"/>
            </a:xfrm>
            <a:prstGeom prst="rect">
              <a:avLst/>
            </a:prstGeom>
            <a:solidFill>
              <a:srgbClr val="123E6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prstClr val="white"/>
                </a:solidFill>
                <a:latin typeface="微软雅黑" panose="020B0503020204020204" pitchFamily="34" charset="-122"/>
                <a:ea typeface="微软雅黑" panose="020B0503020204020204" pitchFamily="34" charset="-122"/>
                <a:cs typeface="+mn-ea"/>
                <a:sym typeface="+mn-lt"/>
              </a:endParaRPr>
            </a:p>
          </p:txBody>
        </p:sp>
        <p:grpSp>
          <p:nvGrpSpPr>
            <p:cNvPr id="26" name="Group 112"/>
            <p:cNvGrpSpPr/>
            <p:nvPr/>
          </p:nvGrpSpPr>
          <p:grpSpPr>
            <a:xfrm>
              <a:off x="4698745" y="4574573"/>
              <a:ext cx="538545" cy="504543"/>
              <a:chOff x="5368132" y="3540125"/>
              <a:chExt cx="465138" cy="435769"/>
            </a:xfrm>
            <a:solidFill>
              <a:schemeClr val="bg1"/>
            </a:solidFill>
            <a:effectLst/>
          </p:grpSpPr>
          <p:sp>
            <p:nvSpPr>
              <p:cNvPr id="29"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44" tIns="19044" rIns="19044" bIns="19044" anchor="ctr"/>
              <a:lstStyle/>
              <a:p>
                <a:pPr algn="ctr" defTabSz="171450">
                  <a:defRPr/>
                </a:pPr>
                <a:endParaRPr lang="en-US" sz="110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sp>
            <p:nvSpPr>
              <p:cNvPr id="30"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44" tIns="19044" rIns="19044" bIns="19044" anchor="ctr"/>
              <a:lstStyle/>
              <a:p>
                <a:pPr algn="ctr" defTabSz="171450">
                  <a:defRPr/>
                </a:pPr>
                <a:endParaRPr lang="en-US" sz="1100" kern="0" dirty="0">
                  <a:solidFill>
                    <a:srgbClr val="FFFFFF"/>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mn-ea"/>
                  <a:sym typeface="+mn-lt"/>
                </a:endParaRPr>
              </a:p>
            </p:txBody>
          </p:sp>
        </p:grpSp>
        <p:sp>
          <p:nvSpPr>
            <p:cNvPr id="27" name="TextBox 76"/>
            <p:cNvSpPr txBox="1"/>
            <p:nvPr/>
          </p:nvSpPr>
          <p:spPr>
            <a:xfrm>
              <a:off x="1804993" y="4324589"/>
              <a:ext cx="2284694" cy="369161"/>
            </a:xfrm>
            <a:prstGeom prst="rect">
              <a:avLst/>
            </a:prstGeom>
            <a:noFill/>
            <a:effectLst/>
          </p:spPr>
          <p:txBody>
            <a:bodyPr wrap="square" rtlCol="0">
              <a:spAutoFit/>
            </a:bodyPr>
            <a:lstStyle/>
            <a:p>
              <a:pPr algn="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在此添加标题</a:t>
              </a:r>
              <a:endParaRPr lang="id-ID" altLang="zh-CN" sz="1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28" name="文本框 27"/>
            <p:cNvSpPr txBox="1"/>
            <p:nvPr/>
          </p:nvSpPr>
          <p:spPr>
            <a:xfrm>
              <a:off x="974509" y="4641661"/>
              <a:ext cx="3115178" cy="548100"/>
            </a:xfrm>
            <a:prstGeom prst="rect">
              <a:avLst/>
            </a:prstGeom>
            <a:noFill/>
            <a:effectLst/>
          </p:spPr>
          <p:txBody>
            <a:bodyPr wrap="square" rtlCol="0">
              <a:spAutoFit/>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31" name="组合 5"/>
          <p:cNvGrpSpPr/>
          <p:nvPr/>
        </p:nvGrpSpPr>
        <p:grpSpPr>
          <a:xfrm>
            <a:off x="4025212" y="2384009"/>
            <a:ext cx="1095253" cy="1097561"/>
            <a:chOff x="5383388" y="3019186"/>
            <a:chExt cx="1460788" cy="1463415"/>
          </a:xfrm>
          <a:solidFill>
            <a:schemeClr val="accent1"/>
          </a:solidFill>
        </p:grpSpPr>
        <p:sp>
          <p:nvSpPr>
            <p:cNvPr id="32" name="Oval 7"/>
            <p:cNvSpPr>
              <a:spLocks noChangeArrowheads="1"/>
            </p:cNvSpPr>
            <p:nvPr/>
          </p:nvSpPr>
          <p:spPr bwMode="auto">
            <a:xfrm rot="2700000">
              <a:off x="5382074" y="3020500"/>
              <a:ext cx="1463415" cy="1460788"/>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33" name="TextBox 76"/>
            <p:cNvSpPr txBox="1"/>
            <p:nvPr/>
          </p:nvSpPr>
          <p:spPr>
            <a:xfrm>
              <a:off x="5664976" y="3320177"/>
              <a:ext cx="862041" cy="861432"/>
            </a:xfrm>
            <a:prstGeom prst="rect">
              <a:avLst/>
            </a:prstGeom>
            <a:noFill/>
          </p:spPr>
          <p:txBody>
            <a:bodyPr wrap="none" rtlCol="0">
              <a:spAutoFit/>
            </a:bodyPr>
            <a:lstStyle/>
            <a:p>
              <a:pPr algn="ctr"/>
              <a:r>
                <a:rPr lang="zh-CN" altLang="en-US" sz="1800" b="1" dirty="0">
                  <a:solidFill>
                    <a:schemeClr val="bg1"/>
                  </a:solidFill>
                  <a:latin typeface="微软雅黑" panose="020B0503020204020204" pitchFamily="34" charset="-122"/>
                  <a:ea typeface="微软雅黑" panose="020B0503020204020204" pitchFamily="34" charset="-122"/>
                  <a:cs typeface="+mn-ea"/>
                  <a:sym typeface="+mn-lt"/>
                </a:rPr>
                <a:t>添加</a:t>
              </a:r>
              <a:endParaRPr lang="en-US" altLang="zh-CN" sz="1800" b="1" dirty="0">
                <a:solidFill>
                  <a:schemeClr val="bg1"/>
                </a:solidFill>
                <a:latin typeface="微软雅黑" panose="020B0503020204020204" pitchFamily="34" charset="-122"/>
                <a:ea typeface="微软雅黑" panose="020B0503020204020204" pitchFamily="34" charset="-122"/>
                <a:cs typeface="+mn-ea"/>
                <a:sym typeface="+mn-lt"/>
              </a:endParaRPr>
            </a:p>
            <a:p>
              <a:pPr algn="ctr"/>
              <a:r>
                <a:rPr lang="zh-CN" altLang="en-US" sz="1800" b="1" dirty="0">
                  <a:solidFill>
                    <a:schemeClr val="bg1"/>
                  </a:solidFill>
                  <a:latin typeface="微软雅黑" panose="020B0503020204020204" pitchFamily="34" charset="-122"/>
                  <a:ea typeface="微软雅黑" panose="020B0503020204020204" pitchFamily="34" charset="-122"/>
                  <a:cs typeface="+mn-ea"/>
                  <a:sym typeface="+mn-lt"/>
                </a:rPr>
                <a:t>标题</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par>
                                <p:cTn id="13" presetID="22" presetClass="entr" presetSubtype="8"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par>
                                <p:cTn id="16" presetID="22" presetClass="entr" presetSubtype="2"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500"/>
                                        <p:tgtEl>
                                          <p:spTgt spid="6"/>
                                        </p:tgtEl>
                                      </p:cBhvr>
                                    </p:animEffect>
                                  </p:childTnLst>
                                </p:cTn>
                              </p:par>
                              <p:par>
                                <p:cTn id="19" presetID="22" presetClass="entr" presetSubtype="2"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right)">
                                      <p:cBhvr>
                                        <p:cTn id="21" dur="500"/>
                                        <p:tgtEl>
                                          <p:spTgt spid="11"/>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par>
                          <p:cTn id="26" fill="hold">
                            <p:stCondLst>
                              <p:cond delay="1500"/>
                            </p:stCondLst>
                            <p:childTnLst>
                              <p:par>
                                <p:cTn id="27" presetID="22" presetClass="entr" presetSubtype="8"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left)">
                                      <p:cBhvr>
                                        <p:cTn id="29" dur="500"/>
                                        <p:tgtEl>
                                          <p:spTgt spid="4"/>
                                        </p:tgtEl>
                                      </p:cBhvr>
                                    </p:animEffect>
                                  </p:childTnLst>
                                </p:cTn>
                              </p:par>
                            </p:childTnLst>
                          </p:cTn>
                        </p:par>
                        <p:par>
                          <p:cTn id="30" fill="hold">
                            <p:stCondLst>
                              <p:cond delay="2000"/>
                            </p:stCondLst>
                            <p:childTnLst>
                              <p:par>
                                <p:cTn id="31" presetID="22" presetClass="entr" presetSubtype="8"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left)">
                                      <p:cBhvr>
                                        <p:cTn id="33" dur="500"/>
                                        <p:tgtEl>
                                          <p:spTgt spid="3"/>
                                        </p:tgtEl>
                                      </p:cBhvr>
                                    </p:animEffect>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rot="1800000">
            <a:off x="1772934" y="3308144"/>
            <a:ext cx="1531612" cy="846578"/>
          </a:xfrm>
          <a:prstGeom prst="rect">
            <a:avLst/>
          </a:prstGeom>
          <a:gradFill>
            <a:gsLst>
              <a:gs pos="0">
                <a:schemeClr val="tx1">
                  <a:lumMod val="65000"/>
                  <a:lumOff val="35000"/>
                  <a:alpha val="62000"/>
                </a:schemeClr>
              </a:gs>
              <a:gs pos="75000">
                <a:schemeClr val="bg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34" name="矩形 33"/>
          <p:cNvSpPr/>
          <p:nvPr/>
        </p:nvSpPr>
        <p:spPr>
          <a:xfrm rot="1800000">
            <a:off x="4478696" y="3308666"/>
            <a:ext cx="1721509" cy="981714"/>
          </a:xfrm>
          <a:prstGeom prst="rect">
            <a:avLst/>
          </a:prstGeom>
          <a:gradFill>
            <a:gsLst>
              <a:gs pos="0">
                <a:schemeClr val="tx1">
                  <a:lumMod val="65000"/>
                  <a:lumOff val="35000"/>
                  <a:alpha val="62000"/>
                </a:schemeClr>
              </a:gs>
              <a:gs pos="75000">
                <a:schemeClr val="bg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37" name="矩形 36"/>
          <p:cNvSpPr/>
          <p:nvPr/>
        </p:nvSpPr>
        <p:spPr>
          <a:xfrm rot="1800000">
            <a:off x="7001782" y="2510423"/>
            <a:ext cx="1721509" cy="1122926"/>
          </a:xfrm>
          <a:prstGeom prst="rect">
            <a:avLst/>
          </a:prstGeom>
          <a:gradFill>
            <a:gsLst>
              <a:gs pos="0">
                <a:schemeClr val="tx1">
                  <a:lumMod val="65000"/>
                  <a:lumOff val="35000"/>
                  <a:alpha val="62000"/>
                </a:schemeClr>
              </a:gs>
              <a:gs pos="75000">
                <a:schemeClr val="bg1">
                  <a:alpha val="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grpSp>
        <p:nvGrpSpPr>
          <p:cNvPr id="2" name="组合 1"/>
          <p:cNvGrpSpPr/>
          <p:nvPr/>
        </p:nvGrpSpPr>
        <p:grpSpPr>
          <a:xfrm>
            <a:off x="1453755" y="1109704"/>
            <a:ext cx="6242445" cy="3447174"/>
            <a:chOff x="966788" y="661194"/>
            <a:chExt cx="10139363" cy="5599113"/>
          </a:xfrm>
        </p:grpSpPr>
        <p:sp>
          <p:nvSpPr>
            <p:cNvPr id="19" name="Freeform 47"/>
            <p:cNvSpPr/>
            <p:nvPr/>
          </p:nvSpPr>
          <p:spPr bwMode="auto">
            <a:xfrm>
              <a:off x="1643857" y="2324894"/>
              <a:ext cx="2522538" cy="1703388"/>
            </a:xfrm>
            <a:custGeom>
              <a:avLst/>
              <a:gdLst>
                <a:gd name="T0" fmla="*/ 1 w 1589"/>
                <a:gd name="T1" fmla="*/ 794 h 1073"/>
                <a:gd name="T2" fmla="*/ 795 w 1589"/>
                <a:gd name="T3" fmla="*/ 0 h 1073"/>
                <a:gd name="T4" fmla="*/ 1589 w 1589"/>
                <a:gd name="T5" fmla="*/ 794 h 1073"/>
                <a:gd name="T6" fmla="*/ 1589 w 1589"/>
                <a:gd name="T7" fmla="*/ 1073 h 1073"/>
              </a:gdLst>
              <a:ahLst/>
              <a:cxnLst>
                <a:cxn ang="0">
                  <a:pos x="T0" y="T1"/>
                </a:cxn>
                <a:cxn ang="0">
                  <a:pos x="T2" y="T3"/>
                </a:cxn>
                <a:cxn ang="0">
                  <a:pos x="T4" y="T5"/>
                </a:cxn>
                <a:cxn ang="0">
                  <a:pos x="T6" y="T7"/>
                </a:cxn>
              </a:cxnLst>
              <a:rect l="0" t="0" r="r" b="b"/>
              <a:pathLst>
                <a:path w="1589" h="1073">
                  <a:moveTo>
                    <a:pt x="1" y="794"/>
                  </a:moveTo>
                  <a:cubicBezTo>
                    <a:pt x="0" y="355"/>
                    <a:pt x="356" y="0"/>
                    <a:pt x="795" y="0"/>
                  </a:cubicBezTo>
                  <a:cubicBezTo>
                    <a:pt x="1233" y="0"/>
                    <a:pt x="1589" y="355"/>
                    <a:pt x="1589" y="794"/>
                  </a:cubicBezTo>
                  <a:cubicBezTo>
                    <a:pt x="1589" y="1073"/>
                    <a:pt x="1589" y="1073"/>
                    <a:pt x="1589" y="1073"/>
                  </a:cubicBezTo>
                </a:path>
              </a:pathLst>
            </a:custGeom>
            <a:noFill/>
            <a:ln w="38100" cap="flat">
              <a:solidFill>
                <a:schemeClr val="bg1">
                  <a:lumMod val="85000"/>
                </a:schemeClr>
              </a:solidFill>
              <a:prstDash val="sysDash"/>
              <a:miter lim="800000"/>
            </a:ln>
            <a:extLst>
              <a:ext uri="{909E8E84-426E-40DD-AFC4-6F175D3DCCD1}">
                <a14:hiddenFill xmlns:a14="http://schemas.microsoft.com/office/drawing/2010/main">
                  <a:solidFill>
                    <a:srgbClr val="FFFFFF"/>
                  </a:solidFill>
                </a14:hiddenFill>
              </a:ext>
            </a:extLst>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0" name="Freeform 48"/>
            <p:cNvSpPr/>
            <p:nvPr/>
          </p:nvSpPr>
          <p:spPr bwMode="auto">
            <a:xfrm>
              <a:off x="8135144" y="846932"/>
              <a:ext cx="2055813" cy="1389063"/>
            </a:xfrm>
            <a:custGeom>
              <a:avLst/>
              <a:gdLst>
                <a:gd name="T0" fmla="*/ 0 w 1295"/>
                <a:gd name="T1" fmla="*/ 647 h 875"/>
                <a:gd name="T2" fmla="*/ 648 w 1295"/>
                <a:gd name="T3" fmla="*/ 0 h 875"/>
                <a:gd name="T4" fmla="*/ 1295 w 1295"/>
                <a:gd name="T5" fmla="*/ 647 h 875"/>
                <a:gd name="T6" fmla="*/ 1295 w 1295"/>
                <a:gd name="T7" fmla="*/ 875 h 875"/>
              </a:gdLst>
              <a:ahLst/>
              <a:cxnLst>
                <a:cxn ang="0">
                  <a:pos x="T0" y="T1"/>
                </a:cxn>
                <a:cxn ang="0">
                  <a:pos x="T2" y="T3"/>
                </a:cxn>
                <a:cxn ang="0">
                  <a:pos x="T4" y="T5"/>
                </a:cxn>
                <a:cxn ang="0">
                  <a:pos x="T6" y="T7"/>
                </a:cxn>
              </a:cxnLst>
              <a:rect l="0" t="0" r="r" b="b"/>
              <a:pathLst>
                <a:path w="1295" h="875">
                  <a:moveTo>
                    <a:pt x="0" y="647"/>
                  </a:moveTo>
                  <a:cubicBezTo>
                    <a:pt x="0" y="290"/>
                    <a:pt x="290" y="0"/>
                    <a:pt x="648" y="0"/>
                  </a:cubicBezTo>
                  <a:cubicBezTo>
                    <a:pt x="1005" y="0"/>
                    <a:pt x="1295" y="290"/>
                    <a:pt x="1295" y="647"/>
                  </a:cubicBezTo>
                  <a:cubicBezTo>
                    <a:pt x="1295" y="875"/>
                    <a:pt x="1295" y="875"/>
                    <a:pt x="1295" y="875"/>
                  </a:cubicBezTo>
                </a:path>
              </a:pathLst>
            </a:custGeom>
            <a:noFill/>
            <a:ln w="38100" cap="flat">
              <a:solidFill>
                <a:schemeClr val="bg1">
                  <a:lumMod val="85000"/>
                </a:schemeClr>
              </a:solidFill>
              <a:prstDash val="sysDash"/>
              <a:miter lim="800000"/>
            </a:ln>
            <a:extLst>
              <a:ext uri="{909E8E84-426E-40DD-AFC4-6F175D3DCCD1}">
                <a14:hiddenFill xmlns:a14="http://schemas.microsoft.com/office/drawing/2010/main">
                  <a:solidFill>
                    <a:srgbClr val="FFFFFF"/>
                  </a:solidFill>
                </a14:hiddenFill>
              </a:ext>
            </a:extLst>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1" name="Freeform 49"/>
            <p:cNvSpPr/>
            <p:nvPr/>
          </p:nvSpPr>
          <p:spPr bwMode="auto">
            <a:xfrm>
              <a:off x="4164807" y="1929607"/>
              <a:ext cx="3970338" cy="4146550"/>
            </a:xfrm>
            <a:custGeom>
              <a:avLst/>
              <a:gdLst>
                <a:gd name="T0" fmla="*/ 1 w 2502"/>
                <a:gd name="T1" fmla="*/ 1361 h 2612"/>
                <a:gd name="T2" fmla="*/ 1252 w 2502"/>
                <a:gd name="T3" fmla="*/ 2612 h 2612"/>
                <a:gd name="T4" fmla="*/ 2502 w 2502"/>
                <a:gd name="T5" fmla="*/ 1361 h 2612"/>
                <a:gd name="T6" fmla="*/ 2502 w 2502"/>
                <a:gd name="T7" fmla="*/ 0 h 2612"/>
              </a:gdLst>
              <a:ahLst/>
              <a:cxnLst>
                <a:cxn ang="0">
                  <a:pos x="T0" y="T1"/>
                </a:cxn>
                <a:cxn ang="0">
                  <a:pos x="T2" y="T3"/>
                </a:cxn>
                <a:cxn ang="0">
                  <a:pos x="T4" y="T5"/>
                </a:cxn>
                <a:cxn ang="0">
                  <a:pos x="T6" y="T7"/>
                </a:cxn>
              </a:cxnLst>
              <a:rect l="0" t="0" r="r" b="b"/>
              <a:pathLst>
                <a:path w="2502" h="2612">
                  <a:moveTo>
                    <a:pt x="1" y="1361"/>
                  </a:moveTo>
                  <a:cubicBezTo>
                    <a:pt x="0" y="2052"/>
                    <a:pt x="561" y="2612"/>
                    <a:pt x="1252" y="2612"/>
                  </a:cubicBezTo>
                  <a:cubicBezTo>
                    <a:pt x="1942" y="2612"/>
                    <a:pt x="2502" y="2052"/>
                    <a:pt x="2502" y="1361"/>
                  </a:cubicBezTo>
                  <a:cubicBezTo>
                    <a:pt x="2502" y="0"/>
                    <a:pt x="2502" y="0"/>
                    <a:pt x="2502" y="0"/>
                  </a:cubicBezTo>
                </a:path>
              </a:pathLst>
            </a:custGeom>
            <a:noFill/>
            <a:ln w="38100" cap="flat">
              <a:solidFill>
                <a:schemeClr val="bg1">
                  <a:lumMod val="85000"/>
                </a:schemeClr>
              </a:solidFill>
              <a:prstDash val="sysDash"/>
              <a:miter lim="800000"/>
            </a:ln>
            <a:extLst>
              <a:ext uri="{909E8E84-426E-40DD-AFC4-6F175D3DCCD1}">
                <a14:hiddenFill xmlns:a14="http://schemas.microsoft.com/office/drawing/2010/main">
                  <a:solidFill>
                    <a:srgbClr val="FFFFFF"/>
                  </a:solidFill>
                </a14:hiddenFill>
              </a:ext>
            </a:extLst>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2" name="Oval 50"/>
            <p:cNvSpPr>
              <a:spLocks noChangeArrowheads="1"/>
            </p:cNvSpPr>
            <p:nvPr/>
          </p:nvSpPr>
          <p:spPr bwMode="auto">
            <a:xfrm>
              <a:off x="9273382" y="2248694"/>
              <a:ext cx="1832769" cy="1833563"/>
            </a:xfrm>
            <a:prstGeom prst="ellipse">
              <a:avLst/>
            </a:prstGeom>
            <a:solidFill>
              <a:srgbClr val="123E61"/>
            </a:solidFill>
            <a:ln>
              <a:solidFill>
                <a:schemeClr val="bg1">
                  <a:lumMod val="95000"/>
                </a:schemeClr>
              </a:solid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3" name="Freeform 51"/>
            <p:cNvSpPr>
              <a:spLocks noEditPoints="1"/>
            </p:cNvSpPr>
            <p:nvPr/>
          </p:nvSpPr>
          <p:spPr bwMode="auto">
            <a:xfrm>
              <a:off x="9824244" y="2745582"/>
              <a:ext cx="731838" cy="838200"/>
            </a:xfrm>
            <a:custGeom>
              <a:avLst/>
              <a:gdLst>
                <a:gd name="T0" fmla="*/ 20 w 461"/>
                <a:gd name="T1" fmla="*/ 295 h 528"/>
                <a:gd name="T2" fmla="*/ 20 w 461"/>
                <a:gd name="T3" fmla="*/ 498 h 528"/>
                <a:gd name="T4" fmla="*/ 49 w 461"/>
                <a:gd name="T5" fmla="*/ 528 h 528"/>
                <a:gd name="T6" fmla="*/ 213 w 461"/>
                <a:gd name="T7" fmla="*/ 528 h 528"/>
                <a:gd name="T8" fmla="*/ 213 w 461"/>
                <a:gd name="T9" fmla="*/ 265 h 528"/>
                <a:gd name="T10" fmla="*/ 49 w 461"/>
                <a:gd name="T11" fmla="*/ 265 h 528"/>
                <a:gd name="T12" fmla="*/ 20 w 461"/>
                <a:gd name="T13" fmla="*/ 295 h 528"/>
                <a:gd name="T14" fmla="*/ 412 w 461"/>
                <a:gd name="T15" fmla="*/ 265 h 528"/>
                <a:gd name="T16" fmla="*/ 249 w 461"/>
                <a:gd name="T17" fmla="*/ 265 h 528"/>
                <a:gd name="T18" fmla="*/ 249 w 461"/>
                <a:gd name="T19" fmla="*/ 528 h 528"/>
                <a:gd name="T20" fmla="*/ 412 w 461"/>
                <a:gd name="T21" fmla="*/ 528 h 528"/>
                <a:gd name="T22" fmla="*/ 442 w 461"/>
                <a:gd name="T23" fmla="*/ 498 h 528"/>
                <a:gd name="T24" fmla="*/ 442 w 461"/>
                <a:gd name="T25" fmla="*/ 295 h 528"/>
                <a:gd name="T26" fmla="*/ 412 w 461"/>
                <a:gd name="T27" fmla="*/ 265 h 528"/>
                <a:gd name="T28" fmla="*/ 431 w 461"/>
                <a:gd name="T29" fmla="*/ 115 h 528"/>
                <a:gd name="T30" fmla="*/ 249 w 461"/>
                <a:gd name="T31" fmla="*/ 115 h 528"/>
                <a:gd name="T32" fmla="*/ 249 w 461"/>
                <a:gd name="T33" fmla="*/ 232 h 528"/>
                <a:gd name="T34" fmla="*/ 431 w 461"/>
                <a:gd name="T35" fmla="*/ 232 h 528"/>
                <a:gd name="T36" fmla="*/ 461 w 461"/>
                <a:gd name="T37" fmla="*/ 202 h 528"/>
                <a:gd name="T38" fmla="*/ 461 w 461"/>
                <a:gd name="T39" fmla="*/ 144 h 528"/>
                <a:gd name="T40" fmla="*/ 431 w 461"/>
                <a:gd name="T41" fmla="*/ 115 h 528"/>
                <a:gd name="T42" fmla="*/ 0 w 461"/>
                <a:gd name="T43" fmla="*/ 144 h 528"/>
                <a:gd name="T44" fmla="*/ 0 w 461"/>
                <a:gd name="T45" fmla="*/ 202 h 528"/>
                <a:gd name="T46" fmla="*/ 30 w 461"/>
                <a:gd name="T47" fmla="*/ 232 h 528"/>
                <a:gd name="T48" fmla="*/ 213 w 461"/>
                <a:gd name="T49" fmla="*/ 232 h 528"/>
                <a:gd name="T50" fmla="*/ 213 w 461"/>
                <a:gd name="T51" fmla="*/ 115 h 528"/>
                <a:gd name="T52" fmla="*/ 30 w 461"/>
                <a:gd name="T53" fmla="*/ 115 h 528"/>
                <a:gd name="T54" fmla="*/ 0 w 461"/>
                <a:gd name="T55" fmla="*/ 144 h 528"/>
                <a:gd name="T56" fmla="*/ 394 w 461"/>
                <a:gd name="T57" fmla="*/ 73 h 528"/>
                <a:gd name="T58" fmla="*/ 398 w 461"/>
                <a:gd name="T59" fmla="*/ 49 h 528"/>
                <a:gd name="T60" fmla="*/ 320 w 461"/>
                <a:gd name="T61" fmla="*/ 0 h 528"/>
                <a:gd name="T62" fmla="*/ 272 w 461"/>
                <a:gd name="T63" fmla="*/ 16 h 528"/>
                <a:gd name="T64" fmla="*/ 229 w 461"/>
                <a:gd name="T65" fmla="*/ 71 h 528"/>
                <a:gd name="T66" fmla="*/ 185 w 461"/>
                <a:gd name="T67" fmla="*/ 16 h 528"/>
                <a:gd name="T68" fmla="*/ 137 w 461"/>
                <a:gd name="T69" fmla="*/ 0 h 528"/>
                <a:gd name="T70" fmla="*/ 59 w 461"/>
                <a:gd name="T71" fmla="*/ 49 h 528"/>
                <a:gd name="T72" fmla="*/ 63 w 461"/>
                <a:gd name="T73" fmla="*/ 73 h 528"/>
                <a:gd name="T74" fmla="*/ 213 w 461"/>
                <a:gd name="T75" fmla="*/ 109 h 528"/>
                <a:gd name="T76" fmla="*/ 226 w 461"/>
                <a:gd name="T77" fmla="*/ 109 h 528"/>
                <a:gd name="T78" fmla="*/ 226 w 461"/>
                <a:gd name="T79" fmla="*/ 109 h 528"/>
                <a:gd name="T80" fmla="*/ 229 w 461"/>
                <a:gd name="T81" fmla="*/ 109 h 528"/>
                <a:gd name="T82" fmla="*/ 231 w 461"/>
                <a:gd name="T83" fmla="*/ 109 h 528"/>
                <a:gd name="T84" fmla="*/ 231 w 461"/>
                <a:gd name="T85" fmla="*/ 109 h 528"/>
                <a:gd name="T86" fmla="*/ 249 w 461"/>
                <a:gd name="T87" fmla="*/ 108 h 528"/>
                <a:gd name="T88" fmla="*/ 394 w 461"/>
                <a:gd name="T89" fmla="*/ 73 h 528"/>
                <a:gd name="T90" fmla="*/ 290 w 461"/>
                <a:gd name="T91" fmla="*/ 36 h 528"/>
                <a:gd name="T92" fmla="*/ 320 w 461"/>
                <a:gd name="T93" fmla="*/ 27 h 528"/>
                <a:gd name="T94" fmla="*/ 373 w 461"/>
                <a:gd name="T95" fmla="*/ 57 h 528"/>
                <a:gd name="T96" fmla="*/ 253 w 461"/>
                <a:gd name="T97" fmla="*/ 82 h 528"/>
                <a:gd name="T98" fmla="*/ 290 w 461"/>
                <a:gd name="T99" fmla="*/ 36 h 528"/>
                <a:gd name="T100" fmla="*/ 84 w 461"/>
                <a:gd name="T101" fmla="*/ 57 h 528"/>
                <a:gd name="T102" fmla="*/ 137 w 461"/>
                <a:gd name="T103" fmla="*/ 27 h 528"/>
                <a:gd name="T104" fmla="*/ 167 w 461"/>
                <a:gd name="T105" fmla="*/ 36 h 528"/>
                <a:gd name="T106" fmla="*/ 204 w 461"/>
                <a:gd name="T107" fmla="*/ 82 h 528"/>
                <a:gd name="T108" fmla="*/ 84 w 461"/>
                <a:gd name="T109" fmla="*/ 57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1" h="528">
                  <a:moveTo>
                    <a:pt x="20" y="295"/>
                  </a:moveTo>
                  <a:cubicBezTo>
                    <a:pt x="20" y="498"/>
                    <a:pt x="20" y="498"/>
                    <a:pt x="20" y="498"/>
                  </a:cubicBezTo>
                  <a:cubicBezTo>
                    <a:pt x="20" y="515"/>
                    <a:pt x="33" y="528"/>
                    <a:pt x="49" y="528"/>
                  </a:cubicBezTo>
                  <a:cubicBezTo>
                    <a:pt x="213" y="528"/>
                    <a:pt x="213" y="528"/>
                    <a:pt x="213" y="528"/>
                  </a:cubicBezTo>
                  <a:cubicBezTo>
                    <a:pt x="213" y="265"/>
                    <a:pt x="213" y="265"/>
                    <a:pt x="213" y="265"/>
                  </a:cubicBezTo>
                  <a:cubicBezTo>
                    <a:pt x="49" y="265"/>
                    <a:pt x="49" y="265"/>
                    <a:pt x="49" y="265"/>
                  </a:cubicBezTo>
                  <a:cubicBezTo>
                    <a:pt x="33" y="265"/>
                    <a:pt x="20" y="279"/>
                    <a:pt x="20" y="295"/>
                  </a:cubicBezTo>
                  <a:close/>
                  <a:moveTo>
                    <a:pt x="412" y="265"/>
                  </a:moveTo>
                  <a:cubicBezTo>
                    <a:pt x="249" y="265"/>
                    <a:pt x="249" y="265"/>
                    <a:pt x="249" y="265"/>
                  </a:cubicBezTo>
                  <a:cubicBezTo>
                    <a:pt x="249" y="528"/>
                    <a:pt x="249" y="528"/>
                    <a:pt x="249" y="528"/>
                  </a:cubicBezTo>
                  <a:cubicBezTo>
                    <a:pt x="412" y="528"/>
                    <a:pt x="412" y="528"/>
                    <a:pt x="412" y="528"/>
                  </a:cubicBezTo>
                  <a:cubicBezTo>
                    <a:pt x="428" y="528"/>
                    <a:pt x="442" y="515"/>
                    <a:pt x="442" y="498"/>
                  </a:cubicBezTo>
                  <a:cubicBezTo>
                    <a:pt x="442" y="295"/>
                    <a:pt x="442" y="295"/>
                    <a:pt x="442" y="295"/>
                  </a:cubicBezTo>
                  <a:cubicBezTo>
                    <a:pt x="442" y="279"/>
                    <a:pt x="428" y="265"/>
                    <a:pt x="412" y="265"/>
                  </a:cubicBezTo>
                  <a:close/>
                  <a:moveTo>
                    <a:pt x="431" y="115"/>
                  </a:moveTo>
                  <a:cubicBezTo>
                    <a:pt x="249" y="115"/>
                    <a:pt x="249" y="115"/>
                    <a:pt x="249" y="115"/>
                  </a:cubicBezTo>
                  <a:cubicBezTo>
                    <a:pt x="249" y="232"/>
                    <a:pt x="249" y="232"/>
                    <a:pt x="249" y="232"/>
                  </a:cubicBezTo>
                  <a:cubicBezTo>
                    <a:pt x="431" y="232"/>
                    <a:pt x="431" y="232"/>
                    <a:pt x="431" y="232"/>
                  </a:cubicBezTo>
                  <a:cubicBezTo>
                    <a:pt x="448" y="232"/>
                    <a:pt x="461" y="219"/>
                    <a:pt x="461" y="202"/>
                  </a:cubicBezTo>
                  <a:cubicBezTo>
                    <a:pt x="461" y="144"/>
                    <a:pt x="461" y="144"/>
                    <a:pt x="461" y="144"/>
                  </a:cubicBezTo>
                  <a:cubicBezTo>
                    <a:pt x="461" y="128"/>
                    <a:pt x="448" y="115"/>
                    <a:pt x="431" y="115"/>
                  </a:cubicBezTo>
                  <a:close/>
                  <a:moveTo>
                    <a:pt x="0" y="144"/>
                  </a:moveTo>
                  <a:cubicBezTo>
                    <a:pt x="0" y="202"/>
                    <a:pt x="0" y="202"/>
                    <a:pt x="0" y="202"/>
                  </a:cubicBezTo>
                  <a:cubicBezTo>
                    <a:pt x="0" y="219"/>
                    <a:pt x="14" y="232"/>
                    <a:pt x="30" y="232"/>
                  </a:cubicBezTo>
                  <a:cubicBezTo>
                    <a:pt x="213" y="232"/>
                    <a:pt x="213" y="232"/>
                    <a:pt x="213" y="232"/>
                  </a:cubicBezTo>
                  <a:cubicBezTo>
                    <a:pt x="213" y="115"/>
                    <a:pt x="213" y="115"/>
                    <a:pt x="213" y="115"/>
                  </a:cubicBezTo>
                  <a:cubicBezTo>
                    <a:pt x="30" y="115"/>
                    <a:pt x="30" y="115"/>
                    <a:pt x="30" y="115"/>
                  </a:cubicBezTo>
                  <a:cubicBezTo>
                    <a:pt x="14" y="115"/>
                    <a:pt x="0" y="128"/>
                    <a:pt x="0" y="144"/>
                  </a:cubicBezTo>
                  <a:close/>
                  <a:moveTo>
                    <a:pt x="394" y="73"/>
                  </a:moveTo>
                  <a:cubicBezTo>
                    <a:pt x="399" y="66"/>
                    <a:pt x="401" y="57"/>
                    <a:pt x="398" y="49"/>
                  </a:cubicBezTo>
                  <a:cubicBezTo>
                    <a:pt x="388" y="16"/>
                    <a:pt x="350" y="0"/>
                    <a:pt x="320" y="0"/>
                  </a:cubicBezTo>
                  <a:cubicBezTo>
                    <a:pt x="300" y="0"/>
                    <a:pt x="283" y="6"/>
                    <a:pt x="272" y="16"/>
                  </a:cubicBezTo>
                  <a:cubicBezTo>
                    <a:pt x="252" y="35"/>
                    <a:pt x="237" y="56"/>
                    <a:pt x="229" y="71"/>
                  </a:cubicBezTo>
                  <a:cubicBezTo>
                    <a:pt x="220" y="56"/>
                    <a:pt x="206" y="35"/>
                    <a:pt x="185" y="16"/>
                  </a:cubicBezTo>
                  <a:cubicBezTo>
                    <a:pt x="174" y="6"/>
                    <a:pt x="157" y="0"/>
                    <a:pt x="137" y="0"/>
                  </a:cubicBezTo>
                  <a:cubicBezTo>
                    <a:pt x="107" y="0"/>
                    <a:pt x="69" y="16"/>
                    <a:pt x="59" y="49"/>
                  </a:cubicBezTo>
                  <a:cubicBezTo>
                    <a:pt x="56" y="57"/>
                    <a:pt x="58" y="66"/>
                    <a:pt x="63" y="73"/>
                  </a:cubicBezTo>
                  <a:cubicBezTo>
                    <a:pt x="68" y="80"/>
                    <a:pt x="96" y="105"/>
                    <a:pt x="213" y="109"/>
                  </a:cubicBezTo>
                  <a:cubicBezTo>
                    <a:pt x="217" y="109"/>
                    <a:pt x="222" y="109"/>
                    <a:pt x="226" y="109"/>
                  </a:cubicBezTo>
                  <a:cubicBezTo>
                    <a:pt x="226" y="109"/>
                    <a:pt x="226" y="109"/>
                    <a:pt x="226" y="109"/>
                  </a:cubicBezTo>
                  <a:cubicBezTo>
                    <a:pt x="227" y="109"/>
                    <a:pt x="228" y="109"/>
                    <a:pt x="229" y="109"/>
                  </a:cubicBezTo>
                  <a:cubicBezTo>
                    <a:pt x="229" y="109"/>
                    <a:pt x="230" y="109"/>
                    <a:pt x="231" y="109"/>
                  </a:cubicBezTo>
                  <a:cubicBezTo>
                    <a:pt x="231" y="109"/>
                    <a:pt x="231" y="109"/>
                    <a:pt x="231" y="109"/>
                  </a:cubicBezTo>
                  <a:cubicBezTo>
                    <a:pt x="237" y="109"/>
                    <a:pt x="243" y="109"/>
                    <a:pt x="249" y="108"/>
                  </a:cubicBezTo>
                  <a:cubicBezTo>
                    <a:pt x="362" y="104"/>
                    <a:pt x="389" y="80"/>
                    <a:pt x="394" y="73"/>
                  </a:cubicBezTo>
                  <a:close/>
                  <a:moveTo>
                    <a:pt x="290" y="36"/>
                  </a:moveTo>
                  <a:cubicBezTo>
                    <a:pt x="296" y="30"/>
                    <a:pt x="307" y="27"/>
                    <a:pt x="320" y="27"/>
                  </a:cubicBezTo>
                  <a:cubicBezTo>
                    <a:pt x="342" y="27"/>
                    <a:pt x="367" y="37"/>
                    <a:pt x="373" y="57"/>
                  </a:cubicBezTo>
                  <a:cubicBezTo>
                    <a:pt x="370" y="66"/>
                    <a:pt x="323" y="78"/>
                    <a:pt x="253" y="82"/>
                  </a:cubicBezTo>
                  <a:cubicBezTo>
                    <a:pt x="261" y="69"/>
                    <a:pt x="273" y="51"/>
                    <a:pt x="290" y="36"/>
                  </a:cubicBezTo>
                  <a:close/>
                  <a:moveTo>
                    <a:pt x="84" y="57"/>
                  </a:moveTo>
                  <a:cubicBezTo>
                    <a:pt x="90" y="37"/>
                    <a:pt x="115" y="27"/>
                    <a:pt x="137" y="27"/>
                  </a:cubicBezTo>
                  <a:cubicBezTo>
                    <a:pt x="150" y="27"/>
                    <a:pt x="161" y="30"/>
                    <a:pt x="167" y="36"/>
                  </a:cubicBezTo>
                  <a:cubicBezTo>
                    <a:pt x="184" y="51"/>
                    <a:pt x="196" y="69"/>
                    <a:pt x="204" y="82"/>
                  </a:cubicBezTo>
                  <a:cubicBezTo>
                    <a:pt x="134" y="78"/>
                    <a:pt x="87" y="66"/>
                    <a:pt x="84" y="57"/>
                  </a:cubicBezTo>
                  <a:close/>
                </a:path>
              </a:pathLst>
            </a:custGeom>
            <a:solidFill>
              <a:schemeClr val="bg1"/>
            </a:solidFill>
            <a:ln>
              <a:no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4" name="Freeform 52"/>
            <p:cNvSpPr/>
            <p:nvPr/>
          </p:nvSpPr>
          <p:spPr bwMode="auto">
            <a:xfrm>
              <a:off x="966788" y="3607594"/>
              <a:ext cx="1356519" cy="1355725"/>
            </a:xfrm>
            <a:custGeom>
              <a:avLst/>
              <a:gdLst>
                <a:gd name="T0" fmla="*/ 428 w 855"/>
                <a:gd name="T1" fmla="*/ 0 h 854"/>
                <a:gd name="T2" fmla="*/ 855 w 855"/>
                <a:gd name="T3" fmla="*/ 427 h 854"/>
                <a:gd name="T4" fmla="*/ 428 w 855"/>
                <a:gd name="T5" fmla="*/ 854 h 854"/>
                <a:gd name="T6" fmla="*/ 1 w 855"/>
                <a:gd name="T7" fmla="*/ 427 h 854"/>
                <a:gd name="T8" fmla="*/ 428 w 855"/>
                <a:gd name="T9" fmla="*/ 0 h 854"/>
              </a:gdLst>
              <a:ahLst/>
              <a:cxnLst>
                <a:cxn ang="0">
                  <a:pos x="T0" y="T1"/>
                </a:cxn>
                <a:cxn ang="0">
                  <a:pos x="T2" y="T3"/>
                </a:cxn>
                <a:cxn ang="0">
                  <a:pos x="T4" y="T5"/>
                </a:cxn>
                <a:cxn ang="0">
                  <a:pos x="T6" y="T7"/>
                </a:cxn>
                <a:cxn ang="0">
                  <a:pos x="T8" y="T9"/>
                </a:cxn>
              </a:cxnLst>
              <a:rect l="0" t="0" r="r" b="b"/>
              <a:pathLst>
                <a:path w="855" h="854">
                  <a:moveTo>
                    <a:pt x="428" y="0"/>
                  </a:moveTo>
                  <a:cubicBezTo>
                    <a:pt x="663" y="0"/>
                    <a:pt x="855" y="191"/>
                    <a:pt x="855" y="427"/>
                  </a:cubicBezTo>
                  <a:cubicBezTo>
                    <a:pt x="855" y="663"/>
                    <a:pt x="663" y="854"/>
                    <a:pt x="428" y="854"/>
                  </a:cubicBezTo>
                  <a:cubicBezTo>
                    <a:pt x="192" y="854"/>
                    <a:pt x="0" y="663"/>
                    <a:pt x="1" y="427"/>
                  </a:cubicBezTo>
                  <a:cubicBezTo>
                    <a:pt x="0" y="191"/>
                    <a:pt x="192" y="0"/>
                    <a:pt x="428" y="0"/>
                  </a:cubicBezTo>
                  <a:close/>
                </a:path>
              </a:pathLst>
            </a:custGeom>
            <a:solidFill>
              <a:schemeClr val="accent3"/>
            </a:solidFill>
            <a:ln>
              <a:solidFill>
                <a:schemeClr val="bg1">
                  <a:lumMod val="95000"/>
                </a:schemeClr>
              </a:solid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5" name="Freeform 53"/>
            <p:cNvSpPr>
              <a:spLocks noEditPoints="1"/>
            </p:cNvSpPr>
            <p:nvPr/>
          </p:nvSpPr>
          <p:spPr bwMode="auto">
            <a:xfrm>
              <a:off x="1308100" y="4037807"/>
              <a:ext cx="584994" cy="592138"/>
            </a:xfrm>
            <a:custGeom>
              <a:avLst/>
              <a:gdLst>
                <a:gd name="T0" fmla="*/ 156 w 369"/>
                <a:gd name="T1" fmla="*/ 306 h 373"/>
                <a:gd name="T2" fmla="*/ 122 w 369"/>
                <a:gd name="T3" fmla="*/ 339 h 373"/>
                <a:gd name="T4" fmla="*/ 155 w 369"/>
                <a:gd name="T5" fmla="*/ 373 h 373"/>
                <a:gd name="T6" fmla="*/ 189 w 369"/>
                <a:gd name="T7" fmla="*/ 340 h 373"/>
                <a:gd name="T8" fmla="*/ 156 w 369"/>
                <a:gd name="T9" fmla="*/ 306 h 373"/>
                <a:gd name="T10" fmla="*/ 299 w 369"/>
                <a:gd name="T11" fmla="*/ 306 h 373"/>
                <a:gd name="T12" fmla="*/ 265 w 369"/>
                <a:gd name="T13" fmla="*/ 339 h 373"/>
                <a:gd name="T14" fmla="*/ 298 w 369"/>
                <a:gd name="T15" fmla="*/ 373 h 373"/>
                <a:gd name="T16" fmla="*/ 332 w 369"/>
                <a:gd name="T17" fmla="*/ 340 h 373"/>
                <a:gd name="T18" fmla="*/ 299 w 369"/>
                <a:gd name="T19" fmla="*/ 306 h 373"/>
                <a:gd name="T20" fmla="*/ 351 w 369"/>
                <a:gd name="T21" fmla="*/ 46 h 373"/>
                <a:gd name="T22" fmla="*/ 88 w 369"/>
                <a:gd name="T23" fmla="*/ 46 h 373"/>
                <a:gd name="T24" fmla="*/ 86 w 369"/>
                <a:gd name="T25" fmla="*/ 46 h 373"/>
                <a:gd name="T26" fmla="*/ 12 w 369"/>
                <a:gd name="T27" fmla="*/ 0 h 373"/>
                <a:gd name="T28" fmla="*/ 0 w 369"/>
                <a:gd name="T29" fmla="*/ 11 h 373"/>
                <a:gd name="T30" fmla="*/ 12 w 369"/>
                <a:gd name="T31" fmla="*/ 22 h 373"/>
                <a:gd name="T32" fmla="*/ 72 w 369"/>
                <a:gd name="T33" fmla="*/ 85 h 373"/>
                <a:gd name="T34" fmla="*/ 91 w 369"/>
                <a:gd name="T35" fmla="*/ 190 h 373"/>
                <a:gd name="T36" fmla="*/ 168 w 369"/>
                <a:gd name="T37" fmla="*/ 291 h 373"/>
                <a:gd name="T38" fmla="*/ 332 w 369"/>
                <a:gd name="T39" fmla="*/ 291 h 373"/>
                <a:gd name="T40" fmla="*/ 343 w 369"/>
                <a:gd name="T41" fmla="*/ 280 h 373"/>
                <a:gd name="T42" fmla="*/ 332 w 369"/>
                <a:gd name="T43" fmla="*/ 268 h 373"/>
                <a:gd name="T44" fmla="*/ 168 w 369"/>
                <a:gd name="T45" fmla="*/ 268 h 373"/>
                <a:gd name="T46" fmla="*/ 129 w 369"/>
                <a:gd name="T47" fmla="*/ 248 h 373"/>
                <a:gd name="T48" fmla="*/ 332 w 369"/>
                <a:gd name="T49" fmla="*/ 212 h 373"/>
                <a:gd name="T50" fmla="*/ 353 w 369"/>
                <a:gd name="T51" fmla="*/ 190 h 373"/>
                <a:gd name="T52" fmla="*/ 368 w 369"/>
                <a:gd name="T53" fmla="*/ 65 h 373"/>
                <a:gd name="T54" fmla="*/ 351 w 369"/>
                <a:gd name="T55" fmla="*/ 4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9" h="373">
                  <a:moveTo>
                    <a:pt x="156" y="306"/>
                  </a:moveTo>
                  <a:cubicBezTo>
                    <a:pt x="137" y="306"/>
                    <a:pt x="122" y="320"/>
                    <a:pt x="122" y="339"/>
                  </a:cubicBezTo>
                  <a:cubicBezTo>
                    <a:pt x="122" y="357"/>
                    <a:pt x="137" y="373"/>
                    <a:pt x="155" y="373"/>
                  </a:cubicBezTo>
                  <a:cubicBezTo>
                    <a:pt x="173" y="373"/>
                    <a:pt x="189" y="358"/>
                    <a:pt x="189" y="340"/>
                  </a:cubicBezTo>
                  <a:cubicBezTo>
                    <a:pt x="189" y="321"/>
                    <a:pt x="174" y="306"/>
                    <a:pt x="156" y="306"/>
                  </a:cubicBezTo>
                  <a:close/>
                  <a:moveTo>
                    <a:pt x="299" y="306"/>
                  </a:moveTo>
                  <a:cubicBezTo>
                    <a:pt x="280" y="306"/>
                    <a:pt x="265" y="320"/>
                    <a:pt x="265" y="339"/>
                  </a:cubicBezTo>
                  <a:cubicBezTo>
                    <a:pt x="265" y="357"/>
                    <a:pt x="280" y="373"/>
                    <a:pt x="298" y="373"/>
                  </a:cubicBezTo>
                  <a:cubicBezTo>
                    <a:pt x="317" y="373"/>
                    <a:pt x="332" y="358"/>
                    <a:pt x="332" y="340"/>
                  </a:cubicBezTo>
                  <a:cubicBezTo>
                    <a:pt x="332" y="321"/>
                    <a:pt x="317" y="306"/>
                    <a:pt x="299" y="306"/>
                  </a:cubicBezTo>
                  <a:close/>
                  <a:moveTo>
                    <a:pt x="351" y="46"/>
                  </a:moveTo>
                  <a:cubicBezTo>
                    <a:pt x="88" y="46"/>
                    <a:pt x="88" y="46"/>
                    <a:pt x="88" y="46"/>
                  </a:cubicBezTo>
                  <a:cubicBezTo>
                    <a:pt x="87" y="46"/>
                    <a:pt x="87" y="46"/>
                    <a:pt x="86" y="46"/>
                  </a:cubicBezTo>
                  <a:cubicBezTo>
                    <a:pt x="74" y="13"/>
                    <a:pt x="51" y="0"/>
                    <a:pt x="12" y="0"/>
                  </a:cubicBezTo>
                  <a:cubicBezTo>
                    <a:pt x="5" y="0"/>
                    <a:pt x="0" y="5"/>
                    <a:pt x="0" y="11"/>
                  </a:cubicBezTo>
                  <a:cubicBezTo>
                    <a:pt x="0" y="17"/>
                    <a:pt x="5" y="22"/>
                    <a:pt x="12" y="22"/>
                  </a:cubicBezTo>
                  <a:cubicBezTo>
                    <a:pt x="46" y="22"/>
                    <a:pt x="64" y="32"/>
                    <a:pt x="72" y="85"/>
                  </a:cubicBezTo>
                  <a:cubicBezTo>
                    <a:pt x="80" y="139"/>
                    <a:pt x="90" y="185"/>
                    <a:pt x="91" y="190"/>
                  </a:cubicBezTo>
                  <a:cubicBezTo>
                    <a:pt x="99" y="247"/>
                    <a:pt x="110" y="291"/>
                    <a:pt x="168" y="291"/>
                  </a:cubicBezTo>
                  <a:cubicBezTo>
                    <a:pt x="332" y="291"/>
                    <a:pt x="332" y="291"/>
                    <a:pt x="332" y="291"/>
                  </a:cubicBezTo>
                  <a:cubicBezTo>
                    <a:pt x="338" y="291"/>
                    <a:pt x="343" y="286"/>
                    <a:pt x="343" y="280"/>
                  </a:cubicBezTo>
                  <a:cubicBezTo>
                    <a:pt x="343" y="273"/>
                    <a:pt x="338" y="268"/>
                    <a:pt x="332" y="268"/>
                  </a:cubicBezTo>
                  <a:cubicBezTo>
                    <a:pt x="168" y="268"/>
                    <a:pt x="168" y="268"/>
                    <a:pt x="168" y="268"/>
                  </a:cubicBezTo>
                  <a:cubicBezTo>
                    <a:pt x="150" y="268"/>
                    <a:pt x="138" y="263"/>
                    <a:pt x="129" y="248"/>
                  </a:cubicBezTo>
                  <a:cubicBezTo>
                    <a:pt x="332" y="212"/>
                    <a:pt x="332" y="212"/>
                    <a:pt x="332" y="212"/>
                  </a:cubicBezTo>
                  <a:cubicBezTo>
                    <a:pt x="343" y="210"/>
                    <a:pt x="352" y="200"/>
                    <a:pt x="353" y="190"/>
                  </a:cubicBezTo>
                  <a:cubicBezTo>
                    <a:pt x="368" y="65"/>
                    <a:pt x="368" y="65"/>
                    <a:pt x="368" y="65"/>
                  </a:cubicBezTo>
                  <a:cubicBezTo>
                    <a:pt x="369" y="54"/>
                    <a:pt x="361" y="46"/>
                    <a:pt x="351" y="46"/>
                  </a:cubicBezTo>
                  <a:close/>
                </a:path>
              </a:pathLst>
            </a:custGeom>
            <a:solidFill>
              <a:schemeClr val="bg1"/>
            </a:solidFill>
            <a:ln>
              <a:no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6" name="Oval 54"/>
            <p:cNvSpPr>
              <a:spLocks noChangeArrowheads="1"/>
            </p:cNvSpPr>
            <p:nvPr/>
          </p:nvSpPr>
          <p:spPr bwMode="auto">
            <a:xfrm>
              <a:off x="5310188" y="3536157"/>
              <a:ext cx="1617663" cy="1619250"/>
            </a:xfrm>
            <a:prstGeom prst="ellipse">
              <a:avLst/>
            </a:prstGeom>
            <a:solidFill>
              <a:schemeClr val="accent2"/>
            </a:solidFill>
            <a:ln>
              <a:solidFill>
                <a:schemeClr val="bg1">
                  <a:lumMod val="95000"/>
                </a:schemeClr>
              </a:solid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7" name="Freeform 55"/>
            <p:cNvSpPr>
              <a:spLocks noEditPoints="1"/>
            </p:cNvSpPr>
            <p:nvPr/>
          </p:nvSpPr>
          <p:spPr bwMode="auto">
            <a:xfrm>
              <a:off x="5778500" y="4082257"/>
              <a:ext cx="681038" cy="550863"/>
            </a:xfrm>
            <a:custGeom>
              <a:avLst/>
              <a:gdLst>
                <a:gd name="T0" fmla="*/ 393 w 429"/>
                <a:gd name="T1" fmla="*/ 0 h 347"/>
                <a:gd name="T2" fmla="*/ 36 w 429"/>
                <a:gd name="T3" fmla="*/ 0 h 347"/>
                <a:gd name="T4" fmla="*/ 0 w 429"/>
                <a:gd name="T5" fmla="*/ 36 h 347"/>
                <a:gd name="T6" fmla="*/ 0 w 429"/>
                <a:gd name="T7" fmla="*/ 311 h 347"/>
                <a:gd name="T8" fmla="*/ 36 w 429"/>
                <a:gd name="T9" fmla="*/ 347 h 347"/>
                <a:gd name="T10" fmla="*/ 393 w 429"/>
                <a:gd name="T11" fmla="*/ 347 h 347"/>
                <a:gd name="T12" fmla="*/ 429 w 429"/>
                <a:gd name="T13" fmla="*/ 311 h 347"/>
                <a:gd name="T14" fmla="*/ 429 w 429"/>
                <a:gd name="T15" fmla="*/ 36 h 347"/>
                <a:gd name="T16" fmla="*/ 393 w 429"/>
                <a:gd name="T17" fmla="*/ 0 h 347"/>
                <a:gd name="T18" fmla="*/ 151 w 429"/>
                <a:gd name="T19" fmla="*/ 247 h 347"/>
                <a:gd name="T20" fmla="*/ 51 w 429"/>
                <a:gd name="T21" fmla="*/ 247 h 347"/>
                <a:gd name="T22" fmla="*/ 51 w 429"/>
                <a:gd name="T23" fmla="*/ 215 h 347"/>
                <a:gd name="T24" fmla="*/ 151 w 429"/>
                <a:gd name="T25" fmla="*/ 215 h 347"/>
                <a:gd name="T26" fmla="*/ 151 w 429"/>
                <a:gd name="T27" fmla="*/ 247 h 347"/>
                <a:gd name="T28" fmla="*/ 251 w 429"/>
                <a:gd name="T29" fmla="*/ 183 h 347"/>
                <a:gd name="T30" fmla="*/ 51 w 429"/>
                <a:gd name="T31" fmla="*/ 183 h 347"/>
                <a:gd name="T32" fmla="*/ 51 w 429"/>
                <a:gd name="T33" fmla="*/ 151 h 347"/>
                <a:gd name="T34" fmla="*/ 251 w 429"/>
                <a:gd name="T35" fmla="*/ 151 h 347"/>
                <a:gd name="T36" fmla="*/ 251 w 429"/>
                <a:gd name="T37" fmla="*/ 183 h 347"/>
                <a:gd name="T38" fmla="*/ 429 w 429"/>
                <a:gd name="T39" fmla="*/ 94 h 347"/>
                <a:gd name="T40" fmla="*/ 0 w 429"/>
                <a:gd name="T41" fmla="*/ 94 h 347"/>
                <a:gd name="T42" fmla="*/ 0 w 429"/>
                <a:gd name="T43" fmla="*/ 78 h 347"/>
                <a:gd name="T44" fmla="*/ 429 w 429"/>
                <a:gd name="T45" fmla="*/ 78 h 347"/>
                <a:gd name="T46" fmla="*/ 429 w 429"/>
                <a:gd name="T47" fmla="*/ 9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9" h="347">
                  <a:moveTo>
                    <a:pt x="393" y="0"/>
                  </a:moveTo>
                  <a:cubicBezTo>
                    <a:pt x="36" y="0"/>
                    <a:pt x="36" y="0"/>
                    <a:pt x="36" y="0"/>
                  </a:cubicBezTo>
                  <a:cubicBezTo>
                    <a:pt x="16" y="0"/>
                    <a:pt x="0" y="16"/>
                    <a:pt x="0" y="36"/>
                  </a:cubicBezTo>
                  <a:cubicBezTo>
                    <a:pt x="0" y="311"/>
                    <a:pt x="0" y="311"/>
                    <a:pt x="0" y="311"/>
                  </a:cubicBezTo>
                  <a:cubicBezTo>
                    <a:pt x="0" y="331"/>
                    <a:pt x="16" y="347"/>
                    <a:pt x="36" y="347"/>
                  </a:cubicBezTo>
                  <a:cubicBezTo>
                    <a:pt x="393" y="347"/>
                    <a:pt x="393" y="347"/>
                    <a:pt x="393" y="347"/>
                  </a:cubicBezTo>
                  <a:cubicBezTo>
                    <a:pt x="413" y="347"/>
                    <a:pt x="429" y="331"/>
                    <a:pt x="429" y="311"/>
                  </a:cubicBezTo>
                  <a:cubicBezTo>
                    <a:pt x="429" y="36"/>
                    <a:pt x="429" y="36"/>
                    <a:pt x="429" y="36"/>
                  </a:cubicBezTo>
                  <a:cubicBezTo>
                    <a:pt x="429" y="16"/>
                    <a:pt x="413" y="0"/>
                    <a:pt x="393" y="0"/>
                  </a:cubicBezTo>
                  <a:close/>
                  <a:moveTo>
                    <a:pt x="151" y="247"/>
                  </a:moveTo>
                  <a:cubicBezTo>
                    <a:pt x="51" y="247"/>
                    <a:pt x="51" y="247"/>
                    <a:pt x="51" y="247"/>
                  </a:cubicBezTo>
                  <a:cubicBezTo>
                    <a:pt x="51" y="215"/>
                    <a:pt x="51" y="215"/>
                    <a:pt x="51" y="215"/>
                  </a:cubicBezTo>
                  <a:cubicBezTo>
                    <a:pt x="151" y="215"/>
                    <a:pt x="151" y="215"/>
                    <a:pt x="151" y="215"/>
                  </a:cubicBezTo>
                  <a:lnTo>
                    <a:pt x="151" y="247"/>
                  </a:lnTo>
                  <a:close/>
                  <a:moveTo>
                    <a:pt x="251" y="183"/>
                  </a:moveTo>
                  <a:cubicBezTo>
                    <a:pt x="51" y="183"/>
                    <a:pt x="51" y="183"/>
                    <a:pt x="51" y="183"/>
                  </a:cubicBezTo>
                  <a:cubicBezTo>
                    <a:pt x="51" y="151"/>
                    <a:pt x="51" y="151"/>
                    <a:pt x="51" y="151"/>
                  </a:cubicBezTo>
                  <a:cubicBezTo>
                    <a:pt x="251" y="151"/>
                    <a:pt x="251" y="151"/>
                    <a:pt x="251" y="151"/>
                  </a:cubicBezTo>
                  <a:lnTo>
                    <a:pt x="251" y="183"/>
                  </a:lnTo>
                  <a:close/>
                  <a:moveTo>
                    <a:pt x="429" y="94"/>
                  </a:moveTo>
                  <a:cubicBezTo>
                    <a:pt x="0" y="94"/>
                    <a:pt x="0" y="94"/>
                    <a:pt x="0" y="94"/>
                  </a:cubicBezTo>
                  <a:cubicBezTo>
                    <a:pt x="0" y="78"/>
                    <a:pt x="0" y="78"/>
                    <a:pt x="0" y="78"/>
                  </a:cubicBezTo>
                  <a:cubicBezTo>
                    <a:pt x="429" y="78"/>
                    <a:pt x="429" y="78"/>
                    <a:pt x="429" y="78"/>
                  </a:cubicBezTo>
                  <a:lnTo>
                    <a:pt x="429" y="94"/>
                  </a:lnTo>
                  <a:close/>
                </a:path>
              </a:pathLst>
            </a:custGeom>
            <a:solidFill>
              <a:schemeClr val="bg1"/>
            </a:solidFill>
            <a:ln>
              <a:no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8" name="Freeform 56"/>
            <p:cNvSpPr/>
            <p:nvPr/>
          </p:nvSpPr>
          <p:spPr bwMode="auto">
            <a:xfrm>
              <a:off x="2882107" y="2139157"/>
              <a:ext cx="185738" cy="369888"/>
            </a:xfrm>
            <a:custGeom>
              <a:avLst/>
              <a:gdLst>
                <a:gd name="T0" fmla="*/ 0 w 234"/>
                <a:gd name="T1" fmla="*/ 0 h 466"/>
                <a:gd name="T2" fmla="*/ 234 w 234"/>
                <a:gd name="T3" fmla="*/ 234 h 466"/>
                <a:gd name="T4" fmla="*/ 0 w 234"/>
                <a:gd name="T5" fmla="*/ 466 h 466"/>
              </a:gdLst>
              <a:ahLst/>
              <a:cxnLst>
                <a:cxn ang="0">
                  <a:pos x="T0" y="T1"/>
                </a:cxn>
                <a:cxn ang="0">
                  <a:pos x="T2" y="T3"/>
                </a:cxn>
                <a:cxn ang="0">
                  <a:pos x="T4" y="T5"/>
                </a:cxn>
              </a:cxnLst>
              <a:rect l="0" t="0" r="r" b="b"/>
              <a:pathLst>
                <a:path w="234" h="466">
                  <a:moveTo>
                    <a:pt x="0" y="0"/>
                  </a:moveTo>
                  <a:lnTo>
                    <a:pt x="234" y="234"/>
                  </a:lnTo>
                  <a:lnTo>
                    <a:pt x="0" y="466"/>
                  </a:lnTo>
                </a:path>
              </a:pathLst>
            </a:custGeom>
            <a:noFill/>
            <a:ln w="76200" cap="rnd">
              <a:solidFill>
                <a:schemeClr val="bg1">
                  <a:lumMod val="75000"/>
                </a:schemeClr>
              </a:solidFill>
              <a:prstDash val="solid"/>
              <a:miter lim="800000"/>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9" name="Freeform 57"/>
            <p:cNvSpPr/>
            <p:nvPr/>
          </p:nvSpPr>
          <p:spPr bwMode="auto">
            <a:xfrm>
              <a:off x="9070182" y="661194"/>
              <a:ext cx="185738" cy="371475"/>
            </a:xfrm>
            <a:custGeom>
              <a:avLst/>
              <a:gdLst>
                <a:gd name="T0" fmla="*/ 0 w 234"/>
                <a:gd name="T1" fmla="*/ 0 h 468"/>
                <a:gd name="T2" fmla="*/ 234 w 234"/>
                <a:gd name="T3" fmla="*/ 234 h 468"/>
                <a:gd name="T4" fmla="*/ 0 w 234"/>
                <a:gd name="T5" fmla="*/ 468 h 468"/>
              </a:gdLst>
              <a:ahLst/>
              <a:cxnLst>
                <a:cxn ang="0">
                  <a:pos x="T0" y="T1"/>
                </a:cxn>
                <a:cxn ang="0">
                  <a:pos x="T2" y="T3"/>
                </a:cxn>
                <a:cxn ang="0">
                  <a:pos x="T4" y="T5"/>
                </a:cxn>
              </a:cxnLst>
              <a:rect l="0" t="0" r="r" b="b"/>
              <a:pathLst>
                <a:path w="234" h="468">
                  <a:moveTo>
                    <a:pt x="0" y="0"/>
                  </a:moveTo>
                  <a:lnTo>
                    <a:pt x="234" y="234"/>
                  </a:lnTo>
                  <a:lnTo>
                    <a:pt x="0" y="468"/>
                  </a:lnTo>
                </a:path>
              </a:pathLst>
            </a:custGeom>
            <a:noFill/>
            <a:ln w="76200" cap="rnd">
              <a:solidFill>
                <a:schemeClr val="bg1">
                  <a:lumMod val="75000"/>
                </a:schemeClr>
              </a:solidFill>
              <a:prstDash val="solid"/>
              <a:miter lim="800000"/>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30" name="Freeform 58"/>
            <p:cNvSpPr/>
            <p:nvPr/>
          </p:nvSpPr>
          <p:spPr bwMode="auto">
            <a:xfrm>
              <a:off x="6057900" y="5890419"/>
              <a:ext cx="185738" cy="369888"/>
            </a:xfrm>
            <a:custGeom>
              <a:avLst/>
              <a:gdLst>
                <a:gd name="T0" fmla="*/ 0 w 234"/>
                <a:gd name="T1" fmla="*/ 0 h 466"/>
                <a:gd name="T2" fmla="*/ 234 w 234"/>
                <a:gd name="T3" fmla="*/ 234 h 466"/>
                <a:gd name="T4" fmla="*/ 0 w 234"/>
                <a:gd name="T5" fmla="*/ 466 h 466"/>
              </a:gdLst>
              <a:ahLst/>
              <a:cxnLst>
                <a:cxn ang="0">
                  <a:pos x="T0" y="T1"/>
                </a:cxn>
                <a:cxn ang="0">
                  <a:pos x="T2" y="T3"/>
                </a:cxn>
                <a:cxn ang="0">
                  <a:pos x="T4" y="T5"/>
                </a:cxn>
              </a:cxnLst>
              <a:rect l="0" t="0" r="r" b="b"/>
              <a:pathLst>
                <a:path w="234" h="466">
                  <a:moveTo>
                    <a:pt x="0" y="0"/>
                  </a:moveTo>
                  <a:lnTo>
                    <a:pt x="234" y="234"/>
                  </a:lnTo>
                  <a:lnTo>
                    <a:pt x="0" y="466"/>
                  </a:lnTo>
                </a:path>
              </a:pathLst>
            </a:custGeom>
            <a:noFill/>
            <a:ln w="76200" cap="rnd">
              <a:solidFill>
                <a:schemeClr val="bg1">
                  <a:lumMod val="75000"/>
                </a:schemeClr>
              </a:solidFill>
              <a:prstDash val="solid"/>
              <a:miter lim="800000"/>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31" name="Freeform 59"/>
            <p:cNvSpPr/>
            <p:nvPr/>
          </p:nvSpPr>
          <p:spPr bwMode="auto">
            <a:xfrm>
              <a:off x="7950994" y="3120232"/>
              <a:ext cx="369888" cy="184150"/>
            </a:xfrm>
            <a:custGeom>
              <a:avLst/>
              <a:gdLst>
                <a:gd name="T0" fmla="*/ 0 w 466"/>
                <a:gd name="T1" fmla="*/ 232 h 232"/>
                <a:gd name="T2" fmla="*/ 232 w 466"/>
                <a:gd name="T3" fmla="*/ 0 h 232"/>
                <a:gd name="T4" fmla="*/ 466 w 466"/>
                <a:gd name="T5" fmla="*/ 232 h 232"/>
              </a:gdLst>
              <a:ahLst/>
              <a:cxnLst>
                <a:cxn ang="0">
                  <a:pos x="T0" y="T1"/>
                </a:cxn>
                <a:cxn ang="0">
                  <a:pos x="T2" y="T3"/>
                </a:cxn>
                <a:cxn ang="0">
                  <a:pos x="T4" y="T5"/>
                </a:cxn>
              </a:cxnLst>
              <a:rect l="0" t="0" r="r" b="b"/>
              <a:pathLst>
                <a:path w="466" h="232">
                  <a:moveTo>
                    <a:pt x="0" y="232"/>
                  </a:moveTo>
                  <a:lnTo>
                    <a:pt x="232" y="0"/>
                  </a:lnTo>
                  <a:lnTo>
                    <a:pt x="466" y="232"/>
                  </a:lnTo>
                </a:path>
              </a:pathLst>
            </a:custGeom>
            <a:noFill/>
            <a:ln w="76200" cap="rnd">
              <a:solidFill>
                <a:schemeClr val="bg1">
                  <a:lumMod val="75000"/>
                </a:schemeClr>
              </a:solidFill>
              <a:prstDash val="solid"/>
              <a:miter lim="800000"/>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32" name="Freeform 60"/>
            <p:cNvSpPr/>
            <p:nvPr/>
          </p:nvSpPr>
          <p:spPr bwMode="auto">
            <a:xfrm>
              <a:off x="3980657" y="3844132"/>
              <a:ext cx="369888" cy="184150"/>
            </a:xfrm>
            <a:custGeom>
              <a:avLst/>
              <a:gdLst>
                <a:gd name="T0" fmla="*/ 466 w 466"/>
                <a:gd name="T1" fmla="*/ 0 h 232"/>
                <a:gd name="T2" fmla="*/ 234 w 466"/>
                <a:gd name="T3" fmla="*/ 232 h 232"/>
                <a:gd name="T4" fmla="*/ 0 w 466"/>
                <a:gd name="T5" fmla="*/ 0 h 232"/>
              </a:gdLst>
              <a:ahLst/>
              <a:cxnLst>
                <a:cxn ang="0">
                  <a:pos x="T0" y="T1"/>
                </a:cxn>
                <a:cxn ang="0">
                  <a:pos x="T2" y="T3"/>
                </a:cxn>
                <a:cxn ang="0">
                  <a:pos x="T4" y="T5"/>
                </a:cxn>
              </a:cxnLst>
              <a:rect l="0" t="0" r="r" b="b"/>
              <a:pathLst>
                <a:path w="466" h="232">
                  <a:moveTo>
                    <a:pt x="466" y="0"/>
                  </a:moveTo>
                  <a:lnTo>
                    <a:pt x="234" y="232"/>
                  </a:lnTo>
                  <a:lnTo>
                    <a:pt x="0" y="0"/>
                  </a:lnTo>
                </a:path>
              </a:pathLst>
            </a:custGeom>
            <a:noFill/>
            <a:ln w="76200" cap="rnd">
              <a:solidFill>
                <a:schemeClr val="bg1">
                  <a:lumMod val="75000"/>
                </a:schemeClr>
              </a:solidFill>
              <a:prstDash val="solid"/>
              <a:miter lim="800000"/>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grpSp>
      <p:grpSp>
        <p:nvGrpSpPr>
          <p:cNvPr id="35" name="组合 34"/>
          <p:cNvGrpSpPr/>
          <p:nvPr/>
        </p:nvGrpSpPr>
        <p:grpSpPr>
          <a:xfrm>
            <a:off x="1038729" y="3939479"/>
            <a:ext cx="1817060" cy="809615"/>
            <a:chOff x="7523108" y="3331677"/>
            <a:chExt cx="2422746" cy="1079487"/>
          </a:xfrm>
        </p:grpSpPr>
        <p:sp>
          <p:nvSpPr>
            <p:cNvPr id="36" name="矩形 35"/>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38" name="文本框 37"/>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39" name="组合 38"/>
          <p:cNvGrpSpPr/>
          <p:nvPr/>
        </p:nvGrpSpPr>
        <p:grpSpPr>
          <a:xfrm>
            <a:off x="6356778" y="3524552"/>
            <a:ext cx="1817060" cy="809615"/>
            <a:chOff x="7523108" y="3331677"/>
            <a:chExt cx="2422746" cy="1079487"/>
          </a:xfrm>
        </p:grpSpPr>
        <p:sp>
          <p:nvSpPr>
            <p:cNvPr id="40" name="矩形 39"/>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41" name="文本框 40"/>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42" name="组合 41"/>
          <p:cNvGrpSpPr/>
          <p:nvPr/>
        </p:nvGrpSpPr>
        <p:grpSpPr>
          <a:xfrm>
            <a:off x="3661154" y="1956549"/>
            <a:ext cx="1817060" cy="809615"/>
            <a:chOff x="7523108" y="3331677"/>
            <a:chExt cx="2422746" cy="1079487"/>
          </a:xfrm>
        </p:grpSpPr>
        <p:sp>
          <p:nvSpPr>
            <p:cNvPr id="43" name="矩形 42"/>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44" name="文本框 43"/>
            <p:cNvSpPr txBox="1"/>
            <p:nvPr/>
          </p:nvSpPr>
          <p:spPr>
            <a:xfrm>
              <a:off x="7523108" y="3641465"/>
              <a:ext cx="2422746" cy="76969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sp>
        <p:nvSpPr>
          <p:cNvPr id="45" name="任意多边形 44"/>
          <p:cNvSpPr/>
          <p:nvPr/>
        </p:nvSpPr>
        <p:spPr>
          <a:xfrm>
            <a:off x="491490" y="320834"/>
            <a:ext cx="857250" cy="834390"/>
          </a:xfrm>
          <a:custGeom>
            <a:avLst/>
            <a:gdLst>
              <a:gd name="connsiteX0" fmla="*/ 1143000 w 1143000"/>
              <a:gd name="connsiteY0" fmla="*/ 548640 h 1112520"/>
              <a:gd name="connsiteX1" fmla="*/ 472440 w 1143000"/>
              <a:gd name="connsiteY1" fmla="*/ 1112520 h 1112520"/>
              <a:gd name="connsiteX2" fmla="*/ 0 w 1143000"/>
              <a:gd name="connsiteY2" fmla="*/ 640080 h 1112520"/>
              <a:gd name="connsiteX3" fmla="*/ 586740 w 1143000"/>
              <a:gd name="connsiteY3" fmla="*/ 0 h 1112520"/>
              <a:gd name="connsiteX4" fmla="*/ 1143000 w 1143000"/>
              <a:gd name="connsiteY4" fmla="*/ 548640 h 1112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1112520">
                <a:moveTo>
                  <a:pt x="1143000" y="548640"/>
                </a:moveTo>
                <a:lnTo>
                  <a:pt x="472440" y="1112520"/>
                </a:lnTo>
                <a:lnTo>
                  <a:pt x="0" y="640080"/>
                </a:lnTo>
                <a:lnTo>
                  <a:pt x="586740" y="0"/>
                </a:lnTo>
                <a:lnTo>
                  <a:pt x="1143000" y="548640"/>
                </a:lnTo>
                <a:close/>
              </a:path>
            </a:pathLst>
          </a:custGeom>
          <a:gradFill flip="none" rotWithShape="0">
            <a:gsLst>
              <a:gs pos="0">
                <a:schemeClr val="tx1">
                  <a:lumMod val="75000"/>
                  <a:lumOff val="25000"/>
                  <a:alpha val="57000"/>
                </a:schemeClr>
              </a:gs>
              <a:gs pos="61000">
                <a:schemeClr val="bg1">
                  <a:lumMod val="95000"/>
                  <a:alpha val="34000"/>
                </a:schemeClr>
              </a:gs>
              <a:gs pos="100000">
                <a:schemeClr val="bg1">
                  <a:lumMod val="95000"/>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600" dirty="0">
              <a:solidFill>
                <a:prstClr val="white"/>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500"/>
                                        <p:tgtEl>
                                          <p:spTgt spid="3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left)">
                                      <p:cBhvr>
                                        <p:cTn id="24" dur="500"/>
                                        <p:tgtEl>
                                          <p:spTgt spid="35"/>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wipe(left)">
                                      <p:cBhvr>
                                        <p:cTn id="28" dur="500"/>
                                        <p:tgtEl>
                                          <p:spTgt spid="42"/>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left)">
                                      <p:cBhvr>
                                        <p:cTn id="3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矩形 3"/>
          <p:cNvSpPr/>
          <p:nvPr/>
        </p:nvSpPr>
        <p:spPr>
          <a:xfrm rot="18900000">
            <a:off x="4635692" y="1161349"/>
            <a:ext cx="2275704" cy="3083598"/>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7" name="泪滴形 66"/>
          <p:cNvSpPr/>
          <p:nvPr/>
        </p:nvSpPr>
        <p:spPr>
          <a:xfrm rot="572159">
            <a:off x="3583957" y="798050"/>
            <a:ext cx="1910084" cy="1910084"/>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68" name="3         _12"/>
          <p:cNvGrpSpPr/>
          <p:nvPr/>
        </p:nvGrpSpPr>
        <p:grpSpPr bwMode="auto">
          <a:xfrm>
            <a:off x="3719609" y="945031"/>
            <a:ext cx="1644238" cy="1648030"/>
            <a:chOff x="183" y="1395"/>
            <a:chExt cx="867" cy="869"/>
          </a:xfrm>
          <a:solidFill>
            <a:schemeClr val="tx1">
              <a:lumMod val="50000"/>
              <a:lumOff val="50000"/>
            </a:schemeClr>
          </a:solidFill>
        </p:grpSpPr>
        <p:sp>
          <p:nvSpPr>
            <p:cNvPr id="69"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0"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1"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3"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4"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5"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6"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7"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8"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9"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0"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1"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2"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83" name="2         _13"/>
          <p:cNvGrpSpPr/>
          <p:nvPr/>
        </p:nvGrpSpPr>
        <p:grpSpPr>
          <a:xfrm>
            <a:off x="4509680" y="1222342"/>
            <a:ext cx="63664" cy="1093020"/>
            <a:chOff x="5275684" y="1747635"/>
            <a:chExt cx="46296" cy="794824"/>
          </a:xfrm>
        </p:grpSpPr>
        <p:sp>
          <p:nvSpPr>
            <p:cNvPr id="84" name="矩形 83"/>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5" name="矩形 84"/>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86" name="1          _14"/>
          <p:cNvGrpSpPr/>
          <p:nvPr/>
        </p:nvGrpSpPr>
        <p:grpSpPr>
          <a:xfrm>
            <a:off x="4219851" y="1715071"/>
            <a:ext cx="651594" cy="107320"/>
            <a:chOff x="5031626" y="2106315"/>
            <a:chExt cx="545439" cy="89837"/>
          </a:xfrm>
        </p:grpSpPr>
        <p:sp>
          <p:nvSpPr>
            <p:cNvPr id="87" name="矩形 86"/>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8" name="矩形 87"/>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sp>
        <p:nvSpPr>
          <p:cNvPr id="123" name="Rectangle 4"/>
          <p:cNvSpPr txBox="1">
            <a:spLocks noChangeArrowheads="1"/>
          </p:cNvSpPr>
          <p:nvPr/>
        </p:nvSpPr>
        <p:spPr bwMode="auto">
          <a:xfrm>
            <a:off x="1907704" y="3289712"/>
            <a:ext cx="1423465"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en-US" altLang="zh-CN" sz="8000" b="0" spc="300" dirty="0">
                <a:solidFill>
                  <a:srgbClr val="123E61"/>
                </a:solidFill>
                <a:latin typeface="微软雅黑" panose="020B0503020204020204" pitchFamily="34" charset="-122"/>
                <a:ea typeface="微软雅黑" panose="020B0503020204020204" pitchFamily="34" charset="-122"/>
                <a:cs typeface="+mn-ea"/>
                <a:sym typeface="+mn-lt"/>
              </a:rPr>
              <a:t>04</a:t>
            </a:r>
            <a:endParaRPr lang="zh-CN" altLang="en-US" sz="7200" b="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24" name="Rectangle 4"/>
          <p:cNvSpPr txBox="1">
            <a:spLocks noChangeArrowheads="1"/>
          </p:cNvSpPr>
          <p:nvPr/>
        </p:nvSpPr>
        <p:spPr bwMode="auto">
          <a:xfrm>
            <a:off x="3553272" y="3698507"/>
            <a:ext cx="3719028" cy="746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base">
              <a:lnSpc>
                <a:spcPct val="150000"/>
              </a:lnSpc>
              <a:spcAft>
                <a:spcPct val="0"/>
              </a:spcAft>
            </a:pPr>
            <a:r>
              <a:rPr lang="zh-CN" altLang="en-US" sz="900" b="0" dirty="0">
                <a:solidFill>
                  <a:schemeClr val="bg1">
                    <a:lumMod val="50000"/>
                  </a:schemeClr>
                </a:solidFill>
                <a:latin typeface="微软雅黑" panose="020B0503020204020204" pitchFamily="34" charset="-122"/>
                <a:ea typeface="微软雅黑" panose="020B0503020204020204" pitchFamily="34" charset="-122"/>
                <a:cs typeface="+mn-ea"/>
                <a:sym typeface="+mn-lt"/>
              </a:rPr>
              <a:t>此处添加你的其他文字描述语句及您想要的文字说明文字不宜过多适量体现报告即可此处添加你的其他文字描述语句及您想要的文字说明文字不宜过多适量体现报告即可此处添加你的</a:t>
            </a:r>
          </a:p>
        </p:txBody>
      </p:sp>
      <p:sp>
        <p:nvSpPr>
          <p:cNvPr id="22" name="矩形 21"/>
          <p:cNvSpPr/>
          <p:nvPr/>
        </p:nvSpPr>
        <p:spPr>
          <a:xfrm>
            <a:off x="3487227" y="3148608"/>
            <a:ext cx="2964273" cy="646331"/>
          </a:xfrm>
          <a:prstGeom prst="rect">
            <a:avLst/>
          </a:prstGeom>
        </p:spPr>
        <p:txBody>
          <a:bodyPr wrap="none">
            <a:spAutoFit/>
          </a:bodyPr>
          <a:lstStyle/>
          <a:p>
            <a:r>
              <a:rPr lang="zh-CN" altLang="en-US" sz="3600" b="1" dirty="0">
                <a:solidFill>
                  <a:schemeClr val="accent2"/>
                </a:solidFill>
                <a:latin typeface="微软雅黑" panose="020B0503020204020204" pitchFamily="34" charset="-122"/>
                <a:ea typeface="微软雅黑" panose="020B0503020204020204" pitchFamily="34" charset="-122"/>
                <a:cs typeface="+mn-ea"/>
                <a:sym typeface="+mn-lt"/>
              </a:rPr>
              <a:t>未来工作计划</a:t>
            </a:r>
          </a:p>
        </p:txBody>
      </p:sp>
      <p:cxnSp>
        <p:nvCxnSpPr>
          <p:cNvPr id="26" name="直接连接符 25"/>
          <p:cNvCxnSpPr/>
          <p:nvPr/>
        </p:nvCxnSpPr>
        <p:spPr>
          <a:xfrm>
            <a:off x="3309534" y="3307608"/>
            <a:ext cx="0" cy="1116124"/>
          </a:xfrm>
          <a:prstGeom prst="line">
            <a:avLst/>
          </a:prstGeom>
          <a:ln w="19050">
            <a:solidFill>
              <a:srgbClr val="18507E"/>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fltVal val="0"/>
                                          </p:val>
                                        </p:tav>
                                        <p:tav tm="100000">
                                          <p:val>
                                            <p:strVal val="#ppt_w"/>
                                          </p:val>
                                        </p:tav>
                                      </p:tavLst>
                                    </p:anim>
                                    <p:anim calcmode="lin" valueType="num">
                                      <p:cBhvr>
                                        <p:cTn id="8" dur="500" fill="hold"/>
                                        <p:tgtEl>
                                          <p:spTgt spid="67"/>
                                        </p:tgtEl>
                                        <p:attrNameLst>
                                          <p:attrName>ppt_h</p:attrName>
                                        </p:attrNameLst>
                                      </p:cBhvr>
                                      <p:tavLst>
                                        <p:tav tm="0">
                                          <p:val>
                                            <p:fltVal val="0"/>
                                          </p:val>
                                        </p:tav>
                                        <p:tav tm="100000">
                                          <p:val>
                                            <p:strVal val="#ppt_h"/>
                                          </p:val>
                                        </p:tav>
                                      </p:tavLst>
                                    </p:anim>
                                    <p:animEffect transition="in" filter="fade">
                                      <p:cBhvr>
                                        <p:cTn id="9" dur="500"/>
                                        <p:tgtEl>
                                          <p:spTgt spid="67"/>
                                        </p:tgtEl>
                                      </p:cBhvr>
                                    </p:animEffect>
                                  </p:childTnLst>
                                </p:cTn>
                              </p:par>
                              <p:par>
                                <p:cTn id="10" presetID="22" presetClass="entr" presetSubtype="8" fill="hold" grpId="0" nodeType="withEffect">
                                  <p:stCondLst>
                                    <p:cond delay="750"/>
                                  </p:stCondLst>
                                  <p:childTnLst>
                                    <p:set>
                                      <p:cBhvr>
                                        <p:cTn id="11" dur="1" fill="hold">
                                          <p:stCondLst>
                                            <p:cond delay="0"/>
                                          </p:stCondLst>
                                        </p:cTn>
                                        <p:tgtEl>
                                          <p:spTgt spid="66"/>
                                        </p:tgtEl>
                                        <p:attrNameLst>
                                          <p:attrName>style.visibility</p:attrName>
                                        </p:attrNameLst>
                                      </p:cBhvr>
                                      <p:to>
                                        <p:strVal val="visible"/>
                                      </p:to>
                                    </p:set>
                                    <p:animEffect transition="in" filter="wipe(left)">
                                      <p:cBhvr>
                                        <p:cTn id="12" dur="500"/>
                                        <p:tgtEl>
                                          <p:spTgt spid="66"/>
                                        </p:tgtEl>
                                      </p:cBhvr>
                                    </p:animEffect>
                                  </p:childTnLst>
                                </p:cTn>
                              </p:par>
                              <p:par>
                                <p:cTn id="13" presetID="10" presetClass="entr" presetSubtype="0" fill="hold" nodeType="withEffect">
                                  <p:stCondLst>
                                    <p:cond delay="120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par>
                                <p:cTn id="16" presetID="10" presetClass="entr" presetSubtype="0" fill="hold" nodeType="withEffect">
                                  <p:stCondLst>
                                    <p:cond delay="1200"/>
                                  </p:stCondLst>
                                  <p:childTnLst>
                                    <p:set>
                                      <p:cBhvr>
                                        <p:cTn id="17" dur="1" fill="hold">
                                          <p:stCondLst>
                                            <p:cond delay="0"/>
                                          </p:stCondLst>
                                        </p:cTn>
                                        <p:tgtEl>
                                          <p:spTgt spid="86"/>
                                        </p:tgtEl>
                                        <p:attrNameLst>
                                          <p:attrName>style.visibility</p:attrName>
                                        </p:attrNameLst>
                                      </p:cBhvr>
                                      <p:to>
                                        <p:strVal val="visible"/>
                                      </p:to>
                                    </p:set>
                                    <p:animEffect transition="in" filter="fade">
                                      <p:cBhvr>
                                        <p:cTn id="18" dur="500"/>
                                        <p:tgtEl>
                                          <p:spTgt spid="86"/>
                                        </p:tgtEl>
                                      </p:cBhvr>
                                    </p:animEffect>
                                  </p:childTnLst>
                                </p:cTn>
                              </p:par>
                              <p:par>
                                <p:cTn id="19" presetID="10" presetClass="entr" presetSubtype="0" fill="hold" nodeType="withEffect">
                                  <p:stCondLst>
                                    <p:cond delay="1200"/>
                                  </p:stCondLst>
                                  <p:childTnLst>
                                    <p:set>
                                      <p:cBhvr>
                                        <p:cTn id="20" dur="1" fill="hold">
                                          <p:stCondLst>
                                            <p:cond delay="0"/>
                                          </p:stCondLst>
                                        </p:cTn>
                                        <p:tgtEl>
                                          <p:spTgt spid="83"/>
                                        </p:tgtEl>
                                        <p:attrNameLst>
                                          <p:attrName>style.visibility</p:attrName>
                                        </p:attrNameLst>
                                      </p:cBhvr>
                                      <p:to>
                                        <p:strVal val="visible"/>
                                      </p:to>
                                    </p:set>
                                    <p:animEffect transition="in" filter="fade">
                                      <p:cBhvr>
                                        <p:cTn id="21" dur="500"/>
                                        <p:tgtEl>
                                          <p:spTgt spid="83"/>
                                        </p:tgtEl>
                                      </p:cBhvr>
                                    </p:animEffect>
                                  </p:childTnLst>
                                </p:cTn>
                              </p:par>
                              <p:par>
                                <p:cTn id="22" presetID="8" presetClass="emph" presetSubtype="0" fill="hold" nodeType="withEffect">
                                  <p:stCondLst>
                                    <p:cond delay="1700"/>
                                  </p:stCondLst>
                                  <p:childTnLst>
                                    <p:animRot by="1200000">
                                      <p:cBhvr>
                                        <p:cTn id="23" dur="5000" fill="hold"/>
                                        <p:tgtEl>
                                          <p:spTgt spid="86"/>
                                        </p:tgtEl>
                                        <p:attrNameLst>
                                          <p:attrName>r</p:attrName>
                                        </p:attrNameLst>
                                      </p:cBhvr>
                                    </p:animRot>
                                  </p:childTnLst>
                                </p:cTn>
                              </p:par>
                              <p:par>
                                <p:cTn id="24" presetID="8" presetClass="emph" presetSubtype="0" fill="hold" nodeType="withEffect">
                                  <p:stCondLst>
                                    <p:cond delay="1700"/>
                                  </p:stCondLst>
                                  <p:childTnLst>
                                    <p:animRot by="21600000">
                                      <p:cBhvr>
                                        <p:cTn id="25" dur="5000" fill="hold"/>
                                        <p:tgtEl>
                                          <p:spTgt spid="83"/>
                                        </p:tgtEl>
                                        <p:attrNameLst>
                                          <p:attrName>r</p:attrName>
                                        </p:attrNameLst>
                                      </p:cBhvr>
                                    </p:animRot>
                                  </p:childTnLst>
                                </p:cTn>
                              </p:par>
                              <p:par>
                                <p:cTn id="26" presetID="22" presetClass="entr" presetSubtype="8" fill="hold" grpId="0" nodeType="withEffect">
                                  <p:stCondLst>
                                    <p:cond delay="2000"/>
                                  </p:stCondLst>
                                  <p:childTnLst>
                                    <p:set>
                                      <p:cBhvr>
                                        <p:cTn id="27" dur="1" fill="hold">
                                          <p:stCondLst>
                                            <p:cond delay="0"/>
                                          </p:stCondLst>
                                        </p:cTn>
                                        <p:tgtEl>
                                          <p:spTgt spid="123"/>
                                        </p:tgtEl>
                                        <p:attrNameLst>
                                          <p:attrName>style.visibility</p:attrName>
                                        </p:attrNameLst>
                                      </p:cBhvr>
                                      <p:to>
                                        <p:strVal val="visible"/>
                                      </p:to>
                                    </p:set>
                                    <p:animEffect transition="in" filter="wipe(left)">
                                      <p:cBhvr>
                                        <p:cTn id="28" dur="700"/>
                                        <p:tgtEl>
                                          <p:spTgt spid="123"/>
                                        </p:tgtEl>
                                      </p:cBhvr>
                                    </p:animEffect>
                                  </p:childTnLst>
                                </p:cTn>
                              </p:par>
                              <p:par>
                                <p:cTn id="29" presetID="16" presetClass="entr" presetSubtype="42" fill="hold" nodeType="withEffect">
                                  <p:stCondLst>
                                    <p:cond delay="2500"/>
                                  </p:stCondLst>
                                  <p:childTnLst>
                                    <p:set>
                                      <p:cBhvr>
                                        <p:cTn id="30" dur="1" fill="hold">
                                          <p:stCondLst>
                                            <p:cond delay="0"/>
                                          </p:stCondLst>
                                        </p:cTn>
                                        <p:tgtEl>
                                          <p:spTgt spid="26"/>
                                        </p:tgtEl>
                                        <p:attrNameLst>
                                          <p:attrName>style.visibility</p:attrName>
                                        </p:attrNameLst>
                                      </p:cBhvr>
                                      <p:to>
                                        <p:strVal val="visible"/>
                                      </p:to>
                                    </p:set>
                                    <p:animEffect transition="in" filter="barn(outHorizontal)">
                                      <p:cBhvr>
                                        <p:cTn id="31" dur="500"/>
                                        <p:tgtEl>
                                          <p:spTgt spid="26"/>
                                        </p:tgtEl>
                                      </p:cBhvr>
                                    </p:animEffect>
                                  </p:childTnLst>
                                </p:cTn>
                              </p:par>
                              <p:par>
                                <p:cTn id="32" presetID="41" presetClass="entr" presetSubtype="0" fill="hold" grpId="0" nodeType="withEffect">
                                  <p:stCondLst>
                                    <p:cond delay="3000"/>
                                  </p:stCondLst>
                                  <p:iterate type="lt">
                                    <p:tmPct val="10000"/>
                                  </p:iterate>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22"/>
                                        </p:tgtEl>
                                        <p:attrNameLst>
                                          <p:attrName>ppt_y</p:attrName>
                                        </p:attrNameLst>
                                      </p:cBhvr>
                                      <p:tavLst>
                                        <p:tav tm="0">
                                          <p:val>
                                            <p:strVal val="#ppt_y"/>
                                          </p:val>
                                        </p:tav>
                                        <p:tav tm="100000">
                                          <p:val>
                                            <p:strVal val="#ppt_y"/>
                                          </p:val>
                                        </p:tav>
                                      </p:tavLst>
                                    </p:anim>
                                    <p:anim calcmode="lin" valueType="num">
                                      <p:cBhvr>
                                        <p:cTn id="36"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22"/>
                                        </p:tgtEl>
                                      </p:cBhvr>
                                    </p:animEffect>
                                  </p:childTnLst>
                                </p:cTn>
                              </p:par>
                              <p:par>
                                <p:cTn id="39" presetID="22" presetClass="entr" presetSubtype="8" fill="hold" grpId="0" nodeType="withEffect">
                                  <p:stCondLst>
                                    <p:cond delay="3500"/>
                                  </p:stCondLst>
                                  <p:childTnLst>
                                    <p:set>
                                      <p:cBhvr>
                                        <p:cTn id="40" dur="1" fill="hold">
                                          <p:stCondLst>
                                            <p:cond delay="0"/>
                                          </p:stCondLst>
                                        </p:cTn>
                                        <p:tgtEl>
                                          <p:spTgt spid="124"/>
                                        </p:tgtEl>
                                        <p:attrNameLst>
                                          <p:attrName>style.visibility</p:attrName>
                                        </p:attrNameLst>
                                      </p:cBhvr>
                                      <p:to>
                                        <p:strVal val="visible"/>
                                      </p:to>
                                    </p:set>
                                    <p:animEffect transition="in" filter="wipe(left)">
                                      <p:cBhvr>
                                        <p:cTn id="41"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123" grpId="0"/>
      <p:bldP spid="124"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4"/>
          <p:cNvSpPr/>
          <p:nvPr/>
        </p:nvSpPr>
        <p:spPr>
          <a:xfrm rot="1751457">
            <a:off x="1214369" y="669993"/>
            <a:ext cx="7338819" cy="4193828"/>
          </a:xfrm>
          <a:custGeom>
            <a:avLst/>
            <a:gdLst>
              <a:gd name="connsiteX0" fmla="*/ 0 w 10533216"/>
              <a:gd name="connsiteY0" fmla="*/ 0 h 5564138"/>
              <a:gd name="connsiteX1" fmla="*/ 10533216 w 10533216"/>
              <a:gd name="connsiteY1" fmla="*/ 0 h 5564138"/>
              <a:gd name="connsiteX2" fmla="*/ 10533216 w 10533216"/>
              <a:gd name="connsiteY2" fmla="*/ 5564138 h 5564138"/>
              <a:gd name="connsiteX3" fmla="*/ 0 w 10533216"/>
              <a:gd name="connsiteY3" fmla="*/ 5564138 h 5564138"/>
              <a:gd name="connsiteX4" fmla="*/ 0 w 10533216"/>
              <a:gd name="connsiteY4" fmla="*/ 0 h 5564138"/>
              <a:gd name="connsiteX0-1" fmla="*/ 0 w 10533216"/>
              <a:gd name="connsiteY0-2" fmla="*/ 27632 h 5591770"/>
              <a:gd name="connsiteX1-3" fmla="*/ 9566998 w 10533216"/>
              <a:gd name="connsiteY1-4" fmla="*/ 0 h 5591770"/>
              <a:gd name="connsiteX2-5" fmla="*/ 10533216 w 10533216"/>
              <a:gd name="connsiteY2-6" fmla="*/ 27632 h 5591770"/>
              <a:gd name="connsiteX3-7" fmla="*/ 10533216 w 10533216"/>
              <a:gd name="connsiteY3-8" fmla="*/ 5591770 h 5591770"/>
              <a:gd name="connsiteX4-9" fmla="*/ 0 w 10533216"/>
              <a:gd name="connsiteY4-10" fmla="*/ 5591770 h 5591770"/>
              <a:gd name="connsiteX5" fmla="*/ 0 w 10533216"/>
              <a:gd name="connsiteY5" fmla="*/ 27632 h 5591770"/>
              <a:gd name="connsiteX0-11" fmla="*/ 0 w 10533216"/>
              <a:gd name="connsiteY0-12" fmla="*/ 27632 h 5591770"/>
              <a:gd name="connsiteX1-13" fmla="*/ 9566998 w 10533216"/>
              <a:gd name="connsiteY1-14" fmla="*/ 0 h 5591770"/>
              <a:gd name="connsiteX2-15" fmla="*/ 10533216 w 10533216"/>
              <a:gd name="connsiteY2-16" fmla="*/ 27632 h 5591770"/>
              <a:gd name="connsiteX3-17" fmla="*/ 10533216 w 10533216"/>
              <a:gd name="connsiteY3-18" fmla="*/ 5591770 h 5591770"/>
              <a:gd name="connsiteX4-19" fmla="*/ 748124 w 10533216"/>
              <a:gd name="connsiteY4-20" fmla="*/ 5566966 h 5591770"/>
              <a:gd name="connsiteX5-21" fmla="*/ 0 w 10533216"/>
              <a:gd name="connsiteY5-22" fmla="*/ 5591770 h 5591770"/>
              <a:gd name="connsiteX6" fmla="*/ 0 w 10533216"/>
              <a:gd name="connsiteY6" fmla="*/ 27632 h 5591770"/>
              <a:gd name="connsiteX0-23" fmla="*/ 0 w 10533216"/>
              <a:gd name="connsiteY0-24" fmla="*/ 27632 h 5591770"/>
              <a:gd name="connsiteX1-25" fmla="*/ 9566998 w 10533216"/>
              <a:gd name="connsiteY1-26" fmla="*/ 0 h 5591770"/>
              <a:gd name="connsiteX2-27" fmla="*/ 10533216 w 10533216"/>
              <a:gd name="connsiteY2-28" fmla="*/ 27632 h 5591770"/>
              <a:gd name="connsiteX3-29" fmla="*/ 10533216 w 10533216"/>
              <a:gd name="connsiteY3-30" fmla="*/ 5591770 h 5591770"/>
              <a:gd name="connsiteX4-31" fmla="*/ 748124 w 10533216"/>
              <a:gd name="connsiteY4-32" fmla="*/ 5566966 h 5591770"/>
              <a:gd name="connsiteX5-33" fmla="*/ 0 w 10533216"/>
              <a:gd name="connsiteY5-34" fmla="*/ 27632 h 5591770"/>
              <a:gd name="connsiteX0-35" fmla="*/ 0 w 9785092"/>
              <a:gd name="connsiteY0-36" fmla="*/ 5566966 h 5591770"/>
              <a:gd name="connsiteX1-37" fmla="*/ 8818874 w 9785092"/>
              <a:gd name="connsiteY1-38" fmla="*/ 0 h 5591770"/>
              <a:gd name="connsiteX2-39" fmla="*/ 9785092 w 9785092"/>
              <a:gd name="connsiteY2-40" fmla="*/ 27632 h 5591770"/>
              <a:gd name="connsiteX3-41" fmla="*/ 9785092 w 9785092"/>
              <a:gd name="connsiteY3-42" fmla="*/ 5591770 h 5591770"/>
              <a:gd name="connsiteX4-43" fmla="*/ 0 w 9785092"/>
              <a:gd name="connsiteY4-44" fmla="*/ 5566966 h 5591770"/>
              <a:gd name="connsiteX0-45" fmla="*/ 0 w 9785092"/>
              <a:gd name="connsiteY0-46" fmla="*/ 5566966 h 5591770"/>
              <a:gd name="connsiteX1-47" fmla="*/ 2139299 w 9785092"/>
              <a:gd name="connsiteY1-48" fmla="*/ 3120706 h 5591770"/>
              <a:gd name="connsiteX2-49" fmla="*/ 8818874 w 9785092"/>
              <a:gd name="connsiteY2-50" fmla="*/ 0 h 5591770"/>
              <a:gd name="connsiteX3-51" fmla="*/ 9785092 w 9785092"/>
              <a:gd name="connsiteY3-52" fmla="*/ 27632 h 5591770"/>
              <a:gd name="connsiteX4-53" fmla="*/ 9785092 w 9785092"/>
              <a:gd name="connsiteY4-54" fmla="*/ 5591770 h 5591770"/>
              <a:gd name="connsiteX5-55" fmla="*/ 0 w 9785092"/>
              <a:gd name="connsiteY5-56" fmla="*/ 5566966 h 5591770"/>
              <a:gd name="connsiteX0-57" fmla="*/ 0 w 9785092"/>
              <a:gd name="connsiteY0-58" fmla="*/ 5566966 h 5591770"/>
              <a:gd name="connsiteX1-59" fmla="*/ 2139299 w 9785092"/>
              <a:gd name="connsiteY1-60" fmla="*/ 3120706 h 5591770"/>
              <a:gd name="connsiteX2-61" fmla="*/ 8818874 w 9785092"/>
              <a:gd name="connsiteY2-62" fmla="*/ 0 h 5591770"/>
              <a:gd name="connsiteX3-63" fmla="*/ 9785092 w 9785092"/>
              <a:gd name="connsiteY3-64" fmla="*/ 27632 h 5591770"/>
              <a:gd name="connsiteX4-65" fmla="*/ 9785092 w 9785092"/>
              <a:gd name="connsiteY4-66" fmla="*/ 5591770 h 5591770"/>
              <a:gd name="connsiteX5-67" fmla="*/ 0 w 9785092"/>
              <a:gd name="connsiteY5-68" fmla="*/ 5566966 h 5591770"/>
              <a:gd name="connsiteX0-69" fmla="*/ 0 w 9785092"/>
              <a:gd name="connsiteY0-70" fmla="*/ 5566966 h 5591770"/>
              <a:gd name="connsiteX1-71" fmla="*/ 2139299 w 9785092"/>
              <a:gd name="connsiteY1-72" fmla="*/ 3120706 h 5591770"/>
              <a:gd name="connsiteX2-73" fmla="*/ 7041093 w 9785092"/>
              <a:gd name="connsiteY2-74" fmla="*/ 411297 h 5591770"/>
              <a:gd name="connsiteX3-75" fmla="*/ 8818874 w 9785092"/>
              <a:gd name="connsiteY3-76" fmla="*/ 0 h 5591770"/>
              <a:gd name="connsiteX4-77" fmla="*/ 9785092 w 9785092"/>
              <a:gd name="connsiteY4-78" fmla="*/ 27632 h 5591770"/>
              <a:gd name="connsiteX5-79" fmla="*/ 9785092 w 9785092"/>
              <a:gd name="connsiteY5-80" fmla="*/ 5591770 h 5591770"/>
              <a:gd name="connsiteX6-81" fmla="*/ 0 w 9785092"/>
              <a:gd name="connsiteY6-82" fmla="*/ 5566966 h 5591770"/>
              <a:gd name="connsiteX0-83" fmla="*/ 0 w 9785092"/>
              <a:gd name="connsiteY0-84" fmla="*/ 5566966 h 5591770"/>
              <a:gd name="connsiteX1-85" fmla="*/ 2139299 w 9785092"/>
              <a:gd name="connsiteY1-86" fmla="*/ 3120706 h 5591770"/>
              <a:gd name="connsiteX2-87" fmla="*/ 7041093 w 9785092"/>
              <a:gd name="connsiteY2-88" fmla="*/ 411297 h 5591770"/>
              <a:gd name="connsiteX3-89" fmla="*/ 8818874 w 9785092"/>
              <a:gd name="connsiteY3-90" fmla="*/ 0 h 5591770"/>
              <a:gd name="connsiteX4-91" fmla="*/ 9785092 w 9785092"/>
              <a:gd name="connsiteY4-92" fmla="*/ 27632 h 5591770"/>
              <a:gd name="connsiteX5-93" fmla="*/ 9785092 w 9785092"/>
              <a:gd name="connsiteY5-94" fmla="*/ 5591770 h 5591770"/>
              <a:gd name="connsiteX6-95" fmla="*/ 0 w 9785092"/>
              <a:gd name="connsiteY6-96" fmla="*/ 5566966 h 5591770"/>
              <a:gd name="connsiteX0-97" fmla="*/ 0 w 9785092"/>
              <a:gd name="connsiteY0-98" fmla="*/ 5566966 h 5591770"/>
              <a:gd name="connsiteX1-99" fmla="*/ 2139299 w 9785092"/>
              <a:gd name="connsiteY1-100" fmla="*/ 3120706 h 5591770"/>
              <a:gd name="connsiteX2-101" fmla="*/ 7041093 w 9785092"/>
              <a:gd name="connsiteY2-102" fmla="*/ 411297 h 5591770"/>
              <a:gd name="connsiteX3-103" fmla="*/ 8818874 w 9785092"/>
              <a:gd name="connsiteY3-104" fmla="*/ 0 h 5591770"/>
              <a:gd name="connsiteX4-105" fmla="*/ 9785092 w 9785092"/>
              <a:gd name="connsiteY4-106" fmla="*/ 27632 h 5591770"/>
              <a:gd name="connsiteX5-107" fmla="*/ 9785092 w 9785092"/>
              <a:gd name="connsiteY5-108" fmla="*/ 5591770 h 5591770"/>
              <a:gd name="connsiteX6-109" fmla="*/ 0 w 9785092"/>
              <a:gd name="connsiteY6-110" fmla="*/ 5566966 h 559177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81" y="connsiteY6-82"/>
              </a:cxn>
            </a:cxnLst>
            <a:rect l="l" t="t" r="r" b="b"/>
            <a:pathLst>
              <a:path w="9785092" h="5591770">
                <a:moveTo>
                  <a:pt x="0" y="5566966"/>
                </a:moveTo>
                <a:cubicBezTo>
                  <a:pt x="614579" y="5165426"/>
                  <a:pt x="1524720" y="3522246"/>
                  <a:pt x="2139299" y="3120706"/>
                </a:cubicBezTo>
                <a:lnTo>
                  <a:pt x="7041093" y="411297"/>
                </a:lnTo>
                <a:cubicBezTo>
                  <a:pt x="8154355" y="-108821"/>
                  <a:pt x="8330448" y="129807"/>
                  <a:pt x="8818874" y="0"/>
                </a:cubicBezTo>
                <a:lnTo>
                  <a:pt x="9785092" y="27632"/>
                </a:lnTo>
                <a:lnTo>
                  <a:pt x="9785092" y="5591770"/>
                </a:lnTo>
                <a:lnTo>
                  <a:pt x="0" y="5566966"/>
                </a:lnTo>
                <a:close/>
              </a:path>
            </a:pathLst>
          </a:custGeom>
          <a:gradFill flip="none" rotWithShape="1">
            <a:gsLst>
              <a:gs pos="0">
                <a:schemeClr val="tx1">
                  <a:alpha val="30000"/>
                </a:schemeClr>
              </a:gs>
              <a:gs pos="100000">
                <a:srgbClr val="F2F2F2">
                  <a:alpha val="0"/>
                </a:srgb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nvGrpSpPr>
          <p:cNvPr id="3" name="130818db-b79a-4412-95a4-1d82f9e5f492"/>
          <p:cNvGrpSpPr>
            <a:grpSpLocks noChangeAspect="1"/>
          </p:cNvGrpSpPr>
          <p:nvPr/>
        </p:nvGrpSpPr>
        <p:grpSpPr>
          <a:xfrm>
            <a:off x="659631" y="1549005"/>
            <a:ext cx="7830337" cy="1661714"/>
            <a:chOff x="879508" y="2064281"/>
            <a:chExt cx="10440449" cy="2785531"/>
          </a:xfrm>
        </p:grpSpPr>
        <p:sp>
          <p:nvSpPr>
            <p:cNvPr id="4" name="任意多边形: 形状 2"/>
            <p:cNvSpPr/>
            <p:nvPr/>
          </p:nvSpPr>
          <p:spPr bwMode="auto">
            <a:xfrm>
              <a:off x="3092416" y="2772333"/>
              <a:ext cx="3070829" cy="1369427"/>
            </a:xfrm>
            <a:custGeom>
              <a:avLst/>
              <a:gdLst>
                <a:gd name="T0" fmla="*/ 204 w 296"/>
                <a:gd name="T1" fmla="*/ 132 h 132"/>
                <a:gd name="T2" fmla="*/ 296 w 296"/>
                <a:gd name="T3" fmla="*/ 0 h 132"/>
                <a:gd name="T4" fmla="*/ 95 w 296"/>
                <a:gd name="T5" fmla="*/ 0 h 132"/>
                <a:gd name="T6" fmla="*/ 0 w 296"/>
                <a:gd name="T7" fmla="*/ 132 h 132"/>
                <a:gd name="T8" fmla="*/ 204 w 296"/>
                <a:gd name="T9" fmla="*/ 132 h 132"/>
              </a:gdLst>
              <a:ahLst/>
              <a:cxnLst>
                <a:cxn ang="0">
                  <a:pos x="T0" y="T1"/>
                </a:cxn>
                <a:cxn ang="0">
                  <a:pos x="T2" y="T3"/>
                </a:cxn>
                <a:cxn ang="0">
                  <a:pos x="T4" y="T5"/>
                </a:cxn>
                <a:cxn ang="0">
                  <a:pos x="T6" y="T7"/>
                </a:cxn>
                <a:cxn ang="0">
                  <a:pos x="T8" y="T9"/>
                </a:cxn>
              </a:cxnLst>
              <a:rect l="0" t="0" r="r" b="b"/>
              <a:pathLst>
                <a:path w="296" h="132">
                  <a:moveTo>
                    <a:pt x="204" y="132"/>
                  </a:moveTo>
                  <a:lnTo>
                    <a:pt x="296" y="0"/>
                  </a:lnTo>
                  <a:lnTo>
                    <a:pt x="95" y="0"/>
                  </a:lnTo>
                  <a:lnTo>
                    <a:pt x="0" y="132"/>
                  </a:lnTo>
                  <a:lnTo>
                    <a:pt x="204" y="132"/>
                  </a:lnTo>
                  <a:close/>
                </a:path>
              </a:pathLst>
            </a:custGeom>
            <a:solidFill>
              <a:schemeClr val="accent4"/>
            </a:solidFill>
            <a:ln>
              <a:noFill/>
            </a:ln>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5" name="任意多边形: 形状 3"/>
            <p:cNvSpPr/>
            <p:nvPr/>
          </p:nvSpPr>
          <p:spPr bwMode="auto">
            <a:xfrm>
              <a:off x="5305324" y="2772333"/>
              <a:ext cx="3070829" cy="1369427"/>
            </a:xfrm>
            <a:custGeom>
              <a:avLst/>
              <a:gdLst>
                <a:gd name="T0" fmla="*/ 204 w 296"/>
                <a:gd name="T1" fmla="*/ 132 h 132"/>
                <a:gd name="T2" fmla="*/ 296 w 296"/>
                <a:gd name="T3" fmla="*/ 0 h 132"/>
                <a:gd name="T4" fmla="*/ 95 w 296"/>
                <a:gd name="T5" fmla="*/ 0 h 132"/>
                <a:gd name="T6" fmla="*/ 0 w 296"/>
                <a:gd name="T7" fmla="*/ 132 h 132"/>
                <a:gd name="T8" fmla="*/ 204 w 296"/>
                <a:gd name="T9" fmla="*/ 132 h 132"/>
              </a:gdLst>
              <a:ahLst/>
              <a:cxnLst>
                <a:cxn ang="0">
                  <a:pos x="T0" y="T1"/>
                </a:cxn>
                <a:cxn ang="0">
                  <a:pos x="T2" y="T3"/>
                </a:cxn>
                <a:cxn ang="0">
                  <a:pos x="T4" y="T5"/>
                </a:cxn>
                <a:cxn ang="0">
                  <a:pos x="T6" y="T7"/>
                </a:cxn>
                <a:cxn ang="0">
                  <a:pos x="T8" y="T9"/>
                </a:cxn>
              </a:cxnLst>
              <a:rect l="0" t="0" r="r" b="b"/>
              <a:pathLst>
                <a:path w="296" h="132">
                  <a:moveTo>
                    <a:pt x="204" y="132"/>
                  </a:moveTo>
                  <a:lnTo>
                    <a:pt x="296" y="0"/>
                  </a:lnTo>
                  <a:lnTo>
                    <a:pt x="95" y="0"/>
                  </a:lnTo>
                  <a:lnTo>
                    <a:pt x="0" y="132"/>
                  </a:lnTo>
                  <a:lnTo>
                    <a:pt x="204" y="132"/>
                  </a:lnTo>
                  <a:close/>
                </a:path>
              </a:pathLst>
            </a:custGeom>
            <a:solidFill>
              <a:schemeClr val="bg1"/>
            </a:solidFill>
            <a:ln>
              <a:noFill/>
            </a:ln>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6" name="任意多边形: 形状 4"/>
            <p:cNvSpPr/>
            <p:nvPr/>
          </p:nvSpPr>
          <p:spPr bwMode="auto">
            <a:xfrm>
              <a:off x="879508" y="2772333"/>
              <a:ext cx="3070829" cy="1369427"/>
            </a:xfrm>
            <a:custGeom>
              <a:avLst/>
              <a:gdLst>
                <a:gd name="T0" fmla="*/ 204 w 296"/>
                <a:gd name="T1" fmla="*/ 132 h 132"/>
                <a:gd name="T2" fmla="*/ 296 w 296"/>
                <a:gd name="T3" fmla="*/ 0 h 132"/>
                <a:gd name="T4" fmla="*/ 95 w 296"/>
                <a:gd name="T5" fmla="*/ 0 h 132"/>
                <a:gd name="T6" fmla="*/ 0 w 296"/>
                <a:gd name="T7" fmla="*/ 132 h 132"/>
                <a:gd name="T8" fmla="*/ 204 w 296"/>
                <a:gd name="T9" fmla="*/ 132 h 132"/>
              </a:gdLst>
              <a:ahLst/>
              <a:cxnLst>
                <a:cxn ang="0">
                  <a:pos x="T0" y="T1"/>
                </a:cxn>
                <a:cxn ang="0">
                  <a:pos x="T2" y="T3"/>
                </a:cxn>
                <a:cxn ang="0">
                  <a:pos x="T4" y="T5"/>
                </a:cxn>
                <a:cxn ang="0">
                  <a:pos x="T6" y="T7"/>
                </a:cxn>
                <a:cxn ang="0">
                  <a:pos x="T8" y="T9"/>
                </a:cxn>
              </a:cxnLst>
              <a:rect l="0" t="0" r="r" b="b"/>
              <a:pathLst>
                <a:path w="296" h="132">
                  <a:moveTo>
                    <a:pt x="204" y="132"/>
                  </a:moveTo>
                  <a:lnTo>
                    <a:pt x="296" y="0"/>
                  </a:lnTo>
                  <a:lnTo>
                    <a:pt x="95" y="0"/>
                  </a:lnTo>
                  <a:lnTo>
                    <a:pt x="0" y="132"/>
                  </a:lnTo>
                  <a:lnTo>
                    <a:pt x="204" y="132"/>
                  </a:lnTo>
                  <a:close/>
                </a:path>
              </a:pathLst>
            </a:custGeom>
            <a:solidFill>
              <a:schemeClr val="bg1"/>
            </a:solidFill>
            <a:ln>
              <a:noFill/>
            </a:ln>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7" name="任意多边形: 形状 5"/>
            <p:cNvSpPr/>
            <p:nvPr/>
          </p:nvSpPr>
          <p:spPr bwMode="auto">
            <a:xfrm>
              <a:off x="7518232" y="2064281"/>
              <a:ext cx="3801725" cy="2785531"/>
            </a:xfrm>
            <a:custGeom>
              <a:avLst/>
              <a:gdLst>
                <a:gd name="connsiteX0" fmla="*/ 1818396 w 3294359"/>
                <a:gd name="connsiteY0" fmla="*/ 0 h 2413783"/>
                <a:gd name="connsiteX1" fmla="*/ 3294359 w 3294359"/>
                <a:gd name="connsiteY1" fmla="*/ 1206892 h 2413783"/>
                <a:gd name="connsiteX2" fmla="*/ 1818396 w 3294359"/>
                <a:gd name="connsiteY2" fmla="*/ 2413783 h 2413783"/>
                <a:gd name="connsiteX3" fmla="*/ 1818396 w 3294359"/>
                <a:gd name="connsiteY3" fmla="*/ 1800225 h 2413783"/>
                <a:gd name="connsiteX4" fmla="*/ 0 w 3294359"/>
                <a:gd name="connsiteY4" fmla="*/ 1800225 h 2413783"/>
                <a:gd name="connsiteX5" fmla="*/ 853917 w 3294359"/>
                <a:gd name="connsiteY5" fmla="*/ 613557 h 2413783"/>
                <a:gd name="connsiteX6" fmla="*/ 1818396 w 3294359"/>
                <a:gd name="connsiteY6" fmla="*/ 619645 h 2413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4359" h="2413783">
                  <a:moveTo>
                    <a:pt x="1818396" y="0"/>
                  </a:moveTo>
                  <a:lnTo>
                    <a:pt x="3294359" y="1206892"/>
                  </a:lnTo>
                  <a:lnTo>
                    <a:pt x="1818396" y="2413783"/>
                  </a:lnTo>
                  <a:lnTo>
                    <a:pt x="1818396" y="1800225"/>
                  </a:lnTo>
                  <a:lnTo>
                    <a:pt x="0" y="1800225"/>
                  </a:lnTo>
                  <a:lnTo>
                    <a:pt x="853917" y="613557"/>
                  </a:lnTo>
                  <a:lnTo>
                    <a:pt x="1818396" y="619645"/>
                  </a:lnTo>
                  <a:close/>
                </a:path>
              </a:pathLst>
            </a:custGeom>
            <a:solidFill>
              <a:schemeClr val="accent4"/>
            </a:solidFill>
            <a:ln>
              <a:noFill/>
            </a:ln>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grpSp>
      <p:grpSp>
        <p:nvGrpSpPr>
          <p:cNvPr id="8" name="组合 7"/>
          <p:cNvGrpSpPr/>
          <p:nvPr/>
        </p:nvGrpSpPr>
        <p:grpSpPr>
          <a:xfrm>
            <a:off x="608410" y="3210722"/>
            <a:ext cx="7879556" cy="878740"/>
            <a:chOff x="937749" y="5016378"/>
            <a:chExt cx="10506075" cy="1171652"/>
          </a:xfrm>
        </p:grpSpPr>
        <p:sp>
          <p:nvSpPr>
            <p:cNvPr id="9" name="矩形 8"/>
            <p:cNvSpPr/>
            <p:nvPr/>
          </p:nvSpPr>
          <p:spPr>
            <a:xfrm>
              <a:off x="937749" y="5369002"/>
              <a:ext cx="10506075" cy="819028"/>
            </a:xfrm>
            <a:prstGeom prst="rect">
              <a:avLst/>
            </a:prstGeom>
          </p:spPr>
          <p:txBody>
            <a:bodyPr wrap="square">
              <a:spAutoFit/>
              <a:scene3d>
                <a:camera prst="orthographicFront"/>
                <a:lightRig rig="threePt" dir="t"/>
              </a:scene3d>
              <a:sp3d contourW="12700"/>
            </a:bodyPr>
            <a:lstStyle/>
            <a:p>
              <a:pPr algn="just">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mn-ea"/>
                  <a:sym typeface="+mn-lt"/>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p>
          </p:txBody>
        </p:sp>
        <p:sp>
          <p:nvSpPr>
            <p:cNvPr id="10" name="矩形 9"/>
            <p:cNvSpPr/>
            <p:nvPr/>
          </p:nvSpPr>
          <p:spPr>
            <a:xfrm>
              <a:off x="937750" y="5016378"/>
              <a:ext cx="2241973" cy="43943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grpSp>
      <p:sp>
        <p:nvSpPr>
          <p:cNvPr id="11" name="矩形 10"/>
          <p:cNvSpPr/>
          <p:nvPr/>
        </p:nvSpPr>
        <p:spPr>
          <a:xfrm>
            <a:off x="958652" y="2464532"/>
            <a:ext cx="1453142" cy="29572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12" name="矩形 11"/>
          <p:cNvSpPr/>
          <p:nvPr/>
        </p:nvSpPr>
        <p:spPr>
          <a:xfrm>
            <a:off x="2551207" y="2477228"/>
            <a:ext cx="1453142" cy="270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50" dirty="0">
                <a:solidFill>
                  <a:schemeClr val="bg1"/>
                </a:solidFill>
                <a:latin typeface="微软雅黑" panose="020B0503020204020204" pitchFamily="34" charset="-122"/>
                <a:ea typeface="微软雅黑" panose="020B0503020204020204" pitchFamily="34" charset="-122"/>
                <a:cs typeface="+mn-ea"/>
                <a:sym typeface="+mn-lt"/>
              </a:rPr>
              <a:t>标题文字添加</a:t>
            </a:r>
          </a:p>
        </p:txBody>
      </p:sp>
      <p:sp>
        <p:nvSpPr>
          <p:cNvPr id="13" name="矩形 12"/>
          <p:cNvSpPr/>
          <p:nvPr/>
        </p:nvSpPr>
        <p:spPr>
          <a:xfrm>
            <a:off x="4198978" y="2464532"/>
            <a:ext cx="1453142" cy="29572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14" name="矩形 13"/>
          <p:cNvSpPr/>
          <p:nvPr/>
        </p:nvSpPr>
        <p:spPr>
          <a:xfrm>
            <a:off x="6030592" y="2477228"/>
            <a:ext cx="1453142" cy="2703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050" dirty="0">
                <a:solidFill>
                  <a:schemeClr val="bg1"/>
                </a:solidFill>
                <a:latin typeface="微软雅黑" panose="020B0503020204020204" pitchFamily="34" charset="-122"/>
                <a:ea typeface="微软雅黑" panose="020B0503020204020204" pitchFamily="34" charset="-122"/>
                <a:cs typeface="+mn-ea"/>
                <a:sym typeface="+mn-lt"/>
              </a:rPr>
              <a:t>标题文字添加</a:t>
            </a:r>
          </a:p>
        </p:txBody>
      </p:sp>
      <p:sp>
        <p:nvSpPr>
          <p:cNvPr id="15" name="椭圆 38"/>
          <p:cNvSpPr/>
          <p:nvPr/>
        </p:nvSpPr>
        <p:spPr>
          <a:xfrm>
            <a:off x="1701736" y="2124527"/>
            <a:ext cx="313980" cy="296291"/>
          </a:xfrm>
          <a:custGeom>
            <a:avLst/>
            <a:gdLst>
              <a:gd name="connsiteX0" fmla="*/ 255815 w 338138"/>
              <a:gd name="connsiteY0" fmla="*/ 276225 h 319088"/>
              <a:gd name="connsiteX1" fmla="*/ 267653 w 338138"/>
              <a:gd name="connsiteY1" fmla="*/ 282720 h 319088"/>
              <a:gd name="connsiteX2" fmla="*/ 275546 w 338138"/>
              <a:gd name="connsiteY2" fmla="*/ 282720 h 319088"/>
              <a:gd name="connsiteX3" fmla="*/ 287384 w 338138"/>
              <a:gd name="connsiteY3" fmla="*/ 276225 h 319088"/>
              <a:gd name="connsiteX4" fmla="*/ 290015 w 338138"/>
              <a:gd name="connsiteY4" fmla="*/ 277524 h 319088"/>
              <a:gd name="connsiteX5" fmla="*/ 295276 w 338138"/>
              <a:gd name="connsiteY5" fmla="*/ 284018 h 319088"/>
              <a:gd name="connsiteX6" fmla="*/ 295276 w 338138"/>
              <a:gd name="connsiteY6" fmla="*/ 315191 h 319088"/>
              <a:gd name="connsiteX7" fmla="*/ 271600 w 338138"/>
              <a:gd name="connsiteY7" fmla="*/ 319088 h 319088"/>
              <a:gd name="connsiteX8" fmla="*/ 249238 w 338138"/>
              <a:gd name="connsiteY8" fmla="*/ 315191 h 319088"/>
              <a:gd name="connsiteX9" fmla="*/ 249238 w 338138"/>
              <a:gd name="connsiteY9" fmla="*/ 284018 h 319088"/>
              <a:gd name="connsiteX10" fmla="*/ 253184 w 338138"/>
              <a:gd name="connsiteY10" fmla="*/ 277524 h 319088"/>
              <a:gd name="connsiteX11" fmla="*/ 255815 w 338138"/>
              <a:gd name="connsiteY11" fmla="*/ 276225 h 319088"/>
              <a:gd name="connsiteX12" fmla="*/ 50755 w 338138"/>
              <a:gd name="connsiteY12" fmla="*/ 276225 h 319088"/>
              <a:gd name="connsiteX13" fmla="*/ 62593 w 338138"/>
              <a:gd name="connsiteY13" fmla="*/ 282720 h 319088"/>
              <a:gd name="connsiteX14" fmla="*/ 70486 w 338138"/>
              <a:gd name="connsiteY14" fmla="*/ 282720 h 319088"/>
              <a:gd name="connsiteX15" fmla="*/ 82324 w 338138"/>
              <a:gd name="connsiteY15" fmla="*/ 276225 h 319088"/>
              <a:gd name="connsiteX16" fmla="*/ 84955 w 338138"/>
              <a:gd name="connsiteY16" fmla="*/ 277524 h 319088"/>
              <a:gd name="connsiteX17" fmla="*/ 88901 w 338138"/>
              <a:gd name="connsiteY17" fmla="*/ 284018 h 319088"/>
              <a:gd name="connsiteX18" fmla="*/ 88901 w 338138"/>
              <a:gd name="connsiteY18" fmla="*/ 315191 h 319088"/>
              <a:gd name="connsiteX19" fmla="*/ 66539 w 338138"/>
              <a:gd name="connsiteY19" fmla="*/ 319088 h 319088"/>
              <a:gd name="connsiteX20" fmla="*/ 42863 w 338138"/>
              <a:gd name="connsiteY20" fmla="*/ 315191 h 319088"/>
              <a:gd name="connsiteX21" fmla="*/ 42863 w 338138"/>
              <a:gd name="connsiteY21" fmla="*/ 284018 h 319088"/>
              <a:gd name="connsiteX22" fmla="*/ 48124 w 338138"/>
              <a:gd name="connsiteY22" fmla="*/ 277524 h 319088"/>
              <a:gd name="connsiteX23" fmla="*/ 50755 w 338138"/>
              <a:gd name="connsiteY23" fmla="*/ 276225 h 319088"/>
              <a:gd name="connsiteX24" fmla="*/ 273050 w 338138"/>
              <a:gd name="connsiteY24" fmla="*/ 214313 h 319088"/>
              <a:gd name="connsiteX25" fmla="*/ 282575 w 338138"/>
              <a:gd name="connsiteY25" fmla="*/ 224632 h 319088"/>
              <a:gd name="connsiteX26" fmla="*/ 273050 w 338138"/>
              <a:gd name="connsiteY26" fmla="*/ 234951 h 319088"/>
              <a:gd name="connsiteX27" fmla="*/ 263525 w 338138"/>
              <a:gd name="connsiteY27" fmla="*/ 224632 h 319088"/>
              <a:gd name="connsiteX28" fmla="*/ 273050 w 338138"/>
              <a:gd name="connsiteY28" fmla="*/ 214313 h 319088"/>
              <a:gd name="connsiteX29" fmla="*/ 65882 w 338138"/>
              <a:gd name="connsiteY29" fmla="*/ 214313 h 319088"/>
              <a:gd name="connsiteX30" fmla="*/ 76201 w 338138"/>
              <a:gd name="connsiteY30" fmla="*/ 224632 h 319088"/>
              <a:gd name="connsiteX31" fmla="*/ 65882 w 338138"/>
              <a:gd name="connsiteY31" fmla="*/ 234951 h 319088"/>
              <a:gd name="connsiteX32" fmla="*/ 55563 w 338138"/>
              <a:gd name="connsiteY32" fmla="*/ 224632 h 319088"/>
              <a:gd name="connsiteX33" fmla="*/ 65882 w 338138"/>
              <a:gd name="connsiteY33" fmla="*/ 214313 h 319088"/>
              <a:gd name="connsiteX34" fmla="*/ 272257 w 338138"/>
              <a:gd name="connsiteY34" fmla="*/ 196850 h 319088"/>
              <a:gd name="connsiteX35" fmla="*/ 244475 w 338138"/>
              <a:gd name="connsiteY35" fmla="*/ 224632 h 319088"/>
              <a:gd name="connsiteX36" fmla="*/ 272257 w 338138"/>
              <a:gd name="connsiteY36" fmla="*/ 252414 h 319088"/>
              <a:gd name="connsiteX37" fmla="*/ 300039 w 338138"/>
              <a:gd name="connsiteY37" fmla="*/ 224632 h 319088"/>
              <a:gd name="connsiteX38" fmla="*/ 272257 w 338138"/>
              <a:gd name="connsiteY38" fmla="*/ 196850 h 319088"/>
              <a:gd name="connsiteX39" fmla="*/ 65882 w 338138"/>
              <a:gd name="connsiteY39" fmla="*/ 196850 h 319088"/>
              <a:gd name="connsiteX40" fmla="*/ 38100 w 338138"/>
              <a:gd name="connsiteY40" fmla="*/ 224632 h 319088"/>
              <a:gd name="connsiteX41" fmla="*/ 65882 w 338138"/>
              <a:gd name="connsiteY41" fmla="*/ 252414 h 319088"/>
              <a:gd name="connsiteX42" fmla="*/ 93664 w 338138"/>
              <a:gd name="connsiteY42" fmla="*/ 224632 h 319088"/>
              <a:gd name="connsiteX43" fmla="*/ 65882 w 338138"/>
              <a:gd name="connsiteY43" fmla="*/ 196850 h 319088"/>
              <a:gd name="connsiteX44" fmla="*/ 272257 w 338138"/>
              <a:gd name="connsiteY44" fmla="*/ 187325 h 319088"/>
              <a:gd name="connsiteX45" fmla="*/ 338138 w 338138"/>
              <a:gd name="connsiteY45" fmla="*/ 253322 h 319088"/>
              <a:gd name="connsiteX46" fmla="*/ 313103 w 338138"/>
              <a:gd name="connsiteY46" fmla="*/ 304800 h 319088"/>
              <a:gd name="connsiteX47" fmla="*/ 313103 w 338138"/>
              <a:gd name="connsiteY47" fmla="*/ 283681 h 319088"/>
              <a:gd name="connsiteX48" fmla="*/ 295974 w 338138"/>
              <a:gd name="connsiteY48" fmla="*/ 259922 h 319088"/>
              <a:gd name="connsiteX49" fmla="*/ 290704 w 338138"/>
              <a:gd name="connsiteY49" fmla="*/ 258602 h 319088"/>
              <a:gd name="connsiteX50" fmla="*/ 284115 w 338138"/>
              <a:gd name="connsiteY50" fmla="*/ 258602 h 319088"/>
              <a:gd name="connsiteX51" fmla="*/ 272257 w 338138"/>
              <a:gd name="connsiteY51" fmla="*/ 265202 h 319088"/>
              <a:gd name="connsiteX52" fmla="*/ 260398 w 338138"/>
              <a:gd name="connsiteY52" fmla="*/ 258602 h 319088"/>
              <a:gd name="connsiteX53" fmla="*/ 255128 w 338138"/>
              <a:gd name="connsiteY53" fmla="*/ 258602 h 319088"/>
              <a:gd name="connsiteX54" fmla="*/ 248539 w 338138"/>
              <a:gd name="connsiteY54" fmla="*/ 259922 h 319088"/>
              <a:gd name="connsiteX55" fmla="*/ 232728 w 338138"/>
              <a:gd name="connsiteY55" fmla="*/ 283681 h 319088"/>
              <a:gd name="connsiteX56" fmla="*/ 232728 w 338138"/>
              <a:gd name="connsiteY56" fmla="*/ 304800 h 319088"/>
              <a:gd name="connsiteX57" fmla="*/ 206375 w 338138"/>
              <a:gd name="connsiteY57" fmla="*/ 253322 h 319088"/>
              <a:gd name="connsiteX58" fmla="*/ 272257 w 338138"/>
              <a:gd name="connsiteY58" fmla="*/ 187325 h 319088"/>
              <a:gd name="connsiteX59" fmla="*/ 65881 w 338138"/>
              <a:gd name="connsiteY59" fmla="*/ 187325 h 319088"/>
              <a:gd name="connsiteX60" fmla="*/ 131763 w 338138"/>
              <a:gd name="connsiteY60" fmla="*/ 253322 h 319088"/>
              <a:gd name="connsiteX61" fmla="*/ 105410 w 338138"/>
              <a:gd name="connsiteY61" fmla="*/ 304800 h 319088"/>
              <a:gd name="connsiteX62" fmla="*/ 105410 w 338138"/>
              <a:gd name="connsiteY62" fmla="*/ 283681 h 319088"/>
              <a:gd name="connsiteX63" fmla="*/ 89599 w 338138"/>
              <a:gd name="connsiteY63" fmla="*/ 259922 h 319088"/>
              <a:gd name="connsiteX64" fmla="*/ 83010 w 338138"/>
              <a:gd name="connsiteY64" fmla="*/ 258602 h 319088"/>
              <a:gd name="connsiteX65" fmla="*/ 77740 w 338138"/>
              <a:gd name="connsiteY65" fmla="*/ 258602 h 319088"/>
              <a:gd name="connsiteX66" fmla="*/ 65881 w 338138"/>
              <a:gd name="connsiteY66" fmla="*/ 265202 h 319088"/>
              <a:gd name="connsiteX67" fmla="*/ 54023 w 338138"/>
              <a:gd name="connsiteY67" fmla="*/ 258602 h 319088"/>
              <a:gd name="connsiteX68" fmla="*/ 47434 w 338138"/>
              <a:gd name="connsiteY68" fmla="*/ 258602 h 319088"/>
              <a:gd name="connsiteX69" fmla="*/ 42164 w 338138"/>
              <a:gd name="connsiteY69" fmla="*/ 259922 h 319088"/>
              <a:gd name="connsiteX70" fmla="*/ 25035 w 338138"/>
              <a:gd name="connsiteY70" fmla="*/ 283681 h 319088"/>
              <a:gd name="connsiteX71" fmla="*/ 25035 w 338138"/>
              <a:gd name="connsiteY71" fmla="*/ 304800 h 319088"/>
              <a:gd name="connsiteX72" fmla="*/ 0 w 338138"/>
              <a:gd name="connsiteY72" fmla="*/ 253322 h 319088"/>
              <a:gd name="connsiteX73" fmla="*/ 65881 w 338138"/>
              <a:gd name="connsiteY73" fmla="*/ 187325 h 319088"/>
              <a:gd name="connsiteX74" fmla="*/ 159754 w 338138"/>
              <a:gd name="connsiteY74" fmla="*/ 149225 h 319088"/>
              <a:gd name="connsiteX75" fmla="*/ 169069 w 338138"/>
              <a:gd name="connsiteY75" fmla="*/ 149225 h 319088"/>
              <a:gd name="connsiteX76" fmla="*/ 178384 w 338138"/>
              <a:gd name="connsiteY76" fmla="*/ 149225 h 319088"/>
              <a:gd name="connsiteX77" fmla="*/ 178384 w 338138"/>
              <a:gd name="connsiteY77" fmla="*/ 175331 h 319088"/>
              <a:gd name="connsiteX78" fmla="*/ 214313 w 338138"/>
              <a:gd name="connsiteY78" fmla="*/ 193605 h 319088"/>
              <a:gd name="connsiteX79" fmla="*/ 202337 w 338138"/>
              <a:gd name="connsiteY79" fmla="*/ 207963 h 319088"/>
              <a:gd name="connsiteX80" fmla="*/ 169069 w 338138"/>
              <a:gd name="connsiteY80" fmla="*/ 190994 h 319088"/>
              <a:gd name="connsiteX81" fmla="*/ 135802 w 338138"/>
              <a:gd name="connsiteY81" fmla="*/ 207963 h 319088"/>
              <a:gd name="connsiteX82" fmla="*/ 123825 w 338138"/>
              <a:gd name="connsiteY82" fmla="*/ 193605 h 319088"/>
              <a:gd name="connsiteX83" fmla="*/ 159754 w 338138"/>
              <a:gd name="connsiteY83" fmla="*/ 175331 h 319088"/>
              <a:gd name="connsiteX84" fmla="*/ 159754 w 338138"/>
              <a:gd name="connsiteY84" fmla="*/ 149225 h 319088"/>
              <a:gd name="connsiteX85" fmla="*/ 154175 w 338138"/>
              <a:gd name="connsiteY85" fmla="*/ 88900 h 319088"/>
              <a:gd name="connsiteX86" fmla="*/ 165941 w 338138"/>
              <a:gd name="connsiteY86" fmla="*/ 95394 h 319088"/>
              <a:gd name="connsiteX87" fmla="*/ 173785 w 338138"/>
              <a:gd name="connsiteY87" fmla="*/ 95394 h 319088"/>
              <a:gd name="connsiteX88" fmla="*/ 185551 w 338138"/>
              <a:gd name="connsiteY88" fmla="*/ 88900 h 319088"/>
              <a:gd name="connsiteX89" fmla="*/ 188166 w 338138"/>
              <a:gd name="connsiteY89" fmla="*/ 90199 h 319088"/>
              <a:gd name="connsiteX90" fmla="*/ 192088 w 338138"/>
              <a:gd name="connsiteY90" fmla="*/ 96693 h 319088"/>
              <a:gd name="connsiteX91" fmla="*/ 192088 w 338138"/>
              <a:gd name="connsiteY91" fmla="*/ 126567 h 319088"/>
              <a:gd name="connsiteX92" fmla="*/ 169863 w 338138"/>
              <a:gd name="connsiteY92" fmla="*/ 131763 h 319088"/>
              <a:gd name="connsiteX93" fmla="*/ 147638 w 338138"/>
              <a:gd name="connsiteY93" fmla="*/ 126567 h 319088"/>
              <a:gd name="connsiteX94" fmla="*/ 147638 w 338138"/>
              <a:gd name="connsiteY94" fmla="*/ 96693 h 319088"/>
              <a:gd name="connsiteX95" fmla="*/ 151560 w 338138"/>
              <a:gd name="connsiteY95" fmla="*/ 90199 h 319088"/>
              <a:gd name="connsiteX96" fmla="*/ 154175 w 338138"/>
              <a:gd name="connsiteY96" fmla="*/ 88900 h 319088"/>
              <a:gd name="connsiteX97" fmla="*/ 169069 w 338138"/>
              <a:gd name="connsiteY97" fmla="*/ 26988 h 319088"/>
              <a:gd name="connsiteX98" fmla="*/ 179388 w 338138"/>
              <a:gd name="connsiteY98" fmla="*/ 36513 h 319088"/>
              <a:gd name="connsiteX99" fmla="*/ 169069 w 338138"/>
              <a:gd name="connsiteY99" fmla="*/ 46038 h 319088"/>
              <a:gd name="connsiteX100" fmla="*/ 158750 w 338138"/>
              <a:gd name="connsiteY100" fmla="*/ 36513 h 319088"/>
              <a:gd name="connsiteX101" fmla="*/ 169069 w 338138"/>
              <a:gd name="connsiteY101" fmla="*/ 26988 h 319088"/>
              <a:gd name="connsiteX102" fmla="*/ 169070 w 338138"/>
              <a:gd name="connsiteY102" fmla="*/ 9525 h 319088"/>
              <a:gd name="connsiteX103" fmla="*/ 141288 w 338138"/>
              <a:gd name="connsiteY103" fmla="*/ 37307 h 319088"/>
              <a:gd name="connsiteX104" fmla="*/ 169070 w 338138"/>
              <a:gd name="connsiteY104" fmla="*/ 65089 h 319088"/>
              <a:gd name="connsiteX105" fmla="*/ 196852 w 338138"/>
              <a:gd name="connsiteY105" fmla="*/ 37307 h 319088"/>
              <a:gd name="connsiteX106" fmla="*/ 169070 w 338138"/>
              <a:gd name="connsiteY106" fmla="*/ 9525 h 319088"/>
              <a:gd name="connsiteX107" fmla="*/ 169070 w 338138"/>
              <a:gd name="connsiteY107" fmla="*/ 0 h 319088"/>
              <a:gd name="connsiteX108" fmla="*/ 234951 w 338138"/>
              <a:gd name="connsiteY108" fmla="*/ 65997 h 319088"/>
              <a:gd name="connsiteX109" fmla="*/ 209916 w 338138"/>
              <a:gd name="connsiteY109" fmla="*/ 117475 h 319088"/>
              <a:gd name="connsiteX110" fmla="*/ 209916 w 338138"/>
              <a:gd name="connsiteY110" fmla="*/ 96356 h 319088"/>
              <a:gd name="connsiteX111" fmla="*/ 192787 w 338138"/>
              <a:gd name="connsiteY111" fmla="*/ 72597 h 319088"/>
              <a:gd name="connsiteX112" fmla="*/ 187517 w 338138"/>
              <a:gd name="connsiteY112" fmla="*/ 71277 h 319088"/>
              <a:gd name="connsiteX113" fmla="*/ 180928 w 338138"/>
              <a:gd name="connsiteY113" fmla="*/ 71277 h 319088"/>
              <a:gd name="connsiteX114" fmla="*/ 169070 w 338138"/>
              <a:gd name="connsiteY114" fmla="*/ 76557 h 319088"/>
              <a:gd name="connsiteX115" fmla="*/ 157211 w 338138"/>
              <a:gd name="connsiteY115" fmla="*/ 71277 h 319088"/>
              <a:gd name="connsiteX116" fmla="*/ 150623 w 338138"/>
              <a:gd name="connsiteY116" fmla="*/ 71277 h 319088"/>
              <a:gd name="connsiteX117" fmla="*/ 145352 w 338138"/>
              <a:gd name="connsiteY117" fmla="*/ 72597 h 319088"/>
              <a:gd name="connsiteX118" fmla="*/ 128223 w 338138"/>
              <a:gd name="connsiteY118" fmla="*/ 96356 h 319088"/>
              <a:gd name="connsiteX119" fmla="*/ 128223 w 338138"/>
              <a:gd name="connsiteY119" fmla="*/ 117475 h 319088"/>
              <a:gd name="connsiteX120" fmla="*/ 103188 w 338138"/>
              <a:gd name="connsiteY120" fmla="*/ 65997 h 319088"/>
              <a:gd name="connsiteX121" fmla="*/ 169070 w 338138"/>
              <a:gd name="connsiteY121" fmla="*/ 0 h 31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338138" h="319088">
                <a:moveTo>
                  <a:pt x="255815" y="276225"/>
                </a:moveTo>
                <a:cubicBezTo>
                  <a:pt x="255815" y="276225"/>
                  <a:pt x="255815" y="276225"/>
                  <a:pt x="267653" y="282720"/>
                </a:cubicBezTo>
                <a:cubicBezTo>
                  <a:pt x="270284" y="284018"/>
                  <a:pt x="272915" y="284018"/>
                  <a:pt x="275546" y="282720"/>
                </a:cubicBezTo>
                <a:cubicBezTo>
                  <a:pt x="275546" y="282720"/>
                  <a:pt x="275546" y="282720"/>
                  <a:pt x="287384" y="276225"/>
                </a:cubicBezTo>
                <a:cubicBezTo>
                  <a:pt x="287384" y="276225"/>
                  <a:pt x="287384" y="276225"/>
                  <a:pt x="290015" y="277524"/>
                </a:cubicBezTo>
                <a:cubicBezTo>
                  <a:pt x="292646" y="278823"/>
                  <a:pt x="295276" y="281421"/>
                  <a:pt x="295276" y="284018"/>
                </a:cubicBezTo>
                <a:cubicBezTo>
                  <a:pt x="295276" y="284018"/>
                  <a:pt x="295276" y="284018"/>
                  <a:pt x="295276" y="315191"/>
                </a:cubicBezTo>
                <a:cubicBezTo>
                  <a:pt x="287384" y="317789"/>
                  <a:pt x="279492" y="319088"/>
                  <a:pt x="271600" y="319088"/>
                </a:cubicBezTo>
                <a:cubicBezTo>
                  <a:pt x="263707" y="319088"/>
                  <a:pt x="255815" y="317789"/>
                  <a:pt x="249238" y="315191"/>
                </a:cubicBezTo>
                <a:cubicBezTo>
                  <a:pt x="249238" y="315191"/>
                  <a:pt x="249238" y="315191"/>
                  <a:pt x="249238" y="284018"/>
                </a:cubicBezTo>
                <a:cubicBezTo>
                  <a:pt x="249238" y="281421"/>
                  <a:pt x="250554" y="278823"/>
                  <a:pt x="253184" y="277524"/>
                </a:cubicBezTo>
                <a:cubicBezTo>
                  <a:pt x="253184" y="277524"/>
                  <a:pt x="253184" y="277524"/>
                  <a:pt x="255815" y="276225"/>
                </a:cubicBezTo>
                <a:close/>
                <a:moveTo>
                  <a:pt x="50755" y="276225"/>
                </a:moveTo>
                <a:cubicBezTo>
                  <a:pt x="50755" y="276225"/>
                  <a:pt x="50755" y="276225"/>
                  <a:pt x="62593" y="282720"/>
                </a:cubicBezTo>
                <a:cubicBezTo>
                  <a:pt x="65224" y="284018"/>
                  <a:pt x="67855" y="284018"/>
                  <a:pt x="70486" y="282720"/>
                </a:cubicBezTo>
                <a:cubicBezTo>
                  <a:pt x="70486" y="282720"/>
                  <a:pt x="70486" y="282720"/>
                  <a:pt x="82324" y="276225"/>
                </a:cubicBezTo>
                <a:cubicBezTo>
                  <a:pt x="82324" y="276225"/>
                  <a:pt x="82324" y="276225"/>
                  <a:pt x="84955" y="277524"/>
                </a:cubicBezTo>
                <a:cubicBezTo>
                  <a:pt x="87585" y="278823"/>
                  <a:pt x="88901" y="281421"/>
                  <a:pt x="88901" y="284018"/>
                </a:cubicBezTo>
                <a:cubicBezTo>
                  <a:pt x="88901" y="284018"/>
                  <a:pt x="88901" y="284018"/>
                  <a:pt x="88901" y="315191"/>
                </a:cubicBezTo>
                <a:cubicBezTo>
                  <a:pt x="82324" y="317789"/>
                  <a:pt x="74432" y="319088"/>
                  <a:pt x="66539" y="319088"/>
                </a:cubicBezTo>
                <a:cubicBezTo>
                  <a:pt x="58647" y="319088"/>
                  <a:pt x="50755" y="317789"/>
                  <a:pt x="42863" y="315191"/>
                </a:cubicBezTo>
                <a:cubicBezTo>
                  <a:pt x="42863" y="315191"/>
                  <a:pt x="42863" y="315191"/>
                  <a:pt x="42863" y="284018"/>
                </a:cubicBezTo>
                <a:cubicBezTo>
                  <a:pt x="42863" y="281421"/>
                  <a:pt x="45493" y="278823"/>
                  <a:pt x="48124" y="277524"/>
                </a:cubicBezTo>
                <a:cubicBezTo>
                  <a:pt x="48124" y="277524"/>
                  <a:pt x="48124" y="277524"/>
                  <a:pt x="50755" y="276225"/>
                </a:cubicBezTo>
                <a:close/>
                <a:moveTo>
                  <a:pt x="273050" y="214313"/>
                </a:moveTo>
                <a:cubicBezTo>
                  <a:pt x="278311" y="214313"/>
                  <a:pt x="282575" y="218933"/>
                  <a:pt x="282575" y="224632"/>
                </a:cubicBezTo>
                <a:cubicBezTo>
                  <a:pt x="282575" y="230331"/>
                  <a:pt x="278311" y="234951"/>
                  <a:pt x="273050" y="234951"/>
                </a:cubicBezTo>
                <a:cubicBezTo>
                  <a:pt x="267789" y="234951"/>
                  <a:pt x="263525" y="230331"/>
                  <a:pt x="263525" y="224632"/>
                </a:cubicBezTo>
                <a:cubicBezTo>
                  <a:pt x="263525" y="218933"/>
                  <a:pt x="267789" y="214313"/>
                  <a:pt x="273050" y="214313"/>
                </a:cubicBezTo>
                <a:close/>
                <a:moveTo>
                  <a:pt x="65882" y="214313"/>
                </a:moveTo>
                <a:cubicBezTo>
                  <a:pt x="71581" y="214313"/>
                  <a:pt x="76201" y="218933"/>
                  <a:pt x="76201" y="224632"/>
                </a:cubicBezTo>
                <a:cubicBezTo>
                  <a:pt x="76201" y="230331"/>
                  <a:pt x="71581" y="234951"/>
                  <a:pt x="65882" y="234951"/>
                </a:cubicBezTo>
                <a:cubicBezTo>
                  <a:pt x="60183" y="234951"/>
                  <a:pt x="55563" y="230331"/>
                  <a:pt x="55563" y="224632"/>
                </a:cubicBezTo>
                <a:cubicBezTo>
                  <a:pt x="55563" y="218933"/>
                  <a:pt x="60183" y="214313"/>
                  <a:pt x="65882" y="214313"/>
                </a:cubicBezTo>
                <a:close/>
                <a:moveTo>
                  <a:pt x="272257" y="196850"/>
                </a:moveTo>
                <a:cubicBezTo>
                  <a:pt x="256913" y="196850"/>
                  <a:pt x="244475" y="209288"/>
                  <a:pt x="244475" y="224632"/>
                </a:cubicBezTo>
                <a:cubicBezTo>
                  <a:pt x="244475" y="239976"/>
                  <a:pt x="256913" y="252414"/>
                  <a:pt x="272257" y="252414"/>
                </a:cubicBezTo>
                <a:cubicBezTo>
                  <a:pt x="287601" y="252414"/>
                  <a:pt x="300039" y="239976"/>
                  <a:pt x="300039" y="224632"/>
                </a:cubicBezTo>
                <a:cubicBezTo>
                  <a:pt x="300039" y="209288"/>
                  <a:pt x="287601" y="196850"/>
                  <a:pt x="272257" y="196850"/>
                </a:cubicBezTo>
                <a:close/>
                <a:moveTo>
                  <a:pt x="65882" y="196850"/>
                </a:moveTo>
                <a:cubicBezTo>
                  <a:pt x="50538" y="196850"/>
                  <a:pt x="38100" y="209288"/>
                  <a:pt x="38100" y="224632"/>
                </a:cubicBezTo>
                <a:cubicBezTo>
                  <a:pt x="38100" y="239976"/>
                  <a:pt x="50538" y="252414"/>
                  <a:pt x="65882" y="252414"/>
                </a:cubicBezTo>
                <a:cubicBezTo>
                  <a:pt x="81226" y="252414"/>
                  <a:pt x="93664" y="239976"/>
                  <a:pt x="93664" y="224632"/>
                </a:cubicBezTo>
                <a:cubicBezTo>
                  <a:pt x="93664" y="209288"/>
                  <a:pt x="81226" y="196850"/>
                  <a:pt x="65882" y="196850"/>
                </a:cubicBezTo>
                <a:close/>
                <a:moveTo>
                  <a:pt x="272257" y="187325"/>
                </a:moveTo>
                <a:cubicBezTo>
                  <a:pt x="309150" y="187325"/>
                  <a:pt x="338138" y="217684"/>
                  <a:pt x="338138" y="253322"/>
                </a:cubicBezTo>
                <a:cubicBezTo>
                  <a:pt x="338138" y="274441"/>
                  <a:pt x="328915" y="292921"/>
                  <a:pt x="313103" y="304800"/>
                </a:cubicBezTo>
                <a:cubicBezTo>
                  <a:pt x="313103" y="304800"/>
                  <a:pt x="313103" y="304800"/>
                  <a:pt x="313103" y="283681"/>
                </a:cubicBezTo>
                <a:cubicBezTo>
                  <a:pt x="313103" y="273121"/>
                  <a:pt x="306515" y="263882"/>
                  <a:pt x="295974" y="259922"/>
                </a:cubicBezTo>
                <a:cubicBezTo>
                  <a:pt x="295974" y="259922"/>
                  <a:pt x="290704" y="258602"/>
                  <a:pt x="290704" y="258602"/>
                </a:cubicBezTo>
                <a:cubicBezTo>
                  <a:pt x="288068" y="257282"/>
                  <a:pt x="286751" y="258602"/>
                  <a:pt x="284115" y="258602"/>
                </a:cubicBezTo>
                <a:cubicBezTo>
                  <a:pt x="284115" y="258602"/>
                  <a:pt x="284115" y="258602"/>
                  <a:pt x="272257" y="265202"/>
                </a:cubicBezTo>
                <a:cubicBezTo>
                  <a:pt x="272257" y="265202"/>
                  <a:pt x="272257" y="265202"/>
                  <a:pt x="260398" y="258602"/>
                </a:cubicBezTo>
                <a:cubicBezTo>
                  <a:pt x="259080" y="258602"/>
                  <a:pt x="256445" y="257282"/>
                  <a:pt x="255128" y="258602"/>
                </a:cubicBezTo>
                <a:cubicBezTo>
                  <a:pt x="255128" y="258602"/>
                  <a:pt x="248539" y="259922"/>
                  <a:pt x="248539" y="259922"/>
                </a:cubicBezTo>
                <a:cubicBezTo>
                  <a:pt x="239316" y="263882"/>
                  <a:pt x="232728" y="273121"/>
                  <a:pt x="232728" y="283681"/>
                </a:cubicBezTo>
                <a:cubicBezTo>
                  <a:pt x="232728" y="283681"/>
                  <a:pt x="232728" y="283681"/>
                  <a:pt x="232728" y="304800"/>
                </a:cubicBezTo>
                <a:cubicBezTo>
                  <a:pt x="216916" y="292921"/>
                  <a:pt x="206375" y="274441"/>
                  <a:pt x="206375" y="253322"/>
                </a:cubicBezTo>
                <a:cubicBezTo>
                  <a:pt x="206375" y="217684"/>
                  <a:pt x="236681" y="187325"/>
                  <a:pt x="272257" y="187325"/>
                </a:cubicBezTo>
                <a:close/>
                <a:moveTo>
                  <a:pt x="65881" y="187325"/>
                </a:moveTo>
                <a:cubicBezTo>
                  <a:pt x="101457" y="187325"/>
                  <a:pt x="131763" y="217684"/>
                  <a:pt x="131763" y="253322"/>
                </a:cubicBezTo>
                <a:cubicBezTo>
                  <a:pt x="131763" y="274441"/>
                  <a:pt x="121222" y="292921"/>
                  <a:pt x="105410" y="304800"/>
                </a:cubicBezTo>
                <a:cubicBezTo>
                  <a:pt x="105410" y="304800"/>
                  <a:pt x="105410" y="304800"/>
                  <a:pt x="105410" y="283681"/>
                </a:cubicBezTo>
                <a:cubicBezTo>
                  <a:pt x="105410" y="273121"/>
                  <a:pt x="98822" y="263882"/>
                  <a:pt x="89599" y="259922"/>
                </a:cubicBezTo>
                <a:cubicBezTo>
                  <a:pt x="89599" y="259922"/>
                  <a:pt x="83010" y="258602"/>
                  <a:pt x="83010" y="258602"/>
                </a:cubicBezTo>
                <a:cubicBezTo>
                  <a:pt x="81693" y="257282"/>
                  <a:pt x="79058" y="258602"/>
                  <a:pt x="77740" y="258602"/>
                </a:cubicBezTo>
                <a:cubicBezTo>
                  <a:pt x="77740" y="258602"/>
                  <a:pt x="77740" y="258602"/>
                  <a:pt x="65881" y="265202"/>
                </a:cubicBezTo>
                <a:cubicBezTo>
                  <a:pt x="65881" y="265202"/>
                  <a:pt x="65881" y="265202"/>
                  <a:pt x="54023" y="258602"/>
                </a:cubicBezTo>
                <a:cubicBezTo>
                  <a:pt x="51387" y="258602"/>
                  <a:pt x="50070" y="257282"/>
                  <a:pt x="47434" y="258602"/>
                </a:cubicBezTo>
                <a:cubicBezTo>
                  <a:pt x="47434" y="258602"/>
                  <a:pt x="42164" y="259922"/>
                  <a:pt x="42164" y="259922"/>
                </a:cubicBezTo>
                <a:cubicBezTo>
                  <a:pt x="31623" y="263882"/>
                  <a:pt x="25035" y="273121"/>
                  <a:pt x="25035" y="283681"/>
                </a:cubicBezTo>
                <a:cubicBezTo>
                  <a:pt x="25035" y="283681"/>
                  <a:pt x="25035" y="283681"/>
                  <a:pt x="25035" y="304800"/>
                </a:cubicBezTo>
                <a:cubicBezTo>
                  <a:pt x="9223" y="292921"/>
                  <a:pt x="0" y="274441"/>
                  <a:pt x="0" y="253322"/>
                </a:cubicBezTo>
                <a:cubicBezTo>
                  <a:pt x="0" y="217684"/>
                  <a:pt x="28988" y="187325"/>
                  <a:pt x="65881" y="187325"/>
                </a:cubicBezTo>
                <a:close/>
                <a:moveTo>
                  <a:pt x="159754" y="149225"/>
                </a:moveTo>
                <a:cubicBezTo>
                  <a:pt x="163746" y="149225"/>
                  <a:pt x="166408" y="149225"/>
                  <a:pt x="169069" y="149225"/>
                </a:cubicBezTo>
                <a:cubicBezTo>
                  <a:pt x="171731" y="149225"/>
                  <a:pt x="174392" y="149225"/>
                  <a:pt x="178384" y="149225"/>
                </a:cubicBezTo>
                <a:cubicBezTo>
                  <a:pt x="178384" y="149225"/>
                  <a:pt x="178384" y="149225"/>
                  <a:pt x="178384" y="175331"/>
                </a:cubicBezTo>
                <a:lnTo>
                  <a:pt x="214313" y="193605"/>
                </a:lnTo>
                <a:cubicBezTo>
                  <a:pt x="210321" y="197521"/>
                  <a:pt x="206329" y="202742"/>
                  <a:pt x="202337" y="207963"/>
                </a:cubicBezTo>
                <a:cubicBezTo>
                  <a:pt x="202337" y="207963"/>
                  <a:pt x="202337" y="207963"/>
                  <a:pt x="169069" y="190994"/>
                </a:cubicBezTo>
                <a:cubicBezTo>
                  <a:pt x="169069" y="190994"/>
                  <a:pt x="169069" y="190994"/>
                  <a:pt x="135802" y="207963"/>
                </a:cubicBezTo>
                <a:cubicBezTo>
                  <a:pt x="131809" y="202742"/>
                  <a:pt x="127817" y="197521"/>
                  <a:pt x="123825" y="193605"/>
                </a:cubicBezTo>
                <a:cubicBezTo>
                  <a:pt x="123825" y="193605"/>
                  <a:pt x="123825" y="193605"/>
                  <a:pt x="159754" y="175331"/>
                </a:cubicBezTo>
                <a:cubicBezTo>
                  <a:pt x="159754" y="175331"/>
                  <a:pt x="159754" y="175331"/>
                  <a:pt x="159754" y="149225"/>
                </a:cubicBezTo>
                <a:close/>
                <a:moveTo>
                  <a:pt x="154175" y="88900"/>
                </a:moveTo>
                <a:cubicBezTo>
                  <a:pt x="154175" y="88900"/>
                  <a:pt x="154175" y="88900"/>
                  <a:pt x="165941" y="95394"/>
                </a:cubicBezTo>
                <a:cubicBezTo>
                  <a:pt x="168556" y="95394"/>
                  <a:pt x="171171" y="95394"/>
                  <a:pt x="173785" y="95394"/>
                </a:cubicBezTo>
                <a:cubicBezTo>
                  <a:pt x="173785" y="95394"/>
                  <a:pt x="173785" y="95394"/>
                  <a:pt x="185551" y="88900"/>
                </a:cubicBezTo>
                <a:lnTo>
                  <a:pt x="188166" y="90199"/>
                </a:lnTo>
                <a:cubicBezTo>
                  <a:pt x="190781" y="90199"/>
                  <a:pt x="192088" y="92797"/>
                  <a:pt x="192088" y="96693"/>
                </a:cubicBezTo>
                <a:cubicBezTo>
                  <a:pt x="192088" y="96693"/>
                  <a:pt x="192088" y="96693"/>
                  <a:pt x="192088" y="126567"/>
                </a:cubicBezTo>
                <a:cubicBezTo>
                  <a:pt x="185551" y="129165"/>
                  <a:pt x="177707" y="131763"/>
                  <a:pt x="169863" y="131763"/>
                </a:cubicBezTo>
                <a:cubicBezTo>
                  <a:pt x="162019" y="131763"/>
                  <a:pt x="154175" y="129165"/>
                  <a:pt x="147638" y="126567"/>
                </a:cubicBezTo>
                <a:cubicBezTo>
                  <a:pt x="147638" y="126567"/>
                  <a:pt x="147638" y="126567"/>
                  <a:pt x="147638" y="96693"/>
                </a:cubicBezTo>
                <a:cubicBezTo>
                  <a:pt x="147638" y="92797"/>
                  <a:pt x="148946" y="90199"/>
                  <a:pt x="151560" y="90199"/>
                </a:cubicBezTo>
                <a:cubicBezTo>
                  <a:pt x="151560" y="90199"/>
                  <a:pt x="151560" y="90199"/>
                  <a:pt x="154175" y="88900"/>
                </a:cubicBezTo>
                <a:close/>
                <a:moveTo>
                  <a:pt x="169069" y="26988"/>
                </a:moveTo>
                <a:cubicBezTo>
                  <a:pt x="174768" y="26988"/>
                  <a:pt x="179388" y="31252"/>
                  <a:pt x="179388" y="36513"/>
                </a:cubicBezTo>
                <a:cubicBezTo>
                  <a:pt x="179388" y="41774"/>
                  <a:pt x="174768" y="46038"/>
                  <a:pt x="169069" y="46038"/>
                </a:cubicBezTo>
                <a:cubicBezTo>
                  <a:pt x="163370" y="46038"/>
                  <a:pt x="158750" y="41774"/>
                  <a:pt x="158750" y="36513"/>
                </a:cubicBezTo>
                <a:cubicBezTo>
                  <a:pt x="158750" y="31252"/>
                  <a:pt x="163370" y="26988"/>
                  <a:pt x="169069" y="26988"/>
                </a:cubicBezTo>
                <a:close/>
                <a:moveTo>
                  <a:pt x="169070" y="9525"/>
                </a:moveTo>
                <a:cubicBezTo>
                  <a:pt x="153726" y="9525"/>
                  <a:pt x="141288" y="21963"/>
                  <a:pt x="141288" y="37307"/>
                </a:cubicBezTo>
                <a:cubicBezTo>
                  <a:pt x="141288" y="52651"/>
                  <a:pt x="153726" y="65089"/>
                  <a:pt x="169070" y="65089"/>
                </a:cubicBezTo>
                <a:cubicBezTo>
                  <a:pt x="184414" y="65089"/>
                  <a:pt x="196852" y="52651"/>
                  <a:pt x="196852" y="37307"/>
                </a:cubicBezTo>
                <a:cubicBezTo>
                  <a:pt x="196852" y="21963"/>
                  <a:pt x="184414" y="9525"/>
                  <a:pt x="169070" y="9525"/>
                </a:cubicBezTo>
                <a:close/>
                <a:moveTo>
                  <a:pt x="169070" y="0"/>
                </a:moveTo>
                <a:cubicBezTo>
                  <a:pt x="204646" y="0"/>
                  <a:pt x="234951" y="29039"/>
                  <a:pt x="234951" y="65997"/>
                </a:cubicBezTo>
                <a:cubicBezTo>
                  <a:pt x="234951" y="87116"/>
                  <a:pt x="224410" y="105595"/>
                  <a:pt x="209916" y="117475"/>
                </a:cubicBezTo>
                <a:cubicBezTo>
                  <a:pt x="209916" y="117475"/>
                  <a:pt x="209916" y="117475"/>
                  <a:pt x="209916" y="96356"/>
                </a:cubicBezTo>
                <a:cubicBezTo>
                  <a:pt x="209916" y="85796"/>
                  <a:pt x="203328" y="75237"/>
                  <a:pt x="192787" y="72597"/>
                </a:cubicBezTo>
                <a:cubicBezTo>
                  <a:pt x="192787" y="72597"/>
                  <a:pt x="187517" y="71277"/>
                  <a:pt x="187517" y="71277"/>
                </a:cubicBezTo>
                <a:cubicBezTo>
                  <a:pt x="184881" y="69957"/>
                  <a:pt x="182246" y="69957"/>
                  <a:pt x="180928" y="71277"/>
                </a:cubicBezTo>
                <a:cubicBezTo>
                  <a:pt x="180928" y="71277"/>
                  <a:pt x="180928" y="71277"/>
                  <a:pt x="169070" y="76557"/>
                </a:cubicBezTo>
                <a:cubicBezTo>
                  <a:pt x="169070" y="76557"/>
                  <a:pt x="169070" y="76557"/>
                  <a:pt x="157211" y="71277"/>
                </a:cubicBezTo>
                <a:cubicBezTo>
                  <a:pt x="155893" y="69957"/>
                  <a:pt x="153258" y="69957"/>
                  <a:pt x="150623" y="71277"/>
                </a:cubicBezTo>
                <a:cubicBezTo>
                  <a:pt x="150623" y="71277"/>
                  <a:pt x="145352" y="72597"/>
                  <a:pt x="145352" y="72597"/>
                </a:cubicBezTo>
                <a:cubicBezTo>
                  <a:pt x="134811" y="75237"/>
                  <a:pt x="128223" y="85796"/>
                  <a:pt x="128223" y="96356"/>
                </a:cubicBezTo>
                <a:cubicBezTo>
                  <a:pt x="128223" y="96356"/>
                  <a:pt x="128223" y="96356"/>
                  <a:pt x="128223" y="117475"/>
                </a:cubicBezTo>
                <a:cubicBezTo>
                  <a:pt x="113729" y="105595"/>
                  <a:pt x="103188" y="87116"/>
                  <a:pt x="103188" y="65997"/>
                </a:cubicBezTo>
                <a:cubicBezTo>
                  <a:pt x="103188" y="29039"/>
                  <a:pt x="133494" y="0"/>
                  <a:pt x="169070" y="0"/>
                </a:cubicBezTo>
                <a:close/>
              </a:path>
            </a:pathLst>
          </a:cu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16" name="椭圆 39"/>
          <p:cNvSpPr/>
          <p:nvPr/>
        </p:nvSpPr>
        <p:spPr>
          <a:xfrm>
            <a:off x="3299028" y="2126001"/>
            <a:ext cx="313980" cy="293342"/>
          </a:xfrm>
          <a:custGeom>
            <a:avLst/>
            <a:gdLst>
              <a:gd name="connsiteX0" fmla="*/ 159472 w 338138"/>
              <a:gd name="connsiteY0" fmla="*/ 265112 h 315913"/>
              <a:gd name="connsiteX1" fmla="*/ 155575 w 338138"/>
              <a:gd name="connsiteY1" fmla="*/ 269194 h 315913"/>
              <a:gd name="connsiteX2" fmla="*/ 155575 w 338138"/>
              <a:gd name="connsiteY2" fmla="*/ 289605 h 315913"/>
              <a:gd name="connsiteX3" fmla="*/ 158173 w 338138"/>
              <a:gd name="connsiteY3" fmla="*/ 293687 h 315913"/>
              <a:gd name="connsiteX4" fmla="*/ 181553 w 338138"/>
              <a:gd name="connsiteY4" fmla="*/ 293687 h 315913"/>
              <a:gd name="connsiteX5" fmla="*/ 184150 w 338138"/>
              <a:gd name="connsiteY5" fmla="*/ 290966 h 315913"/>
              <a:gd name="connsiteX6" fmla="*/ 184150 w 338138"/>
              <a:gd name="connsiteY6" fmla="*/ 269194 h 315913"/>
              <a:gd name="connsiteX7" fmla="*/ 181553 w 338138"/>
              <a:gd name="connsiteY7" fmla="*/ 265112 h 315913"/>
              <a:gd name="connsiteX8" fmla="*/ 159472 w 338138"/>
              <a:gd name="connsiteY8" fmla="*/ 265112 h 315913"/>
              <a:gd name="connsiteX9" fmla="*/ 169069 w 338138"/>
              <a:gd name="connsiteY9" fmla="*/ 222250 h 315913"/>
              <a:gd name="connsiteX10" fmla="*/ 155575 w 338138"/>
              <a:gd name="connsiteY10" fmla="*/ 235744 h 315913"/>
              <a:gd name="connsiteX11" fmla="*/ 169069 w 338138"/>
              <a:gd name="connsiteY11" fmla="*/ 249238 h 315913"/>
              <a:gd name="connsiteX12" fmla="*/ 182563 w 338138"/>
              <a:gd name="connsiteY12" fmla="*/ 235744 h 315913"/>
              <a:gd name="connsiteX13" fmla="*/ 169069 w 338138"/>
              <a:gd name="connsiteY13" fmla="*/ 222250 h 315913"/>
              <a:gd name="connsiteX14" fmla="*/ 145852 w 338138"/>
              <a:gd name="connsiteY14" fmla="*/ 55033 h 315913"/>
              <a:gd name="connsiteX15" fmla="*/ 157704 w 338138"/>
              <a:gd name="connsiteY15" fmla="*/ 56356 h 315913"/>
              <a:gd name="connsiteX16" fmla="*/ 156388 w 338138"/>
              <a:gd name="connsiteY16" fmla="*/ 68262 h 315913"/>
              <a:gd name="connsiteX17" fmla="*/ 57619 w 338138"/>
              <a:gd name="connsiteY17" fmla="*/ 137054 h 315913"/>
              <a:gd name="connsiteX18" fmla="*/ 53669 w 338138"/>
              <a:gd name="connsiteY18" fmla="*/ 139700 h 315913"/>
              <a:gd name="connsiteX19" fmla="*/ 47084 w 338138"/>
              <a:gd name="connsiteY19" fmla="*/ 135731 h 315913"/>
              <a:gd name="connsiteX20" fmla="*/ 48401 w 338138"/>
              <a:gd name="connsiteY20" fmla="*/ 123825 h 315913"/>
              <a:gd name="connsiteX21" fmla="*/ 145852 w 338138"/>
              <a:gd name="connsiteY21" fmla="*/ 55033 h 315913"/>
              <a:gd name="connsiteX22" fmla="*/ 88577 w 338138"/>
              <a:gd name="connsiteY22" fmla="*/ 47055 h 315913"/>
              <a:gd name="connsiteX23" fmla="*/ 100532 w 338138"/>
              <a:gd name="connsiteY23" fmla="*/ 48358 h 315913"/>
              <a:gd name="connsiteX24" fmla="*/ 99203 w 338138"/>
              <a:gd name="connsiteY24" fmla="*/ 60081 h 315913"/>
              <a:gd name="connsiteX25" fmla="*/ 52712 w 338138"/>
              <a:gd name="connsiteY25" fmla="*/ 92645 h 315913"/>
              <a:gd name="connsiteX26" fmla="*/ 47399 w 338138"/>
              <a:gd name="connsiteY26" fmla="*/ 95250 h 315913"/>
              <a:gd name="connsiteX27" fmla="*/ 40757 w 338138"/>
              <a:gd name="connsiteY27" fmla="*/ 91342 h 315913"/>
              <a:gd name="connsiteX28" fmla="*/ 43414 w 338138"/>
              <a:gd name="connsiteY28" fmla="*/ 79619 h 315913"/>
              <a:gd name="connsiteX29" fmla="*/ 88577 w 338138"/>
              <a:gd name="connsiteY29" fmla="*/ 47055 h 315913"/>
              <a:gd name="connsiteX30" fmla="*/ 35086 w 338138"/>
              <a:gd name="connsiteY30" fmla="*/ 22225 h 315913"/>
              <a:gd name="connsiteX31" fmla="*/ 20637 w 338138"/>
              <a:gd name="connsiteY31" fmla="*/ 35344 h 315913"/>
              <a:gd name="connsiteX32" fmla="*/ 20637 w 338138"/>
              <a:gd name="connsiteY32" fmla="*/ 196707 h 315913"/>
              <a:gd name="connsiteX33" fmla="*/ 35086 w 338138"/>
              <a:gd name="connsiteY33" fmla="*/ 211138 h 315913"/>
              <a:gd name="connsiteX34" fmla="*/ 303051 w 338138"/>
              <a:gd name="connsiteY34" fmla="*/ 211138 h 315913"/>
              <a:gd name="connsiteX35" fmla="*/ 317500 w 338138"/>
              <a:gd name="connsiteY35" fmla="*/ 196707 h 315913"/>
              <a:gd name="connsiteX36" fmla="*/ 317500 w 338138"/>
              <a:gd name="connsiteY36" fmla="*/ 35344 h 315913"/>
              <a:gd name="connsiteX37" fmla="*/ 303051 w 338138"/>
              <a:gd name="connsiteY37" fmla="*/ 22225 h 315913"/>
              <a:gd name="connsiteX38" fmla="*/ 35086 w 338138"/>
              <a:gd name="connsiteY38" fmla="*/ 22225 h 315913"/>
              <a:gd name="connsiteX39" fmla="*/ 14529 w 338138"/>
              <a:gd name="connsiteY39" fmla="*/ 0 h 315913"/>
              <a:gd name="connsiteX40" fmla="*/ 323609 w 338138"/>
              <a:gd name="connsiteY40" fmla="*/ 0 h 315913"/>
              <a:gd name="connsiteX41" fmla="*/ 338138 w 338138"/>
              <a:gd name="connsiteY41" fmla="*/ 13163 h 315913"/>
              <a:gd name="connsiteX42" fmla="*/ 338138 w 338138"/>
              <a:gd name="connsiteY42" fmla="*/ 251414 h 315913"/>
              <a:gd name="connsiteX43" fmla="*/ 323609 w 338138"/>
              <a:gd name="connsiteY43" fmla="*/ 265893 h 315913"/>
              <a:gd name="connsiteX44" fmla="*/ 210016 w 338138"/>
              <a:gd name="connsiteY44" fmla="*/ 265893 h 315913"/>
              <a:gd name="connsiteX45" fmla="*/ 207374 w 338138"/>
              <a:gd name="connsiteY45" fmla="*/ 268526 h 315913"/>
              <a:gd name="connsiteX46" fmla="*/ 207374 w 338138"/>
              <a:gd name="connsiteY46" fmla="*/ 290903 h 315913"/>
              <a:gd name="connsiteX47" fmla="*/ 208695 w 338138"/>
              <a:gd name="connsiteY47" fmla="*/ 293536 h 315913"/>
              <a:gd name="connsiteX48" fmla="*/ 239074 w 338138"/>
              <a:gd name="connsiteY48" fmla="*/ 293536 h 315913"/>
              <a:gd name="connsiteX49" fmla="*/ 250962 w 338138"/>
              <a:gd name="connsiteY49" fmla="*/ 305383 h 315913"/>
              <a:gd name="connsiteX50" fmla="*/ 239074 w 338138"/>
              <a:gd name="connsiteY50" fmla="*/ 315913 h 315913"/>
              <a:gd name="connsiteX51" fmla="*/ 99064 w 338138"/>
              <a:gd name="connsiteY51" fmla="*/ 315913 h 315913"/>
              <a:gd name="connsiteX52" fmla="*/ 87176 w 338138"/>
              <a:gd name="connsiteY52" fmla="*/ 305383 h 315913"/>
              <a:gd name="connsiteX53" fmla="*/ 99064 w 338138"/>
              <a:gd name="connsiteY53" fmla="*/ 293536 h 315913"/>
              <a:gd name="connsiteX54" fmla="*/ 129444 w 338138"/>
              <a:gd name="connsiteY54" fmla="*/ 293536 h 315913"/>
              <a:gd name="connsiteX55" fmla="*/ 130765 w 338138"/>
              <a:gd name="connsiteY55" fmla="*/ 289587 h 315913"/>
              <a:gd name="connsiteX56" fmla="*/ 130765 w 338138"/>
              <a:gd name="connsiteY56" fmla="*/ 268526 h 315913"/>
              <a:gd name="connsiteX57" fmla="*/ 126802 w 338138"/>
              <a:gd name="connsiteY57" fmla="*/ 265893 h 315913"/>
              <a:gd name="connsiteX58" fmla="*/ 14529 w 338138"/>
              <a:gd name="connsiteY58" fmla="*/ 265893 h 315913"/>
              <a:gd name="connsiteX59" fmla="*/ 0 w 338138"/>
              <a:gd name="connsiteY59" fmla="*/ 251414 h 315913"/>
              <a:gd name="connsiteX60" fmla="*/ 0 w 338138"/>
              <a:gd name="connsiteY60" fmla="*/ 13163 h 315913"/>
              <a:gd name="connsiteX61" fmla="*/ 14529 w 338138"/>
              <a:gd name="connsiteY61"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138" h="315913">
                <a:moveTo>
                  <a:pt x="159472" y="265112"/>
                </a:moveTo>
                <a:cubicBezTo>
                  <a:pt x="159472" y="265112"/>
                  <a:pt x="155575" y="265112"/>
                  <a:pt x="155575" y="269194"/>
                </a:cubicBezTo>
                <a:cubicBezTo>
                  <a:pt x="155575" y="269194"/>
                  <a:pt x="155575" y="269194"/>
                  <a:pt x="155575" y="289605"/>
                </a:cubicBezTo>
                <a:cubicBezTo>
                  <a:pt x="155575" y="292326"/>
                  <a:pt x="155575" y="293687"/>
                  <a:pt x="158173" y="293687"/>
                </a:cubicBezTo>
                <a:cubicBezTo>
                  <a:pt x="158173" y="293687"/>
                  <a:pt x="158173" y="293687"/>
                  <a:pt x="181553" y="293687"/>
                </a:cubicBezTo>
                <a:cubicBezTo>
                  <a:pt x="182851" y="293687"/>
                  <a:pt x="184150" y="292326"/>
                  <a:pt x="184150" y="290966"/>
                </a:cubicBezTo>
                <a:cubicBezTo>
                  <a:pt x="184150" y="290966"/>
                  <a:pt x="184150" y="290966"/>
                  <a:pt x="184150" y="269194"/>
                </a:cubicBezTo>
                <a:cubicBezTo>
                  <a:pt x="184150" y="265112"/>
                  <a:pt x="181553" y="265112"/>
                  <a:pt x="181553" y="265112"/>
                </a:cubicBezTo>
                <a:cubicBezTo>
                  <a:pt x="181553" y="265112"/>
                  <a:pt x="181553" y="265112"/>
                  <a:pt x="159472" y="265112"/>
                </a:cubicBezTo>
                <a:close/>
                <a:moveTo>
                  <a:pt x="169069" y="222250"/>
                </a:moveTo>
                <a:cubicBezTo>
                  <a:pt x="161616" y="222250"/>
                  <a:pt x="155575" y="228291"/>
                  <a:pt x="155575" y="235744"/>
                </a:cubicBezTo>
                <a:cubicBezTo>
                  <a:pt x="155575" y="243197"/>
                  <a:pt x="161616" y="249238"/>
                  <a:pt x="169069" y="249238"/>
                </a:cubicBezTo>
                <a:cubicBezTo>
                  <a:pt x="176522" y="249238"/>
                  <a:pt x="182563" y="243197"/>
                  <a:pt x="182563" y="235744"/>
                </a:cubicBezTo>
                <a:cubicBezTo>
                  <a:pt x="182563" y="228291"/>
                  <a:pt x="176522" y="222250"/>
                  <a:pt x="169069" y="222250"/>
                </a:cubicBezTo>
                <a:close/>
                <a:moveTo>
                  <a:pt x="145852" y="55033"/>
                </a:moveTo>
                <a:cubicBezTo>
                  <a:pt x="149803" y="52387"/>
                  <a:pt x="155071" y="52387"/>
                  <a:pt x="157704" y="56356"/>
                </a:cubicBezTo>
                <a:cubicBezTo>
                  <a:pt x="160338" y="60325"/>
                  <a:pt x="159021" y="65616"/>
                  <a:pt x="156388" y="68262"/>
                </a:cubicBezTo>
                <a:cubicBezTo>
                  <a:pt x="57619" y="137054"/>
                  <a:pt x="57619" y="137054"/>
                  <a:pt x="57619" y="137054"/>
                </a:cubicBezTo>
                <a:cubicBezTo>
                  <a:pt x="56302" y="138377"/>
                  <a:pt x="54986" y="139700"/>
                  <a:pt x="53669" y="139700"/>
                </a:cubicBezTo>
                <a:cubicBezTo>
                  <a:pt x="51035" y="139700"/>
                  <a:pt x="48401" y="138377"/>
                  <a:pt x="47084" y="135731"/>
                </a:cubicBezTo>
                <a:cubicBezTo>
                  <a:pt x="44450" y="131762"/>
                  <a:pt x="44450" y="126471"/>
                  <a:pt x="48401" y="123825"/>
                </a:cubicBezTo>
                <a:cubicBezTo>
                  <a:pt x="145852" y="55033"/>
                  <a:pt x="145852" y="55033"/>
                  <a:pt x="145852" y="55033"/>
                </a:cubicBezTo>
                <a:close/>
                <a:moveTo>
                  <a:pt x="88577" y="47055"/>
                </a:moveTo>
                <a:cubicBezTo>
                  <a:pt x="92562" y="44450"/>
                  <a:pt x="97875" y="44450"/>
                  <a:pt x="100532" y="48358"/>
                </a:cubicBezTo>
                <a:cubicBezTo>
                  <a:pt x="103188" y="52265"/>
                  <a:pt x="101860" y="57476"/>
                  <a:pt x="99203" y="60081"/>
                </a:cubicBezTo>
                <a:cubicBezTo>
                  <a:pt x="52712" y="92645"/>
                  <a:pt x="52712" y="92645"/>
                  <a:pt x="52712" y="92645"/>
                </a:cubicBezTo>
                <a:cubicBezTo>
                  <a:pt x="51384" y="93947"/>
                  <a:pt x="50055" y="95250"/>
                  <a:pt x="47399" y="95250"/>
                </a:cubicBezTo>
                <a:cubicBezTo>
                  <a:pt x="44742" y="95250"/>
                  <a:pt x="42085" y="93947"/>
                  <a:pt x="40757" y="91342"/>
                </a:cubicBezTo>
                <a:cubicBezTo>
                  <a:pt x="38100" y="87435"/>
                  <a:pt x="39429" y="82224"/>
                  <a:pt x="43414" y="79619"/>
                </a:cubicBezTo>
                <a:cubicBezTo>
                  <a:pt x="88577" y="47055"/>
                  <a:pt x="88577" y="47055"/>
                  <a:pt x="88577" y="47055"/>
                </a:cubicBezTo>
                <a:close/>
                <a:moveTo>
                  <a:pt x="35086" y="22225"/>
                </a:moveTo>
                <a:cubicBezTo>
                  <a:pt x="27205" y="22225"/>
                  <a:pt x="20637" y="28785"/>
                  <a:pt x="20637" y="35344"/>
                </a:cubicBezTo>
                <a:cubicBezTo>
                  <a:pt x="20637" y="35344"/>
                  <a:pt x="20637" y="35344"/>
                  <a:pt x="20637" y="196707"/>
                </a:cubicBezTo>
                <a:cubicBezTo>
                  <a:pt x="20637" y="204579"/>
                  <a:pt x="27205" y="211138"/>
                  <a:pt x="35086" y="211138"/>
                </a:cubicBezTo>
                <a:cubicBezTo>
                  <a:pt x="35086" y="211138"/>
                  <a:pt x="35086" y="211138"/>
                  <a:pt x="303051" y="211138"/>
                </a:cubicBezTo>
                <a:cubicBezTo>
                  <a:pt x="310932" y="211138"/>
                  <a:pt x="317500" y="204579"/>
                  <a:pt x="317500" y="196707"/>
                </a:cubicBezTo>
                <a:lnTo>
                  <a:pt x="317500" y="35344"/>
                </a:lnTo>
                <a:cubicBezTo>
                  <a:pt x="317500" y="28785"/>
                  <a:pt x="310932" y="22225"/>
                  <a:pt x="303051" y="22225"/>
                </a:cubicBezTo>
                <a:cubicBezTo>
                  <a:pt x="303051" y="22225"/>
                  <a:pt x="303051" y="22225"/>
                  <a:pt x="35086" y="22225"/>
                </a:cubicBezTo>
                <a:close/>
                <a:moveTo>
                  <a:pt x="14529" y="0"/>
                </a:moveTo>
                <a:cubicBezTo>
                  <a:pt x="14529" y="0"/>
                  <a:pt x="14529" y="0"/>
                  <a:pt x="323609" y="0"/>
                </a:cubicBezTo>
                <a:cubicBezTo>
                  <a:pt x="331534" y="0"/>
                  <a:pt x="338138" y="5265"/>
                  <a:pt x="338138" y="13163"/>
                </a:cubicBezTo>
                <a:cubicBezTo>
                  <a:pt x="338138" y="13163"/>
                  <a:pt x="338138" y="13163"/>
                  <a:pt x="338138" y="251414"/>
                </a:cubicBezTo>
                <a:cubicBezTo>
                  <a:pt x="338138" y="259312"/>
                  <a:pt x="331534" y="265893"/>
                  <a:pt x="323609" y="265893"/>
                </a:cubicBezTo>
                <a:cubicBezTo>
                  <a:pt x="323609" y="265893"/>
                  <a:pt x="323609" y="265893"/>
                  <a:pt x="210016" y="265893"/>
                </a:cubicBezTo>
                <a:cubicBezTo>
                  <a:pt x="210016" y="265893"/>
                  <a:pt x="207374" y="265893"/>
                  <a:pt x="207374" y="268526"/>
                </a:cubicBezTo>
                <a:cubicBezTo>
                  <a:pt x="207374" y="268526"/>
                  <a:pt x="207374" y="268526"/>
                  <a:pt x="207374" y="290903"/>
                </a:cubicBezTo>
                <a:cubicBezTo>
                  <a:pt x="207374" y="292220"/>
                  <a:pt x="207374" y="293536"/>
                  <a:pt x="208695" y="293536"/>
                </a:cubicBezTo>
                <a:cubicBezTo>
                  <a:pt x="208695" y="293536"/>
                  <a:pt x="208695" y="293536"/>
                  <a:pt x="239074" y="293536"/>
                </a:cubicBezTo>
                <a:cubicBezTo>
                  <a:pt x="245679" y="293536"/>
                  <a:pt x="250962" y="298801"/>
                  <a:pt x="250962" y="305383"/>
                </a:cubicBezTo>
                <a:cubicBezTo>
                  <a:pt x="250962" y="310648"/>
                  <a:pt x="245679" y="315913"/>
                  <a:pt x="239074" y="315913"/>
                </a:cubicBezTo>
                <a:cubicBezTo>
                  <a:pt x="239074" y="315913"/>
                  <a:pt x="239074" y="315913"/>
                  <a:pt x="99064" y="315913"/>
                </a:cubicBezTo>
                <a:cubicBezTo>
                  <a:pt x="92460" y="315913"/>
                  <a:pt x="87176" y="310648"/>
                  <a:pt x="87176" y="305383"/>
                </a:cubicBezTo>
                <a:cubicBezTo>
                  <a:pt x="87176" y="298801"/>
                  <a:pt x="92460" y="293536"/>
                  <a:pt x="99064" y="293536"/>
                </a:cubicBezTo>
                <a:cubicBezTo>
                  <a:pt x="99064" y="293536"/>
                  <a:pt x="99064" y="293536"/>
                  <a:pt x="129444" y="293536"/>
                </a:cubicBezTo>
                <a:cubicBezTo>
                  <a:pt x="130765" y="293536"/>
                  <a:pt x="130765" y="292220"/>
                  <a:pt x="130765" y="289587"/>
                </a:cubicBezTo>
                <a:cubicBezTo>
                  <a:pt x="130765" y="289587"/>
                  <a:pt x="130765" y="289587"/>
                  <a:pt x="130765" y="268526"/>
                </a:cubicBezTo>
                <a:cubicBezTo>
                  <a:pt x="130765" y="264577"/>
                  <a:pt x="126802" y="265893"/>
                  <a:pt x="126802" y="265893"/>
                </a:cubicBezTo>
                <a:cubicBezTo>
                  <a:pt x="126802" y="265893"/>
                  <a:pt x="126802" y="265893"/>
                  <a:pt x="14529" y="265893"/>
                </a:cubicBezTo>
                <a:cubicBezTo>
                  <a:pt x="6604" y="265893"/>
                  <a:pt x="0" y="259312"/>
                  <a:pt x="0" y="251414"/>
                </a:cubicBezTo>
                <a:cubicBezTo>
                  <a:pt x="0" y="251414"/>
                  <a:pt x="0" y="251414"/>
                  <a:pt x="0" y="13163"/>
                </a:cubicBezTo>
                <a:cubicBezTo>
                  <a:pt x="0" y="5265"/>
                  <a:pt x="6604" y="0"/>
                  <a:pt x="1452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17" name="椭圆 40"/>
          <p:cNvSpPr/>
          <p:nvPr/>
        </p:nvSpPr>
        <p:spPr>
          <a:xfrm>
            <a:off x="4934123" y="2117936"/>
            <a:ext cx="313980" cy="309473"/>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18" name="椭圆 41"/>
          <p:cNvSpPr/>
          <p:nvPr/>
        </p:nvSpPr>
        <p:spPr>
          <a:xfrm>
            <a:off x="6648100" y="2145729"/>
            <a:ext cx="313980" cy="253887"/>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animEffect transition="in" filter="fade">
                                      <p:cBhvr>
                                        <p:cTn id="24" dur="500"/>
                                        <p:tgtEl>
                                          <p:spTgt spid="13"/>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p:cTn id="32" dur="500" fill="hold"/>
                                        <p:tgtEl>
                                          <p:spTgt spid="15"/>
                                        </p:tgtEl>
                                        <p:attrNameLst>
                                          <p:attrName>ppt_w</p:attrName>
                                        </p:attrNameLst>
                                      </p:cBhvr>
                                      <p:tavLst>
                                        <p:tav tm="0">
                                          <p:val>
                                            <p:fltVal val="0"/>
                                          </p:val>
                                        </p:tav>
                                        <p:tav tm="100000">
                                          <p:val>
                                            <p:strVal val="#ppt_w"/>
                                          </p:val>
                                        </p:tav>
                                      </p:tavLst>
                                    </p:anim>
                                    <p:anim calcmode="lin" valueType="num">
                                      <p:cBhvr>
                                        <p:cTn id="33" dur="500" fill="hold"/>
                                        <p:tgtEl>
                                          <p:spTgt spid="15"/>
                                        </p:tgtEl>
                                        <p:attrNameLst>
                                          <p:attrName>ppt_h</p:attrName>
                                        </p:attrNameLst>
                                      </p:cBhvr>
                                      <p:tavLst>
                                        <p:tav tm="0">
                                          <p:val>
                                            <p:fltVal val="0"/>
                                          </p:val>
                                        </p:tav>
                                        <p:tav tm="100000">
                                          <p:val>
                                            <p:strVal val="#ppt_h"/>
                                          </p:val>
                                        </p:tav>
                                      </p:tavLst>
                                    </p:anim>
                                    <p:animEffect transition="in" filter="fade">
                                      <p:cBhvr>
                                        <p:cTn id="34" dur="500"/>
                                        <p:tgtEl>
                                          <p:spTgt spid="15"/>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animEffect transition="in" filter="fade">
                                      <p:cBhvr>
                                        <p:cTn id="39" dur="500"/>
                                        <p:tgtEl>
                                          <p:spTgt spid="16"/>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p:cTn id="42" dur="500" fill="hold"/>
                                        <p:tgtEl>
                                          <p:spTgt spid="17"/>
                                        </p:tgtEl>
                                        <p:attrNameLst>
                                          <p:attrName>ppt_w</p:attrName>
                                        </p:attrNameLst>
                                      </p:cBhvr>
                                      <p:tavLst>
                                        <p:tav tm="0">
                                          <p:val>
                                            <p:fltVal val="0"/>
                                          </p:val>
                                        </p:tav>
                                        <p:tav tm="100000">
                                          <p:val>
                                            <p:strVal val="#ppt_w"/>
                                          </p:val>
                                        </p:tav>
                                      </p:tavLst>
                                    </p:anim>
                                    <p:anim calcmode="lin" valueType="num">
                                      <p:cBhvr>
                                        <p:cTn id="43" dur="500" fill="hold"/>
                                        <p:tgtEl>
                                          <p:spTgt spid="17"/>
                                        </p:tgtEl>
                                        <p:attrNameLst>
                                          <p:attrName>ppt_h</p:attrName>
                                        </p:attrNameLst>
                                      </p:cBhvr>
                                      <p:tavLst>
                                        <p:tav tm="0">
                                          <p:val>
                                            <p:fltVal val="0"/>
                                          </p:val>
                                        </p:tav>
                                        <p:tav tm="100000">
                                          <p:val>
                                            <p:strVal val="#ppt_h"/>
                                          </p:val>
                                        </p:tav>
                                      </p:tavLst>
                                    </p:anim>
                                    <p:animEffect transition="in" filter="fade">
                                      <p:cBhvr>
                                        <p:cTn id="44" dur="500"/>
                                        <p:tgtEl>
                                          <p:spTgt spid="1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p:cTn id="47" dur="500" fill="hold"/>
                                        <p:tgtEl>
                                          <p:spTgt spid="18"/>
                                        </p:tgtEl>
                                        <p:attrNameLst>
                                          <p:attrName>ppt_w</p:attrName>
                                        </p:attrNameLst>
                                      </p:cBhvr>
                                      <p:tavLst>
                                        <p:tav tm="0">
                                          <p:val>
                                            <p:fltVal val="0"/>
                                          </p:val>
                                        </p:tav>
                                        <p:tav tm="100000">
                                          <p:val>
                                            <p:strVal val="#ppt_w"/>
                                          </p:val>
                                        </p:tav>
                                      </p:tavLst>
                                    </p:anim>
                                    <p:anim calcmode="lin" valueType="num">
                                      <p:cBhvr>
                                        <p:cTn id="48" dur="500" fill="hold"/>
                                        <p:tgtEl>
                                          <p:spTgt spid="18"/>
                                        </p:tgtEl>
                                        <p:attrNameLst>
                                          <p:attrName>ppt_h</p:attrName>
                                        </p:attrNameLst>
                                      </p:cBhvr>
                                      <p:tavLst>
                                        <p:tav tm="0">
                                          <p:val>
                                            <p:fltVal val="0"/>
                                          </p:val>
                                        </p:tav>
                                        <p:tav tm="100000">
                                          <p:val>
                                            <p:strVal val="#ppt_h"/>
                                          </p:val>
                                        </p:tav>
                                      </p:tavLst>
                                    </p:anim>
                                    <p:animEffect transition="in" filter="fade">
                                      <p:cBhvr>
                                        <p:cTn id="49" dur="500"/>
                                        <p:tgtEl>
                                          <p:spTgt spid="18"/>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500"/>
                                        <p:tgtEl>
                                          <p:spTgt spid="2"/>
                                        </p:tgtEl>
                                      </p:cBhvr>
                                    </p:animEffect>
                                  </p:childTnLst>
                                </p:cTn>
                              </p:par>
                            </p:childTnLst>
                          </p:cTn>
                        </p:par>
                        <p:par>
                          <p:cTn id="54" fill="hold">
                            <p:stCondLst>
                              <p:cond delay="1500"/>
                            </p:stCondLst>
                            <p:childTnLst>
                              <p:par>
                                <p:cTn id="55" presetID="22" presetClass="entr" presetSubtype="8"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2" grpId="0"/>
      <p:bldP spid="13" grpId="0"/>
      <p:bldP spid="14" grpId="0"/>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矩形 3"/>
          <p:cNvSpPr/>
          <p:nvPr/>
        </p:nvSpPr>
        <p:spPr>
          <a:xfrm rot="18900000">
            <a:off x="3625536" y="3155676"/>
            <a:ext cx="747185" cy="1012442"/>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5" name="矩形 3"/>
          <p:cNvSpPr/>
          <p:nvPr/>
        </p:nvSpPr>
        <p:spPr>
          <a:xfrm rot="18900000">
            <a:off x="5455117" y="3155675"/>
            <a:ext cx="747185" cy="1012442"/>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6" name="矩形 3"/>
          <p:cNvSpPr/>
          <p:nvPr/>
        </p:nvSpPr>
        <p:spPr>
          <a:xfrm rot="18900000">
            <a:off x="7284697" y="3155674"/>
            <a:ext cx="747185" cy="1012442"/>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3" name="矩形 3"/>
          <p:cNvSpPr/>
          <p:nvPr/>
        </p:nvSpPr>
        <p:spPr>
          <a:xfrm rot="18900000">
            <a:off x="1795955" y="3155676"/>
            <a:ext cx="747185" cy="1012442"/>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1" name="矩形 3"/>
          <p:cNvSpPr/>
          <p:nvPr/>
        </p:nvSpPr>
        <p:spPr>
          <a:xfrm rot="18900000">
            <a:off x="4605895" y="1040678"/>
            <a:ext cx="1930309" cy="2615584"/>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42" name="泪滴形 41"/>
          <p:cNvSpPr/>
          <p:nvPr/>
        </p:nvSpPr>
        <p:spPr>
          <a:xfrm rot="572159">
            <a:off x="3728909" y="731892"/>
            <a:ext cx="1620180" cy="1620180"/>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43" name="3         _12"/>
          <p:cNvGrpSpPr/>
          <p:nvPr/>
        </p:nvGrpSpPr>
        <p:grpSpPr bwMode="auto">
          <a:xfrm>
            <a:off x="3844386" y="858986"/>
            <a:ext cx="1394684" cy="1397900"/>
            <a:chOff x="183" y="1395"/>
            <a:chExt cx="867" cy="869"/>
          </a:xfrm>
          <a:solidFill>
            <a:schemeClr val="tx1">
              <a:lumMod val="50000"/>
              <a:lumOff val="50000"/>
            </a:schemeClr>
          </a:solidFill>
        </p:grpSpPr>
        <p:sp>
          <p:nvSpPr>
            <p:cNvPr id="44"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5"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6"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7"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8"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57" name="2         _13"/>
          <p:cNvGrpSpPr/>
          <p:nvPr/>
        </p:nvGrpSpPr>
        <p:grpSpPr>
          <a:xfrm>
            <a:off x="4514511" y="1094179"/>
            <a:ext cx="54002" cy="927126"/>
            <a:chOff x="5275684" y="1747635"/>
            <a:chExt cx="46296" cy="794824"/>
          </a:xfrm>
        </p:grpSpPr>
        <p:sp>
          <p:nvSpPr>
            <p:cNvPr id="58" name="矩形 57"/>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59" name="矩形 58"/>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0" name="1          _14"/>
          <p:cNvGrpSpPr/>
          <p:nvPr/>
        </p:nvGrpSpPr>
        <p:grpSpPr>
          <a:xfrm>
            <a:off x="4269297" y="1512105"/>
            <a:ext cx="552702" cy="91032"/>
            <a:chOff x="5031626" y="2106315"/>
            <a:chExt cx="545439" cy="89837"/>
          </a:xfrm>
        </p:grpSpPr>
        <p:sp>
          <p:nvSpPr>
            <p:cNvPr id="61" name="矩形 60"/>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2" name="矩形 61"/>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11" name="组合 10"/>
          <p:cNvGrpSpPr/>
          <p:nvPr/>
        </p:nvGrpSpPr>
        <p:grpSpPr>
          <a:xfrm>
            <a:off x="1596585" y="3039268"/>
            <a:ext cx="585863" cy="585863"/>
            <a:chOff x="6501056" y="1873013"/>
            <a:chExt cx="696763" cy="696763"/>
          </a:xfrm>
          <a:effectLst>
            <a:outerShdw blurRad="50800" dist="38100" dir="2700000" algn="tl" rotWithShape="0">
              <a:prstClr val="black">
                <a:alpha val="40000"/>
              </a:prstClr>
            </a:outerShdw>
          </a:effectLst>
        </p:grpSpPr>
        <p:sp>
          <p:nvSpPr>
            <p:cNvPr id="12" name="矩形 11"/>
            <p:cNvSpPr/>
            <p:nvPr/>
          </p:nvSpPr>
          <p:spPr>
            <a:xfrm>
              <a:off x="6501056" y="1873013"/>
              <a:ext cx="696763" cy="696763"/>
            </a:xfrm>
            <a:prstGeom prst="rect">
              <a:avLst/>
            </a:prstGeom>
            <a:gradFill>
              <a:gsLst>
                <a:gs pos="0">
                  <a:schemeClr val="bg1">
                    <a:lumMod val="95000"/>
                  </a:schemeClr>
                </a:gs>
                <a:gs pos="50000">
                  <a:schemeClr val="bg1">
                    <a:lumMod val="95000"/>
                  </a:schemeClr>
                </a:gs>
                <a:gs pos="100000">
                  <a:schemeClr val="bg1">
                    <a:lumMod val="95000"/>
                  </a:schemeClr>
                </a:gs>
              </a:gsLst>
              <a:lin ang="5400000" scaled="0"/>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grpSp>
          <p:nvGrpSpPr>
            <p:cNvPr id="13" name="组合 12"/>
            <p:cNvGrpSpPr>
              <a:grpSpLocks noChangeAspect="1"/>
            </p:cNvGrpSpPr>
            <p:nvPr/>
          </p:nvGrpSpPr>
          <p:grpSpPr>
            <a:xfrm>
              <a:off x="6616022" y="1996273"/>
              <a:ext cx="466830" cy="450243"/>
              <a:chOff x="7019925" y="5499100"/>
              <a:chExt cx="312738" cy="301626"/>
            </a:xfrm>
            <a:solidFill>
              <a:srgbClr val="BBBE2C"/>
            </a:solidFill>
          </p:grpSpPr>
          <p:sp>
            <p:nvSpPr>
              <p:cNvPr id="14" name="Freeform 252"/>
              <p:cNvSpPr/>
              <p:nvPr/>
            </p:nvSpPr>
            <p:spPr bwMode="auto">
              <a:xfrm>
                <a:off x="7069138" y="5567363"/>
                <a:ext cx="214313" cy="233363"/>
              </a:xfrm>
              <a:custGeom>
                <a:avLst/>
                <a:gdLst>
                  <a:gd name="T0" fmla="*/ 0 w 57"/>
                  <a:gd name="T1" fmla="*/ 26 h 62"/>
                  <a:gd name="T2" fmla="*/ 0 w 57"/>
                  <a:gd name="T3" fmla="*/ 59 h 62"/>
                  <a:gd name="T4" fmla="*/ 2 w 57"/>
                  <a:gd name="T5" fmla="*/ 62 h 62"/>
                  <a:gd name="T6" fmla="*/ 4 w 57"/>
                  <a:gd name="T7" fmla="*/ 62 h 62"/>
                  <a:gd name="T8" fmla="*/ 19 w 57"/>
                  <a:gd name="T9" fmla="*/ 62 h 62"/>
                  <a:gd name="T10" fmla="*/ 21 w 57"/>
                  <a:gd name="T11" fmla="*/ 62 h 62"/>
                  <a:gd name="T12" fmla="*/ 21 w 57"/>
                  <a:gd name="T13" fmla="*/ 61 h 62"/>
                  <a:gd name="T14" fmla="*/ 21 w 57"/>
                  <a:gd name="T15" fmla="*/ 45 h 62"/>
                  <a:gd name="T16" fmla="*/ 36 w 57"/>
                  <a:gd name="T17" fmla="*/ 45 h 62"/>
                  <a:gd name="T18" fmla="*/ 36 w 57"/>
                  <a:gd name="T19" fmla="*/ 61 h 62"/>
                  <a:gd name="T20" fmla="*/ 37 w 57"/>
                  <a:gd name="T21" fmla="*/ 62 h 62"/>
                  <a:gd name="T22" fmla="*/ 38 w 57"/>
                  <a:gd name="T23" fmla="*/ 62 h 62"/>
                  <a:gd name="T24" fmla="*/ 53 w 57"/>
                  <a:gd name="T25" fmla="*/ 62 h 62"/>
                  <a:gd name="T26" fmla="*/ 56 w 57"/>
                  <a:gd name="T27" fmla="*/ 62 h 62"/>
                  <a:gd name="T28" fmla="*/ 57 w 57"/>
                  <a:gd name="T29" fmla="*/ 59 h 62"/>
                  <a:gd name="T30" fmla="*/ 57 w 57"/>
                  <a:gd name="T31" fmla="*/ 26 h 62"/>
                  <a:gd name="T32" fmla="*/ 29 w 57"/>
                  <a:gd name="T33" fmla="*/ 0 h 62"/>
                  <a:gd name="T34" fmla="*/ 0 w 57"/>
                  <a:gd name="T35" fmla="*/ 2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7" h="62">
                    <a:moveTo>
                      <a:pt x="0" y="26"/>
                    </a:moveTo>
                    <a:cubicBezTo>
                      <a:pt x="0" y="59"/>
                      <a:pt x="0" y="59"/>
                      <a:pt x="0" y="59"/>
                    </a:cubicBezTo>
                    <a:cubicBezTo>
                      <a:pt x="0" y="61"/>
                      <a:pt x="1" y="62"/>
                      <a:pt x="2" y="62"/>
                    </a:cubicBezTo>
                    <a:cubicBezTo>
                      <a:pt x="3" y="62"/>
                      <a:pt x="3" y="62"/>
                      <a:pt x="4" y="62"/>
                    </a:cubicBezTo>
                    <a:cubicBezTo>
                      <a:pt x="19" y="62"/>
                      <a:pt x="19" y="62"/>
                      <a:pt x="19" y="62"/>
                    </a:cubicBezTo>
                    <a:cubicBezTo>
                      <a:pt x="20" y="62"/>
                      <a:pt x="20" y="62"/>
                      <a:pt x="21" y="62"/>
                    </a:cubicBezTo>
                    <a:cubicBezTo>
                      <a:pt x="21" y="62"/>
                      <a:pt x="21" y="61"/>
                      <a:pt x="21" y="61"/>
                    </a:cubicBezTo>
                    <a:cubicBezTo>
                      <a:pt x="21" y="45"/>
                      <a:pt x="21" y="45"/>
                      <a:pt x="21" y="45"/>
                    </a:cubicBezTo>
                    <a:cubicBezTo>
                      <a:pt x="36" y="45"/>
                      <a:pt x="36" y="45"/>
                      <a:pt x="36" y="45"/>
                    </a:cubicBezTo>
                    <a:cubicBezTo>
                      <a:pt x="36" y="61"/>
                      <a:pt x="36" y="61"/>
                      <a:pt x="36" y="61"/>
                    </a:cubicBezTo>
                    <a:cubicBezTo>
                      <a:pt x="36" y="61"/>
                      <a:pt x="37" y="62"/>
                      <a:pt x="37" y="62"/>
                    </a:cubicBezTo>
                    <a:cubicBezTo>
                      <a:pt x="37" y="62"/>
                      <a:pt x="38" y="62"/>
                      <a:pt x="38" y="62"/>
                    </a:cubicBezTo>
                    <a:cubicBezTo>
                      <a:pt x="53" y="62"/>
                      <a:pt x="53" y="62"/>
                      <a:pt x="53" y="62"/>
                    </a:cubicBezTo>
                    <a:cubicBezTo>
                      <a:pt x="54" y="62"/>
                      <a:pt x="55" y="62"/>
                      <a:pt x="56" y="62"/>
                    </a:cubicBezTo>
                    <a:cubicBezTo>
                      <a:pt x="56" y="62"/>
                      <a:pt x="57" y="61"/>
                      <a:pt x="57" y="59"/>
                    </a:cubicBezTo>
                    <a:cubicBezTo>
                      <a:pt x="57" y="26"/>
                      <a:pt x="57" y="26"/>
                      <a:pt x="57" y="26"/>
                    </a:cubicBezTo>
                    <a:cubicBezTo>
                      <a:pt x="29" y="0"/>
                      <a:pt x="29" y="0"/>
                      <a:pt x="29" y="0"/>
                    </a:cubicBezTo>
                    <a:lnTo>
                      <a:pt x="0" y="26"/>
                    </a:lnTo>
                    <a:close/>
                  </a:path>
                </a:pathLst>
              </a:cu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15" name="Freeform 253"/>
              <p:cNvSpPr/>
              <p:nvPr/>
            </p:nvSpPr>
            <p:spPr bwMode="auto">
              <a:xfrm>
                <a:off x="7019925" y="5499100"/>
                <a:ext cx="312738" cy="169863"/>
              </a:xfrm>
              <a:custGeom>
                <a:avLst/>
                <a:gdLst>
                  <a:gd name="T0" fmla="*/ 81 w 83"/>
                  <a:gd name="T1" fmla="*/ 35 h 45"/>
                  <a:gd name="T2" fmla="*/ 68 w 83"/>
                  <a:gd name="T3" fmla="*/ 23 h 45"/>
                  <a:gd name="T4" fmla="*/ 68 w 83"/>
                  <a:gd name="T5" fmla="*/ 4 h 45"/>
                  <a:gd name="T6" fmla="*/ 66 w 83"/>
                  <a:gd name="T7" fmla="*/ 2 h 45"/>
                  <a:gd name="T8" fmla="*/ 61 w 83"/>
                  <a:gd name="T9" fmla="*/ 2 h 45"/>
                  <a:gd name="T10" fmla="*/ 59 w 83"/>
                  <a:gd name="T11" fmla="*/ 4 h 45"/>
                  <a:gd name="T12" fmla="*/ 59 w 83"/>
                  <a:gd name="T13" fmla="*/ 15 h 45"/>
                  <a:gd name="T14" fmla="*/ 45 w 83"/>
                  <a:gd name="T15" fmla="*/ 2 h 45"/>
                  <a:gd name="T16" fmla="*/ 38 w 83"/>
                  <a:gd name="T17" fmla="*/ 2 h 45"/>
                  <a:gd name="T18" fmla="*/ 2 w 83"/>
                  <a:gd name="T19" fmla="*/ 35 h 45"/>
                  <a:gd name="T20" fmla="*/ 2 w 83"/>
                  <a:gd name="T21" fmla="*/ 43 h 45"/>
                  <a:gd name="T22" fmla="*/ 6 w 83"/>
                  <a:gd name="T23" fmla="*/ 44 h 45"/>
                  <a:gd name="T24" fmla="*/ 10 w 83"/>
                  <a:gd name="T25" fmla="*/ 43 h 45"/>
                  <a:gd name="T26" fmla="*/ 42 w 83"/>
                  <a:gd name="T27" fmla="*/ 13 h 45"/>
                  <a:gd name="T28" fmla="*/ 74 w 83"/>
                  <a:gd name="T29" fmla="*/ 43 h 45"/>
                  <a:gd name="T30" fmla="*/ 81 w 83"/>
                  <a:gd name="T31" fmla="*/ 43 h 45"/>
                  <a:gd name="T32" fmla="*/ 81 w 83"/>
                  <a:gd name="T33" fmla="*/ 3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45">
                    <a:moveTo>
                      <a:pt x="81" y="35"/>
                    </a:moveTo>
                    <a:cubicBezTo>
                      <a:pt x="68" y="23"/>
                      <a:pt x="68" y="23"/>
                      <a:pt x="68" y="23"/>
                    </a:cubicBezTo>
                    <a:cubicBezTo>
                      <a:pt x="68" y="4"/>
                      <a:pt x="68" y="4"/>
                      <a:pt x="68" y="4"/>
                    </a:cubicBezTo>
                    <a:cubicBezTo>
                      <a:pt x="68" y="3"/>
                      <a:pt x="67" y="2"/>
                      <a:pt x="66" y="2"/>
                    </a:cubicBezTo>
                    <a:cubicBezTo>
                      <a:pt x="61" y="2"/>
                      <a:pt x="61" y="2"/>
                      <a:pt x="61" y="2"/>
                    </a:cubicBezTo>
                    <a:cubicBezTo>
                      <a:pt x="60" y="2"/>
                      <a:pt x="59" y="3"/>
                      <a:pt x="59" y="4"/>
                    </a:cubicBezTo>
                    <a:cubicBezTo>
                      <a:pt x="59" y="15"/>
                      <a:pt x="59" y="15"/>
                      <a:pt x="59" y="15"/>
                    </a:cubicBezTo>
                    <a:cubicBezTo>
                      <a:pt x="45" y="2"/>
                      <a:pt x="45" y="2"/>
                      <a:pt x="45" y="2"/>
                    </a:cubicBezTo>
                    <a:cubicBezTo>
                      <a:pt x="43" y="0"/>
                      <a:pt x="40" y="0"/>
                      <a:pt x="38" y="2"/>
                    </a:cubicBezTo>
                    <a:cubicBezTo>
                      <a:pt x="2" y="35"/>
                      <a:pt x="2" y="35"/>
                      <a:pt x="2" y="35"/>
                    </a:cubicBezTo>
                    <a:cubicBezTo>
                      <a:pt x="0" y="37"/>
                      <a:pt x="0" y="40"/>
                      <a:pt x="2" y="43"/>
                    </a:cubicBezTo>
                    <a:cubicBezTo>
                      <a:pt x="3" y="44"/>
                      <a:pt x="5" y="44"/>
                      <a:pt x="6" y="44"/>
                    </a:cubicBezTo>
                    <a:cubicBezTo>
                      <a:pt x="7" y="44"/>
                      <a:pt x="9" y="44"/>
                      <a:pt x="10" y="43"/>
                    </a:cubicBezTo>
                    <a:cubicBezTo>
                      <a:pt x="42" y="13"/>
                      <a:pt x="42" y="13"/>
                      <a:pt x="42" y="13"/>
                    </a:cubicBezTo>
                    <a:cubicBezTo>
                      <a:pt x="74" y="43"/>
                      <a:pt x="74" y="43"/>
                      <a:pt x="74" y="43"/>
                    </a:cubicBezTo>
                    <a:cubicBezTo>
                      <a:pt x="76" y="45"/>
                      <a:pt x="80" y="45"/>
                      <a:pt x="81" y="43"/>
                    </a:cubicBezTo>
                    <a:cubicBezTo>
                      <a:pt x="83" y="40"/>
                      <a:pt x="83" y="37"/>
                      <a:pt x="81" y="35"/>
                    </a:cubicBezTo>
                    <a:close/>
                  </a:path>
                </a:pathLst>
              </a:cu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grpSp>
      </p:grpSp>
      <p:sp>
        <p:nvSpPr>
          <p:cNvPr id="16" name="TextBox 64"/>
          <p:cNvSpPr txBox="1"/>
          <p:nvPr/>
        </p:nvSpPr>
        <p:spPr>
          <a:xfrm>
            <a:off x="1183625" y="3854750"/>
            <a:ext cx="1396537" cy="553998"/>
          </a:xfrm>
          <a:prstGeom prst="rect">
            <a:avLst/>
          </a:prstGeom>
          <a:noFill/>
        </p:spPr>
        <p:txBody>
          <a:bodyPr wrap="none" rtlCol="0">
            <a:spAutoFit/>
          </a:bodyPr>
          <a:lstStyle/>
          <a:p>
            <a:pPr algn="ctr"/>
            <a:r>
              <a:rPr lang="en-US" altLang="zh-CN" sz="1500" dirty="0">
                <a:solidFill>
                  <a:srgbClr val="123E61"/>
                </a:solidFill>
                <a:latin typeface="微软雅黑" panose="020B0503020204020204" pitchFamily="34" charset="-122"/>
                <a:ea typeface="微软雅黑" panose="020B0503020204020204" pitchFamily="34" charset="-122"/>
                <a:cs typeface="+mn-ea"/>
                <a:sym typeface="+mn-lt"/>
              </a:rPr>
              <a:t>PART 01</a:t>
            </a:r>
            <a:r>
              <a:rPr lang="zh-CN" altLang="en-US" sz="1500" dirty="0">
                <a:solidFill>
                  <a:srgbClr val="123E61"/>
                </a:solidFill>
                <a:latin typeface="微软雅黑" panose="020B0503020204020204" pitchFamily="34" charset="-122"/>
                <a:ea typeface="微软雅黑" panose="020B0503020204020204" pitchFamily="34" charset="-122"/>
                <a:cs typeface="+mn-ea"/>
                <a:sym typeface="+mn-lt"/>
              </a:rPr>
              <a:t> </a:t>
            </a:r>
            <a:endParaRPr lang="en-US" altLang="zh-CN" sz="1500" dirty="0">
              <a:solidFill>
                <a:srgbClr val="123E61"/>
              </a:solidFill>
              <a:latin typeface="微软雅黑" panose="020B0503020204020204" pitchFamily="34" charset="-122"/>
              <a:ea typeface="微软雅黑" panose="020B0503020204020204" pitchFamily="34" charset="-122"/>
              <a:cs typeface="+mn-ea"/>
              <a:sym typeface="+mn-lt"/>
            </a:endParaRP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半年工作概述</a:t>
            </a:r>
          </a:p>
        </p:txBody>
      </p:sp>
      <p:sp>
        <p:nvSpPr>
          <p:cNvPr id="17" name="TextBox 65"/>
          <p:cNvSpPr txBox="1"/>
          <p:nvPr/>
        </p:nvSpPr>
        <p:spPr>
          <a:xfrm>
            <a:off x="3011480" y="3854750"/>
            <a:ext cx="1396536" cy="553998"/>
          </a:xfrm>
          <a:prstGeom prst="rect">
            <a:avLst/>
          </a:prstGeom>
          <a:noFill/>
        </p:spPr>
        <p:txBody>
          <a:bodyPr wrap="none" rtlCol="0">
            <a:spAutoFit/>
          </a:bodyPr>
          <a:lstStyle/>
          <a:p>
            <a:pPr algn="ctr"/>
            <a:r>
              <a:rPr lang="en-US" altLang="zh-CN" sz="1500" dirty="0">
                <a:solidFill>
                  <a:srgbClr val="123E61"/>
                </a:solidFill>
                <a:latin typeface="微软雅黑" panose="020B0503020204020204" pitchFamily="34" charset="-122"/>
                <a:ea typeface="微软雅黑" panose="020B0503020204020204" pitchFamily="34" charset="-122"/>
                <a:cs typeface="+mn-ea"/>
                <a:sym typeface="+mn-lt"/>
              </a:rPr>
              <a:t>PART 02 </a:t>
            </a: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工作完成情况</a:t>
            </a:r>
          </a:p>
        </p:txBody>
      </p:sp>
      <p:grpSp>
        <p:nvGrpSpPr>
          <p:cNvPr id="18" name="组合 17"/>
          <p:cNvGrpSpPr/>
          <p:nvPr/>
        </p:nvGrpSpPr>
        <p:grpSpPr>
          <a:xfrm>
            <a:off x="3419021" y="3039268"/>
            <a:ext cx="585863" cy="585863"/>
            <a:chOff x="6501056" y="2921024"/>
            <a:chExt cx="696763" cy="696763"/>
          </a:xfrm>
          <a:effectLst>
            <a:outerShdw blurRad="50800" dist="38100" dir="2700000" algn="tl" rotWithShape="0">
              <a:prstClr val="black">
                <a:alpha val="40000"/>
              </a:prstClr>
            </a:outerShdw>
          </a:effectLst>
        </p:grpSpPr>
        <p:sp>
          <p:nvSpPr>
            <p:cNvPr id="19" name="矩形 18"/>
            <p:cNvSpPr/>
            <p:nvPr/>
          </p:nvSpPr>
          <p:spPr>
            <a:xfrm>
              <a:off x="6501056" y="2921024"/>
              <a:ext cx="696763" cy="696763"/>
            </a:xfrm>
            <a:prstGeom prst="rect">
              <a:avLst/>
            </a:prstGeom>
            <a:gradFill>
              <a:gsLst>
                <a:gs pos="0">
                  <a:schemeClr val="bg1">
                    <a:lumMod val="95000"/>
                  </a:schemeClr>
                </a:gs>
                <a:gs pos="50000">
                  <a:schemeClr val="bg1">
                    <a:lumMod val="95000"/>
                  </a:schemeClr>
                </a:gs>
                <a:gs pos="100000">
                  <a:schemeClr val="bg1">
                    <a:lumMod val="95000"/>
                  </a:schemeClr>
                </a:gs>
              </a:gsLst>
              <a:lin ang="5400000" scaled="0"/>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grpSp>
          <p:nvGrpSpPr>
            <p:cNvPr id="20" name="组合 19"/>
            <p:cNvGrpSpPr>
              <a:grpSpLocks noChangeAspect="1"/>
            </p:cNvGrpSpPr>
            <p:nvPr/>
          </p:nvGrpSpPr>
          <p:grpSpPr>
            <a:xfrm>
              <a:off x="6636672" y="3066937"/>
              <a:ext cx="455384" cy="390650"/>
              <a:chOff x="5084763" y="971550"/>
              <a:chExt cx="323850" cy="277813"/>
            </a:xfrm>
            <a:solidFill>
              <a:srgbClr val="4ABAB5"/>
            </a:solidFill>
          </p:grpSpPr>
          <p:sp>
            <p:nvSpPr>
              <p:cNvPr id="21" name="Freeform 301"/>
              <p:cNvSpPr>
                <a:spLocks noEditPoints="1"/>
              </p:cNvSpPr>
              <p:nvPr/>
            </p:nvSpPr>
            <p:spPr bwMode="auto">
              <a:xfrm>
                <a:off x="5191125" y="1031875"/>
                <a:ext cx="217488" cy="217488"/>
              </a:xfrm>
              <a:custGeom>
                <a:avLst/>
                <a:gdLst>
                  <a:gd name="T0" fmla="*/ 6 w 58"/>
                  <a:gd name="T1" fmla="*/ 14 h 58"/>
                  <a:gd name="T2" fmla="*/ 7 w 58"/>
                  <a:gd name="T3" fmla="*/ 19 h 58"/>
                  <a:gd name="T4" fmla="*/ 4 w 58"/>
                  <a:gd name="T5" fmla="*/ 20 h 58"/>
                  <a:gd name="T6" fmla="*/ 0 w 58"/>
                  <a:gd name="T7" fmla="*/ 23 h 58"/>
                  <a:gd name="T8" fmla="*/ 2 w 58"/>
                  <a:gd name="T9" fmla="*/ 27 h 58"/>
                  <a:gd name="T10" fmla="*/ 5 w 58"/>
                  <a:gd name="T11" fmla="*/ 31 h 58"/>
                  <a:gd name="T12" fmla="*/ 2 w 58"/>
                  <a:gd name="T13" fmla="*/ 34 h 58"/>
                  <a:gd name="T14" fmla="*/ 1 w 58"/>
                  <a:gd name="T15" fmla="*/ 38 h 58"/>
                  <a:gd name="T16" fmla="*/ 5 w 58"/>
                  <a:gd name="T17" fmla="*/ 41 h 58"/>
                  <a:gd name="T18" fmla="*/ 8 w 58"/>
                  <a:gd name="T19" fmla="*/ 42 h 58"/>
                  <a:gd name="T20" fmla="*/ 8 w 58"/>
                  <a:gd name="T21" fmla="*/ 46 h 58"/>
                  <a:gd name="T22" fmla="*/ 9 w 58"/>
                  <a:gd name="T23" fmla="*/ 51 h 58"/>
                  <a:gd name="T24" fmla="*/ 14 w 58"/>
                  <a:gd name="T25" fmla="*/ 51 h 58"/>
                  <a:gd name="T26" fmla="*/ 18 w 58"/>
                  <a:gd name="T27" fmla="*/ 51 h 58"/>
                  <a:gd name="T28" fmla="*/ 19 w 58"/>
                  <a:gd name="T29" fmla="*/ 54 h 58"/>
                  <a:gd name="T30" fmla="*/ 22 w 58"/>
                  <a:gd name="T31" fmla="*/ 58 h 58"/>
                  <a:gd name="T32" fmla="*/ 27 w 58"/>
                  <a:gd name="T33" fmla="*/ 56 h 58"/>
                  <a:gd name="T34" fmla="*/ 31 w 58"/>
                  <a:gd name="T35" fmla="*/ 53 h 58"/>
                  <a:gd name="T36" fmla="*/ 33 w 58"/>
                  <a:gd name="T37" fmla="*/ 56 h 58"/>
                  <a:gd name="T38" fmla="*/ 38 w 58"/>
                  <a:gd name="T39" fmla="*/ 57 h 58"/>
                  <a:gd name="T40" fmla="*/ 40 w 58"/>
                  <a:gd name="T41" fmla="*/ 53 h 58"/>
                  <a:gd name="T42" fmla="*/ 42 w 58"/>
                  <a:gd name="T43" fmla="*/ 49 h 58"/>
                  <a:gd name="T44" fmla="*/ 46 w 58"/>
                  <a:gd name="T45" fmla="*/ 50 h 58"/>
                  <a:gd name="T46" fmla="*/ 50 w 58"/>
                  <a:gd name="T47" fmla="*/ 49 h 58"/>
                  <a:gd name="T48" fmla="*/ 51 w 58"/>
                  <a:gd name="T49" fmla="*/ 44 h 58"/>
                  <a:gd name="T50" fmla="*/ 50 w 58"/>
                  <a:gd name="T51" fmla="*/ 40 h 58"/>
                  <a:gd name="T52" fmla="*/ 54 w 58"/>
                  <a:gd name="T53" fmla="*/ 39 h 58"/>
                  <a:gd name="T54" fmla="*/ 57 w 58"/>
                  <a:gd name="T55" fmla="*/ 35 h 58"/>
                  <a:gd name="T56" fmla="*/ 55 w 58"/>
                  <a:gd name="T57" fmla="*/ 31 h 58"/>
                  <a:gd name="T58" fmla="*/ 52 w 58"/>
                  <a:gd name="T59" fmla="*/ 27 h 58"/>
                  <a:gd name="T60" fmla="*/ 55 w 58"/>
                  <a:gd name="T61" fmla="*/ 25 h 58"/>
                  <a:gd name="T62" fmla="*/ 56 w 58"/>
                  <a:gd name="T63" fmla="*/ 20 h 58"/>
                  <a:gd name="T64" fmla="*/ 53 w 58"/>
                  <a:gd name="T65" fmla="*/ 18 h 58"/>
                  <a:gd name="T66" fmla="*/ 48 w 58"/>
                  <a:gd name="T67" fmla="*/ 16 h 58"/>
                  <a:gd name="T68" fmla="*/ 49 w 58"/>
                  <a:gd name="T69" fmla="*/ 12 h 58"/>
                  <a:gd name="T70" fmla="*/ 48 w 58"/>
                  <a:gd name="T71" fmla="*/ 8 h 58"/>
                  <a:gd name="T72" fmla="*/ 44 w 58"/>
                  <a:gd name="T73" fmla="*/ 7 h 58"/>
                  <a:gd name="T74" fmla="*/ 39 w 58"/>
                  <a:gd name="T75" fmla="*/ 8 h 58"/>
                  <a:gd name="T76" fmla="*/ 38 w 58"/>
                  <a:gd name="T77" fmla="*/ 4 h 58"/>
                  <a:gd name="T78" fmla="*/ 35 w 58"/>
                  <a:gd name="T79" fmla="*/ 1 h 58"/>
                  <a:gd name="T80" fmla="*/ 30 w 58"/>
                  <a:gd name="T81" fmla="*/ 3 h 58"/>
                  <a:gd name="T82" fmla="*/ 27 w 58"/>
                  <a:gd name="T83" fmla="*/ 5 h 58"/>
                  <a:gd name="T84" fmla="*/ 24 w 58"/>
                  <a:gd name="T85" fmla="*/ 3 h 58"/>
                  <a:gd name="T86" fmla="*/ 20 w 58"/>
                  <a:gd name="T87" fmla="*/ 1 h 58"/>
                  <a:gd name="T88" fmla="*/ 17 w 58"/>
                  <a:gd name="T89" fmla="*/ 5 h 58"/>
                  <a:gd name="T90" fmla="*/ 15 w 58"/>
                  <a:gd name="T91" fmla="*/ 10 h 58"/>
                  <a:gd name="T92" fmla="*/ 12 w 58"/>
                  <a:gd name="T93" fmla="*/ 9 h 58"/>
                  <a:gd name="T94" fmla="*/ 7 w 58"/>
                  <a:gd name="T95" fmla="*/ 10 h 58"/>
                  <a:gd name="T96" fmla="*/ 6 w 58"/>
                  <a:gd name="T97" fmla="*/ 14 h 58"/>
                  <a:gd name="T98" fmla="*/ 23 w 58"/>
                  <a:gd name="T99" fmla="*/ 13 h 58"/>
                  <a:gd name="T100" fmla="*/ 45 w 58"/>
                  <a:gd name="T101" fmla="*/ 24 h 58"/>
                  <a:gd name="T102" fmla="*/ 34 w 58"/>
                  <a:gd name="T103" fmla="*/ 45 h 58"/>
                  <a:gd name="T104" fmla="*/ 13 w 58"/>
                  <a:gd name="T105" fmla="*/ 34 h 58"/>
                  <a:gd name="T106" fmla="*/ 23 w 58"/>
                  <a:gd name="T107" fmla="*/ 1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8" h="58">
                    <a:moveTo>
                      <a:pt x="6" y="14"/>
                    </a:moveTo>
                    <a:cubicBezTo>
                      <a:pt x="8" y="15"/>
                      <a:pt x="7" y="18"/>
                      <a:pt x="7" y="19"/>
                    </a:cubicBezTo>
                    <a:cubicBezTo>
                      <a:pt x="7" y="20"/>
                      <a:pt x="5" y="20"/>
                      <a:pt x="4" y="20"/>
                    </a:cubicBezTo>
                    <a:cubicBezTo>
                      <a:pt x="2" y="20"/>
                      <a:pt x="0" y="21"/>
                      <a:pt x="0" y="23"/>
                    </a:cubicBezTo>
                    <a:cubicBezTo>
                      <a:pt x="0" y="25"/>
                      <a:pt x="0" y="27"/>
                      <a:pt x="2" y="27"/>
                    </a:cubicBezTo>
                    <a:cubicBezTo>
                      <a:pt x="3" y="28"/>
                      <a:pt x="5" y="30"/>
                      <a:pt x="5" y="31"/>
                    </a:cubicBezTo>
                    <a:cubicBezTo>
                      <a:pt x="5" y="32"/>
                      <a:pt x="4" y="33"/>
                      <a:pt x="2" y="34"/>
                    </a:cubicBezTo>
                    <a:cubicBezTo>
                      <a:pt x="1" y="34"/>
                      <a:pt x="0" y="36"/>
                      <a:pt x="1" y="38"/>
                    </a:cubicBezTo>
                    <a:cubicBezTo>
                      <a:pt x="1" y="40"/>
                      <a:pt x="3" y="42"/>
                      <a:pt x="5" y="41"/>
                    </a:cubicBezTo>
                    <a:cubicBezTo>
                      <a:pt x="6" y="41"/>
                      <a:pt x="8" y="41"/>
                      <a:pt x="8" y="42"/>
                    </a:cubicBezTo>
                    <a:cubicBezTo>
                      <a:pt x="9" y="42"/>
                      <a:pt x="9" y="45"/>
                      <a:pt x="8" y="46"/>
                    </a:cubicBezTo>
                    <a:cubicBezTo>
                      <a:pt x="7" y="47"/>
                      <a:pt x="7" y="50"/>
                      <a:pt x="9" y="51"/>
                    </a:cubicBezTo>
                    <a:cubicBezTo>
                      <a:pt x="11" y="52"/>
                      <a:pt x="13" y="53"/>
                      <a:pt x="14" y="51"/>
                    </a:cubicBezTo>
                    <a:cubicBezTo>
                      <a:pt x="15" y="50"/>
                      <a:pt x="18" y="51"/>
                      <a:pt x="18" y="51"/>
                    </a:cubicBezTo>
                    <a:cubicBezTo>
                      <a:pt x="19" y="51"/>
                      <a:pt x="20" y="53"/>
                      <a:pt x="19" y="54"/>
                    </a:cubicBezTo>
                    <a:cubicBezTo>
                      <a:pt x="19" y="56"/>
                      <a:pt x="20" y="57"/>
                      <a:pt x="22" y="58"/>
                    </a:cubicBezTo>
                    <a:cubicBezTo>
                      <a:pt x="25" y="58"/>
                      <a:pt x="26" y="57"/>
                      <a:pt x="27" y="56"/>
                    </a:cubicBezTo>
                    <a:cubicBezTo>
                      <a:pt x="27" y="54"/>
                      <a:pt x="30" y="53"/>
                      <a:pt x="31" y="53"/>
                    </a:cubicBezTo>
                    <a:cubicBezTo>
                      <a:pt x="31" y="53"/>
                      <a:pt x="33" y="54"/>
                      <a:pt x="33" y="56"/>
                    </a:cubicBezTo>
                    <a:cubicBezTo>
                      <a:pt x="34" y="57"/>
                      <a:pt x="36" y="58"/>
                      <a:pt x="38" y="57"/>
                    </a:cubicBezTo>
                    <a:cubicBezTo>
                      <a:pt x="40" y="57"/>
                      <a:pt x="41" y="55"/>
                      <a:pt x="40" y="53"/>
                    </a:cubicBezTo>
                    <a:cubicBezTo>
                      <a:pt x="40" y="52"/>
                      <a:pt x="42" y="49"/>
                      <a:pt x="42" y="49"/>
                    </a:cubicBezTo>
                    <a:cubicBezTo>
                      <a:pt x="43" y="48"/>
                      <a:pt x="44" y="49"/>
                      <a:pt x="46" y="50"/>
                    </a:cubicBezTo>
                    <a:cubicBezTo>
                      <a:pt x="47" y="51"/>
                      <a:pt x="49" y="51"/>
                      <a:pt x="50" y="49"/>
                    </a:cubicBezTo>
                    <a:cubicBezTo>
                      <a:pt x="52" y="47"/>
                      <a:pt x="52" y="45"/>
                      <a:pt x="51" y="44"/>
                    </a:cubicBezTo>
                    <a:cubicBezTo>
                      <a:pt x="50" y="43"/>
                      <a:pt x="50" y="40"/>
                      <a:pt x="50" y="40"/>
                    </a:cubicBezTo>
                    <a:cubicBezTo>
                      <a:pt x="51" y="39"/>
                      <a:pt x="52" y="38"/>
                      <a:pt x="54" y="39"/>
                    </a:cubicBezTo>
                    <a:cubicBezTo>
                      <a:pt x="55" y="39"/>
                      <a:pt x="57" y="38"/>
                      <a:pt x="57" y="35"/>
                    </a:cubicBezTo>
                    <a:cubicBezTo>
                      <a:pt x="58" y="33"/>
                      <a:pt x="57" y="31"/>
                      <a:pt x="55" y="31"/>
                    </a:cubicBezTo>
                    <a:cubicBezTo>
                      <a:pt x="54" y="31"/>
                      <a:pt x="53" y="28"/>
                      <a:pt x="52" y="27"/>
                    </a:cubicBezTo>
                    <a:cubicBezTo>
                      <a:pt x="52" y="26"/>
                      <a:pt x="54" y="25"/>
                      <a:pt x="55" y="25"/>
                    </a:cubicBezTo>
                    <a:cubicBezTo>
                      <a:pt x="56" y="24"/>
                      <a:pt x="57" y="22"/>
                      <a:pt x="56" y="20"/>
                    </a:cubicBezTo>
                    <a:cubicBezTo>
                      <a:pt x="56" y="18"/>
                      <a:pt x="54" y="17"/>
                      <a:pt x="53" y="18"/>
                    </a:cubicBezTo>
                    <a:cubicBezTo>
                      <a:pt x="51" y="18"/>
                      <a:pt x="49" y="16"/>
                      <a:pt x="48" y="16"/>
                    </a:cubicBezTo>
                    <a:cubicBezTo>
                      <a:pt x="48" y="15"/>
                      <a:pt x="48" y="13"/>
                      <a:pt x="49" y="12"/>
                    </a:cubicBezTo>
                    <a:cubicBezTo>
                      <a:pt x="50" y="11"/>
                      <a:pt x="50" y="9"/>
                      <a:pt x="48" y="8"/>
                    </a:cubicBezTo>
                    <a:cubicBezTo>
                      <a:pt x="47" y="6"/>
                      <a:pt x="45" y="6"/>
                      <a:pt x="44" y="7"/>
                    </a:cubicBezTo>
                    <a:cubicBezTo>
                      <a:pt x="42" y="8"/>
                      <a:pt x="40" y="8"/>
                      <a:pt x="39" y="8"/>
                    </a:cubicBezTo>
                    <a:cubicBezTo>
                      <a:pt x="38" y="7"/>
                      <a:pt x="38" y="6"/>
                      <a:pt x="38" y="4"/>
                    </a:cubicBezTo>
                    <a:cubicBezTo>
                      <a:pt x="38" y="3"/>
                      <a:pt x="37" y="1"/>
                      <a:pt x="35" y="1"/>
                    </a:cubicBezTo>
                    <a:cubicBezTo>
                      <a:pt x="33" y="0"/>
                      <a:pt x="31" y="1"/>
                      <a:pt x="30" y="3"/>
                    </a:cubicBezTo>
                    <a:cubicBezTo>
                      <a:pt x="30" y="4"/>
                      <a:pt x="28" y="5"/>
                      <a:pt x="27" y="5"/>
                    </a:cubicBezTo>
                    <a:cubicBezTo>
                      <a:pt x="26" y="6"/>
                      <a:pt x="25" y="4"/>
                      <a:pt x="24" y="3"/>
                    </a:cubicBezTo>
                    <a:cubicBezTo>
                      <a:pt x="24" y="1"/>
                      <a:pt x="22" y="1"/>
                      <a:pt x="20" y="1"/>
                    </a:cubicBezTo>
                    <a:cubicBezTo>
                      <a:pt x="18" y="2"/>
                      <a:pt x="16" y="4"/>
                      <a:pt x="17" y="5"/>
                    </a:cubicBezTo>
                    <a:cubicBezTo>
                      <a:pt x="17" y="7"/>
                      <a:pt x="16" y="9"/>
                      <a:pt x="15" y="10"/>
                    </a:cubicBezTo>
                    <a:cubicBezTo>
                      <a:pt x="14" y="10"/>
                      <a:pt x="13" y="10"/>
                      <a:pt x="12" y="9"/>
                    </a:cubicBezTo>
                    <a:cubicBezTo>
                      <a:pt x="10" y="8"/>
                      <a:pt x="8" y="8"/>
                      <a:pt x="7" y="10"/>
                    </a:cubicBezTo>
                    <a:cubicBezTo>
                      <a:pt x="6" y="11"/>
                      <a:pt x="5" y="13"/>
                      <a:pt x="6" y="14"/>
                    </a:cubicBezTo>
                    <a:close/>
                    <a:moveTo>
                      <a:pt x="23" y="13"/>
                    </a:moveTo>
                    <a:cubicBezTo>
                      <a:pt x="32" y="10"/>
                      <a:pt x="42" y="15"/>
                      <a:pt x="45" y="24"/>
                    </a:cubicBezTo>
                    <a:cubicBezTo>
                      <a:pt x="47" y="33"/>
                      <a:pt x="43" y="42"/>
                      <a:pt x="34" y="45"/>
                    </a:cubicBezTo>
                    <a:cubicBezTo>
                      <a:pt x="25" y="48"/>
                      <a:pt x="15" y="43"/>
                      <a:pt x="13" y="34"/>
                    </a:cubicBezTo>
                    <a:cubicBezTo>
                      <a:pt x="10" y="26"/>
                      <a:pt x="15" y="16"/>
                      <a:pt x="23" y="13"/>
                    </a:cubicBez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22" name="Freeform 302"/>
              <p:cNvSpPr>
                <a:spLocks noEditPoints="1"/>
              </p:cNvSpPr>
              <p:nvPr/>
            </p:nvSpPr>
            <p:spPr bwMode="auto">
              <a:xfrm>
                <a:off x="5084763" y="971550"/>
                <a:ext cx="139700" cy="139700"/>
              </a:xfrm>
              <a:custGeom>
                <a:avLst/>
                <a:gdLst>
                  <a:gd name="T0" fmla="*/ 4 w 37"/>
                  <a:gd name="T1" fmla="*/ 9 h 37"/>
                  <a:gd name="T2" fmla="*/ 5 w 37"/>
                  <a:gd name="T3" fmla="*/ 12 h 37"/>
                  <a:gd name="T4" fmla="*/ 2 w 37"/>
                  <a:gd name="T5" fmla="*/ 12 h 37"/>
                  <a:gd name="T6" fmla="*/ 0 w 37"/>
                  <a:gd name="T7" fmla="*/ 14 h 37"/>
                  <a:gd name="T8" fmla="*/ 1 w 37"/>
                  <a:gd name="T9" fmla="*/ 17 h 37"/>
                  <a:gd name="T10" fmla="*/ 3 w 37"/>
                  <a:gd name="T11" fmla="*/ 20 h 37"/>
                  <a:gd name="T12" fmla="*/ 2 w 37"/>
                  <a:gd name="T13" fmla="*/ 21 h 37"/>
                  <a:gd name="T14" fmla="*/ 1 w 37"/>
                  <a:gd name="T15" fmla="*/ 24 h 37"/>
                  <a:gd name="T16" fmla="*/ 3 w 37"/>
                  <a:gd name="T17" fmla="*/ 26 h 37"/>
                  <a:gd name="T18" fmla="*/ 5 w 37"/>
                  <a:gd name="T19" fmla="*/ 26 h 37"/>
                  <a:gd name="T20" fmla="*/ 5 w 37"/>
                  <a:gd name="T21" fmla="*/ 29 h 37"/>
                  <a:gd name="T22" fmla="*/ 6 w 37"/>
                  <a:gd name="T23" fmla="*/ 32 h 37"/>
                  <a:gd name="T24" fmla="*/ 9 w 37"/>
                  <a:gd name="T25" fmla="*/ 33 h 37"/>
                  <a:gd name="T26" fmla="*/ 12 w 37"/>
                  <a:gd name="T27" fmla="*/ 32 h 37"/>
                  <a:gd name="T28" fmla="*/ 12 w 37"/>
                  <a:gd name="T29" fmla="*/ 34 h 37"/>
                  <a:gd name="T30" fmla="*/ 15 w 37"/>
                  <a:gd name="T31" fmla="*/ 37 h 37"/>
                  <a:gd name="T32" fmla="*/ 17 w 37"/>
                  <a:gd name="T33" fmla="*/ 35 h 37"/>
                  <a:gd name="T34" fmla="*/ 20 w 37"/>
                  <a:gd name="T35" fmla="*/ 34 h 37"/>
                  <a:gd name="T36" fmla="*/ 21 w 37"/>
                  <a:gd name="T37" fmla="*/ 35 h 37"/>
                  <a:gd name="T38" fmla="*/ 24 w 37"/>
                  <a:gd name="T39" fmla="*/ 36 h 37"/>
                  <a:gd name="T40" fmla="*/ 26 w 37"/>
                  <a:gd name="T41" fmla="*/ 34 h 37"/>
                  <a:gd name="T42" fmla="*/ 27 w 37"/>
                  <a:gd name="T43" fmla="*/ 31 h 37"/>
                  <a:gd name="T44" fmla="*/ 29 w 37"/>
                  <a:gd name="T45" fmla="*/ 32 h 37"/>
                  <a:gd name="T46" fmla="*/ 32 w 37"/>
                  <a:gd name="T47" fmla="*/ 31 h 37"/>
                  <a:gd name="T48" fmla="*/ 33 w 37"/>
                  <a:gd name="T49" fmla="*/ 28 h 37"/>
                  <a:gd name="T50" fmla="*/ 32 w 37"/>
                  <a:gd name="T51" fmla="*/ 25 h 37"/>
                  <a:gd name="T52" fmla="*/ 35 w 37"/>
                  <a:gd name="T53" fmla="*/ 24 h 37"/>
                  <a:gd name="T54" fmla="*/ 37 w 37"/>
                  <a:gd name="T55" fmla="*/ 22 h 37"/>
                  <a:gd name="T56" fmla="*/ 36 w 37"/>
                  <a:gd name="T57" fmla="*/ 19 h 37"/>
                  <a:gd name="T58" fmla="*/ 34 w 37"/>
                  <a:gd name="T59" fmla="*/ 17 h 37"/>
                  <a:gd name="T60" fmla="*/ 35 w 37"/>
                  <a:gd name="T61" fmla="*/ 15 h 37"/>
                  <a:gd name="T62" fmla="*/ 36 w 37"/>
                  <a:gd name="T63" fmla="*/ 12 h 37"/>
                  <a:gd name="T64" fmla="*/ 34 w 37"/>
                  <a:gd name="T65" fmla="*/ 11 h 37"/>
                  <a:gd name="T66" fmla="*/ 31 w 37"/>
                  <a:gd name="T67" fmla="*/ 9 h 37"/>
                  <a:gd name="T68" fmla="*/ 32 w 37"/>
                  <a:gd name="T69" fmla="*/ 7 h 37"/>
                  <a:gd name="T70" fmla="*/ 31 w 37"/>
                  <a:gd name="T71" fmla="*/ 4 h 37"/>
                  <a:gd name="T72" fmla="*/ 28 w 37"/>
                  <a:gd name="T73" fmla="*/ 4 h 37"/>
                  <a:gd name="T74" fmla="*/ 25 w 37"/>
                  <a:gd name="T75" fmla="*/ 4 h 37"/>
                  <a:gd name="T76" fmla="*/ 25 w 37"/>
                  <a:gd name="T77" fmla="*/ 2 h 37"/>
                  <a:gd name="T78" fmla="*/ 22 w 37"/>
                  <a:gd name="T79" fmla="*/ 0 h 37"/>
                  <a:gd name="T80" fmla="*/ 20 w 37"/>
                  <a:gd name="T81" fmla="*/ 1 h 37"/>
                  <a:gd name="T82" fmla="*/ 17 w 37"/>
                  <a:gd name="T83" fmla="*/ 3 h 37"/>
                  <a:gd name="T84" fmla="*/ 16 w 37"/>
                  <a:gd name="T85" fmla="*/ 1 h 37"/>
                  <a:gd name="T86" fmla="*/ 13 w 37"/>
                  <a:gd name="T87" fmla="*/ 0 h 37"/>
                  <a:gd name="T88" fmla="*/ 11 w 37"/>
                  <a:gd name="T89" fmla="*/ 3 h 37"/>
                  <a:gd name="T90" fmla="*/ 10 w 37"/>
                  <a:gd name="T91" fmla="*/ 6 h 37"/>
                  <a:gd name="T92" fmla="*/ 8 w 37"/>
                  <a:gd name="T93" fmla="*/ 5 h 37"/>
                  <a:gd name="T94" fmla="*/ 5 w 37"/>
                  <a:gd name="T95" fmla="*/ 6 h 37"/>
                  <a:gd name="T96" fmla="*/ 4 w 37"/>
                  <a:gd name="T97" fmla="*/ 9 h 37"/>
                  <a:gd name="T98" fmla="*/ 15 w 37"/>
                  <a:gd name="T99" fmla="*/ 8 h 37"/>
                  <a:gd name="T100" fmla="*/ 29 w 37"/>
                  <a:gd name="T101" fmla="*/ 15 h 37"/>
                  <a:gd name="T102" fmla="*/ 22 w 37"/>
                  <a:gd name="T103" fmla="*/ 29 h 37"/>
                  <a:gd name="T104" fmla="*/ 8 w 37"/>
                  <a:gd name="T105" fmla="*/ 22 h 37"/>
                  <a:gd name="T106" fmla="*/ 15 w 37"/>
                  <a:gd name="T107" fmla="*/ 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7" h="37">
                    <a:moveTo>
                      <a:pt x="4" y="9"/>
                    </a:moveTo>
                    <a:cubicBezTo>
                      <a:pt x="5" y="9"/>
                      <a:pt x="5" y="11"/>
                      <a:pt x="5" y="12"/>
                    </a:cubicBezTo>
                    <a:cubicBezTo>
                      <a:pt x="4" y="12"/>
                      <a:pt x="3" y="12"/>
                      <a:pt x="2" y="12"/>
                    </a:cubicBezTo>
                    <a:cubicBezTo>
                      <a:pt x="1" y="12"/>
                      <a:pt x="0" y="13"/>
                      <a:pt x="0" y="14"/>
                    </a:cubicBezTo>
                    <a:cubicBezTo>
                      <a:pt x="0" y="16"/>
                      <a:pt x="0" y="17"/>
                      <a:pt x="1" y="17"/>
                    </a:cubicBezTo>
                    <a:cubicBezTo>
                      <a:pt x="2" y="17"/>
                      <a:pt x="3" y="19"/>
                      <a:pt x="3" y="20"/>
                    </a:cubicBezTo>
                    <a:cubicBezTo>
                      <a:pt x="3" y="20"/>
                      <a:pt x="2" y="21"/>
                      <a:pt x="2" y="21"/>
                    </a:cubicBezTo>
                    <a:cubicBezTo>
                      <a:pt x="1" y="21"/>
                      <a:pt x="0" y="23"/>
                      <a:pt x="1" y="24"/>
                    </a:cubicBezTo>
                    <a:cubicBezTo>
                      <a:pt x="1" y="25"/>
                      <a:pt x="2" y="26"/>
                      <a:pt x="3" y="26"/>
                    </a:cubicBezTo>
                    <a:cubicBezTo>
                      <a:pt x="4" y="26"/>
                      <a:pt x="5" y="26"/>
                      <a:pt x="5" y="26"/>
                    </a:cubicBezTo>
                    <a:cubicBezTo>
                      <a:pt x="6" y="27"/>
                      <a:pt x="6" y="28"/>
                      <a:pt x="5" y="29"/>
                    </a:cubicBezTo>
                    <a:cubicBezTo>
                      <a:pt x="5" y="30"/>
                      <a:pt x="5" y="31"/>
                      <a:pt x="6" y="32"/>
                    </a:cubicBezTo>
                    <a:cubicBezTo>
                      <a:pt x="7" y="33"/>
                      <a:pt x="8" y="33"/>
                      <a:pt x="9" y="33"/>
                    </a:cubicBezTo>
                    <a:cubicBezTo>
                      <a:pt x="10" y="32"/>
                      <a:pt x="11" y="32"/>
                      <a:pt x="12" y="32"/>
                    </a:cubicBezTo>
                    <a:cubicBezTo>
                      <a:pt x="12" y="32"/>
                      <a:pt x="13" y="33"/>
                      <a:pt x="12" y="34"/>
                    </a:cubicBezTo>
                    <a:cubicBezTo>
                      <a:pt x="12" y="35"/>
                      <a:pt x="13" y="36"/>
                      <a:pt x="15" y="37"/>
                    </a:cubicBezTo>
                    <a:cubicBezTo>
                      <a:pt x="16" y="37"/>
                      <a:pt x="17" y="36"/>
                      <a:pt x="17" y="35"/>
                    </a:cubicBezTo>
                    <a:cubicBezTo>
                      <a:pt x="18" y="34"/>
                      <a:pt x="19" y="34"/>
                      <a:pt x="20" y="34"/>
                    </a:cubicBezTo>
                    <a:cubicBezTo>
                      <a:pt x="20" y="34"/>
                      <a:pt x="21" y="34"/>
                      <a:pt x="21" y="35"/>
                    </a:cubicBezTo>
                    <a:cubicBezTo>
                      <a:pt x="22" y="36"/>
                      <a:pt x="23" y="37"/>
                      <a:pt x="24" y="36"/>
                    </a:cubicBezTo>
                    <a:cubicBezTo>
                      <a:pt x="26" y="36"/>
                      <a:pt x="26" y="35"/>
                      <a:pt x="26" y="34"/>
                    </a:cubicBezTo>
                    <a:cubicBezTo>
                      <a:pt x="26" y="33"/>
                      <a:pt x="27" y="31"/>
                      <a:pt x="27" y="31"/>
                    </a:cubicBezTo>
                    <a:cubicBezTo>
                      <a:pt x="28" y="31"/>
                      <a:pt x="29" y="31"/>
                      <a:pt x="29" y="32"/>
                    </a:cubicBezTo>
                    <a:cubicBezTo>
                      <a:pt x="30" y="32"/>
                      <a:pt x="32" y="32"/>
                      <a:pt x="32" y="31"/>
                    </a:cubicBezTo>
                    <a:cubicBezTo>
                      <a:pt x="33" y="30"/>
                      <a:pt x="34" y="28"/>
                      <a:pt x="33" y="28"/>
                    </a:cubicBezTo>
                    <a:cubicBezTo>
                      <a:pt x="32" y="27"/>
                      <a:pt x="32" y="25"/>
                      <a:pt x="32" y="25"/>
                    </a:cubicBezTo>
                    <a:cubicBezTo>
                      <a:pt x="33" y="24"/>
                      <a:pt x="34" y="24"/>
                      <a:pt x="35" y="24"/>
                    </a:cubicBezTo>
                    <a:cubicBezTo>
                      <a:pt x="36" y="24"/>
                      <a:pt x="37" y="24"/>
                      <a:pt x="37" y="22"/>
                    </a:cubicBezTo>
                    <a:cubicBezTo>
                      <a:pt x="37" y="21"/>
                      <a:pt x="37" y="20"/>
                      <a:pt x="36" y="19"/>
                    </a:cubicBezTo>
                    <a:cubicBezTo>
                      <a:pt x="35" y="19"/>
                      <a:pt x="34" y="18"/>
                      <a:pt x="34" y="17"/>
                    </a:cubicBezTo>
                    <a:cubicBezTo>
                      <a:pt x="34" y="16"/>
                      <a:pt x="35" y="16"/>
                      <a:pt x="35" y="15"/>
                    </a:cubicBezTo>
                    <a:cubicBezTo>
                      <a:pt x="36" y="15"/>
                      <a:pt x="37" y="14"/>
                      <a:pt x="36" y="12"/>
                    </a:cubicBezTo>
                    <a:cubicBezTo>
                      <a:pt x="36" y="11"/>
                      <a:pt x="35" y="10"/>
                      <a:pt x="34" y="11"/>
                    </a:cubicBezTo>
                    <a:cubicBezTo>
                      <a:pt x="33" y="11"/>
                      <a:pt x="31" y="10"/>
                      <a:pt x="31" y="9"/>
                    </a:cubicBezTo>
                    <a:cubicBezTo>
                      <a:pt x="31" y="9"/>
                      <a:pt x="31" y="8"/>
                      <a:pt x="32" y="7"/>
                    </a:cubicBezTo>
                    <a:cubicBezTo>
                      <a:pt x="32" y="7"/>
                      <a:pt x="32" y="5"/>
                      <a:pt x="31" y="4"/>
                    </a:cubicBezTo>
                    <a:cubicBezTo>
                      <a:pt x="30" y="3"/>
                      <a:pt x="29" y="3"/>
                      <a:pt x="28" y="4"/>
                    </a:cubicBezTo>
                    <a:cubicBezTo>
                      <a:pt x="27" y="5"/>
                      <a:pt x="26" y="5"/>
                      <a:pt x="25" y="4"/>
                    </a:cubicBezTo>
                    <a:cubicBezTo>
                      <a:pt x="25" y="4"/>
                      <a:pt x="24" y="3"/>
                      <a:pt x="25" y="2"/>
                    </a:cubicBezTo>
                    <a:cubicBezTo>
                      <a:pt x="25" y="1"/>
                      <a:pt x="24" y="0"/>
                      <a:pt x="22" y="0"/>
                    </a:cubicBezTo>
                    <a:cubicBezTo>
                      <a:pt x="21" y="0"/>
                      <a:pt x="20" y="0"/>
                      <a:pt x="20" y="1"/>
                    </a:cubicBezTo>
                    <a:cubicBezTo>
                      <a:pt x="19" y="2"/>
                      <a:pt x="18" y="3"/>
                      <a:pt x="17" y="3"/>
                    </a:cubicBezTo>
                    <a:cubicBezTo>
                      <a:pt x="17" y="3"/>
                      <a:pt x="16" y="2"/>
                      <a:pt x="16" y="1"/>
                    </a:cubicBezTo>
                    <a:cubicBezTo>
                      <a:pt x="15" y="0"/>
                      <a:pt x="14" y="0"/>
                      <a:pt x="13" y="0"/>
                    </a:cubicBezTo>
                    <a:cubicBezTo>
                      <a:pt x="11" y="1"/>
                      <a:pt x="11" y="2"/>
                      <a:pt x="11" y="3"/>
                    </a:cubicBezTo>
                    <a:cubicBezTo>
                      <a:pt x="11" y="4"/>
                      <a:pt x="10" y="5"/>
                      <a:pt x="10" y="6"/>
                    </a:cubicBezTo>
                    <a:cubicBezTo>
                      <a:pt x="9" y="6"/>
                      <a:pt x="8" y="6"/>
                      <a:pt x="8" y="5"/>
                    </a:cubicBezTo>
                    <a:cubicBezTo>
                      <a:pt x="7" y="4"/>
                      <a:pt x="5" y="5"/>
                      <a:pt x="5" y="6"/>
                    </a:cubicBezTo>
                    <a:cubicBezTo>
                      <a:pt x="4" y="7"/>
                      <a:pt x="3" y="8"/>
                      <a:pt x="4" y="9"/>
                    </a:cubicBezTo>
                    <a:close/>
                    <a:moveTo>
                      <a:pt x="15" y="8"/>
                    </a:moveTo>
                    <a:cubicBezTo>
                      <a:pt x="21" y="6"/>
                      <a:pt x="27" y="9"/>
                      <a:pt x="29" y="15"/>
                    </a:cubicBezTo>
                    <a:cubicBezTo>
                      <a:pt x="31" y="21"/>
                      <a:pt x="27" y="27"/>
                      <a:pt x="22" y="29"/>
                    </a:cubicBezTo>
                    <a:cubicBezTo>
                      <a:pt x="16" y="30"/>
                      <a:pt x="10" y="27"/>
                      <a:pt x="8" y="22"/>
                    </a:cubicBezTo>
                    <a:cubicBezTo>
                      <a:pt x="6" y="16"/>
                      <a:pt x="10" y="10"/>
                      <a:pt x="15" y="8"/>
                    </a:cubicBez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23" name="Freeform 303"/>
              <p:cNvSpPr>
                <a:spLocks noEditPoints="1"/>
              </p:cNvSpPr>
              <p:nvPr/>
            </p:nvSpPr>
            <p:spPr bwMode="auto">
              <a:xfrm>
                <a:off x="5084763" y="1111250"/>
                <a:ext cx="109538" cy="104775"/>
              </a:xfrm>
              <a:custGeom>
                <a:avLst/>
                <a:gdLst>
                  <a:gd name="T0" fmla="*/ 3 w 29"/>
                  <a:gd name="T1" fmla="*/ 7 h 28"/>
                  <a:gd name="T2" fmla="*/ 4 w 29"/>
                  <a:gd name="T3" fmla="*/ 9 h 28"/>
                  <a:gd name="T4" fmla="*/ 2 w 29"/>
                  <a:gd name="T5" fmla="*/ 9 h 28"/>
                  <a:gd name="T6" fmla="*/ 0 w 29"/>
                  <a:gd name="T7" fmla="*/ 11 h 28"/>
                  <a:gd name="T8" fmla="*/ 1 w 29"/>
                  <a:gd name="T9" fmla="*/ 13 h 28"/>
                  <a:gd name="T10" fmla="*/ 3 w 29"/>
                  <a:gd name="T11" fmla="*/ 15 h 28"/>
                  <a:gd name="T12" fmla="*/ 1 w 29"/>
                  <a:gd name="T13" fmla="*/ 16 h 28"/>
                  <a:gd name="T14" fmla="*/ 1 w 29"/>
                  <a:gd name="T15" fmla="*/ 19 h 28"/>
                  <a:gd name="T16" fmla="*/ 3 w 29"/>
                  <a:gd name="T17" fmla="*/ 20 h 28"/>
                  <a:gd name="T18" fmla="*/ 4 w 29"/>
                  <a:gd name="T19" fmla="*/ 20 h 28"/>
                  <a:gd name="T20" fmla="*/ 4 w 29"/>
                  <a:gd name="T21" fmla="*/ 23 h 28"/>
                  <a:gd name="T22" fmla="*/ 5 w 29"/>
                  <a:gd name="T23" fmla="*/ 25 h 28"/>
                  <a:gd name="T24" fmla="*/ 7 w 29"/>
                  <a:gd name="T25" fmla="*/ 25 h 28"/>
                  <a:gd name="T26" fmla="*/ 9 w 29"/>
                  <a:gd name="T27" fmla="*/ 25 h 28"/>
                  <a:gd name="T28" fmla="*/ 10 w 29"/>
                  <a:gd name="T29" fmla="*/ 27 h 28"/>
                  <a:gd name="T30" fmla="*/ 11 w 29"/>
                  <a:gd name="T31" fmla="*/ 28 h 28"/>
                  <a:gd name="T32" fmla="*/ 13 w 29"/>
                  <a:gd name="T33" fmla="*/ 27 h 28"/>
                  <a:gd name="T34" fmla="*/ 15 w 29"/>
                  <a:gd name="T35" fmla="*/ 26 h 28"/>
                  <a:gd name="T36" fmla="*/ 17 w 29"/>
                  <a:gd name="T37" fmla="*/ 27 h 28"/>
                  <a:gd name="T38" fmla="*/ 19 w 29"/>
                  <a:gd name="T39" fmla="*/ 28 h 28"/>
                  <a:gd name="T40" fmla="*/ 20 w 29"/>
                  <a:gd name="T41" fmla="*/ 26 h 28"/>
                  <a:gd name="T42" fmla="*/ 21 w 29"/>
                  <a:gd name="T43" fmla="*/ 24 h 28"/>
                  <a:gd name="T44" fmla="*/ 23 w 29"/>
                  <a:gd name="T45" fmla="*/ 24 h 28"/>
                  <a:gd name="T46" fmla="*/ 25 w 29"/>
                  <a:gd name="T47" fmla="*/ 24 h 28"/>
                  <a:gd name="T48" fmla="*/ 25 w 29"/>
                  <a:gd name="T49" fmla="*/ 21 h 28"/>
                  <a:gd name="T50" fmla="*/ 25 w 29"/>
                  <a:gd name="T51" fmla="*/ 19 h 28"/>
                  <a:gd name="T52" fmla="*/ 27 w 29"/>
                  <a:gd name="T53" fmla="*/ 19 h 28"/>
                  <a:gd name="T54" fmla="*/ 29 w 29"/>
                  <a:gd name="T55" fmla="*/ 17 h 28"/>
                  <a:gd name="T56" fmla="*/ 28 w 29"/>
                  <a:gd name="T57" fmla="*/ 15 h 28"/>
                  <a:gd name="T58" fmla="*/ 26 w 29"/>
                  <a:gd name="T59" fmla="*/ 13 h 28"/>
                  <a:gd name="T60" fmla="*/ 27 w 29"/>
                  <a:gd name="T61" fmla="*/ 12 h 28"/>
                  <a:gd name="T62" fmla="*/ 28 w 29"/>
                  <a:gd name="T63" fmla="*/ 10 h 28"/>
                  <a:gd name="T64" fmla="*/ 26 w 29"/>
                  <a:gd name="T65" fmla="*/ 8 h 28"/>
                  <a:gd name="T66" fmla="*/ 24 w 29"/>
                  <a:gd name="T67" fmla="*/ 7 h 28"/>
                  <a:gd name="T68" fmla="*/ 25 w 29"/>
                  <a:gd name="T69" fmla="*/ 6 h 28"/>
                  <a:gd name="T70" fmla="*/ 24 w 29"/>
                  <a:gd name="T71" fmla="*/ 3 h 28"/>
                  <a:gd name="T72" fmla="*/ 22 w 29"/>
                  <a:gd name="T73" fmla="*/ 3 h 28"/>
                  <a:gd name="T74" fmla="*/ 19 w 29"/>
                  <a:gd name="T75" fmla="*/ 3 h 28"/>
                  <a:gd name="T76" fmla="*/ 19 w 29"/>
                  <a:gd name="T77" fmla="*/ 2 h 28"/>
                  <a:gd name="T78" fmla="*/ 17 w 29"/>
                  <a:gd name="T79" fmla="*/ 0 h 28"/>
                  <a:gd name="T80" fmla="*/ 15 w 29"/>
                  <a:gd name="T81" fmla="*/ 1 h 28"/>
                  <a:gd name="T82" fmla="*/ 13 w 29"/>
                  <a:gd name="T83" fmla="*/ 2 h 28"/>
                  <a:gd name="T84" fmla="*/ 12 w 29"/>
                  <a:gd name="T85" fmla="*/ 1 h 28"/>
                  <a:gd name="T86" fmla="*/ 10 w 29"/>
                  <a:gd name="T87" fmla="*/ 0 h 28"/>
                  <a:gd name="T88" fmla="*/ 9 w 29"/>
                  <a:gd name="T89" fmla="*/ 2 h 28"/>
                  <a:gd name="T90" fmla="*/ 8 w 29"/>
                  <a:gd name="T91" fmla="*/ 4 h 28"/>
                  <a:gd name="T92" fmla="*/ 6 w 29"/>
                  <a:gd name="T93" fmla="*/ 4 h 28"/>
                  <a:gd name="T94" fmla="*/ 4 w 29"/>
                  <a:gd name="T95" fmla="*/ 4 h 28"/>
                  <a:gd name="T96" fmla="*/ 3 w 29"/>
                  <a:gd name="T97" fmla="*/ 7 h 28"/>
                  <a:gd name="T98" fmla="*/ 12 w 29"/>
                  <a:gd name="T99" fmla="*/ 6 h 28"/>
                  <a:gd name="T100" fmla="*/ 22 w 29"/>
                  <a:gd name="T101" fmla="*/ 12 h 28"/>
                  <a:gd name="T102" fmla="*/ 17 w 29"/>
                  <a:gd name="T103" fmla="*/ 22 h 28"/>
                  <a:gd name="T104" fmla="*/ 6 w 29"/>
                  <a:gd name="T105" fmla="*/ 17 h 28"/>
                  <a:gd name="T106" fmla="*/ 12 w 29"/>
                  <a:gd name="T107" fmla="*/ 6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 h="28">
                    <a:moveTo>
                      <a:pt x="3" y="7"/>
                    </a:moveTo>
                    <a:cubicBezTo>
                      <a:pt x="4" y="7"/>
                      <a:pt x="4" y="9"/>
                      <a:pt x="4" y="9"/>
                    </a:cubicBezTo>
                    <a:cubicBezTo>
                      <a:pt x="4" y="9"/>
                      <a:pt x="3" y="10"/>
                      <a:pt x="2" y="9"/>
                    </a:cubicBezTo>
                    <a:cubicBezTo>
                      <a:pt x="1" y="9"/>
                      <a:pt x="0" y="10"/>
                      <a:pt x="0" y="11"/>
                    </a:cubicBezTo>
                    <a:cubicBezTo>
                      <a:pt x="0" y="12"/>
                      <a:pt x="0" y="13"/>
                      <a:pt x="1" y="13"/>
                    </a:cubicBezTo>
                    <a:cubicBezTo>
                      <a:pt x="2" y="13"/>
                      <a:pt x="3" y="15"/>
                      <a:pt x="3" y="15"/>
                    </a:cubicBezTo>
                    <a:cubicBezTo>
                      <a:pt x="3" y="16"/>
                      <a:pt x="2" y="16"/>
                      <a:pt x="1" y="16"/>
                    </a:cubicBezTo>
                    <a:cubicBezTo>
                      <a:pt x="1" y="17"/>
                      <a:pt x="0" y="18"/>
                      <a:pt x="1" y="19"/>
                    </a:cubicBezTo>
                    <a:cubicBezTo>
                      <a:pt x="1" y="20"/>
                      <a:pt x="2" y="20"/>
                      <a:pt x="3" y="20"/>
                    </a:cubicBezTo>
                    <a:cubicBezTo>
                      <a:pt x="3" y="20"/>
                      <a:pt x="4" y="20"/>
                      <a:pt x="4" y="20"/>
                    </a:cubicBezTo>
                    <a:cubicBezTo>
                      <a:pt x="4" y="21"/>
                      <a:pt x="5" y="22"/>
                      <a:pt x="4" y="23"/>
                    </a:cubicBezTo>
                    <a:cubicBezTo>
                      <a:pt x="4" y="23"/>
                      <a:pt x="4" y="24"/>
                      <a:pt x="5" y="25"/>
                    </a:cubicBezTo>
                    <a:cubicBezTo>
                      <a:pt x="5" y="26"/>
                      <a:pt x="7" y="26"/>
                      <a:pt x="7" y="25"/>
                    </a:cubicBezTo>
                    <a:cubicBezTo>
                      <a:pt x="8" y="25"/>
                      <a:pt x="9" y="25"/>
                      <a:pt x="9" y="25"/>
                    </a:cubicBezTo>
                    <a:cubicBezTo>
                      <a:pt x="10" y="25"/>
                      <a:pt x="10" y="26"/>
                      <a:pt x="10" y="27"/>
                    </a:cubicBezTo>
                    <a:cubicBezTo>
                      <a:pt x="10" y="27"/>
                      <a:pt x="10" y="28"/>
                      <a:pt x="11" y="28"/>
                    </a:cubicBezTo>
                    <a:cubicBezTo>
                      <a:pt x="12" y="28"/>
                      <a:pt x="13" y="28"/>
                      <a:pt x="13" y="27"/>
                    </a:cubicBezTo>
                    <a:cubicBezTo>
                      <a:pt x="14" y="27"/>
                      <a:pt x="15" y="26"/>
                      <a:pt x="15" y="26"/>
                    </a:cubicBezTo>
                    <a:cubicBezTo>
                      <a:pt x="16" y="26"/>
                      <a:pt x="16" y="26"/>
                      <a:pt x="17" y="27"/>
                    </a:cubicBezTo>
                    <a:cubicBezTo>
                      <a:pt x="17" y="28"/>
                      <a:pt x="18" y="28"/>
                      <a:pt x="19" y="28"/>
                    </a:cubicBezTo>
                    <a:cubicBezTo>
                      <a:pt x="20" y="28"/>
                      <a:pt x="20" y="27"/>
                      <a:pt x="20" y="26"/>
                    </a:cubicBezTo>
                    <a:cubicBezTo>
                      <a:pt x="20" y="25"/>
                      <a:pt x="21" y="24"/>
                      <a:pt x="21" y="24"/>
                    </a:cubicBezTo>
                    <a:cubicBezTo>
                      <a:pt x="21" y="24"/>
                      <a:pt x="22" y="24"/>
                      <a:pt x="23" y="24"/>
                    </a:cubicBezTo>
                    <a:cubicBezTo>
                      <a:pt x="23" y="25"/>
                      <a:pt x="24" y="25"/>
                      <a:pt x="25" y="24"/>
                    </a:cubicBezTo>
                    <a:cubicBezTo>
                      <a:pt x="26" y="23"/>
                      <a:pt x="26" y="22"/>
                      <a:pt x="25" y="21"/>
                    </a:cubicBezTo>
                    <a:cubicBezTo>
                      <a:pt x="25" y="21"/>
                      <a:pt x="25" y="20"/>
                      <a:pt x="25" y="19"/>
                    </a:cubicBezTo>
                    <a:cubicBezTo>
                      <a:pt x="25" y="19"/>
                      <a:pt x="26" y="19"/>
                      <a:pt x="27" y="19"/>
                    </a:cubicBezTo>
                    <a:cubicBezTo>
                      <a:pt x="28" y="19"/>
                      <a:pt x="28" y="18"/>
                      <a:pt x="29" y="17"/>
                    </a:cubicBezTo>
                    <a:cubicBezTo>
                      <a:pt x="29" y="16"/>
                      <a:pt x="28" y="15"/>
                      <a:pt x="28" y="15"/>
                    </a:cubicBezTo>
                    <a:cubicBezTo>
                      <a:pt x="27" y="15"/>
                      <a:pt x="26" y="14"/>
                      <a:pt x="26" y="13"/>
                    </a:cubicBezTo>
                    <a:cubicBezTo>
                      <a:pt x="26" y="13"/>
                      <a:pt x="27" y="12"/>
                      <a:pt x="27" y="12"/>
                    </a:cubicBezTo>
                    <a:cubicBezTo>
                      <a:pt x="28" y="12"/>
                      <a:pt x="28" y="11"/>
                      <a:pt x="28" y="10"/>
                    </a:cubicBezTo>
                    <a:cubicBezTo>
                      <a:pt x="28" y="9"/>
                      <a:pt x="27" y="8"/>
                      <a:pt x="26" y="8"/>
                    </a:cubicBezTo>
                    <a:cubicBezTo>
                      <a:pt x="26" y="9"/>
                      <a:pt x="24" y="8"/>
                      <a:pt x="24" y="7"/>
                    </a:cubicBezTo>
                    <a:cubicBezTo>
                      <a:pt x="24" y="7"/>
                      <a:pt x="24" y="6"/>
                      <a:pt x="25" y="6"/>
                    </a:cubicBezTo>
                    <a:cubicBezTo>
                      <a:pt x="25" y="5"/>
                      <a:pt x="25" y="4"/>
                      <a:pt x="24" y="3"/>
                    </a:cubicBezTo>
                    <a:cubicBezTo>
                      <a:pt x="23" y="3"/>
                      <a:pt x="22" y="3"/>
                      <a:pt x="22" y="3"/>
                    </a:cubicBezTo>
                    <a:cubicBezTo>
                      <a:pt x="21" y="4"/>
                      <a:pt x="20" y="4"/>
                      <a:pt x="19" y="3"/>
                    </a:cubicBezTo>
                    <a:cubicBezTo>
                      <a:pt x="19" y="3"/>
                      <a:pt x="19" y="2"/>
                      <a:pt x="19" y="2"/>
                    </a:cubicBezTo>
                    <a:cubicBezTo>
                      <a:pt x="19" y="1"/>
                      <a:pt x="18" y="0"/>
                      <a:pt x="17" y="0"/>
                    </a:cubicBezTo>
                    <a:cubicBezTo>
                      <a:pt x="16" y="0"/>
                      <a:pt x="15" y="0"/>
                      <a:pt x="15" y="1"/>
                    </a:cubicBezTo>
                    <a:cubicBezTo>
                      <a:pt x="15" y="2"/>
                      <a:pt x="14" y="2"/>
                      <a:pt x="13" y="2"/>
                    </a:cubicBezTo>
                    <a:cubicBezTo>
                      <a:pt x="13" y="2"/>
                      <a:pt x="12" y="2"/>
                      <a:pt x="12" y="1"/>
                    </a:cubicBezTo>
                    <a:cubicBezTo>
                      <a:pt x="12" y="0"/>
                      <a:pt x="11" y="0"/>
                      <a:pt x="10" y="0"/>
                    </a:cubicBezTo>
                    <a:cubicBezTo>
                      <a:pt x="9" y="1"/>
                      <a:pt x="8" y="2"/>
                      <a:pt x="9" y="2"/>
                    </a:cubicBezTo>
                    <a:cubicBezTo>
                      <a:pt x="9" y="3"/>
                      <a:pt x="8" y="4"/>
                      <a:pt x="8" y="4"/>
                    </a:cubicBezTo>
                    <a:cubicBezTo>
                      <a:pt x="7" y="5"/>
                      <a:pt x="7" y="4"/>
                      <a:pt x="6" y="4"/>
                    </a:cubicBezTo>
                    <a:cubicBezTo>
                      <a:pt x="5" y="3"/>
                      <a:pt x="4" y="4"/>
                      <a:pt x="4" y="4"/>
                    </a:cubicBezTo>
                    <a:cubicBezTo>
                      <a:pt x="3" y="5"/>
                      <a:pt x="3" y="6"/>
                      <a:pt x="3" y="7"/>
                    </a:cubicBezTo>
                    <a:close/>
                    <a:moveTo>
                      <a:pt x="12" y="6"/>
                    </a:moveTo>
                    <a:cubicBezTo>
                      <a:pt x="16" y="5"/>
                      <a:pt x="21" y="7"/>
                      <a:pt x="22" y="12"/>
                    </a:cubicBezTo>
                    <a:cubicBezTo>
                      <a:pt x="24" y="16"/>
                      <a:pt x="21" y="21"/>
                      <a:pt x="17" y="22"/>
                    </a:cubicBezTo>
                    <a:cubicBezTo>
                      <a:pt x="13" y="23"/>
                      <a:pt x="8" y="21"/>
                      <a:pt x="6" y="17"/>
                    </a:cubicBezTo>
                    <a:cubicBezTo>
                      <a:pt x="5" y="12"/>
                      <a:pt x="7" y="8"/>
                      <a:pt x="12" y="6"/>
                    </a:cubicBez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070" dirty="0">
                  <a:latin typeface="微软雅黑" panose="020B0503020204020204" pitchFamily="34" charset="-122"/>
                  <a:ea typeface="微软雅黑" panose="020B0503020204020204" pitchFamily="34" charset="-122"/>
                  <a:cs typeface="+mn-ea"/>
                  <a:sym typeface="+mn-lt"/>
                </a:endParaRPr>
              </a:p>
            </p:txBody>
          </p:sp>
        </p:grpSp>
      </p:grpSp>
      <p:sp>
        <p:nvSpPr>
          <p:cNvPr id="28" name="TextBox 67"/>
          <p:cNvSpPr txBox="1"/>
          <p:nvPr/>
        </p:nvSpPr>
        <p:spPr>
          <a:xfrm>
            <a:off x="4839334" y="3854750"/>
            <a:ext cx="1396536" cy="553998"/>
          </a:xfrm>
          <a:prstGeom prst="rect">
            <a:avLst/>
          </a:prstGeom>
          <a:noFill/>
        </p:spPr>
        <p:txBody>
          <a:bodyPr wrap="none" rtlCol="0">
            <a:spAutoFit/>
          </a:bodyPr>
          <a:lstStyle/>
          <a:p>
            <a:pPr algn="ctr"/>
            <a:r>
              <a:rPr lang="en-US" altLang="zh-CN" sz="1500" dirty="0">
                <a:solidFill>
                  <a:srgbClr val="123E61"/>
                </a:solidFill>
                <a:latin typeface="微软雅黑" panose="020B0503020204020204" pitchFamily="34" charset="-122"/>
                <a:ea typeface="微软雅黑" panose="020B0503020204020204" pitchFamily="34" charset="-122"/>
                <a:cs typeface="+mn-ea"/>
                <a:sym typeface="+mn-lt"/>
              </a:rPr>
              <a:t>PART 03 </a:t>
            </a: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工作存在不足</a:t>
            </a:r>
          </a:p>
        </p:txBody>
      </p:sp>
      <p:grpSp>
        <p:nvGrpSpPr>
          <p:cNvPr id="29" name="组合 28"/>
          <p:cNvGrpSpPr/>
          <p:nvPr/>
        </p:nvGrpSpPr>
        <p:grpSpPr>
          <a:xfrm>
            <a:off x="5241457" y="3039268"/>
            <a:ext cx="585863" cy="585863"/>
            <a:chOff x="4840168" y="3172533"/>
            <a:chExt cx="522572" cy="522572"/>
          </a:xfrm>
          <a:effectLst>
            <a:outerShdw blurRad="50800" dist="38100" dir="2700000" algn="tl" rotWithShape="0">
              <a:prstClr val="black">
                <a:alpha val="40000"/>
              </a:prstClr>
            </a:outerShdw>
          </a:effectLst>
        </p:grpSpPr>
        <p:sp>
          <p:nvSpPr>
            <p:cNvPr id="30" name="矩形 29"/>
            <p:cNvSpPr/>
            <p:nvPr/>
          </p:nvSpPr>
          <p:spPr>
            <a:xfrm>
              <a:off x="4840168" y="3172533"/>
              <a:ext cx="522572" cy="522572"/>
            </a:xfrm>
            <a:prstGeom prst="rect">
              <a:avLst/>
            </a:prstGeom>
            <a:gradFill>
              <a:gsLst>
                <a:gs pos="0">
                  <a:schemeClr val="bg1">
                    <a:lumMod val="95000"/>
                  </a:schemeClr>
                </a:gs>
                <a:gs pos="50000">
                  <a:schemeClr val="bg1">
                    <a:lumMod val="95000"/>
                  </a:schemeClr>
                </a:gs>
                <a:gs pos="100000">
                  <a:schemeClr val="bg1">
                    <a:lumMod val="95000"/>
                  </a:schemeClr>
                </a:gs>
              </a:gsLst>
              <a:lin ang="5400000" scaled="0"/>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sp>
          <p:nvSpPr>
            <p:cNvPr id="31" name="Freeform 18"/>
            <p:cNvSpPr>
              <a:spLocks noEditPoints="1"/>
            </p:cNvSpPr>
            <p:nvPr/>
          </p:nvSpPr>
          <p:spPr bwMode="auto">
            <a:xfrm>
              <a:off x="4919070" y="3264088"/>
              <a:ext cx="320477" cy="339462"/>
            </a:xfrm>
            <a:custGeom>
              <a:avLst/>
              <a:gdLst>
                <a:gd name="T0" fmla="*/ 309263 w 568"/>
                <a:gd name="T1" fmla="*/ 627699 h 601"/>
                <a:gd name="T2" fmla="*/ 310356 w 568"/>
                <a:gd name="T3" fmla="*/ 364153 h 601"/>
                <a:gd name="T4" fmla="*/ 495040 w 568"/>
                <a:gd name="T5" fmla="*/ 329159 h 601"/>
                <a:gd name="T6" fmla="*/ 379203 w 568"/>
                <a:gd name="T7" fmla="*/ 375088 h 601"/>
                <a:gd name="T8" fmla="*/ 103816 w 568"/>
                <a:gd name="T9" fmla="*/ 234020 h 601"/>
                <a:gd name="T10" fmla="*/ 138786 w 568"/>
                <a:gd name="T11" fmla="*/ 238394 h 601"/>
                <a:gd name="T12" fmla="*/ 183591 w 568"/>
                <a:gd name="T13" fmla="*/ 242769 h 601"/>
                <a:gd name="T14" fmla="*/ 182498 w 568"/>
                <a:gd name="T15" fmla="*/ 213243 h 601"/>
                <a:gd name="T16" fmla="*/ 310356 w 568"/>
                <a:gd name="T17" fmla="*/ 331346 h 601"/>
                <a:gd name="T18" fmla="*/ 451328 w 568"/>
                <a:gd name="T19" fmla="*/ 228552 h 601"/>
                <a:gd name="T20" fmla="*/ 483019 w 568"/>
                <a:gd name="T21" fmla="*/ 223085 h 601"/>
                <a:gd name="T22" fmla="*/ 500504 w 568"/>
                <a:gd name="T23" fmla="*/ 229646 h 601"/>
                <a:gd name="T24" fmla="*/ 454606 w 568"/>
                <a:gd name="T25" fmla="*/ 279949 h 601"/>
                <a:gd name="T26" fmla="*/ 534381 w 568"/>
                <a:gd name="T27" fmla="*/ 372901 h 601"/>
                <a:gd name="T28" fmla="*/ 510339 w 568"/>
                <a:gd name="T29" fmla="*/ 287604 h 601"/>
                <a:gd name="T30" fmla="*/ 510339 w 568"/>
                <a:gd name="T31" fmla="*/ 546776 h 601"/>
                <a:gd name="T32" fmla="*/ 539845 w 568"/>
                <a:gd name="T33" fmla="*/ 540215 h 601"/>
                <a:gd name="T34" fmla="*/ 338769 w 568"/>
                <a:gd name="T35" fmla="*/ 650664 h 601"/>
                <a:gd name="T36" fmla="*/ 311449 w 568"/>
                <a:gd name="T37" fmla="*/ 657225 h 601"/>
                <a:gd name="T38" fmla="*/ 81960 w 568"/>
                <a:gd name="T39" fmla="*/ 540215 h 601"/>
                <a:gd name="T40" fmla="*/ 111466 w 568"/>
                <a:gd name="T41" fmla="*/ 546776 h 601"/>
                <a:gd name="T42" fmla="*/ 111466 w 568"/>
                <a:gd name="T43" fmla="*/ 287604 h 601"/>
                <a:gd name="T44" fmla="*/ 87424 w 568"/>
                <a:gd name="T45" fmla="*/ 372901 h 601"/>
                <a:gd name="T46" fmla="*/ 155178 w 568"/>
                <a:gd name="T47" fmla="*/ 275575 h 601"/>
                <a:gd name="T48" fmla="*/ 67754 w 568"/>
                <a:gd name="T49" fmla="*/ 437421 h 601"/>
                <a:gd name="T50" fmla="*/ 80867 w 568"/>
                <a:gd name="T51" fmla="*/ 463666 h 601"/>
                <a:gd name="T52" fmla="*/ 92888 w 568"/>
                <a:gd name="T53" fmla="*/ 487724 h 601"/>
                <a:gd name="T54" fmla="*/ 49176 w 568"/>
                <a:gd name="T55" fmla="*/ 519437 h 601"/>
                <a:gd name="T56" fmla="*/ 30598 w 568"/>
                <a:gd name="T57" fmla="*/ 412269 h 601"/>
                <a:gd name="T58" fmla="*/ 59011 w 568"/>
                <a:gd name="T59" fmla="*/ 364153 h 601"/>
                <a:gd name="T60" fmla="*/ 516896 w 568"/>
                <a:gd name="T61" fmla="*/ 416643 h 601"/>
                <a:gd name="T62" fmla="*/ 505968 w 568"/>
                <a:gd name="T63" fmla="*/ 443982 h 601"/>
                <a:gd name="T64" fmla="*/ 497225 w 568"/>
                <a:gd name="T65" fmla="*/ 471321 h 601"/>
                <a:gd name="T66" fmla="*/ 491761 w 568"/>
                <a:gd name="T67" fmla="*/ 492099 h 601"/>
                <a:gd name="T68" fmla="*/ 526731 w 568"/>
                <a:gd name="T69" fmla="*/ 396960 h 601"/>
                <a:gd name="T70" fmla="*/ 560608 w 568"/>
                <a:gd name="T71" fmla="*/ 393679 h 601"/>
                <a:gd name="T72" fmla="*/ 308170 w 568"/>
                <a:gd name="T73" fmla="*/ 0 h 601"/>
                <a:gd name="T74" fmla="*/ 456792 w 568"/>
                <a:gd name="T75" fmla="*/ 117010 h 601"/>
                <a:gd name="T76" fmla="*/ 430564 w 568"/>
                <a:gd name="T77" fmla="*/ 195746 h 601"/>
                <a:gd name="T78" fmla="*/ 398873 w 568"/>
                <a:gd name="T79" fmla="*/ 88578 h 601"/>
                <a:gd name="T80" fmla="*/ 212004 w 568"/>
                <a:gd name="T81" fmla="*/ 200120 h 601"/>
                <a:gd name="T82" fmla="*/ 166106 w 568"/>
                <a:gd name="T83" fmla="*/ 168407 h 601"/>
                <a:gd name="T84" fmla="*/ 216375 w 568"/>
                <a:gd name="T85" fmla="*/ 44836 h 60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568" h="601">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solidFill>
              <a:srgbClr val="123E61"/>
            </a:solidFill>
            <a:ln>
              <a:noFill/>
            </a:ln>
          </p:spPr>
          <p:txBody>
            <a:bodyPr lIns="68557" tIns="34279" rIns="68557" bIns="34279"/>
            <a:lstStyle/>
            <a:p>
              <a:pPr fontAlgn="base">
                <a:spcBef>
                  <a:spcPct val="0"/>
                </a:spcBef>
                <a:spcAft>
                  <a:spcPct val="0"/>
                </a:spcAft>
                <a:buFont typeface="Arial" panose="020B0604020202020204" pitchFamily="34" charset="0"/>
                <a:buNone/>
              </a:pPr>
              <a:endParaRPr lang="zh-CN" altLang="en-US" dirty="0">
                <a:solidFill>
                  <a:srgbClr val="294A5A"/>
                </a:solidFill>
                <a:latin typeface="微软雅黑" panose="020B0503020204020204" pitchFamily="34" charset="-122"/>
                <a:ea typeface="微软雅黑" panose="020B0503020204020204" pitchFamily="34" charset="-122"/>
                <a:cs typeface="+mn-ea"/>
                <a:sym typeface="+mn-lt"/>
              </a:endParaRPr>
            </a:p>
          </p:txBody>
        </p:sp>
      </p:grpSp>
      <p:sp>
        <p:nvSpPr>
          <p:cNvPr id="32" name="TextBox 67"/>
          <p:cNvSpPr txBox="1"/>
          <p:nvPr/>
        </p:nvSpPr>
        <p:spPr>
          <a:xfrm>
            <a:off x="6667189" y="3854750"/>
            <a:ext cx="1396537" cy="553998"/>
          </a:xfrm>
          <a:prstGeom prst="rect">
            <a:avLst/>
          </a:prstGeom>
          <a:noFill/>
        </p:spPr>
        <p:txBody>
          <a:bodyPr wrap="none" rtlCol="0">
            <a:spAutoFit/>
          </a:bodyPr>
          <a:lstStyle/>
          <a:p>
            <a:pPr algn="ctr"/>
            <a:r>
              <a:rPr lang="en-US" altLang="zh-CN" sz="1500" dirty="0">
                <a:solidFill>
                  <a:srgbClr val="123E61"/>
                </a:solidFill>
                <a:latin typeface="微软雅黑" panose="020B0503020204020204" pitchFamily="34" charset="-122"/>
                <a:ea typeface="微软雅黑" panose="020B0503020204020204" pitchFamily="34" charset="-122"/>
                <a:cs typeface="+mn-ea"/>
                <a:sym typeface="+mn-lt"/>
              </a:rPr>
              <a:t>PART 04 </a:t>
            </a:r>
          </a:p>
          <a:p>
            <a:pPr algn="ctr"/>
            <a:r>
              <a:rPr lang="zh-CN" altLang="en-US" sz="1500" b="1" spc="75" dirty="0">
                <a:solidFill>
                  <a:srgbClr val="123E61"/>
                </a:solidFill>
                <a:latin typeface="微软雅黑" panose="020B0503020204020204" pitchFamily="34" charset="-122"/>
                <a:ea typeface="微软雅黑" panose="020B0503020204020204" pitchFamily="34" charset="-122"/>
                <a:cs typeface="+mn-ea"/>
                <a:sym typeface="+mn-lt"/>
              </a:rPr>
              <a:t>未来工作计划</a:t>
            </a:r>
          </a:p>
        </p:txBody>
      </p:sp>
      <p:grpSp>
        <p:nvGrpSpPr>
          <p:cNvPr id="33" name="组合 32"/>
          <p:cNvGrpSpPr/>
          <p:nvPr/>
        </p:nvGrpSpPr>
        <p:grpSpPr>
          <a:xfrm>
            <a:off x="7063894" y="3039268"/>
            <a:ext cx="585863" cy="585863"/>
            <a:chOff x="4840168" y="3971584"/>
            <a:chExt cx="522572" cy="522572"/>
          </a:xfrm>
          <a:effectLst>
            <a:outerShdw blurRad="50800" dist="38100" dir="2700000" algn="tl" rotWithShape="0">
              <a:prstClr val="black">
                <a:alpha val="40000"/>
              </a:prstClr>
            </a:outerShdw>
          </a:effectLst>
        </p:grpSpPr>
        <p:sp>
          <p:nvSpPr>
            <p:cNvPr id="34" name="矩形 33"/>
            <p:cNvSpPr/>
            <p:nvPr/>
          </p:nvSpPr>
          <p:spPr>
            <a:xfrm>
              <a:off x="4840168" y="3971584"/>
              <a:ext cx="522572" cy="522572"/>
            </a:xfrm>
            <a:prstGeom prst="rect">
              <a:avLst/>
            </a:prstGeom>
            <a:gradFill>
              <a:gsLst>
                <a:gs pos="0">
                  <a:schemeClr val="bg1">
                    <a:lumMod val="95000"/>
                  </a:schemeClr>
                </a:gs>
                <a:gs pos="50000">
                  <a:schemeClr val="bg1">
                    <a:lumMod val="95000"/>
                  </a:schemeClr>
                </a:gs>
                <a:gs pos="100000">
                  <a:schemeClr val="bg1">
                    <a:lumMod val="95000"/>
                  </a:schemeClr>
                </a:gs>
              </a:gsLst>
              <a:lin ang="5400000" scaled="0"/>
            </a:grad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70" dirty="0">
                <a:latin typeface="微软雅黑" panose="020B0503020204020204" pitchFamily="34" charset="-122"/>
                <a:ea typeface="微软雅黑" panose="020B0503020204020204" pitchFamily="34" charset="-122"/>
                <a:cs typeface="+mn-ea"/>
                <a:sym typeface="+mn-lt"/>
              </a:endParaRPr>
            </a:p>
          </p:txBody>
        </p:sp>
        <p:grpSp>
          <p:nvGrpSpPr>
            <p:cNvPr id="35" name="组合 34"/>
            <p:cNvGrpSpPr/>
            <p:nvPr/>
          </p:nvGrpSpPr>
          <p:grpSpPr>
            <a:xfrm>
              <a:off x="4981489" y="4078661"/>
              <a:ext cx="239931" cy="308418"/>
              <a:chOff x="731016" y="1671338"/>
              <a:chExt cx="366231" cy="470769"/>
            </a:xfrm>
            <a:solidFill>
              <a:srgbClr val="B91F38"/>
            </a:solidFill>
          </p:grpSpPr>
          <p:sp>
            <p:nvSpPr>
              <p:cNvPr id="36" name="Freeform 108"/>
              <p:cNvSpPr/>
              <p:nvPr/>
            </p:nvSpPr>
            <p:spPr bwMode="auto">
              <a:xfrm flipH="1">
                <a:off x="731016" y="2089492"/>
                <a:ext cx="51923" cy="52615"/>
              </a:xfrm>
              <a:custGeom>
                <a:avLst/>
                <a:gdLst>
                  <a:gd name="T0" fmla="*/ 0 w 32"/>
                  <a:gd name="T1" fmla="*/ 32 h 32"/>
                  <a:gd name="T2" fmla="*/ 16 w 32"/>
                  <a:gd name="T3" fmla="*/ 32 h 32"/>
                  <a:gd name="T4" fmla="*/ 32 w 32"/>
                  <a:gd name="T5" fmla="*/ 16 h 32"/>
                  <a:gd name="T6" fmla="*/ 32 w 32"/>
                  <a:gd name="T7" fmla="*/ 0 h 32"/>
                  <a:gd name="T8" fmla="*/ 0 w 32"/>
                  <a:gd name="T9" fmla="*/ 0 h 32"/>
                  <a:gd name="T10" fmla="*/ 0 w 32"/>
                  <a:gd name="T11" fmla="*/ 32 h 32"/>
                </a:gdLst>
                <a:ahLst/>
                <a:cxnLst>
                  <a:cxn ang="0">
                    <a:pos x="T0" y="T1"/>
                  </a:cxn>
                  <a:cxn ang="0">
                    <a:pos x="T2" y="T3"/>
                  </a:cxn>
                  <a:cxn ang="0">
                    <a:pos x="T4" y="T5"/>
                  </a:cxn>
                  <a:cxn ang="0">
                    <a:pos x="T6" y="T7"/>
                  </a:cxn>
                  <a:cxn ang="0">
                    <a:pos x="T8" y="T9"/>
                  </a:cxn>
                  <a:cxn ang="0">
                    <a:pos x="T10" y="T11"/>
                  </a:cxn>
                </a:cxnLst>
                <a:rect l="0" t="0" r="r" b="b"/>
                <a:pathLst>
                  <a:path w="32" h="32">
                    <a:moveTo>
                      <a:pt x="0" y="32"/>
                    </a:moveTo>
                    <a:cubicBezTo>
                      <a:pt x="16" y="32"/>
                      <a:pt x="16" y="32"/>
                      <a:pt x="16" y="32"/>
                    </a:cubicBezTo>
                    <a:cubicBezTo>
                      <a:pt x="25" y="32"/>
                      <a:pt x="32" y="25"/>
                      <a:pt x="32" y="16"/>
                    </a:cubicBezTo>
                    <a:cubicBezTo>
                      <a:pt x="32" y="0"/>
                      <a:pt x="32" y="0"/>
                      <a:pt x="32" y="0"/>
                    </a:cubicBezTo>
                    <a:cubicBezTo>
                      <a:pt x="0" y="0"/>
                      <a:pt x="0" y="0"/>
                      <a:pt x="0" y="0"/>
                    </a:cubicBezTo>
                    <a:lnTo>
                      <a:pt x="0" y="32"/>
                    </a:ln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37" name="Freeform 109"/>
              <p:cNvSpPr>
                <a:spLocks noEditPoints="1"/>
              </p:cNvSpPr>
              <p:nvPr/>
            </p:nvSpPr>
            <p:spPr bwMode="auto">
              <a:xfrm flipH="1">
                <a:off x="731016" y="1671338"/>
                <a:ext cx="366231" cy="470769"/>
              </a:xfrm>
              <a:custGeom>
                <a:avLst/>
                <a:gdLst>
                  <a:gd name="T0" fmla="*/ 208 w 224"/>
                  <a:gd name="T1" fmla="*/ 0 h 288"/>
                  <a:gd name="T2" fmla="*/ 16 w 224"/>
                  <a:gd name="T3" fmla="*/ 0 h 288"/>
                  <a:gd name="T4" fmla="*/ 0 w 224"/>
                  <a:gd name="T5" fmla="*/ 16 h 288"/>
                  <a:gd name="T6" fmla="*/ 0 w 224"/>
                  <a:gd name="T7" fmla="*/ 272 h 288"/>
                  <a:gd name="T8" fmla="*/ 16 w 224"/>
                  <a:gd name="T9" fmla="*/ 288 h 288"/>
                  <a:gd name="T10" fmla="*/ 176 w 224"/>
                  <a:gd name="T11" fmla="*/ 288 h 288"/>
                  <a:gd name="T12" fmla="*/ 176 w 224"/>
                  <a:gd name="T13" fmla="*/ 144 h 288"/>
                  <a:gd name="T14" fmla="*/ 224 w 224"/>
                  <a:gd name="T15" fmla="*/ 144 h 288"/>
                  <a:gd name="T16" fmla="*/ 224 w 224"/>
                  <a:gd name="T17" fmla="*/ 16 h 288"/>
                  <a:gd name="T18" fmla="*/ 208 w 224"/>
                  <a:gd name="T19" fmla="*/ 0 h 288"/>
                  <a:gd name="T20" fmla="*/ 168 w 224"/>
                  <a:gd name="T21" fmla="*/ 104 h 288"/>
                  <a:gd name="T22" fmla="*/ 56 w 224"/>
                  <a:gd name="T23" fmla="*/ 104 h 288"/>
                  <a:gd name="T24" fmla="*/ 56 w 224"/>
                  <a:gd name="T25" fmla="*/ 88 h 288"/>
                  <a:gd name="T26" fmla="*/ 168 w 224"/>
                  <a:gd name="T27" fmla="*/ 88 h 288"/>
                  <a:gd name="T28" fmla="*/ 168 w 224"/>
                  <a:gd name="T29" fmla="*/ 104 h 288"/>
                  <a:gd name="T30" fmla="*/ 168 w 224"/>
                  <a:gd name="T31" fmla="*/ 72 h 288"/>
                  <a:gd name="T32" fmla="*/ 56 w 224"/>
                  <a:gd name="T33" fmla="*/ 72 h 288"/>
                  <a:gd name="T34" fmla="*/ 56 w 224"/>
                  <a:gd name="T35" fmla="*/ 56 h 288"/>
                  <a:gd name="T36" fmla="*/ 168 w 224"/>
                  <a:gd name="T37" fmla="*/ 56 h 288"/>
                  <a:gd name="T38" fmla="*/ 168 w 224"/>
                  <a:gd name="T39" fmla="*/ 7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4" h="288">
                    <a:moveTo>
                      <a:pt x="208" y="0"/>
                    </a:moveTo>
                    <a:cubicBezTo>
                      <a:pt x="16" y="0"/>
                      <a:pt x="16" y="0"/>
                      <a:pt x="16" y="0"/>
                    </a:cubicBezTo>
                    <a:cubicBezTo>
                      <a:pt x="7" y="0"/>
                      <a:pt x="0" y="7"/>
                      <a:pt x="0" y="16"/>
                    </a:cubicBezTo>
                    <a:cubicBezTo>
                      <a:pt x="0" y="272"/>
                      <a:pt x="0" y="272"/>
                      <a:pt x="0" y="272"/>
                    </a:cubicBezTo>
                    <a:cubicBezTo>
                      <a:pt x="0" y="281"/>
                      <a:pt x="7" y="288"/>
                      <a:pt x="16" y="288"/>
                    </a:cubicBezTo>
                    <a:cubicBezTo>
                      <a:pt x="176" y="288"/>
                      <a:pt x="176" y="288"/>
                      <a:pt x="176" y="288"/>
                    </a:cubicBezTo>
                    <a:cubicBezTo>
                      <a:pt x="176" y="144"/>
                      <a:pt x="176" y="144"/>
                      <a:pt x="176" y="144"/>
                    </a:cubicBezTo>
                    <a:cubicBezTo>
                      <a:pt x="224" y="144"/>
                      <a:pt x="224" y="144"/>
                      <a:pt x="224" y="144"/>
                    </a:cubicBezTo>
                    <a:cubicBezTo>
                      <a:pt x="224" y="16"/>
                      <a:pt x="224" y="16"/>
                      <a:pt x="224" y="16"/>
                    </a:cubicBezTo>
                    <a:cubicBezTo>
                      <a:pt x="224" y="7"/>
                      <a:pt x="217" y="0"/>
                      <a:pt x="208" y="0"/>
                    </a:cubicBezTo>
                    <a:close/>
                    <a:moveTo>
                      <a:pt x="168" y="104"/>
                    </a:moveTo>
                    <a:cubicBezTo>
                      <a:pt x="56" y="104"/>
                      <a:pt x="56" y="104"/>
                      <a:pt x="56" y="104"/>
                    </a:cubicBezTo>
                    <a:cubicBezTo>
                      <a:pt x="56" y="88"/>
                      <a:pt x="56" y="88"/>
                      <a:pt x="56" y="88"/>
                    </a:cubicBezTo>
                    <a:cubicBezTo>
                      <a:pt x="168" y="88"/>
                      <a:pt x="168" y="88"/>
                      <a:pt x="168" y="88"/>
                    </a:cubicBezTo>
                    <a:lnTo>
                      <a:pt x="168" y="104"/>
                    </a:lnTo>
                    <a:close/>
                    <a:moveTo>
                      <a:pt x="168" y="72"/>
                    </a:moveTo>
                    <a:cubicBezTo>
                      <a:pt x="56" y="72"/>
                      <a:pt x="56" y="72"/>
                      <a:pt x="56" y="72"/>
                    </a:cubicBezTo>
                    <a:cubicBezTo>
                      <a:pt x="56" y="56"/>
                      <a:pt x="56" y="56"/>
                      <a:pt x="56" y="56"/>
                    </a:cubicBezTo>
                    <a:cubicBezTo>
                      <a:pt x="168" y="56"/>
                      <a:pt x="168" y="56"/>
                      <a:pt x="168" y="56"/>
                    </a:cubicBezTo>
                    <a:lnTo>
                      <a:pt x="168" y="72"/>
                    </a:lnTo>
                    <a:close/>
                  </a:path>
                </a:pathLst>
              </a:custGeom>
              <a:solidFill>
                <a:srgbClr val="123E6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38" name="Rectangle 110"/>
              <p:cNvSpPr>
                <a:spLocks noChangeArrowheads="1"/>
              </p:cNvSpPr>
              <p:nvPr/>
            </p:nvSpPr>
            <p:spPr bwMode="auto">
              <a:xfrm flipH="1">
                <a:off x="731016" y="1933030"/>
                <a:ext cx="51923" cy="51923"/>
              </a:xfrm>
              <a:prstGeom prst="rect">
                <a:avLst/>
              </a:prstGeom>
              <a:solidFill>
                <a:srgbClr val="123E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sp>
            <p:nvSpPr>
              <p:cNvPr id="39" name="Rectangle 111"/>
              <p:cNvSpPr>
                <a:spLocks noChangeArrowheads="1"/>
              </p:cNvSpPr>
              <p:nvPr/>
            </p:nvSpPr>
            <p:spPr bwMode="auto">
              <a:xfrm flipH="1">
                <a:off x="731016" y="2011261"/>
                <a:ext cx="51923" cy="5261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ea"/>
                  <a:sym typeface="+mn-lt"/>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p:cTn id="7" dur="500" fill="hold"/>
                                        <p:tgtEl>
                                          <p:spTgt spid="42"/>
                                        </p:tgtEl>
                                        <p:attrNameLst>
                                          <p:attrName>ppt_w</p:attrName>
                                        </p:attrNameLst>
                                      </p:cBhvr>
                                      <p:tavLst>
                                        <p:tav tm="0">
                                          <p:val>
                                            <p:fltVal val="0"/>
                                          </p:val>
                                        </p:tav>
                                        <p:tav tm="100000">
                                          <p:val>
                                            <p:strVal val="#ppt_w"/>
                                          </p:val>
                                        </p:tav>
                                      </p:tavLst>
                                    </p:anim>
                                    <p:anim calcmode="lin" valueType="num">
                                      <p:cBhvr>
                                        <p:cTn id="8" dur="500" fill="hold"/>
                                        <p:tgtEl>
                                          <p:spTgt spid="42"/>
                                        </p:tgtEl>
                                        <p:attrNameLst>
                                          <p:attrName>ppt_h</p:attrName>
                                        </p:attrNameLst>
                                      </p:cBhvr>
                                      <p:tavLst>
                                        <p:tav tm="0">
                                          <p:val>
                                            <p:fltVal val="0"/>
                                          </p:val>
                                        </p:tav>
                                        <p:tav tm="100000">
                                          <p:val>
                                            <p:strVal val="#ppt_h"/>
                                          </p:val>
                                        </p:tav>
                                      </p:tavLst>
                                    </p:anim>
                                    <p:animEffect transition="in" filter="fade">
                                      <p:cBhvr>
                                        <p:cTn id="9" dur="500"/>
                                        <p:tgtEl>
                                          <p:spTgt spid="4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wipe(left)">
                                      <p:cBhvr>
                                        <p:cTn id="12" dur="500"/>
                                        <p:tgtEl>
                                          <p:spTgt spid="41"/>
                                        </p:tgtEl>
                                      </p:cBhvr>
                                    </p:animEffect>
                                  </p:childTnLst>
                                </p:cTn>
                              </p:par>
                              <p:par>
                                <p:cTn id="13" presetID="10" presetClass="entr" presetSubtype="0" fill="hold" nodeType="withEffect">
                                  <p:stCondLst>
                                    <p:cond delay="120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500"/>
                                        <p:tgtEl>
                                          <p:spTgt spid="43"/>
                                        </p:tgtEl>
                                      </p:cBhvr>
                                    </p:animEffect>
                                  </p:childTnLst>
                                </p:cTn>
                              </p:par>
                              <p:par>
                                <p:cTn id="16" presetID="10" presetClass="entr" presetSubtype="0" fill="hold" nodeType="withEffect">
                                  <p:stCondLst>
                                    <p:cond delay="120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500"/>
                                        <p:tgtEl>
                                          <p:spTgt spid="60"/>
                                        </p:tgtEl>
                                      </p:cBhvr>
                                    </p:animEffect>
                                  </p:childTnLst>
                                </p:cTn>
                              </p:par>
                              <p:par>
                                <p:cTn id="19" presetID="10" presetClass="entr" presetSubtype="0" fill="hold" nodeType="withEffect">
                                  <p:stCondLst>
                                    <p:cond delay="1200"/>
                                  </p:stCondLst>
                                  <p:childTnLst>
                                    <p:set>
                                      <p:cBhvr>
                                        <p:cTn id="20" dur="1" fill="hold">
                                          <p:stCondLst>
                                            <p:cond delay="0"/>
                                          </p:stCondLst>
                                        </p:cTn>
                                        <p:tgtEl>
                                          <p:spTgt spid="57"/>
                                        </p:tgtEl>
                                        <p:attrNameLst>
                                          <p:attrName>style.visibility</p:attrName>
                                        </p:attrNameLst>
                                      </p:cBhvr>
                                      <p:to>
                                        <p:strVal val="visible"/>
                                      </p:to>
                                    </p:set>
                                    <p:animEffect transition="in" filter="fade">
                                      <p:cBhvr>
                                        <p:cTn id="21" dur="500"/>
                                        <p:tgtEl>
                                          <p:spTgt spid="57"/>
                                        </p:tgtEl>
                                      </p:cBhvr>
                                    </p:animEffect>
                                  </p:childTnLst>
                                </p:cTn>
                              </p:par>
                              <p:par>
                                <p:cTn id="22" presetID="8" presetClass="emph" presetSubtype="0" fill="hold" nodeType="withEffect">
                                  <p:stCondLst>
                                    <p:cond delay="1700"/>
                                  </p:stCondLst>
                                  <p:childTnLst>
                                    <p:animRot by="1200000">
                                      <p:cBhvr>
                                        <p:cTn id="23" dur="5000" fill="hold"/>
                                        <p:tgtEl>
                                          <p:spTgt spid="60"/>
                                        </p:tgtEl>
                                        <p:attrNameLst>
                                          <p:attrName>r</p:attrName>
                                        </p:attrNameLst>
                                      </p:cBhvr>
                                    </p:animRot>
                                  </p:childTnLst>
                                </p:cTn>
                              </p:par>
                              <p:par>
                                <p:cTn id="24" presetID="8" presetClass="emph" presetSubtype="0" fill="hold" nodeType="withEffect">
                                  <p:stCondLst>
                                    <p:cond delay="1700"/>
                                  </p:stCondLst>
                                  <p:childTnLst>
                                    <p:animRot by="21600000">
                                      <p:cBhvr>
                                        <p:cTn id="25" dur="5000" fill="hold"/>
                                        <p:tgtEl>
                                          <p:spTgt spid="57"/>
                                        </p:tgtEl>
                                        <p:attrNameLst>
                                          <p:attrName>r</p:attrName>
                                        </p:attrNameLst>
                                      </p:cBhvr>
                                    </p:animRot>
                                  </p:childTnLst>
                                </p:cTn>
                              </p:par>
                            </p:childTnLst>
                          </p:cTn>
                        </p:par>
                        <p:par>
                          <p:cTn id="26" fill="hold">
                            <p:stCondLst>
                              <p:cond delay="500"/>
                            </p:stCondLst>
                            <p:childTnLst>
                              <p:par>
                                <p:cTn id="27" presetID="10" presetClass="entr" presetSubtype="0" fill="hold" nodeType="afterEffect">
                                  <p:stCondLst>
                                    <p:cond delay="50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26" presetClass="emph" presetSubtype="0" fill="hold" nodeType="withEffect">
                                  <p:stCondLst>
                                    <p:cond delay="750"/>
                                  </p:stCondLst>
                                  <p:childTnLst>
                                    <p:animEffect transition="out" filter="fade">
                                      <p:cBhvr>
                                        <p:cTn id="31" dur="500" tmFilter="0, 0; .2, .5; .8, .5; 1, 0"/>
                                        <p:tgtEl>
                                          <p:spTgt spid="11"/>
                                        </p:tgtEl>
                                      </p:cBhvr>
                                    </p:animEffect>
                                    <p:animScale>
                                      <p:cBhvr>
                                        <p:cTn id="32" dur="250" autoRev="1" fill="hold"/>
                                        <p:tgtEl>
                                          <p:spTgt spid="11"/>
                                        </p:tgtEl>
                                      </p:cBhvr>
                                      <p:by x="105000" y="105000"/>
                                    </p:animScale>
                                  </p:childTnLst>
                                </p:cTn>
                              </p:par>
                              <p:par>
                                <p:cTn id="33" presetID="22" presetClass="entr" presetSubtype="8" fill="hold" grpId="0" nodeType="withEffect">
                                  <p:stCondLst>
                                    <p:cond delay="750"/>
                                  </p:stCondLst>
                                  <p:childTnLst>
                                    <p:set>
                                      <p:cBhvr>
                                        <p:cTn id="34" dur="1" fill="hold">
                                          <p:stCondLst>
                                            <p:cond delay="0"/>
                                          </p:stCondLst>
                                        </p:cTn>
                                        <p:tgtEl>
                                          <p:spTgt spid="63"/>
                                        </p:tgtEl>
                                        <p:attrNameLst>
                                          <p:attrName>style.visibility</p:attrName>
                                        </p:attrNameLst>
                                      </p:cBhvr>
                                      <p:to>
                                        <p:strVal val="visible"/>
                                      </p:to>
                                    </p:set>
                                    <p:animEffect transition="in" filter="wipe(left)">
                                      <p:cBhvr>
                                        <p:cTn id="35" dur="500"/>
                                        <p:tgtEl>
                                          <p:spTgt spid="63"/>
                                        </p:tgtEl>
                                      </p:cBhvr>
                                    </p:animEffect>
                                  </p:childTnLst>
                                </p:cTn>
                              </p:par>
                            </p:childTnLst>
                          </p:cTn>
                        </p:par>
                        <p:par>
                          <p:cTn id="36" fill="hold">
                            <p:stCondLst>
                              <p:cond delay="1500"/>
                            </p:stCondLst>
                            <p:childTnLst>
                              <p:par>
                                <p:cTn id="37" presetID="22" presetClass="entr" presetSubtype="8"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left)">
                                      <p:cBhvr>
                                        <p:cTn id="39" dur="500"/>
                                        <p:tgtEl>
                                          <p:spTgt spid="16"/>
                                        </p:tgtEl>
                                      </p:cBhvr>
                                    </p:animEffect>
                                  </p:childTnLst>
                                </p:cTn>
                              </p:par>
                            </p:childTnLst>
                          </p:cTn>
                        </p:par>
                        <p:par>
                          <p:cTn id="40" fill="hold">
                            <p:stCondLst>
                              <p:cond delay="2000"/>
                            </p:stCondLst>
                            <p:childTnLst>
                              <p:par>
                                <p:cTn id="41" presetID="10" presetClass="entr" presetSubtype="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26" presetClass="emph" presetSubtype="0" fill="hold" nodeType="withEffect">
                                  <p:stCondLst>
                                    <p:cond delay="250"/>
                                  </p:stCondLst>
                                  <p:childTnLst>
                                    <p:animEffect transition="out" filter="fade">
                                      <p:cBhvr>
                                        <p:cTn id="45" dur="500" tmFilter="0, 0; .2, .5; .8, .5; 1, 0"/>
                                        <p:tgtEl>
                                          <p:spTgt spid="18"/>
                                        </p:tgtEl>
                                      </p:cBhvr>
                                    </p:animEffect>
                                    <p:animScale>
                                      <p:cBhvr>
                                        <p:cTn id="46" dur="250" autoRev="1" fill="hold"/>
                                        <p:tgtEl>
                                          <p:spTgt spid="18"/>
                                        </p:tgtEl>
                                      </p:cBhvr>
                                      <p:by x="105000" y="105000"/>
                                    </p:animScale>
                                  </p:childTnLst>
                                </p:cTn>
                              </p:par>
                              <p:par>
                                <p:cTn id="47" presetID="22" presetClass="entr" presetSubtype="8" fill="hold" grpId="0" nodeType="withEffect">
                                  <p:stCondLst>
                                    <p:cond delay="250"/>
                                  </p:stCondLst>
                                  <p:childTnLst>
                                    <p:set>
                                      <p:cBhvr>
                                        <p:cTn id="48" dur="1" fill="hold">
                                          <p:stCondLst>
                                            <p:cond delay="0"/>
                                          </p:stCondLst>
                                        </p:cTn>
                                        <p:tgtEl>
                                          <p:spTgt spid="64"/>
                                        </p:tgtEl>
                                        <p:attrNameLst>
                                          <p:attrName>style.visibility</p:attrName>
                                        </p:attrNameLst>
                                      </p:cBhvr>
                                      <p:to>
                                        <p:strVal val="visible"/>
                                      </p:to>
                                    </p:set>
                                    <p:animEffect transition="in" filter="wipe(left)">
                                      <p:cBhvr>
                                        <p:cTn id="49" dur="500"/>
                                        <p:tgtEl>
                                          <p:spTgt spid="64"/>
                                        </p:tgtEl>
                                      </p:cBhvr>
                                    </p:animEffect>
                                  </p:childTnLst>
                                </p:cTn>
                              </p:par>
                            </p:childTnLst>
                          </p:cTn>
                        </p:par>
                        <p:par>
                          <p:cTn id="50" fill="hold">
                            <p:stCondLst>
                              <p:cond delay="2500"/>
                            </p:stCondLst>
                            <p:childTnLst>
                              <p:par>
                                <p:cTn id="51" presetID="22" presetClass="entr" presetSubtype="8"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par>
                          <p:cTn id="54" fill="hold">
                            <p:stCondLst>
                              <p:cond delay="3000"/>
                            </p:stCondLst>
                            <p:childTnLst>
                              <p:par>
                                <p:cTn id="55" presetID="10" presetClass="entr" presetSubtype="0" fill="hold"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par>
                                <p:cTn id="58" presetID="26" presetClass="emph" presetSubtype="0" fill="hold" nodeType="withEffect">
                                  <p:stCondLst>
                                    <p:cond delay="250"/>
                                  </p:stCondLst>
                                  <p:childTnLst>
                                    <p:animEffect transition="out" filter="fade">
                                      <p:cBhvr>
                                        <p:cTn id="59" dur="500" tmFilter="0, 0; .2, .5; .8, .5; 1, 0"/>
                                        <p:tgtEl>
                                          <p:spTgt spid="29"/>
                                        </p:tgtEl>
                                      </p:cBhvr>
                                    </p:animEffect>
                                    <p:animScale>
                                      <p:cBhvr>
                                        <p:cTn id="60" dur="250" autoRev="1" fill="hold"/>
                                        <p:tgtEl>
                                          <p:spTgt spid="29"/>
                                        </p:tgtEl>
                                      </p:cBhvr>
                                      <p:by x="105000" y="105000"/>
                                    </p:animScale>
                                  </p:childTnLst>
                                </p:cTn>
                              </p:par>
                              <p:par>
                                <p:cTn id="61" presetID="22" presetClass="entr" presetSubtype="8" fill="hold" grpId="0" nodeType="withEffect">
                                  <p:stCondLst>
                                    <p:cond delay="250"/>
                                  </p:stCondLst>
                                  <p:childTnLst>
                                    <p:set>
                                      <p:cBhvr>
                                        <p:cTn id="62" dur="1" fill="hold">
                                          <p:stCondLst>
                                            <p:cond delay="0"/>
                                          </p:stCondLst>
                                        </p:cTn>
                                        <p:tgtEl>
                                          <p:spTgt spid="65"/>
                                        </p:tgtEl>
                                        <p:attrNameLst>
                                          <p:attrName>style.visibility</p:attrName>
                                        </p:attrNameLst>
                                      </p:cBhvr>
                                      <p:to>
                                        <p:strVal val="visible"/>
                                      </p:to>
                                    </p:set>
                                    <p:animEffect transition="in" filter="wipe(left)">
                                      <p:cBhvr>
                                        <p:cTn id="63" dur="500"/>
                                        <p:tgtEl>
                                          <p:spTgt spid="65"/>
                                        </p:tgtEl>
                                      </p:cBhvr>
                                    </p:animEffect>
                                  </p:childTnLst>
                                </p:cTn>
                              </p:par>
                            </p:childTnLst>
                          </p:cTn>
                        </p:par>
                        <p:par>
                          <p:cTn id="64" fill="hold">
                            <p:stCondLst>
                              <p:cond delay="3500"/>
                            </p:stCondLst>
                            <p:childTnLst>
                              <p:par>
                                <p:cTn id="65" presetID="22" presetClass="entr" presetSubtype="8"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wipe(left)">
                                      <p:cBhvr>
                                        <p:cTn id="67" dur="500"/>
                                        <p:tgtEl>
                                          <p:spTgt spid="28"/>
                                        </p:tgtEl>
                                      </p:cBhvr>
                                    </p:animEffect>
                                  </p:childTnLst>
                                </p:cTn>
                              </p:par>
                            </p:childTnLst>
                          </p:cTn>
                        </p:par>
                        <p:par>
                          <p:cTn id="68" fill="hold">
                            <p:stCondLst>
                              <p:cond delay="4000"/>
                            </p:stCondLst>
                            <p:childTnLst>
                              <p:par>
                                <p:cTn id="69" presetID="10" presetClass="entr" presetSubtype="0" fill="hold" nodeType="after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fade">
                                      <p:cBhvr>
                                        <p:cTn id="71" dur="500"/>
                                        <p:tgtEl>
                                          <p:spTgt spid="33"/>
                                        </p:tgtEl>
                                      </p:cBhvr>
                                    </p:animEffect>
                                  </p:childTnLst>
                                </p:cTn>
                              </p:par>
                              <p:par>
                                <p:cTn id="72" presetID="26" presetClass="emph" presetSubtype="0" fill="hold" nodeType="withEffect">
                                  <p:stCondLst>
                                    <p:cond delay="250"/>
                                  </p:stCondLst>
                                  <p:childTnLst>
                                    <p:animEffect transition="out" filter="fade">
                                      <p:cBhvr>
                                        <p:cTn id="73" dur="500" tmFilter="0, 0; .2, .5; .8, .5; 1, 0"/>
                                        <p:tgtEl>
                                          <p:spTgt spid="33"/>
                                        </p:tgtEl>
                                      </p:cBhvr>
                                    </p:animEffect>
                                    <p:animScale>
                                      <p:cBhvr>
                                        <p:cTn id="74" dur="250" autoRev="1" fill="hold"/>
                                        <p:tgtEl>
                                          <p:spTgt spid="33"/>
                                        </p:tgtEl>
                                      </p:cBhvr>
                                      <p:by x="105000" y="105000"/>
                                    </p:animScale>
                                  </p:childTnLst>
                                </p:cTn>
                              </p:par>
                              <p:par>
                                <p:cTn id="75" presetID="22" presetClass="entr" presetSubtype="8" fill="hold" grpId="0" nodeType="withEffect">
                                  <p:stCondLst>
                                    <p:cond delay="250"/>
                                  </p:stCondLst>
                                  <p:childTnLst>
                                    <p:set>
                                      <p:cBhvr>
                                        <p:cTn id="76" dur="1" fill="hold">
                                          <p:stCondLst>
                                            <p:cond delay="0"/>
                                          </p:stCondLst>
                                        </p:cTn>
                                        <p:tgtEl>
                                          <p:spTgt spid="66"/>
                                        </p:tgtEl>
                                        <p:attrNameLst>
                                          <p:attrName>style.visibility</p:attrName>
                                        </p:attrNameLst>
                                      </p:cBhvr>
                                      <p:to>
                                        <p:strVal val="visible"/>
                                      </p:to>
                                    </p:set>
                                    <p:animEffect transition="in" filter="wipe(left)">
                                      <p:cBhvr>
                                        <p:cTn id="77" dur="500"/>
                                        <p:tgtEl>
                                          <p:spTgt spid="66"/>
                                        </p:tgtEl>
                                      </p:cBhvr>
                                    </p:animEffect>
                                  </p:childTnLst>
                                </p:cTn>
                              </p:par>
                            </p:childTnLst>
                          </p:cTn>
                        </p:par>
                        <p:par>
                          <p:cTn id="78" fill="hold">
                            <p:stCondLst>
                              <p:cond delay="4500"/>
                            </p:stCondLst>
                            <p:childTnLst>
                              <p:par>
                                <p:cTn id="79" presetID="22" presetClass="entr" presetSubtype="8" fill="hold" grpId="0" nodeType="after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wipe(left)">
                                      <p:cBhvr>
                                        <p:cTn id="8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5" grpId="0" animBg="1"/>
      <p:bldP spid="66" grpId="0" animBg="1"/>
      <p:bldP spid="63" grpId="0" animBg="1"/>
      <p:bldP spid="41" grpId="0" animBg="1"/>
      <p:bldP spid="42" grpId="0" animBg="1"/>
      <p:bldP spid="16" grpId="0"/>
      <p:bldP spid="17" grpId="0"/>
      <p:bldP spid="28" grpId="0"/>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任意多边形 63"/>
          <p:cNvSpPr/>
          <p:nvPr/>
        </p:nvSpPr>
        <p:spPr>
          <a:xfrm>
            <a:off x="952500" y="1801019"/>
            <a:ext cx="8601075" cy="3581400"/>
          </a:xfrm>
          <a:custGeom>
            <a:avLst/>
            <a:gdLst>
              <a:gd name="connsiteX0" fmla="*/ 11468100 w 11468100"/>
              <a:gd name="connsiteY0" fmla="*/ 2933700 h 4775200"/>
              <a:gd name="connsiteX1" fmla="*/ 11468100 w 11468100"/>
              <a:gd name="connsiteY1" fmla="*/ 2870200 h 4775200"/>
              <a:gd name="connsiteX2" fmla="*/ 4127500 w 11468100"/>
              <a:gd name="connsiteY2" fmla="*/ 4775200 h 4775200"/>
              <a:gd name="connsiteX3" fmla="*/ 0 w 11468100"/>
              <a:gd name="connsiteY3" fmla="*/ 2336800 h 4775200"/>
              <a:gd name="connsiteX4" fmla="*/ 1727200 w 11468100"/>
              <a:gd name="connsiteY4" fmla="*/ 1181100 h 4775200"/>
              <a:gd name="connsiteX5" fmla="*/ 2628900 w 11468100"/>
              <a:gd name="connsiteY5" fmla="*/ 1676400 h 4775200"/>
              <a:gd name="connsiteX6" fmla="*/ 2959100 w 11468100"/>
              <a:gd name="connsiteY6" fmla="*/ 431800 h 4775200"/>
              <a:gd name="connsiteX7" fmla="*/ 4076700 w 11468100"/>
              <a:gd name="connsiteY7" fmla="*/ 1092200 h 4775200"/>
              <a:gd name="connsiteX8" fmla="*/ 4318000 w 11468100"/>
              <a:gd name="connsiteY8" fmla="*/ 787400 h 4775200"/>
              <a:gd name="connsiteX9" fmla="*/ 5029200 w 11468100"/>
              <a:gd name="connsiteY9" fmla="*/ 1206500 h 4775200"/>
              <a:gd name="connsiteX10" fmla="*/ 5562600 w 11468100"/>
              <a:gd name="connsiteY10" fmla="*/ 0 h 4775200"/>
              <a:gd name="connsiteX11" fmla="*/ 7810500 w 11468100"/>
              <a:gd name="connsiteY11" fmla="*/ 1282700 h 4775200"/>
              <a:gd name="connsiteX12" fmla="*/ 8204200 w 11468100"/>
              <a:gd name="connsiteY12" fmla="*/ 1028700 h 4775200"/>
              <a:gd name="connsiteX13" fmla="*/ 11468100 w 11468100"/>
              <a:gd name="connsiteY13" fmla="*/ 2933700 h 477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68100" h="4775200">
                <a:moveTo>
                  <a:pt x="11468100" y="2933700"/>
                </a:moveTo>
                <a:lnTo>
                  <a:pt x="11468100" y="2870200"/>
                </a:lnTo>
                <a:lnTo>
                  <a:pt x="4127500" y="4775200"/>
                </a:lnTo>
                <a:lnTo>
                  <a:pt x="0" y="2336800"/>
                </a:lnTo>
                <a:lnTo>
                  <a:pt x="1727200" y="1181100"/>
                </a:lnTo>
                <a:lnTo>
                  <a:pt x="2628900" y="1676400"/>
                </a:lnTo>
                <a:lnTo>
                  <a:pt x="2959100" y="431800"/>
                </a:lnTo>
                <a:lnTo>
                  <a:pt x="4076700" y="1092200"/>
                </a:lnTo>
                <a:lnTo>
                  <a:pt x="4318000" y="787400"/>
                </a:lnTo>
                <a:lnTo>
                  <a:pt x="5029200" y="1206500"/>
                </a:lnTo>
                <a:lnTo>
                  <a:pt x="5562600" y="0"/>
                </a:lnTo>
                <a:lnTo>
                  <a:pt x="7810500" y="1282700"/>
                </a:lnTo>
                <a:lnTo>
                  <a:pt x="8204200" y="1028700"/>
                </a:lnTo>
                <a:lnTo>
                  <a:pt x="11468100" y="2933700"/>
                </a:lnTo>
                <a:close/>
              </a:path>
            </a:pathLst>
          </a:custGeom>
          <a:gradFill flip="none" rotWithShape="0">
            <a:gsLst>
              <a:gs pos="0">
                <a:schemeClr val="tx1">
                  <a:alpha val="20000"/>
                </a:schemeClr>
              </a:gs>
              <a:gs pos="61000">
                <a:schemeClr val="bg1">
                  <a:lumMod val="95000"/>
                  <a:alpha val="34000"/>
                </a:schemeClr>
              </a:gs>
              <a:gs pos="100000">
                <a:schemeClr val="bg1">
                  <a:lumMod val="95000"/>
                  <a:alpha val="0"/>
                </a:schemeClr>
              </a:gs>
            </a:gsLst>
            <a:lin ang="4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620" dirty="0">
              <a:solidFill>
                <a:prstClr val="white"/>
              </a:solidFill>
              <a:latin typeface="微软雅黑" panose="020B0503020204020204" pitchFamily="34" charset="-122"/>
              <a:ea typeface="微软雅黑" panose="020B0503020204020204" pitchFamily="34" charset="-122"/>
              <a:cs typeface="+mn-ea"/>
              <a:sym typeface="+mn-lt"/>
            </a:endParaRPr>
          </a:p>
        </p:txBody>
      </p:sp>
      <p:grpSp>
        <p:nvGrpSpPr>
          <p:cNvPr id="41" name="组合 40"/>
          <p:cNvGrpSpPr/>
          <p:nvPr/>
        </p:nvGrpSpPr>
        <p:grpSpPr>
          <a:xfrm>
            <a:off x="933451" y="1786546"/>
            <a:ext cx="7277099" cy="1767074"/>
            <a:chOff x="1588" y="4501902"/>
            <a:chExt cx="12188825" cy="2356099"/>
          </a:xfrm>
        </p:grpSpPr>
        <p:sp>
          <p:nvSpPr>
            <p:cNvPr id="4" name="任意多边形: 形状 19"/>
            <p:cNvSpPr/>
            <p:nvPr/>
          </p:nvSpPr>
          <p:spPr>
            <a:xfrm>
              <a:off x="1588" y="5647248"/>
              <a:ext cx="4020794" cy="1210753"/>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bg1"/>
            </a:solidFill>
            <a:ln>
              <a:solidFill>
                <a:schemeClr val="bg1">
                  <a:lumMod val="95000"/>
                </a:schemeClr>
              </a:solidFill>
            </a:ln>
            <a:effectLst/>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5" name="任意多边形: 形状 20"/>
            <p:cNvSpPr/>
            <p:nvPr/>
          </p:nvSpPr>
          <p:spPr>
            <a:xfrm>
              <a:off x="1635194" y="4928479"/>
              <a:ext cx="4020794" cy="1929522"/>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2"/>
            </a:solidFill>
            <a:ln>
              <a:solidFill>
                <a:schemeClr val="bg1">
                  <a:lumMod val="95000"/>
                </a:schemeClr>
              </a:solidFill>
            </a:ln>
            <a:effectLst/>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6" name="任意多边形: 形状 21"/>
            <p:cNvSpPr/>
            <p:nvPr/>
          </p:nvSpPr>
          <p:spPr>
            <a:xfrm>
              <a:off x="3268800" y="5253754"/>
              <a:ext cx="4020794" cy="1604247"/>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bg1"/>
            </a:solidFill>
            <a:ln>
              <a:solidFill>
                <a:schemeClr val="bg1">
                  <a:lumMod val="95000"/>
                </a:schemeClr>
              </a:solidFill>
            </a:ln>
            <a:effectLst/>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7" name="任意多边形: 形状 22"/>
            <p:cNvSpPr/>
            <p:nvPr/>
          </p:nvSpPr>
          <p:spPr>
            <a:xfrm>
              <a:off x="4902406" y="4501902"/>
              <a:ext cx="4020794" cy="2356099"/>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1"/>
            </a:solidFill>
            <a:ln>
              <a:solidFill>
                <a:schemeClr val="bg1">
                  <a:lumMod val="95000"/>
                </a:schemeClr>
              </a:solidFill>
            </a:ln>
            <a:effectLst/>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8" name="任意多边形: 形状 23"/>
            <p:cNvSpPr/>
            <p:nvPr/>
          </p:nvSpPr>
          <p:spPr>
            <a:xfrm>
              <a:off x="6536012" y="5418282"/>
              <a:ext cx="4020794" cy="1439719"/>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bg1"/>
            </a:solidFill>
            <a:ln>
              <a:solidFill>
                <a:schemeClr val="bg1">
                  <a:lumMod val="95000"/>
                </a:schemeClr>
              </a:solidFill>
            </a:ln>
            <a:effectLst/>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sp>
          <p:nvSpPr>
            <p:cNvPr id="9" name="任意多边形: 形状 24"/>
            <p:cNvSpPr/>
            <p:nvPr/>
          </p:nvSpPr>
          <p:spPr>
            <a:xfrm>
              <a:off x="8169619" y="5537913"/>
              <a:ext cx="4020794" cy="1320088"/>
            </a:xfrm>
            <a:custGeom>
              <a:avLst/>
              <a:gdLst/>
              <a:ahLst/>
              <a:cxnLst/>
              <a:rect l="0" t="0" r="0" b="0"/>
              <a:pathLst>
                <a:path w="120000" h="120000" extrusionOk="0">
                  <a:moveTo>
                    <a:pt x="0" y="120000"/>
                  </a:moveTo>
                  <a:cubicBezTo>
                    <a:pt x="19999" y="93262"/>
                    <a:pt x="50023" y="546"/>
                    <a:pt x="60626" y="2"/>
                  </a:cubicBezTo>
                  <a:cubicBezTo>
                    <a:pt x="71229" y="-542"/>
                    <a:pt x="100000" y="93262"/>
                    <a:pt x="120000" y="120000"/>
                  </a:cubicBezTo>
                  <a:lnTo>
                    <a:pt x="0" y="120000"/>
                  </a:lnTo>
                  <a:close/>
                </a:path>
              </a:pathLst>
            </a:custGeom>
            <a:solidFill>
              <a:schemeClr val="accent2"/>
            </a:solidFill>
            <a:ln>
              <a:solidFill>
                <a:schemeClr val="bg1">
                  <a:lumMod val="95000"/>
                </a:schemeClr>
              </a:solidFill>
            </a:ln>
            <a:effectLst/>
          </p:spPr>
          <p:txBody>
            <a:bodyPr anchor="ctr"/>
            <a:lstStyle/>
            <a:p>
              <a:pPr algn="ctr"/>
              <a:endParaRPr sz="1350" dirty="0">
                <a:latin typeface="微软雅黑" panose="020B0503020204020204" pitchFamily="34" charset="-122"/>
                <a:ea typeface="微软雅黑" panose="020B0503020204020204" pitchFamily="34" charset="-122"/>
                <a:cs typeface="+mn-ea"/>
                <a:sym typeface="+mn-lt"/>
              </a:endParaRPr>
            </a:p>
          </p:txBody>
        </p:sp>
      </p:grpSp>
      <p:cxnSp>
        <p:nvCxnSpPr>
          <p:cNvPr id="43" name="直接连接符 42"/>
          <p:cNvCxnSpPr/>
          <p:nvPr/>
        </p:nvCxnSpPr>
        <p:spPr>
          <a:xfrm>
            <a:off x="838200" y="3553620"/>
            <a:ext cx="746760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52" name="矩形 51"/>
          <p:cNvSpPr/>
          <p:nvPr/>
        </p:nvSpPr>
        <p:spPr>
          <a:xfrm>
            <a:off x="1772787" y="2249341"/>
            <a:ext cx="684663" cy="32105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30%</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53" name="矩形 52"/>
          <p:cNvSpPr/>
          <p:nvPr/>
        </p:nvSpPr>
        <p:spPr>
          <a:xfrm>
            <a:off x="2765972" y="1725414"/>
            <a:ext cx="684663" cy="32105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50%</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54" name="矩形 53"/>
          <p:cNvSpPr/>
          <p:nvPr/>
        </p:nvSpPr>
        <p:spPr>
          <a:xfrm>
            <a:off x="3757140" y="1943665"/>
            <a:ext cx="684663" cy="32105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40%</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55" name="矩形 54"/>
          <p:cNvSpPr/>
          <p:nvPr/>
        </p:nvSpPr>
        <p:spPr>
          <a:xfrm>
            <a:off x="4717325" y="1375259"/>
            <a:ext cx="684663" cy="32105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70%</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56" name="矩形 55"/>
          <p:cNvSpPr/>
          <p:nvPr/>
        </p:nvSpPr>
        <p:spPr>
          <a:xfrm>
            <a:off x="5720179" y="2108913"/>
            <a:ext cx="684663" cy="32105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35%</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57" name="矩形 56"/>
          <p:cNvSpPr/>
          <p:nvPr/>
        </p:nvSpPr>
        <p:spPr>
          <a:xfrm>
            <a:off x="6686374" y="2181635"/>
            <a:ext cx="684663" cy="32105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en-US" altLang="zh-CN" sz="1350" b="1" dirty="0">
                <a:solidFill>
                  <a:srgbClr val="123E61"/>
                </a:solidFill>
                <a:latin typeface="微软雅黑" panose="020B0503020204020204" pitchFamily="34" charset="-122"/>
                <a:ea typeface="微软雅黑" panose="020B0503020204020204" pitchFamily="34" charset="-122"/>
                <a:cs typeface="+mn-ea"/>
                <a:sym typeface="+mn-lt"/>
              </a:rPr>
              <a:t>30%</a:t>
            </a:r>
            <a:endParaRPr lang="zh-CN" altLang="en-US" sz="1350" b="1" dirty="0">
              <a:solidFill>
                <a:srgbClr val="123E61"/>
              </a:solidFill>
              <a:latin typeface="微软雅黑" panose="020B0503020204020204" pitchFamily="34" charset="-122"/>
              <a:ea typeface="微软雅黑" panose="020B0503020204020204" pitchFamily="34" charset="-122"/>
              <a:cs typeface="+mn-ea"/>
              <a:sym typeface="+mn-lt"/>
            </a:endParaRPr>
          </a:p>
        </p:txBody>
      </p:sp>
      <p:grpSp>
        <p:nvGrpSpPr>
          <p:cNvPr id="17" name="组合 16"/>
          <p:cNvGrpSpPr/>
          <p:nvPr/>
        </p:nvGrpSpPr>
        <p:grpSpPr>
          <a:xfrm>
            <a:off x="962025" y="3871941"/>
            <a:ext cx="7248525" cy="903189"/>
            <a:chOff x="7523108" y="3331677"/>
            <a:chExt cx="9664700" cy="1204254"/>
          </a:xfrm>
        </p:grpSpPr>
        <p:sp>
          <p:nvSpPr>
            <p:cNvPr id="18" name="矩形 17"/>
            <p:cNvSpPr/>
            <p:nvPr/>
          </p:nvSpPr>
          <p:spPr>
            <a:xfrm>
              <a:off x="7523108" y="3331677"/>
              <a:ext cx="2241975" cy="438582"/>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19" name="文本框 18"/>
            <p:cNvSpPr txBox="1"/>
            <p:nvPr/>
          </p:nvSpPr>
          <p:spPr>
            <a:xfrm>
              <a:off x="7523108" y="3717671"/>
              <a:ext cx="9664700" cy="818260"/>
            </a:xfrm>
            <a:prstGeom prst="rect">
              <a:avLst/>
            </a:prstGeom>
            <a:noFill/>
          </p:spPr>
          <p:txBody>
            <a:bodyPr wrap="square" rtlCol="0">
              <a:spAutoFit/>
              <a:scene3d>
                <a:camera prst="orthographicFront"/>
                <a:lightRig rig="threePt" dir="t"/>
              </a:scene3d>
              <a:sp3d contourW="12700"/>
            </a:bodyPr>
            <a:lstStyle/>
            <a:p>
              <a:pPr algn="just">
                <a:lnSpc>
                  <a:spcPct val="150000"/>
                </a:lnSpc>
              </a:pPr>
              <a:r>
                <a:rPr lang="zh-CN" altLang="en-US" sz="1200" dirty="0">
                  <a:solidFill>
                    <a:schemeClr val="bg1">
                      <a:lumMod val="50000"/>
                    </a:schemeClr>
                  </a:solidFill>
                  <a:latin typeface="微软雅黑" panose="020B0503020204020204" pitchFamily="34" charset="-122"/>
                  <a:ea typeface="微软雅黑" panose="020B0503020204020204" pitchFamily="34" charset="-122"/>
                  <a:cs typeface="+mn-ea"/>
                  <a:sym typeface="+mn-lt"/>
                </a:rPr>
                <a:t>用户可以在投影仪或者计算机上进行演示也可以将演示文稿打印出来制作成胶片以便应用到更广泛的领域中用户可以在投影仪或者计算机上进行演示也可以将演示文稿打印出来</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additive="base">
                                        <p:cTn id="11" dur="500" fill="hold"/>
                                        <p:tgtEl>
                                          <p:spTgt spid="43"/>
                                        </p:tgtEl>
                                        <p:attrNameLst>
                                          <p:attrName>ppt_x</p:attrName>
                                        </p:attrNameLst>
                                      </p:cBhvr>
                                      <p:tavLst>
                                        <p:tav tm="0">
                                          <p:val>
                                            <p:strVal val="#ppt_x"/>
                                          </p:val>
                                        </p:tav>
                                        <p:tav tm="100000">
                                          <p:val>
                                            <p:strVal val="#ppt_x"/>
                                          </p:val>
                                        </p:tav>
                                      </p:tavLst>
                                    </p:anim>
                                    <p:anim calcmode="lin" valueType="num">
                                      <p:cBhvr additive="base">
                                        <p:cTn id="12" dur="500" fill="hold"/>
                                        <p:tgtEl>
                                          <p:spTgt spid="4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500" fill="hold"/>
                                        <p:tgtEl>
                                          <p:spTgt spid="52"/>
                                        </p:tgtEl>
                                        <p:attrNameLst>
                                          <p:attrName>ppt_x</p:attrName>
                                        </p:attrNameLst>
                                      </p:cBhvr>
                                      <p:tavLst>
                                        <p:tav tm="0">
                                          <p:val>
                                            <p:strVal val="#ppt_x"/>
                                          </p:val>
                                        </p:tav>
                                        <p:tav tm="100000">
                                          <p:val>
                                            <p:strVal val="#ppt_x"/>
                                          </p:val>
                                        </p:tav>
                                      </p:tavLst>
                                    </p:anim>
                                    <p:anim calcmode="lin" valueType="num">
                                      <p:cBhvr additive="base">
                                        <p:cTn id="16" dur="500" fill="hold"/>
                                        <p:tgtEl>
                                          <p:spTgt spid="5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additive="base">
                                        <p:cTn id="19" dur="500" fill="hold"/>
                                        <p:tgtEl>
                                          <p:spTgt spid="53"/>
                                        </p:tgtEl>
                                        <p:attrNameLst>
                                          <p:attrName>ppt_x</p:attrName>
                                        </p:attrNameLst>
                                      </p:cBhvr>
                                      <p:tavLst>
                                        <p:tav tm="0">
                                          <p:val>
                                            <p:strVal val="#ppt_x"/>
                                          </p:val>
                                        </p:tav>
                                        <p:tav tm="100000">
                                          <p:val>
                                            <p:strVal val="#ppt_x"/>
                                          </p:val>
                                        </p:tav>
                                      </p:tavLst>
                                    </p:anim>
                                    <p:anim calcmode="lin" valueType="num">
                                      <p:cBhvr additive="base">
                                        <p:cTn id="20" dur="500" fill="hold"/>
                                        <p:tgtEl>
                                          <p:spTgt spid="5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additive="base">
                                        <p:cTn id="23" dur="500" fill="hold"/>
                                        <p:tgtEl>
                                          <p:spTgt spid="54"/>
                                        </p:tgtEl>
                                        <p:attrNameLst>
                                          <p:attrName>ppt_x</p:attrName>
                                        </p:attrNameLst>
                                      </p:cBhvr>
                                      <p:tavLst>
                                        <p:tav tm="0">
                                          <p:val>
                                            <p:strVal val="#ppt_x"/>
                                          </p:val>
                                        </p:tav>
                                        <p:tav tm="100000">
                                          <p:val>
                                            <p:strVal val="#ppt_x"/>
                                          </p:val>
                                        </p:tav>
                                      </p:tavLst>
                                    </p:anim>
                                    <p:anim calcmode="lin" valueType="num">
                                      <p:cBhvr additive="base">
                                        <p:cTn id="24" dur="500" fill="hold"/>
                                        <p:tgtEl>
                                          <p:spTgt spid="5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500" fill="hold"/>
                                        <p:tgtEl>
                                          <p:spTgt spid="55"/>
                                        </p:tgtEl>
                                        <p:attrNameLst>
                                          <p:attrName>ppt_x</p:attrName>
                                        </p:attrNameLst>
                                      </p:cBhvr>
                                      <p:tavLst>
                                        <p:tav tm="0">
                                          <p:val>
                                            <p:strVal val="#ppt_x"/>
                                          </p:val>
                                        </p:tav>
                                        <p:tav tm="100000">
                                          <p:val>
                                            <p:strVal val="#ppt_x"/>
                                          </p:val>
                                        </p:tav>
                                      </p:tavLst>
                                    </p:anim>
                                    <p:anim calcmode="lin" valueType="num">
                                      <p:cBhvr additive="base">
                                        <p:cTn id="28" dur="500" fill="hold"/>
                                        <p:tgtEl>
                                          <p:spTgt spid="5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additive="base">
                                        <p:cTn id="31" dur="500" fill="hold"/>
                                        <p:tgtEl>
                                          <p:spTgt spid="56"/>
                                        </p:tgtEl>
                                        <p:attrNameLst>
                                          <p:attrName>ppt_x</p:attrName>
                                        </p:attrNameLst>
                                      </p:cBhvr>
                                      <p:tavLst>
                                        <p:tav tm="0">
                                          <p:val>
                                            <p:strVal val="#ppt_x"/>
                                          </p:val>
                                        </p:tav>
                                        <p:tav tm="100000">
                                          <p:val>
                                            <p:strVal val="#ppt_x"/>
                                          </p:val>
                                        </p:tav>
                                      </p:tavLst>
                                    </p:anim>
                                    <p:anim calcmode="lin" valueType="num">
                                      <p:cBhvr additive="base">
                                        <p:cTn id="32" dur="500" fill="hold"/>
                                        <p:tgtEl>
                                          <p:spTgt spid="5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additive="base">
                                        <p:cTn id="35" dur="500" fill="hold"/>
                                        <p:tgtEl>
                                          <p:spTgt spid="57"/>
                                        </p:tgtEl>
                                        <p:attrNameLst>
                                          <p:attrName>ppt_x</p:attrName>
                                        </p:attrNameLst>
                                      </p:cBhvr>
                                      <p:tavLst>
                                        <p:tav tm="0">
                                          <p:val>
                                            <p:strVal val="#ppt_x"/>
                                          </p:val>
                                        </p:tav>
                                        <p:tav tm="100000">
                                          <p:val>
                                            <p:strVal val="#ppt_x"/>
                                          </p:val>
                                        </p:tav>
                                      </p:tavLst>
                                    </p:anim>
                                    <p:anim calcmode="lin" valueType="num">
                                      <p:cBhvr additive="base">
                                        <p:cTn id="36" dur="500" fill="hold"/>
                                        <p:tgtEl>
                                          <p:spTgt spid="57"/>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64"/>
                                        </p:tgtEl>
                                        <p:attrNameLst>
                                          <p:attrName>style.visibility</p:attrName>
                                        </p:attrNameLst>
                                      </p:cBhvr>
                                      <p:to>
                                        <p:strVal val="visible"/>
                                      </p:to>
                                    </p:set>
                                    <p:animEffect transition="in" filter="fade">
                                      <p:cBhvr>
                                        <p:cTn id="40" dur="500"/>
                                        <p:tgtEl>
                                          <p:spTgt spid="64"/>
                                        </p:tgtEl>
                                      </p:cBhvr>
                                    </p:animEffect>
                                  </p:childTnLst>
                                </p:cTn>
                              </p:par>
                            </p:childTnLst>
                          </p:cTn>
                        </p:par>
                        <p:par>
                          <p:cTn id="41" fill="hold">
                            <p:stCondLst>
                              <p:cond delay="1000"/>
                            </p:stCondLst>
                            <p:childTnLst>
                              <p:par>
                                <p:cTn id="42" presetID="22" presetClass="entr" presetSubtype="8"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left)">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52" grpId="0"/>
      <p:bldP spid="53" grpId="0"/>
      <p:bldP spid="54" grpId="0"/>
      <p:bldP spid="55" grpId="0"/>
      <p:bldP spid="56" grpId="0"/>
      <p:bldP spid="5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451767">
            <a:off x="4555889" y="3051114"/>
            <a:ext cx="4757094" cy="1386272"/>
          </a:xfrm>
          <a:custGeom>
            <a:avLst/>
            <a:gdLst>
              <a:gd name="connsiteX0" fmla="*/ 0 w 6342792"/>
              <a:gd name="connsiteY0" fmla="*/ 0 h 1343117"/>
              <a:gd name="connsiteX1" fmla="*/ 6342792 w 6342792"/>
              <a:gd name="connsiteY1" fmla="*/ 0 h 1343117"/>
              <a:gd name="connsiteX2" fmla="*/ 6342792 w 6342792"/>
              <a:gd name="connsiteY2" fmla="*/ 1343117 h 1343117"/>
              <a:gd name="connsiteX3" fmla="*/ 0 w 6342792"/>
              <a:gd name="connsiteY3" fmla="*/ 1343117 h 1343117"/>
              <a:gd name="connsiteX4" fmla="*/ 0 w 6342792"/>
              <a:gd name="connsiteY4" fmla="*/ 0 h 1343117"/>
              <a:gd name="connsiteX0-1" fmla="*/ 664059 w 6342792"/>
              <a:gd name="connsiteY0-2" fmla="*/ 0 h 1848362"/>
              <a:gd name="connsiteX1-3" fmla="*/ 6342792 w 6342792"/>
              <a:gd name="connsiteY1-4" fmla="*/ 505245 h 1848362"/>
              <a:gd name="connsiteX2-5" fmla="*/ 6342792 w 6342792"/>
              <a:gd name="connsiteY2-6" fmla="*/ 1848362 h 1848362"/>
              <a:gd name="connsiteX3-7" fmla="*/ 0 w 6342792"/>
              <a:gd name="connsiteY3-8" fmla="*/ 1848362 h 1848362"/>
              <a:gd name="connsiteX4-9" fmla="*/ 664059 w 6342792"/>
              <a:gd name="connsiteY4-10" fmla="*/ 0 h 184836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342792" h="1848362">
                <a:moveTo>
                  <a:pt x="664059" y="0"/>
                </a:moveTo>
                <a:lnTo>
                  <a:pt x="6342792" y="505245"/>
                </a:lnTo>
                <a:lnTo>
                  <a:pt x="6342792" y="1848362"/>
                </a:lnTo>
                <a:lnTo>
                  <a:pt x="0" y="1848362"/>
                </a:lnTo>
                <a:lnTo>
                  <a:pt x="664059" y="0"/>
                </a:lnTo>
                <a:close/>
              </a:path>
            </a:pathLst>
          </a:cu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3" name="矩形 2"/>
          <p:cNvSpPr/>
          <p:nvPr/>
        </p:nvSpPr>
        <p:spPr>
          <a:xfrm rot="1451767">
            <a:off x="3401060" y="3574903"/>
            <a:ext cx="3217278" cy="931536"/>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4" name="矩形 3"/>
          <p:cNvSpPr/>
          <p:nvPr/>
        </p:nvSpPr>
        <p:spPr>
          <a:xfrm rot="1451767">
            <a:off x="3185416" y="2396100"/>
            <a:ext cx="4668818" cy="1036873"/>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5" name="矩形 4"/>
          <p:cNvSpPr/>
          <p:nvPr/>
        </p:nvSpPr>
        <p:spPr>
          <a:xfrm rot="1451767">
            <a:off x="4476285" y="1419708"/>
            <a:ext cx="4757094" cy="1952330"/>
          </a:xfrm>
          <a:custGeom>
            <a:avLst/>
            <a:gdLst>
              <a:gd name="connsiteX0" fmla="*/ 0 w 6342792"/>
              <a:gd name="connsiteY0" fmla="*/ 0 h 1908082"/>
              <a:gd name="connsiteX1" fmla="*/ 6342792 w 6342792"/>
              <a:gd name="connsiteY1" fmla="*/ 0 h 1908082"/>
              <a:gd name="connsiteX2" fmla="*/ 6342792 w 6342792"/>
              <a:gd name="connsiteY2" fmla="*/ 1908082 h 1908082"/>
              <a:gd name="connsiteX3" fmla="*/ 0 w 6342792"/>
              <a:gd name="connsiteY3" fmla="*/ 1908082 h 1908082"/>
              <a:gd name="connsiteX4" fmla="*/ 0 w 6342792"/>
              <a:gd name="connsiteY4" fmla="*/ 0 h 1908082"/>
              <a:gd name="connsiteX0-1" fmla="*/ 944764 w 6342792"/>
              <a:gd name="connsiteY0-2" fmla="*/ 0 h 2603106"/>
              <a:gd name="connsiteX1-3" fmla="*/ 6342792 w 6342792"/>
              <a:gd name="connsiteY1-4" fmla="*/ 695024 h 2603106"/>
              <a:gd name="connsiteX2-5" fmla="*/ 6342792 w 6342792"/>
              <a:gd name="connsiteY2-6" fmla="*/ 2603106 h 2603106"/>
              <a:gd name="connsiteX3-7" fmla="*/ 0 w 6342792"/>
              <a:gd name="connsiteY3-8" fmla="*/ 2603106 h 2603106"/>
              <a:gd name="connsiteX4-9" fmla="*/ 944764 w 6342792"/>
              <a:gd name="connsiteY4-10" fmla="*/ 0 h 260310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342792" h="2603106">
                <a:moveTo>
                  <a:pt x="944764" y="0"/>
                </a:moveTo>
                <a:lnTo>
                  <a:pt x="6342792" y="695024"/>
                </a:lnTo>
                <a:lnTo>
                  <a:pt x="6342792" y="2603106"/>
                </a:lnTo>
                <a:lnTo>
                  <a:pt x="0" y="2603106"/>
                </a:lnTo>
                <a:lnTo>
                  <a:pt x="944764" y="0"/>
                </a:lnTo>
                <a:close/>
              </a:path>
            </a:pathLst>
          </a:cu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6" name="Freeform 5"/>
          <p:cNvSpPr/>
          <p:nvPr/>
        </p:nvSpPr>
        <p:spPr bwMode="auto">
          <a:xfrm>
            <a:off x="4285153" y="774579"/>
            <a:ext cx="1469924" cy="1557276"/>
          </a:xfrm>
          <a:custGeom>
            <a:avLst/>
            <a:gdLst>
              <a:gd name="T0" fmla="*/ 2245 w 2245"/>
              <a:gd name="T1" fmla="*/ 0 h 2370"/>
              <a:gd name="T2" fmla="*/ 1772 w 2245"/>
              <a:gd name="T3" fmla="*/ 223 h 2370"/>
              <a:gd name="T4" fmla="*/ 702 w 2245"/>
              <a:gd name="T5" fmla="*/ 223 h 2370"/>
              <a:gd name="T6" fmla="*/ 0 w 2245"/>
              <a:gd name="T7" fmla="*/ 1012 h 2370"/>
              <a:gd name="T8" fmla="*/ 0 w 2245"/>
              <a:gd name="T9" fmla="*/ 2370 h 2370"/>
              <a:gd name="T10" fmla="*/ 468 w 2245"/>
              <a:gd name="T11" fmla="*/ 2089 h 2370"/>
              <a:gd name="T12" fmla="*/ 1431 w 2245"/>
              <a:gd name="T13" fmla="*/ 2089 h 2370"/>
              <a:gd name="T14" fmla="*/ 2240 w 2245"/>
              <a:gd name="T15" fmla="*/ 1373 h 2370"/>
              <a:gd name="T16" fmla="*/ 2245 w 2245"/>
              <a:gd name="T17" fmla="*/ 0 h 2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45" h="2370">
                <a:moveTo>
                  <a:pt x="2245" y="0"/>
                </a:moveTo>
                <a:cubicBezTo>
                  <a:pt x="2134" y="114"/>
                  <a:pt x="1990" y="199"/>
                  <a:pt x="1772" y="223"/>
                </a:cubicBezTo>
                <a:cubicBezTo>
                  <a:pt x="1415" y="223"/>
                  <a:pt x="1058" y="223"/>
                  <a:pt x="702" y="223"/>
                </a:cubicBezTo>
                <a:cubicBezTo>
                  <a:pt x="409" y="254"/>
                  <a:pt x="2" y="616"/>
                  <a:pt x="0" y="1012"/>
                </a:cubicBezTo>
                <a:cubicBezTo>
                  <a:pt x="0" y="1465"/>
                  <a:pt x="0" y="1917"/>
                  <a:pt x="0" y="2370"/>
                </a:cubicBezTo>
                <a:cubicBezTo>
                  <a:pt x="101" y="2221"/>
                  <a:pt x="241" y="2112"/>
                  <a:pt x="468" y="2089"/>
                </a:cubicBezTo>
                <a:cubicBezTo>
                  <a:pt x="789" y="2089"/>
                  <a:pt x="1110" y="2089"/>
                  <a:pt x="1431" y="2089"/>
                </a:cubicBezTo>
                <a:cubicBezTo>
                  <a:pt x="1798" y="2064"/>
                  <a:pt x="2087" y="1870"/>
                  <a:pt x="2240" y="1373"/>
                </a:cubicBezTo>
                <a:cubicBezTo>
                  <a:pt x="2242" y="916"/>
                  <a:pt x="2243" y="458"/>
                  <a:pt x="2245" y="0"/>
                </a:cubicBezTo>
                <a:close/>
              </a:path>
            </a:pathLst>
          </a:custGeom>
          <a:solidFill>
            <a:schemeClr val="accent4"/>
          </a:solidFill>
          <a:ln w="9" cap="flat">
            <a:noFill/>
            <a:prstDash val="solid"/>
            <a:miter lim="800000"/>
          </a:ln>
        </p:spPr>
        <p:txBody>
          <a:bodyPr vert="horz" wrap="square" lIns="68532" tIns="34267" rIns="68532" bIns="34267" numCol="1" anchor="t" anchorCtr="0" compatLnSpc="1"/>
          <a:lstStyle/>
          <a:p>
            <a:endParaRPr lang="zh-CN" altLang="en-US" sz="1350" dirty="0">
              <a:solidFill>
                <a:schemeClr val="accent1"/>
              </a:solidFill>
              <a:latin typeface="微软雅黑" panose="020B0503020204020204" pitchFamily="34" charset="-122"/>
              <a:ea typeface="微软雅黑" panose="020B0503020204020204" pitchFamily="34" charset="-122"/>
              <a:cs typeface="+mn-ea"/>
              <a:sym typeface="+mn-lt"/>
            </a:endParaRPr>
          </a:p>
        </p:txBody>
      </p:sp>
      <p:sp>
        <p:nvSpPr>
          <p:cNvPr id="7" name="Freeform 6"/>
          <p:cNvSpPr/>
          <p:nvPr/>
        </p:nvSpPr>
        <p:spPr bwMode="auto">
          <a:xfrm>
            <a:off x="4455339" y="2336373"/>
            <a:ext cx="1060274" cy="1123529"/>
          </a:xfrm>
          <a:custGeom>
            <a:avLst/>
            <a:gdLst>
              <a:gd name="T0" fmla="*/ 1621 w 1621"/>
              <a:gd name="T1" fmla="*/ 0 h 1711"/>
              <a:gd name="T2" fmla="*/ 1280 w 1621"/>
              <a:gd name="T3" fmla="*/ 161 h 1711"/>
              <a:gd name="T4" fmla="*/ 507 w 1621"/>
              <a:gd name="T5" fmla="*/ 161 h 1711"/>
              <a:gd name="T6" fmla="*/ 0 w 1621"/>
              <a:gd name="T7" fmla="*/ 731 h 1711"/>
              <a:gd name="T8" fmla="*/ 0 w 1621"/>
              <a:gd name="T9" fmla="*/ 1711 h 1711"/>
              <a:gd name="T10" fmla="*/ 338 w 1621"/>
              <a:gd name="T11" fmla="*/ 1508 h 1711"/>
              <a:gd name="T12" fmla="*/ 1033 w 1621"/>
              <a:gd name="T13" fmla="*/ 1508 h 1711"/>
              <a:gd name="T14" fmla="*/ 1618 w 1621"/>
              <a:gd name="T15" fmla="*/ 991 h 1711"/>
              <a:gd name="T16" fmla="*/ 1621 w 1621"/>
              <a:gd name="T17" fmla="*/ 0 h 1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1" h="1711">
                <a:moveTo>
                  <a:pt x="1621" y="0"/>
                </a:moveTo>
                <a:cubicBezTo>
                  <a:pt x="1541" y="82"/>
                  <a:pt x="1437" y="144"/>
                  <a:pt x="1280" y="161"/>
                </a:cubicBezTo>
                <a:cubicBezTo>
                  <a:pt x="1022" y="161"/>
                  <a:pt x="764" y="161"/>
                  <a:pt x="507" y="161"/>
                </a:cubicBezTo>
                <a:cubicBezTo>
                  <a:pt x="295" y="183"/>
                  <a:pt x="1" y="444"/>
                  <a:pt x="0" y="731"/>
                </a:cubicBezTo>
                <a:cubicBezTo>
                  <a:pt x="0" y="1057"/>
                  <a:pt x="0" y="1384"/>
                  <a:pt x="0" y="1711"/>
                </a:cubicBezTo>
                <a:cubicBezTo>
                  <a:pt x="73" y="1604"/>
                  <a:pt x="174" y="1525"/>
                  <a:pt x="338" y="1508"/>
                </a:cubicBezTo>
                <a:cubicBezTo>
                  <a:pt x="570" y="1508"/>
                  <a:pt x="801" y="1508"/>
                  <a:pt x="1033" y="1508"/>
                </a:cubicBezTo>
                <a:cubicBezTo>
                  <a:pt x="1298" y="1490"/>
                  <a:pt x="1507" y="1350"/>
                  <a:pt x="1618" y="991"/>
                </a:cubicBezTo>
                <a:cubicBezTo>
                  <a:pt x="1619" y="661"/>
                  <a:pt x="1620" y="331"/>
                  <a:pt x="1621" y="0"/>
                </a:cubicBezTo>
                <a:close/>
              </a:path>
            </a:pathLst>
          </a:custGeom>
          <a:solidFill>
            <a:schemeClr val="bg1"/>
          </a:solidFill>
          <a:ln w="9" cap="flat">
            <a:noFill/>
            <a:prstDash val="solid"/>
            <a:miter lim="800000"/>
          </a:ln>
        </p:spPr>
        <p:txBody>
          <a:bodyPr vert="horz" wrap="square" lIns="68532" tIns="34267" rIns="68532" bIns="34267" numCol="1" anchor="t" anchorCtr="0" compatLnSpc="1"/>
          <a:lstStyle/>
          <a:p>
            <a:endParaRPr lang="zh-CN" altLang="en-US" sz="135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8" name="Freeform 7"/>
          <p:cNvSpPr/>
          <p:nvPr/>
        </p:nvSpPr>
        <p:spPr bwMode="auto">
          <a:xfrm>
            <a:off x="3113430" y="2839400"/>
            <a:ext cx="1061780" cy="1122023"/>
          </a:xfrm>
          <a:custGeom>
            <a:avLst/>
            <a:gdLst>
              <a:gd name="T0" fmla="*/ 0 w 1621"/>
              <a:gd name="T1" fmla="*/ 0 h 1710"/>
              <a:gd name="T2" fmla="*/ 342 w 1621"/>
              <a:gd name="T3" fmla="*/ 160 h 1710"/>
              <a:gd name="T4" fmla="*/ 1114 w 1621"/>
              <a:gd name="T5" fmla="*/ 160 h 1710"/>
              <a:gd name="T6" fmla="*/ 1621 w 1621"/>
              <a:gd name="T7" fmla="*/ 730 h 1710"/>
              <a:gd name="T8" fmla="*/ 1621 w 1621"/>
              <a:gd name="T9" fmla="*/ 1710 h 1710"/>
              <a:gd name="T10" fmla="*/ 1283 w 1621"/>
              <a:gd name="T11" fmla="*/ 1508 h 1710"/>
              <a:gd name="T12" fmla="*/ 588 w 1621"/>
              <a:gd name="T13" fmla="*/ 1508 h 1710"/>
              <a:gd name="T14" fmla="*/ 4 w 1621"/>
              <a:gd name="T15" fmla="*/ 991 h 1710"/>
              <a:gd name="T16" fmla="*/ 0 w 1621"/>
              <a:gd name="T17" fmla="*/ 0 h 1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21" h="1710">
                <a:moveTo>
                  <a:pt x="0" y="0"/>
                </a:moveTo>
                <a:cubicBezTo>
                  <a:pt x="80" y="81"/>
                  <a:pt x="184" y="143"/>
                  <a:pt x="342" y="160"/>
                </a:cubicBezTo>
                <a:cubicBezTo>
                  <a:pt x="599" y="160"/>
                  <a:pt x="857" y="160"/>
                  <a:pt x="1114" y="160"/>
                </a:cubicBezTo>
                <a:cubicBezTo>
                  <a:pt x="1326" y="182"/>
                  <a:pt x="1620" y="444"/>
                  <a:pt x="1621" y="730"/>
                </a:cubicBezTo>
                <a:cubicBezTo>
                  <a:pt x="1621" y="1057"/>
                  <a:pt x="1621" y="1384"/>
                  <a:pt x="1621" y="1710"/>
                </a:cubicBezTo>
                <a:cubicBezTo>
                  <a:pt x="1548" y="1603"/>
                  <a:pt x="1447" y="1524"/>
                  <a:pt x="1283" y="1508"/>
                </a:cubicBezTo>
                <a:cubicBezTo>
                  <a:pt x="1052" y="1508"/>
                  <a:pt x="820" y="1508"/>
                  <a:pt x="588" y="1508"/>
                </a:cubicBezTo>
                <a:cubicBezTo>
                  <a:pt x="323" y="1490"/>
                  <a:pt x="114" y="1350"/>
                  <a:pt x="4" y="991"/>
                </a:cubicBezTo>
                <a:cubicBezTo>
                  <a:pt x="2" y="661"/>
                  <a:pt x="1" y="330"/>
                  <a:pt x="0" y="0"/>
                </a:cubicBezTo>
                <a:close/>
              </a:path>
            </a:pathLst>
          </a:custGeom>
          <a:solidFill>
            <a:schemeClr val="accent4"/>
          </a:solidFill>
          <a:ln w="9" cap="flat">
            <a:noFill/>
            <a:prstDash val="solid"/>
            <a:miter lim="800000"/>
          </a:ln>
        </p:spPr>
        <p:txBody>
          <a:bodyPr vert="horz" wrap="square" lIns="68532" tIns="34267" rIns="68532" bIns="34267" numCol="1" anchor="t" anchorCtr="0" compatLnSpc="1"/>
          <a:lstStyle/>
          <a:p>
            <a:endParaRPr lang="zh-CN" altLang="en-US" sz="1350" dirty="0">
              <a:solidFill>
                <a:schemeClr val="accent1"/>
              </a:solidFill>
              <a:latin typeface="微软雅黑" panose="020B0503020204020204" pitchFamily="34" charset="-122"/>
              <a:ea typeface="微软雅黑" panose="020B0503020204020204" pitchFamily="34" charset="-122"/>
              <a:cs typeface="+mn-ea"/>
              <a:sym typeface="+mn-lt"/>
            </a:endParaRPr>
          </a:p>
        </p:txBody>
      </p:sp>
      <p:sp>
        <p:nvSpPr>
          <p:cNvPr id="9" name="Freeform 8"/>
          <p:cNvSpPr/>
          <p:nvPr/>
        </p:nvSpPr>
        <p:spPr bwMode="auto">
          <a:xfrm>
            <a:off x="2872459" y="1354416"/>
            <a:ext cx="1201844" cy="1272630"/>
          </a:xfrm>
          <a:custGeom>
            <a:avLst/>
            <a:gdLst>
              <a:gd name="T0" fmla="*/ 0 w 1835"/>
              <a:gd name="T1" fmla="*/ 0 h 1937"/>
              <a:gd name="T2" fmla="*/ 387 w 1835"/>
              <a:gd name="T3" fmla="*/ 182 h 1937"/>
              <a:gd name="T4" fmla="*/ 1261 w 1835"/>
              <a:gd name="T5" fmla="*/ 182 h 1937"/>
              <a:gd name="T6" fmla="*/ 1835 w 1835"/>
              <a:gd name="T7" fmla="*/ 827 h 1937"/>
              <a:gd name="T8" fmla="*/ 1835 w 1835"/>
              <a:gd name="T9" fmla="*/ 1937 h 1937"/>
              <a:gd name="T10" fmla="*/ 1453 w 1835"/>
              <a:gd name="T11" fmla="*/ 1707 h 1937"/>
              <a:gd name="T12" fmla="*/ 666 w 1835"/>
              <a:gd name="T13" fmla="*/ 1707 h 1937"/>
              <a:gd name="T14" fmla="*/ 4 w 1835"/>
              <a:gd name="T15" fmla="*/ 1122 h 1937"/>
              <a:gd name="T16" fmla="*/ 0 w 1835"/>
              <a:gd name="T17" fmla="*/ 0 h 1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35" h="1937">
                <a:moveTo>
                  <a:pt x="0" y="0"/>
                </a:moveTo>
                <a:cubicBezTo>
                  <a:pt x="91" y="93"/>
                  <a:pt x="209" y="163"/>
                  <a:pt x="387" y="182"/>
                </a:cubicBezTo>
                <a:cubicBezTo>
                  <a:pt x="678" y="182"/>
                  <a:pt x="970" y="182"/>
                  <a:pt x="1261" y="182"/>
                </a:cubicBezTo>
                <a:cubicBezTo>
                  <a:pt x="1501" y="207"/>
                  <a:pt x="1834" y="503"/>
                  <a:pt x="1835" y="827"/>
                </a:cubicBezTo>
                <a:cubicBezTo>
                  <a:pt x="1835" y="1197"/>
                  <a:pt x="1835" y="1567"/>
                  <a:pt x="1835" y="1937"/>
                </a:cubicBezTo>
                <a:cubicBezTo>
                  <a:pt x="1753" y="1816"/>
                  <a:pt x="1638" y="1726"/>
                  <a:pt x="1453" y="1707"/>
                </a:cubicBezTo>
                <a:cubicBezTo>
                  <a:pt x="1190" y="1707"/>
                  <a:pt x="928" y="1707"/>
                  <a:pt x="666" y="1707"/>
                </a:cubicBezTo>
                <a:cubicBezTo>
                  <a:pt x="366" y="1687"/>
                  <a:pt x="129" y="1529"/>
                  <a:pt x="4" y="1122"/>
                </a:cubicBezTo>
                <a:cubicBezTo>
                  <a:pt x="3" y="748"/>
                  <a:pt x="1" y="374"/>
                  <a:pt x="0" y="0"/>
                </a:cubicBezTo>
                <a:close/>
              </a:path>
            </a:pathLst>
          </a:custGeom>
          <a:solidFill>
            <a:schemeClr val="bg1"/>
          </a:solidFill>
          <a:ln w="9" cap="flat">
            <a:noFill/>
            <a:prstDash val="solid"/>
            <a:miter lim="800000"/>
          </a:ln>
        </p:spPr>
        <p:txBody>
          <a:bodyPr vert="horz" wrap="square" lIns="68532" tIns="34267" rIns="68532" bIns="34267" numCol="1" anchor="t" anchorCtr="0" compatLnSpc="1"/>
          <a:lstStyle/>
          <a:p>
            <a:endParaRPr lang="zh-CN" altLang="en-US" sz="1350" dirty="0">
              <a:solidFill>
                <a:schemeClr val="accent1"/>
              </a:solidFill>
              <a:latin typeface="微软雅黑" panose="020B0503020204020204" pitchFamily="34" charset="-122"/>
              <a:ea typeface="微软雅黑" panose="020B0503020204020204" pitchFamily="34" charset="-122"/>
              <a:cs typeface="+mn-ea"/>
              <a:sym typeface="+mn-lt"/>
            </a:endParaRPr>
          </a:p>
        </p:txBody>
      </p:sp>
      <p:sp>
        <p:nvSpPr>
          <p:cNvPr id="10" name="Freeform 9"/>
          <p:cNvSpPr/>
          <p:nvPr/>
        </p:nvSpPr>
        <p:spPr bwMode="auto">
          <a:xfrm>
            <a:off x="4233947" y="3792742"/>
            <a:ext cx="938282" cy="992501"/>
          </a:xfrm>
          <a:custGeom>
            <a:avLst/>
            <a:gdLst>
              <a:gd name="T0" fmla="*/ 1434 w 1434"/>
              <a:gd name="T1" fmla="*/ 0 h 1513"/>
              <a:gd name="T2" fmla="*/ 1132 w 1434"/>
              <a:gd name="T3" fmla="*/ 142 h 1513"/>
              <a:gd name="T4" fmla="*/ 449 w 1434"/>
              <a:gd name="T5" fmla="*/ 142 h 1513"/>
              <a:gd name="T6" fmla="*/ 0 w 1434"/>
              <a:gd name="T7" fmla="*/ 646 h 1513"/>
              <a:gd name="T8" fmla="*/ 0 w 1434"/>
              <a:gd name="T9" fmla="*/ 1513 h 1513"/>
              <a:gd name="T10" fmla="*/ 299 w 1434"/>
              <a:gd name="T11" fmla="*/ 1334 h 1513"/>
              <a:gd name="T12" fmla="*/ 914 w 1434"/>
              <a:gd name="T13" fmla="*/ 1334 h 1513"/>
              <a:gd name="T14" fmla="*/ 1431 w 1434"/>
              <a:gd name="T15" fmla="*/ 877 h 1513"/>
              <a:gd name="T16" fmla="*/ 1434 w 1434"/>
              <a:gd name="T17" fmla="*/ 0 h 1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4" h="1513">
                <a:moveTo>
                  <a:pt x="1434" y="0"/>
                </a:moveTo>
                <a:cubicBezTo>
                  <a:pt x="1364" y="73"/>
                  <a:pt x="1271" y="127"/>
                  <a:pt x="1132" y="142"/>
                </a:cubicBezTo>
                <a:cubicBezTo>
                  <a:pt x="904" y="142"/>
                  <a:pt x="677" y="142"/>
                  <a:pt x="449" y="142"/>
                </a:cubicBezTo>
                <a:cubicBezTo>
                  <a:pt x="262" y="162"/>
                  <a:pt x="2" y="393"/>
                  <a:pt x="0" y="646"/>
                </a:cubicBezTo>
                <a:cubicBezTo>
                  <a:pt x="0" y="935"/>
                  <a:pt x="0" y="1224"/>
                  <a:pt x="0" y="1513"/>
                </a:cubicBezTo>
                <a:cubicBezTo>
                  <a:pt x="65" y="1419"/>
                  <a:pt x="155" y="1349"/>
                  <a:pt x="299" y="1334"/>
                </a:cubicBezTo>
                <a:cubicBezTo>
                  <a:pt x="504" y="1334"/>
                  <a:pt x="709" y="1334"/>
                  <a:pt x="914" y="1334"/>
                </a:cubicBezTo>
                <a:cubicBezTo>
                  <a:pt x="1149" y="1318"/>
                  <a:pt x="1334" y="1194"/>
                  <a:pt x="1431" y="877"/>
                </a:cubicBezTo>
                <a:cubicBezTo>
                  <a:pt x="1432" y="585"/>
                  <a:pt x="1433" y="292"/>
                  <a:pt x="1434" y="0"/>
                </a:cubicBezTo>
                <a:close/>
              </a:path>
            </a:pathLst>
          </a:custGeom>
          <a:solidFill>
            <a:schemeClr val="accent4"/>
          </a:solidFill>
          <a:ln w="9" cap="flat">
            <a:noFill/>
            <a:prstDash val="solid"/>
            <a:miter lim="800000"/>
          </a:ln>
        </p:spPr>
        <p:txBody>
          <a:bodyPr vert="horz" wrap="square" lIns="68532" tIns="34267" rIns="68532" bIns="34267" numCol="1" anchor="t" anchorCtr="0" compatLnSpc="1"/>
          <a:lstStyle/>
          <a:p>
            <a:endParaRPr lang="zh-CN" altLang="en-US" sz="1350" dirty="0">
              <a:solidFill>
                <a:schemeClr val="accent1"/>
              </a:solidFill>
              <a:latin typeface="微软雅黑" panose="020B0503020204020204" pitchFamily="34" charset="-122"/>
              <a:ea typeface="微软雅黑" panose="020B0503020204020204" pitchFamily="34" charset="-122"/>
              <a:cs typeface="+mn-ea"/>
              <a:sym typeface="+mn-lt"/>
            </a:endParaRPr>
          </a:p>
        </p:txBody>
      </p:sp>
      <p:sp>
        <p:nvSpPr>
          <p:cNvPr id="11" name="TextBox 8"/>
          <p:cNvSpPr txBox="1"/>
          <p:nvPr/>
        </p:nvSpPr>
        <p:spPr>
          <a:xfrm>
            <a:off x="4668784" y="1264876"/>
            <a:ext cx="604653" cy="523092"/>
          </a:xfrm>
          <a:prstGeom prst="rect">
            <a:avLst/>
          </a:prstGeom>
          <a:noFill/>
        </p:spPr>
        <p:txBody>
          <a:bodyPr wrap="non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cs typeface="+mn-ea"/>
                <a:sym typeface="+mn-lt"/>
              </a:rPr>
              <a:t>01</a:t>
            </a:r>
            <a:endParaRPr lang="zh-CN" altLang="en-US" sz="28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2" name="TextBox 9"/>
          <p:cNvSpPr txBox="1"/>
          <p:nvPr/>
        </p:nvSpPr>
        <p:spPr>
          <a:xfrm>
            <a:off x="3187165" y="1702390"/>
            <a:ext cx="604653" cy="523092"/>
          </a:xfrm>
          <a:prstGeom prst="rect">
            <a:avLst/>
          </a:prstGeom>
          <a:noFill/>
        </p:spPr>
        <p:txBody>
          <a:bodyPr wrap="none" rtlCol="0">
            <a:spAutoFit/>
          </a:bodyPr>
          <a:lstStyle/>
          <a:p>
            <a:r>
              <a:rPr lang="en-US" altLang="zh-CN" sz="2800" dirty="0">
                <a:solidFill>
                  <a:srgbClr val="123E61"/>
                </a:solidFill>
                <a:latin typeface="微软雅黑" panose="020B0503020204020204" pitchFamily="34" charset="-122"/>
                <a:ea typeface="微软雅黑" panose="020B0503020204020204" pitchFamily="34" charset="-122"/>
                <a:cs typeface="+mn-ea"/>
                <a:sym typeface="+mn-lt"/>
              </a:rPr>
              <a:t>02</a:t>
            </a:r>
            <a:endParaRPr lang="zh-CN" altLang="en-US" sz="28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3" name="TextBox 10"/>
          <p:cNvSpPr txBox="1"/>
          <p:nvPr/>
        </p:nvSpPr>
        <p:spPr>
          <a:xfrm>
            <a:off x="4701246" y="2578963"/>
            <a:ext cx="681597" cy="599844"/>
          </a:xfrm>
          <a:prstGeom prst="rect">
            <a:avLst/>
          </a:prstGeom>
          <a:noFill/>
        </p:spPr>
        <p:txBody>
          <a:bodyPr wrap="none" rtlCol="0">
            <a:spAutoFit/>
          </a:bodyPr>
          <a:lstStyle/>
          <a:p>
            <a:r>
              <a:rPr lang="en-US" altLang="zh-CN" sz="3300" dirty="0">
                <a:solidFill>
                  <a:srgbClr val="123E61"/>
                </a:solidFill>
                <a:latin typeface="微软雅黑" panose="020B0503020204020204" pitchFamily="34" charset="-122"/>
                <a:ea typeface="微软雅黑" panose="020B0503020204020204" pitchFamily="34" charset="-122"/>
                <a:cs typeface="+mn-ea"/>
                <a:sym typeface="+mn-lt"/>
              </a:rPr>
              <a:t>03</a:t>
            </a:r>
            <a:endParaRPr lang="zh-CN" altLang="en-US" sz="33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4" name="TextBox 11"/>
          <p:cNvSpPr txBox="1"/>
          <p:nvPr/>
        </p:nvSpPr>
        <p:spPr>
          <a:xfrm>
            <a:off x="3354511" y="3128814"/>
            <a:ext cx="604653" cy="523092"/>
          </a:xfrm>
          <a:prstGeom prst="rect">
            <a:avLst/>
          </a:prstGeom>
          <a:noFill/>
        </p:spPr>
        <p:txBody>
          <a:bodyPr wrap="non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cs typeface="+mn-ea"/>
                <a:sym typeface="+mn-lt"/>
              </a:rPr>
              <a:t>04</a:t>
            </a:r>
            <a:endParaRPr lang="zh-CN" altLang="en-US" sz="28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5" name="TextBox 12"/>
          <p:cNvSpPr txBox="1"/>
          <p:nvPr/>
        </p:nvSpPr>
        <p:spPr>
          <a:xfrm>
            <a:off x="4390460" y="4005386"/>
            <a:ext cx="604653" cy="523092"/>
          </a:xfrm>
          <a:prstGeom prst="rect">
            <a:avLst/>
          </a:prstGeom>
          <a:noFill/>
        </p:spPr>
        <p:txBody>
          <a:bodyPr wrap="none" rtlCol="0">
            <a:spAutoFit/>
          </a:bodyPr>
          <a:lstStyle/>
          <a:p>
            <a:r>
              <a:rPr lang="en-US" altLang="zh-CN" sz="2800" dirty="0">
                <a:solidFill>
                  <a:schemeClr val="bg1"/>
                </a:solidFill>
                <a:latin typeface="微软雅黑" panose="020B0503020204020204" pitchFamily="34" charset="-122"/>
                <a:ea typeface="微软雅黑" panose="020B0503020204020204" pitchFamily="34" charset="-122"/>
                <a:cs typeface="+mn-ea"/>
                <a:sym typeface="+mn-lt"/>
              </a:rPr>
              <a:t>05</a:t>
            </a:r>
            <a:endParaRPr lang="zh-CN" altLang="en-US" sz="28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16" name="TextBox 13"/>
          <p:cNvSpPr txBox="1"/>
          <p:nvPr/>
        </p:nvSpPr>
        <p:spPr>
          <a:xfrm>
            <a:off x="5971196" y="838002"/>
            <a:ext cx="1496963" cy="276871"/>
          </a:xfrm>
          <a:prstGeom prst="rect">
            <a:avLst/>
          </a:prstGeom>
          <a:noFill/>
        </p:spPr>
        <p:txBody>
          <a:bodyPr wrap="square" rtlCol="0">
            <a:spAutoFit/>
          </a:bodyPr>
          <a:lstStyle/>
          <a:p>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添加标题</a:t>
            </a:r>
            <a:endParaRPr lang="en-US" altLang="zh-CN" sz="12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7" name="TextBox 14"/>
          <p:cNvSpPr txBox="1"/>
          <p:nvPr/>
        </p:nvSpPr>
        <p:spPr>
          <a:xfrm>
            <a:off x="5971197" y="1103405"/>
            <a:ext cx="2741263" cy="411075"/>
          </a:xfrm>
          <a:prstGeom prst="rect">
            <a:avLst/>
          </a:prstGeom>
          <a:noFill/>
        </p:spPr>
        <p:txBody>
          <a:bodyPr wrap="square" rtlCol="0">
            <a:spAutoFit/>
          </a:bodyPr>
          <a:lstStyle>
            <a:defPPr>
              <a:defRPr lang="zh-CN"/>
            </a:defPPr>
            <a:lvl1pPr>
              <a:defRPr>
                <a:latin typeface="+mn-ea"/>
                <a:ea typeface="+mn-ea"/>
              </a:defRPr>
            </a:lvl1p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18" name="TextBox 15"/>
          <p:cNvSpPr txBox="1"/>
          <p:nvPr/>
        </p:nvSpPr>
        <p:spPr>
          <a:xfrm>
            <a:off x="5748069" y="2339960"/>
            <a:ext cx="1496963" cy="276871"/>
          </a:xfrm>
          <a:prstGeom prst="rect">
            <a:avLst/>
          </a:prstGeom>
          <a:noFill/>
        </p:spPr>
        <p:txBody>
          <a:bodyPr wrap="square" rtlCol="0">
            <a:spAutoFit/>
          </a:bodyPr>
          <a:lstStyle>
            <a:defPPr>
              <a:defRPr lang="zh-CN"/>
            </a:defPPr>
            <a:lvl1pPr>
              <a:defRPr sz="2000" b="1">
                <a:latin typeface="+mj-ea"/>
                <a:ea typeface="+mj-ea"/>
              </a:defRPr>
            </a:lvl1pPr>
          </a:lstStyle>
          <a:p>
            <a:r>
              <a:rPr lang="zh-CN" altLang="en-US" sz="1200" dirty="0">
                <a:solidFill>
                  <a:srgbClr val="123E61"/>
                </a:solidFill>
                <a:latin typeface="微软雅黑" panose="020B0503020204020204" pitchFamily="34" charset="-122"/>
                <a:ea typeface="微软雅黑" panose="020B0503020204020204" pitchFamily="34" charset="-122"/>
                <a:cs typeface="+mn-ea"/>
                <a:sym typeface="+mn-lt"/>
              </a:rPr>
              <a:t>添加标题</a:t>
            </a:r>
            <a:endParaRPr lang="en-US" altLang="zh-CN" sz="12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9" name="TextBox 16"/>
          <p:cNvSpPr txBox="1"/>
          <p:nvPr/>
        </p:nvSpPr>
        <p:spPr>
          <a:xfrm>
            <a:off x="5748070" y="2583443"/>
            <a:ext cx="2741263" cy="411075"/>
          </a:xfrm>
          <a:prstGeom prst="rect">
            <a:avLst/>
          </a:prstGeom>
          <a:noFill/>
        </p:spPr>
        <p:txBody>
          <a:bodyPr wrap="square" rtlCol="0">
            <a:spAutoFit/>
          </a:bodyPr>
          <a:lstStyle>
            <a:defPPr>
              <a:defRPr lang="zh-CN"/>
            </a:defPPr>
            <a:lvl1pPr>
              <a:defRPr>
                <a:latin typeface="+mn-ea"/>
                <a:ea typeface="+mn-ea"/>
              </a:defRPr>
            </a:lvl1p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20" name="TextBox 17"/>
          <p:cNvSpPr txBox="1"/>
          <p:nvPr/>
        </p:nvSpPr>
        <p:spPr>
          <a:xfrm>
            <a:off x="5453221" y="3711781"/>
            <a:ext cx="1496963" cy="276871"/>
          </a:xfrm>
          <a:prstGeom prst="rect">
            <a:avLst/>
          </a:prstGeom>
          <a:noFill/>
        </p:spPr>
        <p:txBody>
          <a:bodyPr wrap="square" rtlCol="0">
            <a:spAutoFit/>
          </a:bodyPr>
          <a:lstStyle>
            <a:defPPr>
              <a:defRPr lang="zh-CN"/>
            </a:defPPr>
            <a:lvl1pPr>
              <a:defRPr sz="2000" b="1">
                <a:latin typeface="+mj-ea"/>
                <a:ea typeface="+mj-ea"/>
              </a:defRPr>
            </a:lvl1pPr>
          </a:lstStyle>
          <a:p>
            <a:r>
              <a:rPr lang="zh-CN" altLang="en-US" sz="1200" dirty="0">
                <a:solidFill>
                  <a:srgbClr val="123E61"/>
                </a:solidFill>
                <a:latin typeface="微软雅黑" panose="020B0503020204020204" pitchFamily="34" charset="-122"/>
                <a:ea typeface="微软雅黑" panose="020B0503020204020204" pitchFamily="34" charset="-122"/>
                <a:cs typeface="+mn-ea"/>
                <a:sym typeface="+mn-lt"/>
              </a:rPr>
              <a:t>添加标题</a:t>
            </a:r>
            <a:endParaRPr lang="en-US" altLang="zh-CN" sz="12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21" name="TextBox 18"/>
          <p:cNvSpPr txBox="1"/>
          <p:nvPr/>
        </p:nvSpPr>
        <p:spPr>
          <a:xfrm>
            <a:off x="5453222" y="3977992"/>
            <a:ext cx="2741263" cy="411075"/>
          </a:xfrm>
          <a:prstGeom prst="rect">
            <a:avLst/>
          </a:prstGeom>
          <a:noFill/>
        </p:spPr>
        <p:txBody>
          <a:bodyPr wrap="square" rtlCol="0">
            <a:spAutoFit/>
          </a:bodyPr>
          <a:lstStyle>
            <a:defPPr>
              <a:defRPr lang="zh-CN"/>
            </a:defPPr>
            <a:lvl1pPr>
              <a:defRPr>
                <a:latin typeface="+mn-ea"/>
                <a:ea typeface="+mn-ea"/>
              </a:defRPr>
            </a:lvl1p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22" name="TextBox 19"/>
          <p:cNvSpPr txBox="1"/>
          <p:nvPr/>
        </p:nvSpPr>
        <p:spPr>
          <a:xfrm>
            <a:off x="1222720" y="1376044"/>
            <a:ext cx="1496963" cy="276871"/>
          </a:xfrm>
          <a:prstGeom prst="rect">
            <a:avLst/>
          </a:prstGeom>
          <a:noFill/>
        </p:spPr>
        <p:txBody>
          <a:bodyPr wrap="square" rtlCol="0">
            <a:spAutoFit/>
          </a:bodyPr>
          <a:lstStyle>
            <a:defPPr>
              <a:defRPr lang="zh-CN"/>
            </a:defPPr>
            <a:lvl1pPr algn="r">
              <a:defRPr sz="2000" b="1">
                <a:latin typeface="+mj-ea"/>
                <a:ea typeface="+mj-ea"/>
              </a:defRPr>
            </a:lvl1pPr>
          </a:lstStyle>
          <a:p>
            <a:r>
              <a:rPr lang="zh-CN" altLang="en-US" sz="1200" dirty="0">
                <a:solidFill>
                  <a:srgbClr val="123E61"/>
                </a:solidFill>
                <a:latin typeface="微软雅黑" panose="020B0503020204020204" pitchFamily="34" charset="-122"/>
                <a:ea typeface="微软雅黑" panose="020B0503020204020204" pitchFamily="34" charset="-122"/>
                <a:cs typeface="+mn-ea"/>
                <a:sym typeface="+mn-lt"/>
              </a:rPr>
              <a:t>添加标题</a:t>
            </a:r>
            <a:endParaRPr lang="en-US" altLang="zh-CN" sz="12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23" name="TextBox 20"/>
          <p:cNvSpPr txBox="1"/>
          <p:nvPr/>
        </p:nvSpPr>
        <p:spPr>
          <a:xfrm>
            <a:off x="395536" y="1682011"/>
            <a:ext cx="2325810" cy="411075"/>
          </a:xfrm>
          <a:prstGeom prst="rect">
            <a:avLst/>
          </a:prstGeom>
          <a:noFill/>
        </p:spPr>
        <p:txBody>
          <a:bodyPr wrap="square" rtlCol="0">
            <a:spAutoFit/>
          </a:bodyPr>
          <a:lstStyle>
            <a:defPPr>
              <a:defRPr lang="zh-CN"/>
            </a:defPPr>
            <a:lvl1pPr>
              <a:defRPr>
                <a:latin typeface="+mn-ea"/>
                <a:ea typeface="+mn-ea"/>
              </a:defRPr>
            </a:lvl1p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24" name="TextBox 21"/>
          <p:cNvSpPr txBox="1"/>
          <p:nvPr/>
        </p:nvSpPr>
        <p:spPr>
          <a:xfrm>
            <a:off x="1418853" y="2898137"/>
            <a:ext cx="1496963" cy="276871"/>
          </a:xfrm>
          <a:prstGeom prst="rect">
            <a:avLst/>
          </a:prstGeom>
          <a:noFill/>
        </p:spPr>
        <p:txBody>
          <a:bodyPr wrap="square" rtlCol="0">
            <a:spAutoFit/>
          </a:bodyPr>
          <a:lstStyle>
            <a:defPPr>
              <a:defRPr lang="zh-CN"/>
            </a:defPPr>
            <a:lvl1pPr>
              <a:defRPr sz="2000" b="1">
                <a:latin typeface="+mj-ea"/>
                <a:ea typeface="+mj-ea"/>
              </a:defRPr>
            </a:lvl1pPr>
          </a:lstStyle>
          <a:p>
            <a:pPr algn="r"/>
            <a:r>
              <a:rPr lang="zh-CN" altLang="en-US" sz="1200" dirty="0">
                <a:solidFill>
                  <a:srgbClr val="123E61"/>
                </a:solidFill>
                <a:latin typeface="微软雅黑" panose="020B0503020204020204" pitchFamily="34" charset="-122"/>
                <a:ea typeface="微软雅黑" panose="020B0503020204020204" pitchFamily="34" charset="-122"/>
                <a:cs typeface="+mn-ea"/>
                <a:sym typeface="+mn-lt"/>
              </a:rPr>
              <a:t>添加标题</a:t>
            </a:r>
            <a:endParaRPr lang="en-US" altLang="zh-CN" sz="12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25" name="TextBox 22"/>
          <p:cNvSpPr txBox="1"/>
          <p:nvPr/>
        </p:nvSpPr>
        <p:spPr>
          <a:xfrm>
            <a:off x="583245" y="3204060"/>
            <a:ext cx="2325810" cy="411075"/>
          </a:xfrm>
          <a:prstGeom prst="rect">
            <a:avLst/>
          </a:prstGeom>
          <a:noFill/>
        </p:spPr>
        <p:txBody>
          <a:bodyPr wrap="square" rtlCol="0">
            <a:spAutoFit/>
          </a:bodyPr>
          <a:lstStyle>
            <a:defPPr>
              <a:defRPr lang="zh-CN"/>
            </a:defPPr>
            <a:lvl1pPr>
              <a:defRPr>
                <a:latin typeface="+mn-ea"/>
                <a:ea typeface="+mn-ea"/>
              </a:defRPr>
            </a:lvl1p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49" presetClass="path" presetSubtype="0" accel="50000" decel="50000" fill="hold" grpId="1" nodeType="withEffect">
                                  <p:stCondLst>
                                    <p:cond delay="0"/>
                                  </p:stCondLst>
                                  <p:childTnLst>
                                    <p:animMotion origin="layout" path="M 3.48086E-6 -4.45883E-6 L -0.088 0.79418 " pathEditMode="relative" rAng="0" ptsTypes="AA">
                                      <p:cBhvr>
                                        <p:cTn id="8" dur="500" spd="-100000" fill="hold"/>
                                        <p:tgtEl>
                                          <p:spTgt spid="6"/>
                                        </p:tgtEl>
                                        <p:attrNameLst>
                                          <p:attrName>ppt_x</p:attrName>
                                          <p:attrName>ppt_y</p:attrName>
                                        </p:attrNameLst>
                                      </p:cBhvr>
                                      <p:rCtr x="-4400" y="39709"/>
                                    </p:animMotion>
                                  </p:childTnLst>
                                </p:cTn>
                              </p:par>
                              <p:par>
                                <p:cTn id="9" presetID="1" presetClass="entr" presetSubtype="0" fill="hold" grpId="0" nodeType="withEffect">
                                  <p:stCondLst>
                                    <p:cond delay="100"/>
                                  </p:stCondLst>
                                  <p:childTnLst>
                                    <p:set>
                                      <p:cBhvr>
                                        <p:cTn id="10" dur="1" fill="hold">
                                          <p:stCondLst>
                                            <p:cond delay="0"/>
                                          </p:stCondLst>
                                        </p:cTn>
                                        <p:tgtEl>
                                          <p:spTgt spid="9"/>
                                        </p:tgtEl>
                                        <p:attrNameLst>
                                          <p:attrName>style.visibility</p:attrName>
                                        </p:attrNameLst>
                                      </p:cBhvr>
                                      <p:to>
                                        <p:strVal val="visible"/>
                                      </p:to>
                                    </p:set>
                                  </p:childTnLst>
                                </p:cTn>
                              </p:par>
                              <p:par>
                                <p:cTn id="11" presetID="49" presetClass="path" presetSubtype="0" accel="50000" decel="50000" fill="hold" grpId="1" nodeType="withEffect">
                                  <p:stCondLst>
                                    <p:cond delay="100"/>
                                  </p:stCondLst>
                                  <p:childTnLst>
                                    <p:animMotion origin="layout" path="M 2.44728E-7 -8.41813E-7 L 0.08123 0.70907 " pathEditMode="relative" rAng="0" ptsTypes="AA">
                                      <p:cBhvr>
                                        <p:cTn id="12" dur="500" spd="-100000" fill="hold"/>
                                        <p:tgtEl>
                                          <p:spTgt spid="9"/>
                                        </p:tgtEl>
                                        <p:attrNameLst>
                                          <p:attrName>ppt_x</p:attrName>
                                          <p:attrName>ppt_y</p:attrName>
                                        </p:attrNameLst>
                                      </p:cBhvr>
                                      <p:rCtr x="4061" y="35453"/>
                                    </p:animMotion>
                                  </p:childTnLst>
                                </p:cTn>
                              </p:par>
                              <p:par>
                                <p:cTn id="13" presetID="1" presetClass="entr" presetSubtype="0" fill="hold" grpId="0" nodeType="withEffect">
                                  <p:stCondLst>
                                    <p:cond delay="200"/>
                                  </p:stCondLst>
                                  <p:childTnLst>
                                    <p:set>
                                      <p:cBhvr>
                                        <p:cTn id="14" dur="1" fill="hold">
                                          <p:stCondLst>
                                            <p:cond delay="0"/>
                                          </p:stCondLst>
                                        </p:cTn>
                                        <p:tgtEl>
                                          <p:spTgt spid="7"/>
                                        </p:tgtEl>
                                        <p:attrNameLst>
                                          <p:attrName>style.visibility</p:attrName>
                                        </p:attrNameLst>
                                      </p:cBhvr>
                                      <p:to>
                                        <p:strVal val="visible"/>
                                      </p:to>
                                    </p:set>
                                  </p:childTnLst>
                                </p:cTn>
                              </p:par>
                              <p:par>
                                <p:cTn id="15" presetID="49" presetClass="path" presetSubtype="0" accel="50000" decel="50000" fill="hold" grpId="1" nodeType="withEffect">
                                  <p:stCondLst>
                                    <p:cond delay="200"/>
                                  </p:stCondLst>
                                  <p:childTnLst>
                                    <p:animMotion origin="layout" path="M -1.46056E-6 2.17391E-6 L -0.08422 0.53261 " pathEditMode="relative" rAng="0" ptsTypes="AA">
                                      <p:cBhvr>
                                        <p:cTn id="16" dur="500" spd="-100000" fill="hold"/>
                                        <p:tgtEl>
                                          <p:spTgt spid="7"/>
                                        </p:tgtEl>
                                        <p:attrNameLst>
                                          <p:attrName>ppt_x</p:attrName>
                                          <p:attrName>ppt_y</p:attrName>
                                        </p:attrNameLst>
                                      </p:cBhvr>
                                      <p:rCtr x="-4218" y="26619"/>
                                    </p:animMotion>
                                  </p:childTnLst>
                                </p:cTn>
                              </p:par>
                              <p:par>
                                <p:cTn id="17" presetID="1" presetClass="entr" presetSubtype="0" fill="hold" grpId="0" nodeType="withEffect">
                                  <p:stCondLst>
                                    <p:cond delay="300"/>
                                  </p:stCondLst>
                                  <p:childTnLst>
                                    <p:set>
                                      <p:cBhvr>
                                        <p:cTn id="18" dur="1" fill="hold">
                                          <p:stCondLst>
                                            <p:cond delay="0"/>
                                          </p:stCondLst>
                                        </p:cTn>
                                        <p:tgtEl>
                                          <p:spTgt spid="8"/>
                                        </p:tgtEl>
                                        <p:attrNameLst>
                                          <p:attrName>style.visibility</p:attrName>
                                        </p:attrNameLst>
                                      </p:cBhvr>
                                      <p:to>
                                        <p:strVal val="visible"/>
                                      </p:to>
                                    </p:set>
                                  </p:childTnLst>
                                </p:cTn>
                              </p:par>
                              <p:par>
                                <p:cTn id="19" presetID="49" presetClass="path" presetSubtype="0" accel="50000" decel="50000" fill="hold" grpId="1" nodeType="withEffect">
                                  <p:stCondLst>
                                    <p:cond delay="300"/>
                                  </p:stCondLst>
                                  <p:childTnLst>
                                    <p:animMotion origin="layout" path="M -4.87373E-6 -2.6457E-6 L 0.06249 0.43502 " pathEditMode="relative" rAng="0" ptsTypes="AA">
                                      <p:cBhvr>
                                        <p:cTn id="20" dur="500" spd="-100000" fill="hold"/>
                                        <p:tgtEl>
                                          <p:spTgt spid="8"/>
                                        </p:tgtEl>
                                        <p:attrNameLst>
                                          <p:attrName>ppt_x</p:attrName>
                                          <p:attrName>ppt_y</p:attrName>
                                        </p:attrNameLst>
                                      </p:cBhvr>
                                      <p:rCtr x="3124" y="21739"/>
                                    </p:animMotion>
                                  </p:childTnLst>
                                </p:cTn>
                              </p:par>
                              <p:par>
                                <p:cTn id="21" presetID="1" presetClass="entr" presetSubtype="0" fill="hold" grpId="0" nodeType="withEffect">
                                  <p:stCondLst>
                                    <p:cond delay="400"/>
                                  </p:stCondLst>
                                  <p:childTnLst>
                                    <p:set>
                                      <p:cBhvr>
                                        <p:cTn id="22" dur="1" fill="hold">
                                          <p:stCondLst>
                                            <p:cond delay="0"/>
                                          </p:stCondLst>
                                        </p:cTn>
                                        <p:tgtEl>
                                          <p:spTgt spid="10"/>
                                        </p:tgtEl>
                                        <p:attrNameLst>
                                          <p:attrName>style.visibility</p:attrName>
                                        </p:attrNameLst>
                                      </p:cBhvr>
                                      <p:to>
                                        <p:strVal val="visible"/>
                                      </p:to>
                                    </p:set>
                                  </p:childTnLst>
                                </p:cTn>
                              </p:par>
                              <p:par>
                                <p:cTn id="23" presetID="49" presetClass="path" presetSubtype="0" accel="50000" decel="50000" fill="hold" grpId="1" nodeType="withEffect">
                                  <p:stCondLst>
                                    <p:cond delay="400"/>
                                  </p:stCondLst>
                                  <p:childTnLst>
                                    <p:animMotion origin="layout" path="M -1.1976E-7 6.47549E-7 L -0.05337 0.26226 " pathEditMode="relative" rAng="0" ptsTypes="AA">
                                      <p:cBhvr>
                                        <p:cTn id="24" dur="500" spd="-100000" fill="hold"/>
                                        <p:tgtEl>
                                          <p:spTgt spid="10"/>
                                        </p:tgtEl>
                                        <p:attrNameLst>
                                          <p:attrName>ppt_x</p:attrName>
                                          <p:attrName>ppt_y</p:attrName>
                                        </p:attrNameLst>
                                      </p:cBhvr>
                                      <p:rCtr x="-2669" y="13113"/>
                                    </p:animMotion>
                                  </p:childTnLst>
                                </p:cTn>
                              </p:par>
                            </p:childTnLst>
                          </p:cTn>
                        </p:par>
                        <p:par>
                          <p:cTn id="25" fill="hold">
                            <p:stCondLst>
                              <p:cond delay="0"/>
                            </p:stCondLst>
                            <p:childTnLst>
                              <p:par>
                                <p:cTn id="26" presetID="31"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400" fill="hold"/>
                                        <p:tgtEl>
                                          <p:spTgt spid="11"/>
                                        </p:tgtEl>
                                        <p:attrNameLst>
                                          <p:attrName>ppt_w</p:attrName>
                                        </p:attrNameLst>
                                      </p:cBhvr>
                                      <p:tavLst>
                                        <p:tav tm="0">
                                          <p:val>
                                            <p:fltVal val="0"/>
                                          </p:val>
                                        </p:tav>
                                        <p:tav tm="100000">
                                          <p:val>
                                            <p:strVal val="#ppt_w"/>
                                          </p:val>
                                        </p:tav>
                                      </p:tavLst>
                                    </p:anim>
                                    <p:anim calcmode="lin" valueType="num">
                                      <p:cBhvr>
                                        <p:cTn id="29" dur="400" fill="hold"/>
                                        <p:tgtEl>
                                          <p:spTgt spid="11"/>
                                        </p:tgtEl>
                                        <p:attrNameLst>
                                          <p:attrName>ppt_h</p:attrName>
                                        </p:attrNameLst>
                                      </p:cBhvr>
                                      <p:tavLst>
                                        <p:tav tm="0">
                                          <p:val>
                                            <p:fltVal val="0"/>
                                          </p:val>
                                        </p:tav>
                                        <p:tav tm="100000">
                                          <p:val>
                                            <p:strVal val="#ppt_h"/>
                                          </p:val>
                                        </p:tav>
                                      </p:tavLst>
                                    </p:anim>
                                    <p:anim calcmode="lin" valueType="num">
                                      <p:cBhvr>
                                        <p:cTn id="30" dur="400" fill="hold"/>
                                        <p:tgtEl>
                                          <p:spTgt spid="11"/>
                                        </p:tgtEl>
                                        <p:attrNameLst>
                                          <p:attrName>style.rotation</p:attrName>
                                        </p:attrNameLst>
                                      </p:cBhvr>
                                      <p:tavLst>
                                        <p:tav tm="0">
                                          <p:val>
                                            <p:fltVal val="90"/>
                                          </p:val>
                                        </p:tav>
                                        <p:tav tm="100000">
                                          <p:val>
                                            <p:fltVal val="0"/>
                                          </p:val>
                                        </p:tav>
                                      </p:tavLst>
                                    </p:anim>
                                    <p:animEffect transition="in" filter="fade">
                                      <p:cBhvr>
                                        <p:cTn id="31" dur="400"/>
                                        <p:tgtEl>
                                          <p:spTgt spid="11"/>
                                        </p:tgtEl>
                                      </p:cBhvr>
                                    </p:animEffect>
                                  </p:childTnLst>
                                </p:cTn>
                              </p:par>
                              <p:par>
                                <p:cTn id="32" presetID="8" presetClass="emph" presetSubtype="0" fill="hold" grpId="1" nodeType="withEffect">
                                  <p:stCondLst>
                                    <p:cond delay="0"/>
                                  </p:stCondLst>
                                  <p:childTnLst>
                                    <p:animRot by="21600000">
                                      <p:cBhvr>
                                        <p:cTn id="33" dur="400" fill="hold"/>
                                        <p:tgtEl>
                                          <p:spTgt spid="11"/>
                                        </p:tgtEl>
                                        <p:attrNameLst>
                                          <p:attrName>r</p:attrName>
                                        </p:attrNameLst>
                                      </p:cBhvr>
                                    </p:animRo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wipe(left)">
                                      <p:cBhvr>
                                        <p:cTn id="40" dur="500"/>
                                        <p:tgtEl>
                                          <p:spTgt spid="17"/>
                                        </p:tgtEl>
                                      </p:cBhvr>
                                    </p:animEffect>
                                  </p:childTnLst>
                                </p:cTn>
                              </p:par>
                              <p:par>
                                <p:cTn id="41" presetID="31" presetClass="entr" presetSubtype="0" fill="hold" grpId="0" nodeType="withEffect">
                                  <p:stCondLst>
                                    <p:cond delay="400"/>
                                  </p:stCondLst>
                                  <p:childTnLst>
                                    <p:set>
                                      <p:cBhvr>
                                        <p:cTn id="42" dur="1" fill="hold">
                                          <p:stCondLst>
                                            <p:cond delay="0"/>
                                          </p:stCondLst>
                                        </p:cTn>
                                        <p:tgtEl>
                                          <p:spTgt spid="12"/>
                                        </p:tgtEl>
                                        <p:attrNameLst>
                                          <p:attrName>style.visibility</p:attrName>
                                        </p:attrNameLst>
                                      </p:cBhvr>
                                      <p:to>
                                        <p:strVal val="visible"/>
                                      </p:to>
                                    </p:set>
                                    <p:anim calcmode="lin" valueType="num">
                                      <p:cBhvr>
                                        <p:cTn id="43" dur="400" fill="hold"/>
                                        <p:tgtEl>
                                          <p:spTgt spid="12"/>
                                        </p:tgtEl>
                                        <p:attrNameLst>
                                          <p:attrName>ppt_w</p:attrName>
                                        </p:attrNameLst>
                                      </p:cBhvr>
                                      <p:tavLst>
                                        <p:tav tm="0">
                                          <p:val>
                                            <p:fltVal val="0"/>
                                          </p:val>
                                        </p:tav>
                                        <p:tav tm="100000">
                                          <p:val>
                                            <p:strVal val="#ppt_w"/>
                                          </p:val>
                                        </p:tav>
                                      </p:tavLst>
                                    </p:anim>
                                    <p:anim calcmode="lin" valueType="num">
                                      <p:cBhvr>
                                        <p:cTn id="44" dur="400" fill="hold"/>
                                        <p:tgtEl>
                                          <p:spTgt spid="12"/>
                                        </p:tgtEl>
                                        <p:attrNameLst>
                                          <p:attrName>ppt_h</p:attrName>
                                        </p:attrNameLst>
                                      </p:cBhvr>
                                      <p:tavLst>
                                        <p:tav tm="0">
                                          <p:val>
                                            <p:fltVal val="0"/>
                                          </p:val>
                                        </p:tav>
                                        <p:tav tm="100000">
                                          <p:val>
                                            <p:strVal val="#ppt_h"/>
                                          </p:val>
                                        </p:tav>
                                      </p:tavLst>
                                    </p:anim>
                                    <p:anim calcmode="lin" valueType="num">
                                      <p:cBhvr>
                                        <p:cTn id="45" dur="400" fill="hold"/>
                                        <p:tgtEl>
                                          <p:spTgt spid="12"/>
                                        </p:tgtEl>
                                        <p:attrNameLst>
                                          <p:attrName>style.rotation</p:attrName>
                                        </p:attrNameLst>
                                      </p:cBhvr>
                                      <p:tavLst>
                                        <p:tav tm="0">
                                          <p:val>
                                            <p:fltVal val="90"/>
                                          </p:val>
                                        </p:tav>
                                        <p:tav tm="100000">
                                          <p:val>
                                            <p:fltVal val="0"/>
                                          </p:val>
                                        </p:tav>
                                      </p:tavLst>
                                    </p:anim>
                                    <p:animEffect transition="in" filter="fade">
                                      <p:cBhvr>
                                        <p:cTn id="46" dur="400"/>
                                        <p:tgtEl>
                                          <p:spTgt spid="12"/>
                                        </p:tgtEl>
                                      </p:cBhvr>
                                    </p:animEffect>
                                  </p:childTnLst>
                                </p:cTn>
                              </p:par>
                              <p:par>
                                <p:cTn id="47" presetID="8" presetClass="emph" presetSubtype="0" fill="hold" grpId="1" nodeType="withEffect">
                                  <p:stCondLst>
                                    <p:cond delay="400"/>
                                  </p:stCondLst>
                                  <p:childTnLst>
                                    <p:animRot by="21600000">
                                      <p:cBhvr>
                                        <p:cTn id="48" dur="400" fill="hold"/>
                                        <p:tgtEl>
                                          <p:spTgt spid="12"/>
                                        </p:tgtEl>
                                        <p:attrNameLst>
                                          <p:attrName>r</p:attrName>
                                        </p:attrNameLst>
                                      </p:cBhvr>
                                    </p:animRot>
                                  </p:childTnLst>
                                </p:cTn>
                              </p:par>
                            </p:childTnLst>
                          </p:cTn>
                        </p:par>
                        <p:par>
                          <p:cTn id="49" fill="hold">
                            <p:stCondLst>
                              <p:cond delay="1000"/>
                            </p:stCondLst>
                            <p:childTnLst>
                              <p:par>
                                <p:cTn id="50" presetID="22" presetClass="entr" presetSubtype="2" fill="hold" grpId="0"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right)">
                                      <p:cBhvr>
                                        <p:cTn id="52" dur="500"/>
                                        <p:tgtEl>
                                          <p:spTgt spid="22"/>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right)">
                                      <p:cBhvr>
                                        <p:cTn id="55" dur="500"/>
                                        <p:tgtEl>
                                          <p:spTgt spid="23"/>
                                        </p:tgtEl>
                                      </p:cBhvr>
                                    </p:animEffect>
                                  </p:childTnLst>
                                </p:cTn>
                              </p:par>
                              <p:par>
                                <p:cTn id="56" presetID="31" presetClass="entr" presetSubtype="0" fill="hold" grpId="0" nodeType="withEffect">
                                  <p:stCondLst>
                                    <p:cond delay="400"/>
                                  </p:stCondLst>
                                  <p:childTnLst>
                                    <p:set>
                                      <p:cBhvr>
                                        <p:cTn id="57" dur="1" fill="hold">
                                          <p:stCondLst>
                                            <p:cond delay="0"/>
                                          </p:stCondLst>
                                        </p:cTn>
                                        <p:tgtEl>
                                          <p:spTgt spid="13"/>
                                        </p:tgtEl>
                                        <p:attrNameLst>
                                          <p:attrName>style.visibility</p:attrName>
                                        </p:attrNameLst>
                                      </p:cBhvr>
                                      <p:to>
                                        <p:strVal val="visible"/>
                                      </p:to>
                                    </p:set>
                                    <p:anim calcmode="lin" valueType="num">
                                      <p:cBhvr>
                                        <p:cTn id="58" dur="400" fill="hold"/>
                                        <p:tgtEl>
                                          <p:spTgt spid="13"/>
                                        </p:tgtEl>
                                        <p:attrNameLst>
                                          <p:attrName>ppt_w</p:attrName>
                                        </p:attrNameLst>
                                      </p:cBhvr>
                                      <p:tavLst>
                                        <p:tav tm="0">
                                          <p:val>
                                            <p:fltVal val="0"/>
                                          </p:val>
                                        </p:tav>
                                        <p:tav tm="100000">
                                          <p:val>
                                            <p:strVal val="#ppt_w"/>
                                          </p:val>
                                        </p:tav>
                                      </p:tavLst>
                                    </p:anim>
                                    <p:anim calcmode="lin" valueType="num">
                                      <p:cBhvr>
                                        <p:cTn id="59" dur="400" fill="hold"/>
                                        <p:tgtEl>
                                          <p:spTgt spid="13"/>
                                        </p:tgtEl>
                                        <p:attrNameLst>
                                          <p:attrName>ppt_h</p:attrName>
                                        </p:attrNameLst>
                                      </p:cBhvr>
                                      <p:tavLst>
                                        <p:tav tm="0">
                                          <p:val>
                                            <p:fltVal val="0"/>
                                          </p:val>
                                        </p:tav>
                                        <p:tav tm="100000">
                                          <p:val>
                                            <p:strVal val="#ppt_h"/>
                                          </p:val>
                                        </p:tav>
                                      </p:tavLst>
                                    </p:anim>
                                    <p:anim calcmode="lin" valueType="num">
                                      <p:cBhvr>
                                        <p:cTn id="60" dur="400" fill="hold"/>
                                        <p:tgtEl>
                                          <p:spTgt spid="13"/>
                                        </p:tgtEl>
                                        <p:attrNameLst>
                                          <p:attrName>style.rotation</p:attrName>
                                        </p:attrNameLst>
                                      </p:cBhvr>
                                      <p:tavLst>
                                        <p:tav tm="0">
                                          <p:val>
                                            <p:fltVal val="90"/>
                                          </p:val>
                                        </p:tav>
                                        <p:tav tm="100000">
                                          <p:val>
                                            <p:fltVal val="0"/>
                                          </p:val>
                                        </p:tav>
                                      </p:tavLst>
                                    </p:anim>
                                    <p:animEffect transition="in" filter="fade">
                                      <p:cBhvr>
                                        <p:cTn id="61" dur="400"/>
                                        <p:tgtEl>
                                          <p:spTgt spid="13"/>
                                        </p:tgtEl>
                                      </p:cBhvr>
                                    </p:animEffect>
                                  </p:childTnLst>
                                </p:cTn>
                              </p:par>
                              <p:par>
                                <p:cTn id="62" presetID="8" presetClass="emph" presetSubtype="0" fill="hold" grpId="1" nodeType="withEffect">
                                  <p:stCondLst>
                                    <p:cond delay="400"/>
                                  </p:stCondLst>
                                  <p:childTnLst>
                                    <p:animRot by="21600000">
                                      <p:cBhvr>
                                        <p:cTn id="63" dur="400" fill="hold"/>
                                        <p:tgtEl>
                                          <p:spTgt spid="13"/>
                                        </p:tgtEl>
                                        <p:attrNameLst>
                                          <p:attrName>r</p:attrName>
                                        </p:attrNameLst>
                                      </p:cBhvr>
                                    </p:animRot>
                                  </p:childTnLst>
                                </p:cTn>
                              </p:par>
                            </p:childTnLst>
                          </p:cTn>
                        </p:par>
                        <p:par>
                          <p:cTn id="64" fill="hold">
                            <p:stCondLst>
                              <p:cond delay="1500"/>
                            </p:stCondLst>
                            <p:childTnLst>
                              <p:par>
                                <p:cTn id="65" presetID="22" presetClass="entr" presetSubtype="8"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left)">
                                      <p:cBhvr>
                                        <p:cTn id="67" dur="500"/>
                                        <p:tgtEl>
                                          <p:spTgt spid="18"/>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par>
                                <p:cTn id="71" presetID="31" presetClass="entr" presetSubtype="0" fill="hold" grpId="0" nodeType="withEffect">
                                  <p:stCondLst>
                                    <p:cond delay="400"/>
                                  </p:stCondLst>
                                  <p:childTnLst>
                                    <p:set>
                                      <p:cBhvr>
                                        <p:cTn id="72" dur="1" fill="hold">
                                          <p:stCondLst>
                                            <p:cond delay="0"/>
                                          </p:stCondLst>
                                        </p:cTn>
                                        <p:tgtEl>
                                          <p:spTgt spid="14"/>
                                        </p:tgtEl>
                                        <p:attrNameLst>
                                          <p:attrName>style.visibility</p:attrName>
                                        </p:attrNameLst>
                                      </p:cBhvr>
                                      <p:to>
                                        <p:strVal val="visible"/>
                                      </p:to>
                                    </p:set>
                                    <p:anim calcmode="lin" valueType="num">
                                      <p:cBhvr>
                                        <p:cTn id="73" dur="400" fill="hold"/>
                                        <p:tgtEl>
                                          <p:spTgt spid="14"/>
                                        </p:tgtEl>
                                        <p:attrNameLst>
                                          <p:attrName>ppt_w</p:attrName>
                                        </p:attrNameLst>
                                      </p:cBhvr>
                                      <p:tavLst>
                                        <p:tav tm="0">
                                          <p:val>
                                            <p:fltVal val="0"/>
                                          </p:val>
                                        </p:tav>
                                        <p:tav tm="100000">
                                          <p:val>
                                            <p:strVal val="#ppt_w"/>
                                          </p:val>
                                        </p:tav>
                                      </p:tavLst>
                                    </p:anim>
                                    <p:anim calcmode="lin" valueType="num">
                                      <p:cBhvr>
                                        <p:cTn id="74" dur="400" fill="hold"/>
                                        <p:tgtEl>
                                          <p:spTgt spid="14"/>
                                        </p:tgtEl>
                                        <p:attrNameLst>
                                          <p:attrName>ppt_h</p:attrName>
                                        </p:attrNameLst>
                                      </p:cBhvr>
                                      <p:tavLst>
                                        <p:tav tm="0">
                                          <p:val>
                                            <p:fltVal val="0"/>
                                          </p:val>
                                        </p:tav>
                                        <p:tav tm="100000">
                                          <p:val>
                                            <p:strVal val="#ppt_h"/>
                                          </p:val>
                                        </p:tav>
                                      </p:tavLst>
                                    </p:anim>
                                    <p:anim calcmode="lin" valueType="num">
                                      <p:cBhvr>
                                        <p:cTn id="75" dur="400" fill="hold"/>
                                        <p:tgtEl>
                                          <p:spTgt spid="14"/>
                                        </p:tgtEl>
                                        <p:attrNameLst>
                                          <p:attrName>style.rotation</p:attrName>
                                        </p:attrNameLst>
                                      </p:cBhvr>
                                      <p:tavLst>
                                        <p:tav tm="0">
                                          <p:val>
                                            <p:fltVal val="90"/>
                                          </p:val>
                                        </p:tav>
                                        <p:tav tm="100000">
                                          <p:val>
                                            <p:fltVal val="0"/>
                                          </p:val>
                                        </p:tav>
                                      </p:tavLst>
                                    </p:anim>
                                    <p:animEffect transition="in" filter="fade">
                                      <p:cBhvr>
                                        <p:cTn id="76" dur="400"/>
                                        <p:tgtEl>
                                          <p:spTgt spid="14"/>
                                        </p:tgtEl>
                                      </p:cBhvr>
                                    </p:animEffect>
                                  </p:childTnLst>
                                </p:cTn>
                              </p:par>
                              <p:par>
                                <p:cTn id="77" presetID="8" presetClass="emph" presetSubtype="0" fill="hold" grpId="1" nodeType="withEffect">
                                  <p:stCondLst>
                                    <p:cond delay="400"/>
                                  </p:stCondLst>
                                  <p:childTnLst>
                                    <p:animRot by="21600000">
                                      <p:cBhvr>
                                        <p:cTn id="78" dur="400" fill="hold"/>
                                        <p:tgtEl>
                                          <p:spTgt spid="14"/>
                                        </p:tgtEl>
                                        <p:attrNameLst>
                                          <p:attrName>r</p:attrName>
                                        </p:attrNameLst>
                                      </p:cBhvr>
                                    </p:animRot>
                                  </p:childTnLst>
                                </p:cTn>
                              </p:par>
                            </p:childTnLst>
                          </p:cTn>
                        </p:par>
                        <p:par>
                          <p:cTn id="79" fill="hold">
                            <p:stCondLst>
                              <p:cond delay="2000"/>
                            </p:stCondLst>
                            <p:childTnLst>
                              <p:par>
                                <p:cTn id="80" presetID="22" presetClass="entr" presetSubtype="2" fill="hold" grpId="0" nodeType="after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wipe(right)">
                                      <p:cBhvr>
                                        <p:cTn id="82" dur="500"/>
                                        <p:tgtEl>
                                          <p:spTgt spid="24"/>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wipe(right)">
                                      <p:cBhvr>
                                        <p:cTn id="85" dur="500"/>
                                        <p:tgtEl>
                                          <p:spTgt spid="25"/>
                                        </p:tgtEl>
                                      </p:cBhvr>
                                    </p:animEffect>
                                  </p:childTnLst>
                                </p:cTn>
                              </p:par>
                              <p:par>
                                <p:cTn id="86" presetID="31" presetClass="entr" presetSubtype="0" fill="hold" grpId="0" nodeType="withEffect">
                                  <p:stCondLst>
                                    <p:cond delay="400"/>
                                  </p:stCondLst>
                                  <p:childTnLst>
                                    <p:set>
                                      <p:cBhvr>
                                        <p:cTn id="87" dur="1" fill="hold">
                                          <p:stCondLst>
                                            <p:cond delay="0"/>
                                          </p:stCondLst>
                                        </p:cTn>
                                        <p:tgtEl>
                                          <p:spTgt spid="15"/>
                                        </p:tgtEl>
                                        <p:attrNameLst>
                                          <p:attrName>style.visibility</p:attrName>
                                        </p:attrNameLst>
                                      </p:cBhvr>
                                      <p:to>
                                        <p:strVal val="visible"/>
                                      </p:to>
                                    </p:set>
                                    <p:anim calcmode="lin" valueType="num">
                                      <p:cBhvr>
                                        <p:cTn id="88" dur="400" fill="hold"/>
                                        <p:tgtEl>
                                          <p:spTgt spid="15"/>
                                        </p:tgtEl>
                                        <p:attrNameLst>
                                          <p:attrName>ppt_w</p:attrName>
                                        </p:attrNameLst>
                                      </p:cBhvr>
                                      <p:tavLst>
                                        <p:tav tm="0">
                                          <p:val>
                                            <p:fltVal val="0"/>
                                          </p:val>
                                        </p:tav>
                                        <p:tav tm="100000">
                                          <p:val>
                                            <p:strVal val="#ppt_w"/>
                                          </p:val>
                                        </p:tav>
                                      </p:tavLst>
                                    </p:anim>
                                    <p:anim calcmode="lin" valueType="num">
                                      <p:cBhvr>
                                        <p:cTn id="89" dur="400" fill="hold"/>
                                        <p:tgtEl>
                                          <p:spTgt spid="15"/>
                                        </p:tgtEl>
                                        <p:attrNameLst>
                                          <p:attrName>ppt_h</p:attrName>
                                        </p:attrNameLst>
                                      </p:cBhvr>
                                      <p:tavLst>
                                        <p:tav tm="0">
                                          <p:val>
                                            <p:fltVal val="0"/>
                                          </p:val>
                                        </p:tav>
                                        <p:tav tm="100000">
                                          <p:val>
                                            <p:strVal val="#ppt_h"/>
                                          </p:val>
                                        </p:tav>
                                      </p:tavLst>
                                    </p:anim>
                                    <p:anim calcmode="lin" valueType="num">
                                      <p:cBhvr>
                                        <p:cTn id="90" dur="400" fill="hold"/>
                                        <p:tgtEl>
                                          <p:spTgt spid="15"/>
                                        </p:tgtEl>
                                        <p:attrNameLst>
                                          <p:attrName>style.rotation</p:attrName>
                                        </p:attrNameLst>
                                      </p:cBhvr>
                                      <p:tavLst>
                                        <p:tav tm="0">
                                          <p:val>
                                            <p:fltVal val="90"/>
                                          </p:val>
                                        </p:tav>
                                        <p:tav tm="100000">
                                          <p:val>
                                            <p:fltVal val="0"/>
                                          </p:val>
                                        </p:tav>
                                      </p:tavLst>
                                    </p:anim>
                                    <p:animEffect transition="in" filter="fade">
                                      <p:cBhvr>
                                        <p:cTn id="91" dur="400"/>
                                        <p:tgtEl>
                                          <p:spTgt spid="15"/>
                                        </p:tgtEl>
                                      </p:cBhvr>
                                    </p:animEffect>
                                  </p:childTnLst>
                                </p:cTn>
                              </p:par>
                              <p:par>
                                <p:cTn id="92" presetID="8" presetClass="emph" presetSubtype="0" fill="hold" grpId="1" nodeType="withEffect">
                                  <p:stCondLst>
                                    <p:cond delay="400"/>
                                  </p:stCondLst>
                                  <p:childTnLst>
                                    <p:animRot by="21600000">
                                      <p:cBhvr>
                                        <p:cTn id="93" dur="400" fill="hold"/>
                                        <p:tgtEl>
                                          <p:spTgt spid="15"/>
                                        </p:tgtEl>
                                        <p:attrNameLst>
                                          <p:attrName>r</p:attrName>
                                        </p:attrNameLst>
                                      </p:cBhvr>
                                    </p:animRot>
                                  </p:childTnLst>
                                </p:cTn>
                              </p:par>
                            </p:childTnLst>
                          </p:cTn>
                        </p:par>
                        <p:par>
                          <p:cTn id="94" fill="hold">
                            <p:stCondLst>
                              <p:cond delay="2500"/>
                            </p:stCondLst>
                            <p:childTnLst>
                              <p:par>
                                <p:cTn id="95" presetID="22" presetClass="entr" presetSubtype="8"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wipe(left)">
                                      <p:cBhvr>
                                        <p:cTn id="97" dur="500"/>
                                        <p:tgtEl>
                                          <p:spTgt spid="20"/>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21"/>
                                        </p:tgtEl>
                                        <p:attrNameLst>
                                          <p:attrName>style.visibility</p:attrName>
                                        </p:attrNameLst>
                                      </p:cBhvr>
                                      <p:to>
                                        <p:strVal val="visible"/>
                                      </p:to>
                                    </p:set>
                                    <p:animEffect transition="in" filter="wipe(left)">
                                      <p:cBhvr>
                                        <p:cTn id="100" dur="500"/>
                                        <p:tgtEl>
                                          <p:spTgt spid="21"/>
                                        </p:tgtEl>
                                      </p:cBhvr>
                                    </p:animEffect>
                                  </p:childTnLst>
                                </p:cTn>
                              </p:par>
                            </p:childTnLst>
                          </p:cTn>
                        </p:par>
                        <p:par>
                          <p:cTn id="101" fill="hold">
                            <p:stCondLst>
                              <p:cond delay="3000"/>
                            </p:stCondLst>
                            <p:childTnLst>
                              <p:par>
                                <p:cTn id="102" presetID="22" presetClass="entr" presetSubtype="8" fill="hold" grpId="0" nodeType="afterEffect">
                                  <p:stCondLst>
                                    <p:cond delay="0"/>
                                  </p:stCondLst>
                                  <p:childTnLst>
                                    <p:set>
                                      <p:cBhvr>
                                        <p:cTn id="103" dur="1" fill="hold">
                                          <p:stCondLst>
                                            <p:cond delay="0"/>
                                          </p:stCondLst>
                                        </p:cTn>
                                        <p:tgtEl>
                                          <p:spTgt spid="5"/>
                                        </p:tgtEl>
                                        <p:attrNameLst>
                                          <p:attrName>style.visibility</p:attrName>
                                        </p:attrNameLst>
                                      </p:cBhvr>
                                      <p:to>
                                        <p:strVal val="visible"/>
                                      </p:to>
                                    </p:set>
                                    <p:animEffect transition="in" filter="wipe(left)">
                                      <p:cBhvr>
                                        <p:cTn id="104" dur="500"/>
                                        <p:tgtEl>
                                          <p:spTgt spid="5"/>
                                        </p:tgtEl>
                                      </p:cBhvr>
                                    </p:animEffect>
                                  </p:childTnLst>
                                </p:cTn>
                              </p:par>
                            </p:childTnLst>
                          </p:cTn>
                        </p:par>
                        <p:par>
                          <p:cTn id="105" fill="hold">
                            <p:stCondLst>
                              <p:cond delay="3500"/>
                            </p:stCondLst>
                            <p:childTnLst>
                              <p:par>
                                <p:cTn id="106" presetID="22" presetClass="entr" presetSubtype="8" fill="hold" grpId="0" nodeType="afterEffect">
                                  <p:stCondLst>
                                    <p:cond delay="0"/>
                                  </p:stCondLst>
                                  <p:childTnLst>
                                    <p:set>
                                      <p:cBhvr>
                                        <p:cTn id="107" dur="1" fill="hold">
                                          <p:stCondLst>
                                            <p:cond delay="0"/>
                                          </p:stCondLst>
                                        </p:cTn>
                                        <p:tgtEl>
                                          <p:spTgt spid="4"/>
                                        </p:tgtEl>
                                        <p:attrNameLst>
                                          <p:attrName>style.visibility</p:attrName>
                                        </p:attrNameLst>
                                      </p:cBhvr>
                                      <p:to>
                                        <p:strVal val="visible"/>
                                      </p:to>
                                    </p:set>
                                    <p:animEffect transition="in" filter="wipe(left)">
                                      <p:cBhvr>
                                        <p:cTn id="108" dur="500"/>
                                        <p:tgtEl>
                                          <p:spTgt spid="4"/>
                                        </p:tgtEl>
                                      </p:cBhvr>
                                    </p:animEffect>
                                  </p:childTnLst>
                                </p:cTn>
                              </p:par>
                            </p:childTnLst>
                          </p:cTn>
                        </p:par>
                        <p:par>
                          <p:cTn id="109" fill="hold">
                            <p:stCondLst>
                              <p:cond delay="4000"/>
                            </p:stCondLst>
                            <p:childTnLst>
                              <p:par>
                                <p:cTn id="110" presetID="22" presetClass="entr" presetSubtype="8" fill="hold" grpId="0" nodeType="afterEffect">
                                  <p:stCondLst>
                                    <p:cond delay="0"/>
                                  </p:stCondLst>
                                  <p:childTnLst>
                                    <p:set>
                                      <p:cBhvr>
                                        <p:cTn id="111" dur="1" fill="hold">
                                          <p:stCondLst>
                                            <p:cond delay="0"/>
                                          </p:stCondLst>
                                        </p:cTn>
                                        <p:tgtEl>
                                          <p:spTgt spid="3"/>
                                        </p:tgtEl>
                                        <p:attrNameLst>
                                          <p:attrName>style.visibility</p:attrName>
                                        </p:attrNameLst>
                                      </p:cBhvr>
                                      <p:to>
                                        <p:strVal val="visible"/>
                                      </p:to>
                                    </p:set>
                                    <p:animEffect transition="in" filter="wipe(left)">
                                      <p:cBhvr>
                                        <p:cTn id="112" dur="500"/>
                                        <p:tgtEl>
                                          <p:spTgt spid="3"/>
                                        </p:tgtEl>
                                      </p:cBhvr>
                                    </p:animEffect>
                                  </p:childTnLst>
                                </p:cTn>
                              </p:par>
                            </p:childTnLst>
                          </p:cTn>
                        </p:par>
                        <p:par>
                          <p:cTn id="113" fill="hold">
                            <p:stCondLst>
                              <p:cond delay="4500"/>
                            </p:stCondLst>
                            <p:childTnLst>
                              <p:par>
                                <p:cTn id="114" presetID="22" presetClass="entr" presetSubtype="8" fill="hold" grpId="0" nodeType="afterEffect">
                                  <p:stCondLst>
                                    <p:cond delay="0"/>
                                  </p:stCondLst>
                                  <p:childTnLst>
                                    <p:set>
                                      <p:cBhvr>
                                        <p:cTn id="115" dur="1" fill="hold">
                                          <p:stCondLst>
                                            <p:cond delay="0"/>
                                          </p:stCondLst>
                                        </p:cTn>
                                        <p:tgtEl>
                                          <p:spTgt spid="2"/>
                                        </p:tgtEl>
                                        <p:attrNameLst>
                                          <p:attrName>style.visibility</p:attrName>
                                        </p:attrNameLst>
                                      </p:cBhvr>
                                      <p:to>
                                        <p:strVal val="visible"/>
                                      </p:to>
                                    </p:set>
                                    <p:animEffect transition="in" filter="wipe(left)">
                                      <p:cBhvr>
                                        <p:cTn id="1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p:bldP spid="11" grpId="1"/>
      <p:bldP spid="12" grpId="0"/>
      <p:bldP spid="12" grpId="1"/>
      <p:bldP spid="13" grpId="0"/>
      <p:bldP spid="13" grpId="1"/>
      <p:bldP spid="14" grpId="0"/>
      <p:bldP spid="14" grpId="1"/>
      <p:bldP spid="15" grpId="0"/>
      <p:bldP spid="15" grpId="1"/>
      <p:bldP spid="16" grpId="0"/>
      <p:bldP spid="17" grpId="0"/>
      <p:bldP spid="18" grpId="0"/>
      <p:bldP spid="19" grpId="0"/>
      <p:bldP spid="20" grpId="0"/>
      <p:bldP spid="21" grpId="0"/>
      <p:bldP spid="22" grpId="0"/>
      <p:bldP spid="23" grpId="0"/>
      <p:bldP spid="24"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矩形 65"/>
          <p:cNvSpPr/>
          <p:nvPr/>
        </p:nvSpPr>
        <p:spPr>
          <a:xfrm rot="2700000">
            <a:off x="2973589" y="3536827"/>
            <a:ext cx="738233" cy="516677"/>
          </a:xfrm>
          <a:prstGeom prst="rect">
            <a:avLst/>
          </a:prstGeom>
          <a:gradFill flip="none" rotWithShape="1">
            <a:gsLst>
              <a:gs pos="100000">
                <a:schemeClr val="bg1">
                  <a:alpha val="0"/>
                </a:schemeClr>
              </a:gs>
              <a:gs pos="0">
                <a:schemeClr val="tx1">
                  <a:alpha val="30000"/>
                </a:schemeClr>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67" name="矩形 66"/>
          <p:cNvSpPr/>
          <p:nvPr/>
        </p:nvSpPr>
        <p:spPr>
          <a:xfrm rot="2700000">
            <a:off x="3684293" y="4392285"/>
            <a:ext cx="738233" cy="516677"/>
          </a:xfrm>
          <a:prstGeom prst="rect">
            <a:avLst/>
          </a:prstGeom>
          <a:gradFill flip="none" rotWithShape="1">
            <a:gsLst>
              <a:gs pos="100000">
                <a:schemeClr val="bg1">
                  <a:alpha val="0"/>
                </a:schemeClr>
              </a:gs>
              <a:gs pos="0">
                <a:schemeClr val="tx1">
                  <a:alpha val="30000"/>
                </a:schemeClr>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68" name="矩形 67"/>
          <p:cNvSpPr/>
          <p:nvPr/>
        </p:nvSpPr>
        <p:spPr>
          <a:xfrm rot="2700000">
            <a:off x="5244118" y="4392285"/>
            <a:ext cx="738233" cy="516677"/>
          </a:xfrm>
          <a:prstGeom prst="rect">
            <a:avLst/>
          </a:prstGeom>
          <a:gradFill flip="none" rotWithShape="1">
            <a:gsLst>
              <a:gs pos="100000">
                <a:schemeClr val="bg1">
                  <a:alpha val="0"/>
                </a:schemeClr>
              </a:gs>
              <a:gs pos="0">
                <a:schemeClr val="tx1">
                  <a:alpha val="30000"/>
                </a:schemeClr>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69" name="矩形 68"/>
          <p:cNvSpPr/>
          <p:nvPr/>
        </p:nvSpPr>
        <p:spPr>
          <a:xfrm rot="2700000">
            <a:off x="5946529" y="3536827"/>
            <a:ext cx="738233" cy="516677"/>
          </a:xfrm>
          <a:prstGeom prst="rect">
            <a:avLst/>
          </a:prstGeom>
          <a:gradFill flip="none" rotWithShape="1">
            <a:gsLst>
              <a:gs pos="100000">
                <a:schemeClr val="bg1">
                  <a:alpha val="0"/>
                </a:schemeClr>
              </a:gs>
              <a:gs pos="0">
                <a:schemeClr val="tx1">
                  <a:alpha val="30000"/>
                </a:schemeClr>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65" name="矩形 64"/>
          <p:cNvSpPr/>
          <p:nvPr/>
        </p:nvSpPr>
        <p:spPr>
          <a:xfrm rot="2700000">
            <a:off x="3799901" y="1700858"/>
            <a:ext cx="2322786" cy="1223170"/>
          </a:xfrm>
          <a:custGeom>
            <a:avLst/>
            <a:gdLst>
              <a:gd name="connsiteX0" fmla="*/ 0 w 5036457"/>
              <a:gd name="connsiteY0" fmla="*/ 0 h 1617697"/>
              <a:gd name="connsiteX1" fmla="*/ 5036457 w 5036457"/>
              <a:gd name="connsiteY1" fmla="*/ 0 h 1617697"/>
              <a:gd name="connsiteX2" fmla="*/ 5036457 w 5036457"/>
              <a:gd name="connsiteY2" fmla="*/ 1617697 h 1617697"/>
              <a:gd name="connsiteX3" fmla="*/ 0 w 5036457"/>
              <a:gd name="connsiteY3" fmla="*/ 1617697 h 1617697"/>
              <a:gd name="connsiteX4" fmla="*/ 0 w 5036457"/>
              <a:gd name="connsiteY4" fmla="*/ 0 h 1617697"/>
              <a:gd name="connsiteX0-1" fmla="*/ 0 w 5036457"/>
              <a:gd name="connsiteY0-2" fmla="*/ 0 h 1617697"/>
              <a:gd name="connsiteX1-3" fmla="*/ 5036457 w 5036457"/>
              <a:gd name="connsiteY1-4" fmla="*/ 0 h 1617697"/>
              <a:gd name="connsiteX2-5" fmla="*/ 5036457 w 5036457"/>
              <a:gd name="connsiteY2-6" fmla="*/ 1617697 h 1617697"/>
              <a:gd name="connsiteX3-7" fmla="*/ 923610 w 5036457"/>
              <a:gd name="connsiteY3-8" fmla="*/ 1615312 h 1617697"/>
              <a:gd name="connsiteX4-9" fmla="*/ 0 w 5036457"/>
              <a:gd name="connsiteY4-10" fmla="*/ 1617697 h 1617697"/>
              <a:gd name="connsiteX5" fmla="*/ 0 w 5036457"/>
              <a:gd name="connsiteY5" fmla="*/ 0 h 1617697"/>
              <a:gd name="connsiteX0-11" fmla="*/ 0 w 5036457"/>
              <a:gd name="connsiteY0-12" fmla="*/ 0 h 1617697"/>
              <a:gd name="connsiteX1-13" fmla="*/ 5036457 w 5036457"/>
              <a:gd name="connsiteY1-14" fmla="*/ 0 h 1617697"/>
              <a:gd name="connsiteX2-15" fmla="*/ 5036457 w 5036457"/>
              <a:gd name="connsiteY2-16" fmla="*/ 1617697 h 1617697"/>
              <a:gd name="connsiteX3-17" fmla="*/ 923610 w 5036457"/>
              <a:gd name="connsiteY3-18" fmla="*/ 1615312 h 1617697"/>
              <a:gd name="connsiteX4-19" fmla="*/ 0 w 5036457"/>
              <a:gd name="connsiteY4-20" fmla="*/ 0 h 1617697"/>
              <a:gd name="connsiteX0-21" fmla="*/ 0 w 5036457"/>
              <a:gd name="connsiteY0-22" fmla="*/ 0 h 1617697"/>
              <a:gd name="connsiteX1-23" fmla="*/ 3097048 w 5036457"/>
              <a:gd name="connsiteY1-24" fmla="*/ 2762 h 1617697"/>
              <a:gd name="connsiteX2-25" fmla="*/ 5036457 w 5036457"/>
              <a:gd name="connsiteY2-26" fmla="*/ 0 h 1617697"/>
              <a:gd name="connsiteX3-27" fmla="*/ 5036457 w 5036457"/>
              <a:gd name="connsiteY3-28" fmla="*/ 1617697 h 1617697"/>
              <a:gd name="connsiteX4-29" fmla="*/ 923610 w 5036457"/>
              <a:gd name="connsiteY4-30" fmla="*/ 1615312 h 1617697"/>
              <a:gd name="connsiteX5-31" fmla="*/ 0 w 5036457"/>
              <a:gd name="connsiteY5-32" fmla="*/ 0 h 1617697"/>
              <a:gd name="connsiteX0-33" fmla="*/ 0 w 5036457"/>
              <a:gd name="connsiteY0-34" fmla="*/ 0 h 1630893"/>
              <a:gd name="connsiteX1-35" fmla="*/ 3097048 w 5036457"/>
              <a:gd name="connsiteY1-36" fmla="*/ 2762 h 1630893"/>
              <a:gd name="connsiteX2-37" fmla="*/ 5036457 w 5036457"/>
              <a:gd name="connsiteY2-38" fmla="*/ 0 h 1630893"/>
              <a:gd name="connsiteX3-39" fmla="*/ 5036457 w 5036457"/>
              <a:gd name="connsiteY3-40" fmla="*/ 1617697 h 1630893"/>
              <a:gd name="connsiteX4-41" fmla="*/ 2902296 w 5036457"/>
              <a:gd name="connsiteY4-42" fmla="*/ 1630893 h 1630893"/>
              <a:gd name="connsiteX5-43" fmla="*/ 923610 w 5036457"/>
              <a:gd name="connsiteY5-44" fmla="*/ 1615312 h 1630893"/>
              <a:gd name="connsiteX6" fmla="*/ 0 w 5036457"/>
              <a:gd name="connsiteY6" fmla="*/ 0 h 1630893"/>
              <a:gd name="connsiteX0-45" fmla="*/ 0 w 5036457"/>
              <a:gd name="connsiteY0-46" fmla="*/ 0 h 1630893"/>
              <a:gd name="connsiteX1-47" fmla="*/ 3097048 w 5036457"/>
              <a:gd name="connsiteY1-48" fmla="*/ 2762 h 1630893"/>
              <a:gd name="connsiteX2-49" fmla="*/ 5036457 w 5036457"/>
              <a:gd name="connsiteY2-50" fmla="*/ 1617697 h 1630893"/>
              <a:gd name="connsiteX3-51" fmla="*/ 2902296 w 5036457"/>
              <a:gd name="connsiteY3-52" fmla="*/ 1630893 h 1630893"/>
              <a:gd name="connsiteX4-53" fmla="*/ 923610 w 5036457"/>
              <a:gd name="connsiteY4-54" fmla="*/ 1615312 h 1630893"/>
              <a:gd name="connsiteX5-55" fmla="*/ 0 w 5036457"/>
              <a:gd name="connsiteY5-56" fmla="*/ 0 h 1630893"/>
              <a:gd name="connsiteX0-57" fmla="*/ 0 w 3097048"/>
              <a:gd name="connsiteY0-58" fmla="*/ 0 h 1630893"/>
              <a:gd name="connsiteX1-59" fmla="*/ 3097048 w 3097048"/>
              <a:gd name="connsiteY1-60" fmla="*/ 2762 h 1630893"/>
              <a:gd name="connsiteX2-61" fmla="*/ 2902296 w 3097048"/>
              <a:gd name="connsiteY2-62" fmla="*/ 1630893 h 1630893"/>
              <a:gd name="connsiteX3-63" fmla="*/ 923610 w 3097048"/>
              <a:gd name="connsiteY3-64" fmla="*/ 1615312 h 1630893"/>
              <a:gd name="connsiteX4-65" fmla="*/ 0 w 3097048"/>
              <a:gd name="connsiteY4-66" fmla="*/ 0 h 16308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097048" h="1630893">
                <a:moveTo>
                  <a:pt x="0" y="0"/>
                </a:moveTo>
                <a:lnTo>
                  <a:pt x="3097048" y="2762"/>
                </a:lnTo>
                <a:lnTo>
                  <a:pt x="2902296" y="1630893"/>
                </a:lnTo>
                <a:lnTo>
                  <a:pt x="923610" y="1615312"/>
                </a:lnTo>
                <a:lnTo>
                  <a:pt x="0" y="0"/>
                </a:lnTo>
                <a:close/>
              </a:path>
            </a:pathLst>
          </a:custGeom>
          <a:gradFill flip="none" rotWithShape="1">
            <a:gsLst>
              <a:gs pos="100000">
                <a:schemeClr val="bg1">
                  <a:alpha val="0"/>
                </a:schemeClr>
              </a:gs>
              <a:gs pos="0">
                <a:schemeClr val="tx1">
                  <a:alpha val="30000"/>
                </a:schemeClr>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nvGrpSpPr>
          <p:cNvPr id="6" name="组合 5"/>
          <p:cNvGrpSpPr/>
          <p:nvPr/>
        </p:nvGrpSpPr>
        <p:grpSpPr>
          <a:xfrm>
            <a:off x="2898261" y="1058758"/>
            <a:ext cx="3347480" cy="3520563"/>
            <a:chOff x="3864347" y="1410618"/>
            <a:chExt cx="4463307" cy="4694084"/>
          </a:xfrm>
        </p:grpSpPr>
        <p:grpSp>
          <p:nvGrpSpPr>
            <p:cNvPr id="7" name="组合 6"/>
            <p:cNvGrpSpPr/>
            <p:nvPr/>
          </p:nvGrpSpPr>
          <p:grpSpPr>
            <a:xfrm>
              <a:off x="4304382" y="3556918"/>
              <a:ext cx="3644900" cy="2319639"/>
              <a:chOff x="4304382" y="3556918"/>
              <a:chExt cx="3644900" cy="2319639"/>
            </a:xfrm>
          </p:grpSpPr>
          <p:sp>
            <p:nvSpPr>
              <p:cNvPr id="44" name="任意多边形 43"/>
              <p:cNvSpPr/>
              <p:nvPr/>
            </p:nvSpPr>
            <p:spPr>
              <a:xfrm>
                <a:off x="5307682" y="3645818"/>
                <a:ext cx="762000" cy="2209800"/>
              </a:xfrm>
              <a:custGeom>
                <a:avLst/>
                <a:gdLst>
                  <a:gd name="connsiteX0" fmla="*/ 762000 w 762000"/>
                  <a:gd name="connsiteY0" fmla="*/ 0 h 2209800"/>
                  <a:gd name="connsiteX1" fmla="*/ 711200 w 762000"/>
                  <a:gd name="connsiteY1" fmla="*/ 1066800 h 2209800"/>
                  <a:gd name="connsiteX2" fmla="*/ 533400 w 762000"/>
                  <a:gd name="connsiteY2" fmla="*/ 1841500 h 2209800"/>
                  <a:gd name="connsiteX3" fmla="*/ 0 w 762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762000" h="2209800">
                    <a:moveTo>
                      <a:pt x="762000" y="0"/>
                    </a:moveTo>
                    <a:cubicBezTo>
                      <a:pt x="755650" y="379942"/>
                      <a:pt x="749300" y="759884"/>
                      <a:pt x="711200" y="1066800"/>
                    </a:cubicBezTo>
                    <a:cubicBezTo>
                      <a:pt x="673100" y="1373716"/>
                      <a:pt x="651933" y="1651000"/>
                      <a:pt x="533400" y="1841500"/>
                    </a:cubicBezTo>
                    <a:cubicBezTo>
                      <a:pt x="414867" y="2032000"/>
                      <a:pt x="169333" y="2178050"/>
                      <a:pt x="0" y="2209800"/>
                    </a:cubicBezTo>
                  </a:path>
                </a:pathLst>
              </a:custGeom>
              <a:no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45" name="任意多边形 44"/>
              <p:cNvSpPr/>
              <p:nvPr/>
            </p:nvSpPr>
            <p:spPr>
              <a:xfrm>
                <a:off x="6183982" y="3658518"/>
                <a:ext cx="876300" cy="2218039"/>
              </a:xfrm>
              <a:custGeom>
                <a:avLst/>
                <a:gdLst>
                  <a:gd name="connsiteX0" fmla="*/ 0 w 876300"/>
                  <a:gd name="connsiteY0" fmla="*/ 0 h 2218039"/>
                  <a:gd name="connsiteX1" fmla="*/ 50800 w 876300"/>
                  <a:gd name="connsiteY1" fmla="*/ 1320800 h 2218039"/>
                  <a:gd name="connsiteX2" fmla="*/ 228600 w 876300"/>
                  <a:gd name="connsiteY2" fmla="*/ 1854200 h 2218039"/>
                  <a:gd name="connsiteX3" fmla="*/ 558800 w 876300"/>
                  <a:gd name="connsiteY3" fmla="*/ 2171700 h 2218039"/>
                  <a:gd name="connsiteX4" fmla="*/ 876300 w 876300"/>
                  <a:gd name="connsiteY4" fmla="*/ 2209800 h 2218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6300" h="2218039">
                    <a:moveTo>
                      <a:pt x="0" y="0"/>
                    </a:moveTo>
                    <a:cubicBezTo>
                      <a:pt x="6350" y="505883"/>
                      <a:pt x="12700" y="1011767"/>
                      <a:pt x="50800" y="1320800"/>
                    </a:cubicBezTo>
                    <a:cubicBezTo>
                      <a:pt x="88900" y="1629833"/>
                      <a:pt x="143933" y="1712383"/>
                      <a:pt x="228600" y="1854200"/>
                    </a:cubicBezTo>
                    <a:cubicBezTo>
                      <a:pt x="313267" y="1996017"/>
                      <a:pt x="450850" y="2112433"/>
                      <a:pt x="558800" y="2171700"/>
                    </a:cubicBezTo>
                    <a:cubicBezTo>
                      <a:pt x="666750" y="2230967"/>
                      <a:pt x="771525" y="2220383"/>
                      <a:pt x="876300" y="2209800"/>
                    </a:cubicBezTo>
                  </a:path>
                </a:pathLst>
              </a:custGeom>
              <a:no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53" name="任意多边形 52"/>
              <p:cNvSpPr/>
              <p:nvPr/>
            </p:nvSpPr>
            <p:spPr>
              <a:xfrm>
                <a:off x="4304382" y="3556918"/>
                <a:ext cx="1587500" cy="1156493"/>
              </a:xfrm>
              <a:custGeom>
                <a:avLst/>
                <a:gdLst>
                  <a:gd name="connsiteX0" fmla="*/ 1587500 w 1587500"/>
                  <a:gd name="connsiteY0" fmla="*/ 0 h 1156493"/>
                  <a:gd name="connsiteX1" fmla="*/ 1346200 w 1587500"/>
                  <a:gd name="connsiteY1" fmla="*/ 698500 h 1156493"/>
                  <a:gd name="connsiteX2" fmla="*/ 901700 w 1587500"/>
                  <a:gd name="connsiteY2" fmla="*/ 1092200 h 1156493"/>
                  <a:gd name="connsiteX3" fmla="*/ 0 w 1587500"/>
                  <a:gd name="connsiteY3" fmla="*/ 1155700 h 1156493"/>
                </a:gdLst>
                <a:ahLst/>
                <a:cxnLst>
                  <a:cxn ang="0">
                    <a:pos x="connsiteX0" y="connsiteY0"/>
                  </a:cxn>
                  <a:cxn ang="0">
                    <a:pos x="connsiteX1" y="connsiteY1"/>
                  </a:cxn>
                  <a:cxn ang="0">
                    <a:pos x="connsiteX2" y="connsiteY2"/>
                  </a:cxn>
                  <a:cxn ang="0">
                    <a:pos x="connsiteX3" y="connsiteY3"/>
                  </a:cxn>
                </a:cxnLst>
                <a:rect l="l" t="t" r="r" b="b"/>
                <a:pathLst>
                  <a:path w="1587500" h="1156493">
                    <a:moveTo>
                      <a:pt x="1587500" y="0"/>
                    </a:moveTo>
                    <a:cubicBezTo>
                      <a:pt x="1524000" y="258233"/>
                      <a:pt x="1460500" y="516467"/>
                      <a:pt x="1346200" y="698500"/>
                    </a:cubicBezTo>
                    <a:cubicBezTo>
                      <a:pt x="1231900" y="880533"/>
                      <a:pt x="1126067" y="1016000"/>
                      <a:pt x="901700" y="1092200"/>
                    </a:cubicBezTo>
                    <a:cubicBezTo>
                      <a:pt x="677333" y="1168400"/>
                      <a:pt x="0" y="1155700"/>
                      <a:pt x="0" y="1155700"/>
                    </a:cubicBezTo>
                  </a:path>
                </a:pathLst>
              </a:custGeom>
              <a:no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54" name="任意多边形 53"/>
              <p:cNvSpPr/>
              <p:nvPr/>
            </p:nvSpPr>
            <p:spPr>
              <a:xfrm>
                <a:off x="6374482" y="3582318"/>
                <a:ext cx="1574800" cy="1092200"/>
              </a:xfrm>
              <a:custGeom>
                <a:avLst/>
                <a:gdLst>
                  <a:gd name="connsiteX0" fmla="*/ 0 w 1574800"/>
                  <a:gd name="connsiteY0" fmla="*/ 0 h 1092200"/>
                  <a:gd name="connsiteX1" fmla="*/ 114300 w 1574800"/>
                  <a:gd name="connsiteY1" fmla="*/ 495300 h 1092200"/>
                  <a:gd name="connsiteX2" fmla="*/ 342900 w 1574800"/>
                  <a:gd name="connsiteY2" fmla="*/ 850900 h 1092200"/>
                  <a:gd name="connsiteX3" fmla="*/ 889000 w 1574800"/>
                  <a:gd name="connsiteY3" fmla="*/ 1028700 h 1092200"/>
                  <a:gd name="connsiteX4" fmla="*/ 1574800 w 1574800"/>
                  <a:gd name="connsiteY4" fmla="*/ 1092200 h 1092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4800" h="1092200">
                    <a:moveTo>
                      <a:pt x="0" y="0"/>
                    </a:moveTo>
                    <a:cubicBezTo>
                      <a:pt x="28575" y="176741"/>
                      <a:pt x="57150" y="353483"/>
                      <a:pt x="114300" y="495300"/>
                    </a:cubicBezTo>
                    <a:cubicBezTo>
                      <a:pt x="171450" y="637117"/>
                      <a:pt x="213783" y="762000"/>
                      <a:pt x="342900" y="850900"/>
                    </a:cubicBezTo>
                    <a:cubicBezTo>
                      <a:pt x="472017" y="939800"/>
                      <a:pt x="683683" y="988483"/>
                      <a:pt x="889000" y="1028700"/>
                    </a:cubicBezTo>
                    <a:cubicBezTo>
                      <a:pt x="1094317" y="1068917"/>
                      <a:pt x="1420283" y="1079500"/>
                      <a:pt x="1574800" y="1092200"/>
                    </a:cubicBezTo>
                  </a:path>
                </a:pathLst>
              </a:custGeom>
              <a:noFill/>
              <a:ln>
                <a:solidFill>
                  <a:schemeClr val="bg1">
                    <a:lumMod val="8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nvGrpSpPr>
            <p:cNvPr id="3" name="组合 2"/>
            <p:cNvGrpSpPr/>
            <p:nvPr/>
          </p:nvGrpSpPr>
          <p:grpSpPr>
            <a:xfrm>
              <a:off x="5571829" y="1410618"/>
              <a:ext cx="1056954" cy="2140059"/>
              <a:chOff x="5571829" y="1410618"/>
              <a:chExt cx="1056954" cy="2140059"/>
            </a:xfrm>
          </p:grpSpPr>
          <p:grpSp>
            <p:nvGrpSpPr>
              <p:cNvPr id="41" name="组合 40"/>
              <p:cNvGrpSpPr/>
              <p:nvPr/>
            </p:nvGrpSpPr>
            <p:grpSpPr>
              <a:xfrm>
                <a:off x="5571829" y="1410618"/>
                <a:ext cx="1056954" cy="2140059"/>
                <a:chOff x="5553987" y="1268360"/>
                <a:chExt cx="1659914" cy="3360899"/>
              </a:xfrm>
              <a:solidFill>
                <a:srgbClr val="01D662"/>
              </a:solidFill>
            </p:grpSpPr>
            <p:grpSp>
              <p:nvGrpSpPr>
                <p:cNvPr id="39" name="组合 38"/>
                <p:cNvGrpSpPr/>
                <p:nvPr/>
              </p:nvGrpSpPr>
              <p:grpSpPr>
                <a:xfrm>
                  <a:off x="5553987" y="1268360"/>
                  <a:ext cx="1659914" cy="3360899"/>
                  <a:chOff x="4580392" y="-190953"/>
                  <a:chExt cx="3400425" cy="6884988"/>
                </a:xfrm>
                <a:grpFill/>
              </p:grpSpPr>
              <p:sp>
                <p:nvSpPr>
                  <p:cNvPr id="5" name="Freeform 5"/>
                  <p:cNvSpPr/>
                  <p:nvPr/>
                </p:nvSpPr>
                <p:spPr bwMode="auto">
                  <a:xfrm>
                    <a:off x="5780542" y="5008110"/>
                    <a:ext cx="244475" cy="941388"/>
                  </a:xfrm>
                  <a:custGeom>
                    <a:avLst/>
                    <a:gdLst>
                      <a:gd name="T0" fmla="*/ 32 w 65"/>
                      <a:gd name="T1" fmla="*/ 0 h 251"/>
                      <a:gd name="T2" fmla="*/ 0 w 65"/>
                      <a:gd name="T3" fmla="*/ 33 h 251"/>
                      <a:gd name="T4" fmla="*/ 32 w 65"/>
                      <a:gd name="T5" fmla="*/ 251 h 251"/>
                      <a:gd name="T6" fmla="*/ 65 w 65"/>
                      <a:gd name="T7" fmla="*/ 33 h 251"/>
                      <a:gd name="T8" fmla="*/ 32 w 65"/>
                      <a:gd name="T9" fmla="*/ 0 h 251"/>
                    </a:gdLst>
                    <a:ahLst/>
                    <a:cxnLst>
                      <a:cxn ang="0">
                        <a:pos x="T0" y="T1"/>
                      </a:cxn>
                      <a:cxn ang="0">
                        <a:pos x="T2" y="T3"/>
                      </a:cxn>
                      <a:cxn ang="0">
                        <a:pos x="T4" y="T5"/>
                      </a:cxn>
                      <a:cxn ang="0">
                        <a:pos x="T6" y="T7"/>
                      </a:cxn>
                      <a:cxn ang="0">
                        <a:pos x="T8" y="T9"/>
                      </a:cxn>
                    </a:cxnLst>
                    <a:rect l="0" t="0" r="r" b="b"/>
                    <a:pathLst>
                      <a:path w="65" h="251">
                        <a:moveTo>
                          <a:pt x="32" y="0"/>
                        </a:moveTo>
                        <a:cubicBezTo>
                          <a:pt x="14" y="0"/>
                          <a:pt x="0" y="15"/>
                          <a:pt x="0" y="33"/>
                        </a:cubicBezTo>
                        <a:cubicBezTo>
                          <a:pt x="0" y="51"/>
                          <a:pt x="32" y="251"/>
                          <a:pt x="32" y="251"/>
                        </a:cubicBezTo>
                        <a:cubicBezTo>
                          <a:pt x="32" y="251"/>
                          <a:pt x="65" y="51"/>
                          <a:pt x="65" y="33"/>
                        </a:cubicBezTo>
                        <a:cubicBezTo>
                          <a:pt x="65" y="15"/>
                          <a:pt x="50" y="0"/>
                          <a:pt x="32" y="0"/>
                        </a:cubicBezTo>
                      </a:path>
                    </a:pathLst>
                  </a:custGeom>
                  <a:solidFill>
                    <a:schemeClr val="accent1"/>
                  </a:solidFill>
                  <a:ln>
                    <a:noFill/>
                  </a:ln>
                </p:spPr>
                <p:txBody>
                  <a:bodyPr vert="horz" wrap="square" lIns="68580" tIns="34290" rIns="68580" bIns="34290" numCol="1" anchor="t" anchorCtr="0" compatLnSpc="1"/>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3" name="Freeform 6"/>
                  <p:cNvSpPr/>
                  <p:nvPr/>
                </p:nvSpPr>
                <p:spPr bwMode="auto">
                  <a:xfrm>
                    <a:off x="6152017" y="5751060"/>
                    <a:ext cx="244475" cy="942975"/>
                  </a:xfrm>
                  <a:custGeom>
                    <a:avLst/>
                    <a:gdLst>
                      <a:gd name="T0" fmla="*/ 33 w 65"/>
                      <a:gd name="T1" fmla="*/ 0 h 251"/>
                      <a:gd name="T2" fmla="*/ 0 w 65"/>
                      <a:gd name="T3" fmla="*/ 33 h 251"/>
                      <a:gd name="T4" fmla="*/ 33 w 65"/>
                      <a:gd name="T5" fmla="*/ 251 h 251"/>
                      <a:gd name="T6" fmla="*/ 65 w 65"/>
                      <a:gd name="T7" fmla="*/ 33 h 251"/>
                      <a:gd name="T8" fmla="*/ 33 w 65"/>
                      <a:gd name="T9" fmla="*/ 0 h 251"/>
                    </a:gdLst>
                    <a:ahLst/>
                    <a:cxnLst>
                      <a:cxn ang="0">
                        <a:pos x="T0" y="T1"/>
                      </a:cxn>
                      <a:cxn ang="0">
                        <a:pos x="T2" y="T3"/>
                      </a:cxn>
                      <a:cxn ang="0">
                        <a:pos x="T4" y="T5"/>
                      </a:cxn>
                      <a:cxn ang="0">
                        <a:pos x="T6" y="T7"/>
                      </a:cxn>
                      <a:cxn ang="0">
                        <a:pos x="T8" y="T9"/>
                      </a:cxn>
                    </a:cxnLst>
                    <a:rect l="0" t="0" r="r" b="b"/>
                    <a:pathLst>
                      <a:path w="65" h="251">
                        <a:moveTo>
                          <a:pt x="33" y="0"/>
                        </a:moveTo>
                        <a:cubicBezTo>
                          <a:pt x="15" y="0"/>
                          <a:pt x="0" y="15"/>
                          <a:pt x="0" y="33"/>
                        </a:cubicBezTo>
                        <a:cubicBezTo>
                          <a:pt x="0" y="51"/>
                          <a:pt x="33" y="251"/>
                          <a:pt x="33" y="251"/>
                        </a:cubicBezTo>
                        <a:cubicBezTo>
                          <a:pt x="33" y="251"/>
                          <a:pt x="65" y="51"/>
                          <a:pt x="65" y="33"/>
                        </a:cubicBezTo>
                        <a:cubicBezTo>
                          <a:pt x="65" y="15"/>
                          <a:pt x="51" y="0"/>
                          <a:pt x="33" y="0"/>
                        </a:cubicBezTo>
                      </a:path>
                    </a:pathLst>
                  </a:custGeom>
                  <a:solidFill>
                    <a:schemeClr val="accent1"/>
                  </a:solidFill>
                  <a:ln>
                    <a:noFill/>
                  </a:ln>
                </p:spPr>
                <p:txBody>
                  <a:bodyPr vert="horz" wrap="square" lIns="68580" tIns="34290" rIns="68580" bIns="34290" numCol="1" anchor="t" anchorCtr="0" compatLnSpc="1"/>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4" name="Freeform 7"/>
                  <p:cNvSpPr/>
                  <p:nvPr/>
                </p:nvSpPr>
                <p:spPr bwMode="auto">
                  <a:xfrm>
                    <a:off x="6544130" y="5131935"/>
                    <a:ext cx="244475" cy="938213"/>
                  </a:xfrm>
                  <a:custGeom>
                    <a:avLst/>
                    <a:gdLst>
                      <a:gd name="T0" fmla="*/ 33 w 65"/>
                      <a:gd name="T1" fmla="*/ 0 h 250"/>
                      <a:gd name="T2" fmla="*/ 0 w 65"/>
                      <a:gd name="T3" fmla="*/ 32 h 250"/>
                      <a:gd name="T4" fmla="*/ 33 w 65"/>
                      <a:gd name="T5" fmla="*/ 250 h 250"/>
                      <a:gd name="T6" fmla="*/ 65 w 65"/>
                      <a:gd name="T7" fmla="*/ 32 h 250"/>
                      <a:gd name="T8" fmla="*/ 33 w 65"/>
                      <a:gd name="T9" fmla="*/ 0 h 250"/>
                    </a:gdLst>
                    <a:ahLst/>
                    <a:cxnLst>
                      <a:cxn ang="0">
                        <a:pos x="T0" y="T1"/>
                      </a:cxn>
                      <a:cxn ang="0">
                        <a:pos x="T2" y="T3"/>
                      </a:cxn>
                      <a:cxn ang="0">
                        <a:pos x="T4" y="T5"/>
                      </a:cxn>
                      <a:cxn ang="0">
                        <a:pos x="T6" y="T7"/>
                      </a:cxn>
                      <a:cxn ang="0">
                        <a:pos x="T8" y="T9"/>
                      </a:cxn>
                    </a:cxnLst>
                    <a:rect l="0" t="0" r="r" b="b"/>
                    <a:pathLst>
                      <a:path w="65" h="250">
                        <a:moveTo>
                          <a:pt x="33" y="0"/>
                        </a:moveTo>
                        <a:cubicBezTo>
                          <a:pt x="15" y="0"/>
                          <a:pt x="0" y="14"/>
                          <a:pt x="0" y="32"/>
                        </a:cubicBezTo>
                        <a:cubicBezTo>
                          <a:pt x="0" y="50"/>
                          <a:pt x="33" y="250"/>
                          <a:pt x="33" y="250"/>
                        </a:cubicBezTo>
                        <a:cubicBezTo>
                          <a:pt x="33" y="250"/>
                          <a:pt x="65" y="50"/>
                          <a:pt x="65" y="32"/>
                        </a:cubicBezTo>
                        <a:cubicBezTo>
                          <a:pt x="65" y="14"/>
                          <a:pt x="51" y="0"/>
                          <a:pt x="33" y="0"/>
                        </a:cubicBezTo>
                      </a:path>
                    </a:pathLst>
                  </a:custGeom>
                  <a:solidFill>
                    <a:schemeClr val="accent1"/>
                  </a:solidFill>
                  <a:ln>
                    <a:noFill/>
                  </a:ln>
                </p:spPr>
                <p:txBody>
                  <a:bodyPr vert="horz" wrap="square" lIns="68580" tIns="34290" rIns="68580" bIns="34290" numCol="1" anchor="t" anchorCtr="0" compatLnSpc="1"/>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7" name="Freeform 10"/>
                  <p:cNvSpPr/>
                  <p:nvPr/>
                </p:nvSpPr>
                <p:spPr bwMode="auto">
                  <a:xfrm>
                    <a:off x="4580392" y="3268210"/>
                    <a:ext cx="3400425" cy="2314575"/>
                  </a:xfrm>
                  <a:custGeom>
                    <a:avLst/>
                    <a:gdLst>
                      <a:gd name="T0" fmla="*/ 452 w 904"/>
                      <a:gd name="T1" fmla="*/ 329 h 616"/>
                      <a:gd name="T2" fmla="*/ 873 w 904"/>
                      <a:gd name="T3" fmla="*/ 616 h 616"/>
                      <a:gd name="T4" fmla="*/ 904 w 904"/>
                      <a:gd name="T5" fmla="*/ 452 h 616"/>
                      <a:gd name="T6" fmla="*/ 452 w 904"/>
                      <a:gd name="T7" fmla="*/ 0 h 616"/>
                      <a:gd name="T8" fmla="*/ 0 w 904"/>
                      <a:gd name="T9" fmla="*/ 452 h 616"/>
                      <a:gd name="T10" fmla="*/ 31 w 904"/>
                      <a:gd name="T11" fmla="*/ 616 h 616"/>
                      <a:gd name="T12" fmla="*/ 452 w 904"/>
                      <a:gd name="T13" fmla="*/ 329 h 616"/>
                    </a:gdLst>
                    <a:ahLst/>
                    <a:cxnLst>
                      <a:cxn ang="0">
                        <a:pos x="T0" y="T1"/>
                      </a:cxn>
                      <a:cxn ang="0">
                        <a:pos x="T2" y="T3"/>
                      </a:cxn>
                      <a:cxn ang="0">
                        <a:pos x="T4" y="T5"/>
                      </a:cxn>
                      <a:cxn ang="0">
                        <a:pos x="T6" y="T7"/>
                      </a:cxn>
                      <a:cxn ang="0">
                        <a:pos x="T8" y="T9"/>
                      </a:cxn>
                      <a:cxn ang="0">
                        <a:pos x="T10" y="T11"/>
                      </a:cxn>
                      <a:cxn ang="0">
                        <a:pos x="T12" y="T13"/>
                      </a:cxn>
                    </a:cxnLst>
                    <a:rect l="0" t="0" r="r" b="b"/>
                    <a:pathLst>
                      <a:path w="904" h="616">
                        <a:moveTo>
                          <a:pt x="452" y="329"/>
                        </a:moveTo>
                        <a:cubicBezTo>
                          <a:pt x="644" y="329"/>
                          <a:pt x="807" y="448"/>
                          <a:pt x="873" y="616"/>
                        </a:cubicBezTo>
                        <a:cubicBezTo>
                          <a:pt x="893" y="566"/>
                          <a:pt x="904" y="510"/>
                          <a:pt x="904" y="452"/>
                        </a:cubicBezTo>
                        <a:cubicBezTo>
                          <a:pt x="904" y="203"/>
                          <a:pt x="702" y="0"/>
                          <a:pt x="452" y="0"/>
                        </a:cubicBezTo>
                        <a:cubicBezTo>
                          <a:pt x="203" y="0"/>
                          <a:pt x="0" y="203"/>
                          <a:pt x="0" y="452"/>
                        </a:cubicBezTo>
                        <a:cubicBezTo>
                          <a:pt x="0" y="510"/>
                          <a:pt x="11" y="566"/>
                          <a:pt x="31" y="616"/>
                        </a:cubicBezTo>
                        <a:cubicBezTo>
                          <a:pt x="97" y="448"/>
                          <a:pt x="260" y="329"/>
                          <a:pt x="452" y="329"/>
                        </a:cubicBezTo>
                        <a:close/>
                      </a:path>
                    </a:pathLst>
                  </a:custGeom>
                  <a:solidFill>
                    <a:schemeClr val="accent1">
                      <a:lumMod val="75000"/>
                    </a:schemeClr>
                  </a:solidFill>
                  <a:ln>
                    <a:noFill/>
                  </a:ln>
                </p:spPr>
                <p:txBody>
                  <a:bodyPr vert="horz" wrap="square" lIns="68580" tIns="34290" rIns="68580" bIns="34290" numCol="1" anchor="t" anchorCtr="0" compatLnSpc="1"/>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9" name="Freeform 12"/>
                  <p:cNvSpPr/>
                  <p:nvPr/>
                </p:nvSpPr>
                <p:spPr bwMode="auto">
                  <a:xfrm>
                    <a:off x="5231267" y="-190953"/>
                    <a:ext cx="2098675" cy="5006975"/>
                  </a:xfrm>
                  <a:custGeom>
                    <a:avLst/>
                    <a:gdLst>
                      <a:gd name="T0" fmla="*/ 279 w 558"/>
                      <a:gd name="T1" fmla="*/ 1309 h 1333"/>
                      <a:gd name="T2" fmla="*/ 438 w 558"/>
                      <a:gd name="T3" fmla="*/ 1333 h 1333"/>
                      <a:gd name="T4" fmla="*/ 558 w 558"/>
                      <a:gd name="T5" fmla="*/ 774 h 1333"/>
                      <a:gd name="T6" fmla="*/ 279 w 558"/>
                      <a:gd name="T7" fmla="*/ 0 h 1333"/>
                      <a:gd name="T8" fmla="*/ 0 w 558"/>
                      <a:gd name="T9" fmla="*/ 774 h 1333"/>
                      <a:gd name="T10" fmla="*/ 120 w 558"/>
                      <a:gd name="T11" fmla="*/ 1333 h 1333"/>
                      <a:gd name="T12" fmla="*/ 279 w 558"/>
                      <a:gd name="T13" fmla="*/ 1309 h 1333"/>
                    </a:gdLst>
                    <a:ahLst/>
                    <a:cxnLst>
                      <a:cxn ang="0">
                        <a:pos x="T0" y="T1"/>
                      </a:cxn>
                      <a:cxn ang="0">
                        <a:pos x="T2" y="T3"/>
                      </a:cxn>
                      <a:cxn ang="0">
                        <a:pos x="T4" y="T5"/>
                      </a:cxn>
                      <a:cxn ang="0">
                        <a:pos x="T6" y="T7"/>
                      </a:cxn>
                      <a:cxn ang="0">
                        <a:pos x="T8" y="T9"/>
                      </a:cxn>
                      <a:cxn ang="0">
                        <a:pos x="T10" y="T11"/>
                      </a:cxn>
                      <a:cxn ang="0">
                        <a:pos x="T12" y="T13"/>
                      </a:cxn>
                    </a:cxnLst>
                    <a:rect l="0" t="0" r="r" b="b"/>
                    <a:pathLst>
                      <a:path w="558" h="1333">
                        <a:moveTo>
                          <a:pt x="279" y="1309"/>
                        </a:moveTo>
                        <a:cubicBezTo>
                          <a:pt x="335" y="1309"/>
                          <a:pt x="388" y="1317"/>
                          <a:pt x="438" y="1333"/>
                        </a:cubicBezTo>
                        <a:cubicBezTo>
                          <a:pt x="513" y="1182"/>
                          <a:pt x="558" y="987"/>
                          <a:pt x="558" y="774"/>
                        </a:cubicBezTo>
                        <a:cubicBezTo>
                          <a:pt x="558" y="436"/>
                          <a:pt x="445" y="143"/>
                          <a:pt x="279" y="0"/>
                        </a:cubicBezTo>
                        <a:cubicBezTo>
                          <a:pt x="113" y="143"/>
                          <a:pt x="0" y="436"/>
                          <a:pt x="0" y="774"/>
                        </a:cubicBezTo>
                        <a:cubicBezTo>
                          <a:pt x="0" y="987"/>
                          <a:pt x="45" y="1182"/>
                          <a:pt x="120" y="1333"/>
                        </a:cubicBezTo>
                        <a:cubicBezTo>
                          <a:pt x="170" y="1317"/>
                          <a:pt x="223" y="1309"/>
                          <a:pt x="279" y="1309"/>
                        </a:cubicBezTo>
                        <a:close/>
                      </a:path>
                    </a:pathLst>
                  </a:custGeom>
                  <a:grpFill/>
                  <a:ln>
                    <a:noFill/>
                  </a:ln>
                </p:spPr>
                <p:txBody>
                  <a:bodyPr vert="horz" wrap="square" lIns="68580" tIns="34290" rIns="68580" bIns="34290" numCol="1" anchor="t" anchorCtr="0" compatLnSpc="1"/>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grpSp>
            <p:sp>
              <p:nvSpPr>
                <p:cNvPr id="40" name="Freeform 12"/>
                <p:cNvSpPr/>
                <p:nvPr/>
              </p:nvSpPr>
              <p:spPr bwMode="auto">
                <a:xfrm>
                  <a:off x="5871711" y="1268360"/>
                  <a:ext cx="1024466" cy="2444149"/>
                </a:xfrm>
                <a:custGeom>
                  <a:avLst/>
                  <a:gdLst>
                    <a:gd name="T0" fmla="*/ 279 w 558"/>
                    <a:gd name="T1" fmla="*/ 1309 h 1333"/>
                    <a:gd name="T2" fmla="*/ 438 w 558"/>
                    <a:gd name="T3" fmla="*/ 1333 h 1333"/>
                    <a:gd name="T4" fmla="*/ 558 w 558"/>
                    <a:gd name="T5" fmla="*/ 774 h 1333"/>
                    <a:gd name="T6" fmla="*/ 279 w 558"/>
                    <a:gd name="T7" fmla="*/ 0 h 1333"/>
                    <a:gd name="T8" fmla="*/ 0 w 558"/>
                    <a:gd name="T9" fmla="*/ 774 h 1333"/>
                    <a:gd name="T10" fmla="*/ 120 w 558"/>
                    <a:gd name="T11" fmla="*/ 1333 h 1333"/>
                    <a:gd name="T12" fmla="*/ 279 w 558"/>
                    <a:gd name="T13" fmla="*/ 1309 h 1333"/>
                  </a:gdLst>
                  <a:ahLst/>
                  <a:cxnLst>
                    <a:cxn ang="0">
                      <a:pos x="T0" y="T1"/>
                    </a:cxn>
                    <a:cxn ang="0">
                      <a:pos x="T2" y="T3"/>
                    </a:cxn>
                    <a:cxn ang="0">
                      <a:pos x="T4" y="T5"/>
                    </a:cxn>
                    <a:cxn ang="0">
                      <a:pos x="T6" y="T7"/>
                    </a:cxn>
                    <a:cxn ang="0">
                      <a:pos x="T8" y="T9"/>
                    </a:cxn>
                    <a:cxn ang="0">
                      <a:pos x="T10" y="T11"/>
                    </a:cxn>
                    <a:cxn ang="0">
                      <a:pos x="T12" y="T13"/>
                    </a:cxn>
                  </a:cxnLst>
                  <a:rect l="0" t="0" r="r" b="b"/>
                  <a:pathLst>
                    <a:path w="558" h="1333">
                      <a:moveTo>
                        <a:pt x="279" y="1309"/>
                      </a:moveTo>
                      <a:cubicBezTo>
                        <a:pt x="335" y="1309"/>
                        <a:pt x="388" y="1317"/>
                        <a:pt x="438" y="1333"/>
                      </a:cubicBezTo>
                      <a:cubicBezTo>
                        <a:pt x="513" y="1182"/>
                        <a:pt x="558" y="987"/>
                        <a:pt x="558" y="774"/>
                      </a:cubicBezTo>
                      <a:cubicBezTo>
                        <a:pt x="558" y="436"/>
                        <a:pt x="445" y="143"/>
                        <a:pt x="279" y="0"/>
                      </a:cubicBezTo>
                      <a:cubicBezTo>
                        <a:pt x="113" y="143"/>
                        <a:pt x="0" y="436"/>
                        <a:pt x="0" y="774"/>
                      </a:cubicBezTo>
                      <a:cubicBezTo>
                        <a:pt x="0" y="987"/>
                        <a:pt x="45" y="1182"/>
                        <a:pt x="120" y="1333"/>
                      </a:cubicBezTo>
                      <a:cubicBezTo>
                        <a:pt x="170" y="1317"/>
                        <a:pt x="223" y="1309"/>
                        <a:pt x="279" y="1309"/>
                      </a:cubicBezTo>
                      <a:close/>
                    </a:path>
                  </a:pathLst>
                </a:custGeom>
                <a:solidFill>
                  <a:schemeClr val="accent1"/>
                </a:solidFill>
                <a:ln>
                  <a:noFill/>
                </a:ln>
              </p:spPr>
              <p:txBody>
                <a:bodyPr vert="horz" wrap="square" lIns="68580" tIns="34290" rIns="68580" bIns="34290" numCol="1" anchor="t" anchorCtr="0" compatLnSpc="1"/>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grpSp>
          <p:sp>
            <p:nvSpPr>
              <p:cNvPr id="2" name="椭圆 1"/>
              <p:cNvSpPr/>
              <p:nvPr/>
            </p:nvSpPr>
            <p:spPr>
              <a:xfrm>
                <a:off x="5998706" y="1676979"/>
                <a:ext cx="203200" cy="203200"/>
              </a:xfrm>
              <a:prstGeom prst="ellipse">
                <a:avLst/>
              </a:prstGeom>
              <a:solidFill>
                <a:srgbClr val="FBFB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sp>
          <p:nvSpPr>
            <p:cNvPr id="21" name="Oval 47"/>
            <p:cNvSpPr>
              <a:spLocks noChangeArrowheads="1"/>
            </p:cNvSpPr>
            <p:nvPr/>
          </p:nvSpPr>
          <p:spPr bwMode="auto">
            <a:xfrm>
              <a:off x="3864347" y="4464327"/>
              <a:ext cx="498650" cy="498168"/>
            </a:xfrm>
            <a:prstGeom prst="rect">
              <a:avLst/>
            </a:prstGeom>
            <a:solidFill>
              <a:schemeClr val="accent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22" name="Freeform 122"/>
            <p:cNvSpPr/>
            <p:nvPr/>
          </p:nvSpPr>
          <p:spPr bwMode="auto">
            <a:xfrm>
              <a:off x="3976122" y="4575861"/>
              <a:ext cx="275100" cy="275100"/>
            </a:xfrm>
            <a:custGeom>
              <a:avLst/>
              <a:gdLst>
                <a:gd name="T0" fmla="*/ 526677 w 290"/>
                <a:gd name="T1" fmla="*/ 355704 h 290"/>
                <a:gd name="T2" fmla="*/ 426451 w 290"/>
                <a:gd name="T3" fmla="*/ 365530 h 290"/>
                <a:gd name="T4" fmla="*/ 312469 w 290"/>
                <a:gd name="T5" fmla="*/ 249583 h 290"/>
                <a:gd name="T6" fmla="*/ 564016 w 290"/>
                <a:gd name="T7" fmla="*/ 98261 h 290"/>
                <a:gd name="T8" fmla="*/ 520782 w 290"/>
                <a:gd name="T9" fmla="*/ 55026 h 290"/>
                <a:gd name="T10" fmla="*/ 198487 w 290"/>
                <a:gd name="T11" fmla="*/ 137565 h 290"/>
                <a:gd name="T12" fmla="*/ 80574 w 290"/>
                <a:gd name="T13" fmla="*/ 17687 h 290"/>
                <a:gd name="T14" fmla="*/ 17687 w 290"/>
                <a:gd name="T15" fmla="*/ 17687 h 290"/>
                <a:gd name="T16" fmla="*/ 17687 w 290"/>
                <a:gd name="T17" fmla="*/ 80574 h 290"/>
                <a:gd name="T18" fmla="*/ 137565 w 290"/>
                <a:gd name="T19" fmla="*/ 198487 h 290"/>
                <a:gd name="T20" fmla="*/ 55026 w 290"/>
                <a:gd name="T21" fmla="*/ 520783 h 290"/>
                <a:gd name="T22" fmla="*/ 98261 w 290"/>
                <a:gd name="T23" fmla="*/ 564017 h 290"/>
                <a:gd name="T24" fmla="*/ 249582 w 290"/>
                <a:gd name="T25" fmla="*/ 312470 h 290"/>
                <a:gd name="T26" fmla="*/ 363565 w 290"/>
                <a:gd name="T27" fmla="*/ 426452 h 290"/>
                <a:gd name="T28" fmla="*/ 355704 w 290"/>
                <a:gd name="T29" fmla="*/ 528643 h 290"/>
                <a:gd name="T30" fmla="*/ 398938 w 290"/>
                <a:gd name="T31" fmla="*/ 569913 h 290"/>
                <a:gd name="T32" fmla="*/ 459860 w 290"/>
                <a:gd name="T33" fmla="*/ 459861 h 290"/>
                <a:gd name="T34" fmla="*/ 569912 w 290"/>
                <a:gd name="T35" fmla="*/ 398939 h 290"/>
                <a:gd name="T36" fmla="*/ 526677 w 290"/>
                <a:gd name="T37" fmla="*/ 355704 h 2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0" h="290">
                  <a:moveTo>
                    <a:pt x="268" y="181"/>
                  </a:moveTo>
                  <a:cubicBezTo>
                    <a:pt x="217" y="186"/>
                    <a:pt x="217" y="186"/>
                    <a:pt x="217" y="186"/>
                  </a:cubicBezTo>
                  <a:cubicBezTo>
                    <a:pt x="159" y="127"/>
                    <a:pt x="159" y="127"/>
                    <a:pt x="159" y="127"/>
                  </a:cubicBezTo>
                  <a:cubicBezTo>
                    <a:pt x="287" y="50"/>
                    <a:pt x="287" y="50"/>
                    <a:pt x="287" y="50"/>
                  </a:cubicBezTo>
                  <a:cubicBezTo>
                    <a:pt x="265" y="28"/>
                    <a:pt x="265" y="28"/>
                    <a:pt x="265" y="28"/>
                  </a:cubicBezTo>
                  <a:cubicBezTo>
                    <a:pt x="101" y="70"/>
                    <a:pt x="101" y="70"/>
                    <a:pt x="101" y="70"/>
                  </a:cubicBezTo>
                  <a:cubicBezTo>
                    <a:pt x="41" y="9"/>
                    <a:pt x="41" y="9"/>
                    <a:pt x="41" y="9"/>
                  </a:cubicBezTo>
                  <a:cubicBezTo>
                    <a:pt x="32" y="0"/>
                    <a:pt x="18" y="0"/>
                    <a:pt x="9" y="9"/>
                  </a:cubicBezTo>
                  <a:cubicBezTo>
                    <a:pt x="0" y="18"/>
                    <a:pt x="0" y="32"/>
                    <a:pt x="9" y="41"/>
                  </a:cubicBezTo>
                  <a:cubicBezTo>
                    <a:pt x="70" y="101"/>
                    <a:pt x="70" y="101"/>
                    <a:pt x="70" y="101"/>
                  </a:cubicBezTo>
                  <a:cubicBezTo>
                    <a:pt x="28" y="265"/>
                    <a:pt x="28" y="265"/>
                    <a:pt x="28" y="265"/>
                  </a:cubicBezTo>
                  <a:cubicBezTo>
                    <a:pt x="50" y="287"/>
                    <a:pt x="50" y="287"/>
                    <a:pt x="50" y="287"/>
                  </a:cubicBezTo>
                  <a:cubicBezTo>
                    <a:pt x="127" y="159"/>
                    <a:pt x="127" y="159"/>
                    <a:pt x="127" y="159"/>
                  </a:cubicBezTo>
                  <a:cubicBezTo>
                    <a:pt x="185" y="217"/>
                    <a:pt x="185" y="217"/>
                    <a:pt x="185" y="217"/>
                  </a:cubicBezTo>
                  <a:cubicBezTo>
                    <a:pt x="181" y="269"/>
                    <a:pt x="181" y="269"/>
                    <a:pt x="181" y="269"/>
                  </a:cubicBezTo>
                  <a:cubicBezTo>
                    <a:pt x="203" y="290"/>
                    <a:pt x="203" y="290"/>
                    <a:pt x="203" y="290"/>
                  </a:cubicBezTo>
                  <a:cubicBezTo>
                    <a:pt x="234" y="234"/>
                    <a:pt x="234" y="234"/>
                    <a:pt x="234" y="234"/>
                  </a:cubicBezTo>
                  <a:cubicBezTo>
                    <a:pt x="290" y="203"/>
                    <a:pt x="290" y="203"/>
                    <a:pt x="290" y="203"/>
                  </a:cubicBezTo>
                  <a:lnTo>
                    <a:pt x="268" y="18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grpSp>
          <p:nvGrpSpPr>
            <p:cNvPr id="25" name="组合 24"/>
            <p:cNvGrpSpPr/>
            <p:nvPr/>
          </p:nvGrpSpPr>
          <p:grpSpPr>
            <a:xfrm>
              <a:off x="7829004" y="4464327"/>
              <a:ext cx="498650" cy="498168"/>
              <a:chOff x="5281342" y="2932112"/>
              <a:chExt cx="1643063" cy="1641475"/>
            </a:xfrm>
          </p:grpSpPr>
          <p:sp>
            <p:nvSpPr>
              <p:cNvPr id="26" name="Oval 47"/>
              <p:cNvSpPr>
                <a:spLocks noChangeArrowheads="1"/>
              </p:cNvSpPr>
              <p:nvPr/>
            </p:nvSpPr>
            <p:spPr bwMode="auto">
              <a:xfrm>
                <a:off x="5281342" y="2932112"/>
                <a:ext cx="1643063" cy="1641475"/>
              </a:xfrm>
              <a:prstGeom prst="rect">
                <a:avLst/>
              </a:prstGeom>
              <a:solidFill>
                <a:schemeClr val="accent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28" name="Freeform 122"/>
              <p:cNvSpPr/>
              <p:nvPr/>
            </p:nvSpPr>
            <p:spPr bwMode="auto">
              <a:xfrm>
                <a:off x="5649642" y="3299618"/>
                <a:ext cx="906462" cy="906462"/>
              </a:xfrm>
              <a:custGeom>
                <a:avLst/>
                <a:gdLst>
                  <a:gd name="T0" fmla="*/ 526677 w 290"/>
                  <a:gd name="T1" fmla="*/ 355704 h 290"/>
                  <a:gd name="T2" fmla="*/ 426451 w 290"/>
                  <a:gd name="T3" fmla="*/ 365530 h 290"/>
                  <a:gd name="T4" fmla="*/ 312469 w 290"/>
                  <a:gd name="T5" fmla="*/ 249583 h 290"/>
                  <a:gd name="T6" fmla="*/ 564016 w 290"/>
                  <a:gd name="T7" fmla="*/ 98261 h 290"/>
                  <a:gd name="T8" fmla="*/ 520782 w 290"/>
                  <a:gd name="T9" fmla="*/ 55026 h 290"/>
                  <a:gd name="T10" fmla="*/ 198487 w 290"/>
                  <a:gd name="T11" fmla="*/ 137565 h 290"/>
                  <a:gd name="T12" fmla="*/ 80574 w 290"/>
                  <a:gd name="T13" fmla="*/ 17687 h 290"/>
                  <a:gd name="T14" fmla="*/ 17687 w 290"/>
                  <a:gd name="T15" fmla="*/ 17687 h 290"/>
                  <a:gd name="T16" fmla="*/ 17687 w 290"/>
                  <a:gd name="T17" fmla="*/ 80574 h 290"/>
                  <a:gd name="T18" fmla="*/ 137565 w 290"/>
                  <a:gd name="T19" fmla="*/ 198487 h 290"/>
                  <a:gd name="T20" fmla="*/ 55026 w 290"/>
                  <a:gd name="T21" fmla="*/ 520783 h 290"/>
                  <a:gd name="T22" fmla="*/ 98261 w 290"/>
                  <a:gd name="T23" fmla="*/ 564017 h 290"/>
                  <a:gd name="T24" fmla="*/ 249582 w 290"/>
                  <a:gd name="T25" fmla="*/ 312470 h 290"/>
                  <a:gd name="T26" fmla="*/ 363565 w 290"/>
                  <a:gd name="T27" fmla="*/ 426452 h 290"/>
                  <a:gd name="T28" fmla="*/ 355704 w 290"/>
                  <a:gd name="T29" fmla="*/ 528643 h 290"/>
                  <a:gd name="T30" fmla="*/ 398938 w 290"/>
                  <a:gd name="T31" fmla="*/ 569913 h 290"/>
                  <a:gd name="T32" fmla="*/ 459860 w 290"/>
                  <a:gd name="T33" fmla="*/ 459861 h 290"/>
                  <a:gd name="T34" fmla="*/ 569912 w 290"/>
                  <a:gd name="T35" fmla="*/ 398939 h 290"/>
                  <a:gd name="T36" fmla="*/ 526677 w 290"/>
                  <a:gd name="T37" fmla="*/ 355704 h 2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0" h="290">
                    <a:moveTo>
                      <a:pt x="268" y="181"/>
                    </a:moveTo>
                    <a:cubicBezTo>
                      <a:pt x="217" y="186"/>
                      <a:pt x="217" y="186"/>
                      <a:pt x="217" y="186"/>
                    </a:cubicBezTo>
                    <a:cubicBezTo>
                      <a:pt x="159" y="127"/>
                      <a:pt x="159" y="127"/>
                      <a:pt x="159" y="127"/>
                    </a:cubicBezTo>
                    <a:cubicBezTo>
                      <a:pt x="287" y="50"/>
                      <a:pt x="287" y="50"/>
                      <a:pt x="287" y="50"/>
                    </a:cubicBezTo>
                    <a:cubicBezTo>
                      <a:pt x="265" y="28"/>
                      <a:pt x="265" y="28"/>
                      <a:pt x="265" y="28"/>
                    </a:cubicBezTo>
                    <a:cubicBezTo>
                      <a:pt x="101" y="70"/>
                      <a:pt x="101" y="70"/>
                      <a:pt x="101" y="70"/>
                    </a:cubicBezTo>
                    <a:cubicBezTo>
                      <a:pt x="41" y="9"/>
                      <a:pt x="41" y="9"/>
                      <a:pt x="41" y="9"/>
                    </a:cubicBezTo>
                    <a:cubicBezTo>
                      <a:pt x="32" y="0"/>
                      <a:pt x="18" y="0"/>
                      <a:pt x="9" y="9"/>
                    </a:cubicBezTo>
                    <a:cubicBezTo>
                      <a:pt x="0" y="18"/>
                      <a:pt x="0" y="32"/>
                      <a:pt x="9" y="41"/>
                    </a:cubicBezTo>
                    <a:cubicBezTo>
                      <a:pt x="70" y="101"/>
                      <a:pt x="70" y="101"/>
                      <a:pt x="70" y="101"/>
                    </a:cubicBezTo>
                    <a:cubicBezTo>
                      <a:pt x="28" y="265"/>
                      <a:pt x="28" y="265"/>
                      <a:pt x="28" y="265"/>
                    </a:cubicBezTo>
                    <a:cubicBezTo>
                      <a:pt x="50" y="287"/>
                      <a:pt x="50" y="287"/>
                      <a:pt x="50" y="287"/>
                    </a:cubicBezTo>
                    <a:cubicBezTo>
                      <a:pt x="127" y="159"/>
                      <a:pt x="127" y="159"/>
                      <a:pt x="127" y="159"/>
                    </a:cubicBezTo>
                    <a:cubicBezTo>
                      <a:pt x="185" y="217"/>
                      <a:pt x="185" y="217"/>
                      <a:pt x="185" y="217"/>
                    </a:cubicBezTo>
                    <a:cubicBezTo>
                      <a:pt x="181" y="269"/>
                      <a:pt x="181" y="269"/>
                      <a:pt x="181" y="269"/>
                    </a:cubicBezTo>
                    <a:cubicBezTo>
                      <a:pt x="203" y="290"/>
                      <a:pt x="203" y="290"/>
                      <a:pt x="203" y="290"/>
                    </a:cubicBezTo>
                    <a:cubicBezTo>
                      <a:pt x="234" y="234"/>
                      <a:pt x="234" y="234"/>
                      <a:pt x="234" y="234"/>
                    </a:cubicBezTo>
                    <a:cubicBezTo>
                      <a:pt x="290" y="203"/>
                      <a:pt x="290" y="203"/>
                      <a:pt x="290" y="203"/>
                    </a:cubicBezTo>
                    <a:lnTo>
                      <a:pt x="268" y="18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nvGrpSpPr>
            <p:cNvPr id="30" name="组合 29"/>
            <p:cNvGrpSpPr/>
            <p:nvPr/>
          </p:nvGrpSpPr>
          <p:grpSpPr>
            <a:xfrm>
              <a:off x="6891436" y="5606534"/>
              <a:ext cx="498650" cy="498168"/>
              <a:chOff x="5281342" y="2932112"/>
              <a:chExt cx="1643063" cy="1641475"/>
            </a:xfrm>
          </p:grpSpPr>
          <p:sp>
            <p:nvSpPr>
              <p:cNvPr id="31" name="Oval 47"/>
              <p:cNvSpPr>
                <a:spLocks noChangeArrowheads="1"/>
              </p:cNvSpPr>
              <p:nvPr/>
            </p:nvSpPr>
            <p:spPr bwMode="auto">
              <a:xfrm>
                <a:off x="5281342" y="2932112"/>
                <a:ext cx="1643063" cy="1641475"/>
              </a:xfrm>
              <a:prstGeom prst="rect">
                <a:avLst/>
              </a:prstGeom>
              <a:solidFill>
                <a:schemeClr val="accent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32" name="Freeform 122"/>
              <p:cNvSpPr/>
              <p:nvPr/>
            </p:nvSpPr>
            <p:spPr bwMode="auto">
              <a:xfrm>
                <a:off x="5649642" y="3299618"/>
                <a:ext cx="906462" cy="906462"/>
              </a:xfrm>
              <a:custGeom>
                <a:avLst/>
                <a:gdLst>
                  <a:gd name="T0" fmla="*/ 526677 w 290"/>
                  <a:gd name="T1" fmla="*/ 355704 h 290"/>
                  <a:gd name="T2" fmla="*/ 426451 w 290"/>
                  <a:gd name="T3" fmla="*/ 365530 h 290"/>
                  <a:gd name="T4" fmla="*/ 312469 w 290"/>
                  <a:gd name="T5" fmla="*/ 249583 h 290"/>
                  <a:gd name="T6" fmla="*/ 564016 w 290"/>
                  <a:gd name="T7" fmla="*/ 98261 h 290"/>
                  <a:gd name="T8" fmla="*/ 520782 w 290"/>
                  <a:gd name="T9" fmla="*/ 55026 h 290"/>
                  <a:gd name="T10" fmla="*/ 198487 w 290"/>
                  <a:gd name="T11" fmla="*/ 137565 h 290"/>
                  <a:gd name="T12" fmla="*/ 80574 w 290"/>
                  <a:gd name="T13" fmla="*/ 17687 h 290"/>
                  <a:gd name="T14" fmla="*/ 17687 w 290"/>
                  <a:gd name="T15" fmla="*/ 17687 h 290"/>
                  <a:gd name="T16" fmla="*/ 17687 w 290"/>
                  <a:gd name="T17" fmla="*/ 80574 h 290"/>
                  <a:gd name="T18" fmla="*/ 137565 w 290"/>
                  <a:gd name="T19" fmla="*/ 198487 h 290"/>
                  <a:gd name="T20" fmla="*/ 55026 w 290"/>
                  <a:gd name="T21" fmla="*/ 520783 h 290"/>
                  <a:gd name="T22" fmla="*/ 98261 w 290"/>
                  <a:gd name="T23" fmla="*/ 564017 h 290"/>
                  <a:gd name="T24" fmla="*/ 249582 w 290"/>
                  <a:gd name="T25" fmla="*/ 312470 h 290"/>
                  <a:gd name="T26" fmla="*/ 363565 w 290"/>
                  <a:gd name="T27" fmla="*/ 426452 h 290"/>
                  <a:gd name="T28" fmla="*/ 355704 w 290"/>
                  <a:gd name="T29" fmla="*/ 528643 h 290"/>
                  <a:gd name="T30" fmla="*/ 398938 w 290"/>
                  <a:gd name="T31" fmla="*/ 569913 h 290"/>
                  <a:gd name="T32" fmla="*/ 459860 w 290"/>
                  <a:gd name="T33" fmla="*/ 459861 h 290"/>
                  <a:gd name="T34" fmla="*/ 569912 w 290"/>
                  <a:gd name="T35" fmla="*/ 398939 h 290"/>
                  <a:gd name="T36" fmla="*/ 526677 w 290"/>
                  <a:gd name="T37" fmla="*/ 355704 h 2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0" h="290">
                    <a:moveTo>
                      <a:pt x="268" y="181"/>
                    </a:moveTo>
                    <a:cubicBezTo>
                      <a:pt x="217" y="186"/>
                      <a:pt x="217" y="186"/>
                      <a:pt x="217" y="186"/>
                    </a:cubicBezTo>
                    <a:cubicBezTo>
                      <a:pt x="159" y="127"/>
                      <a:pt x="159" y="127"/>
                      <a:pt x="159" y="127"/>
                    </a:cubicBezTo>
                    <a:cubicBezTo>
                      <a:pt x="287" y="50"/>
                      <a:pt x="287" y="50"/>
                      <a:pt x="287" y="50"/>
                    </a:cubicBezTo>
                    <a:cubicBezTo>
                      <a:pt x="265" y="28"/>
                      <a:pt x="265" y="28"/>
                      <a:pt x="265" y="28"/>
                    </a:cubicBezTo>
                    <a:cubicBezTo>
                      <a:pt x="101" y="70"/>
                      <a:pt x="101" y="70"/>
                      <a:pt x="101" y="70"/>
                    </a:cubicBezTo>
                    <a:cubicBezTo>
                      <a:pt x="41" y="9"/>
                      <a:pt x="41" y="9"/>
                      <a:pt x="41" y="9"/>
                    </a:cubicBezTo>
                    <a:cubicBezTo>
                      <a:pt x="32" y="0"/>
                      <a:pt x="18" y="0"/>
                      <a:pt x="9" y="9"/>
                    </a:cubicBezTo>
                    <a:cubicBezTo>
                      <a:pt x="0" y="18"/>
                      <a:pt x="0" y="32"/>
                      <a:pt x="9" y="41"/>
                    </a:cubicBezTo>
                    <a:cubicBezTo>
                      <a:pt x="70" y="101"/>
                      <a:pt x="70" y="101"/>
                      <a:pt x="70" y="101"/>
                    </a:cubicBezTo>
                    <a:cubicBezTo>
                      <a:pt x="28" y="265"/>
                      <a:pt x="28" y="265"/>
                      <a:pt x="28" y="265"/>
                    </a:cubicBezTo>
                    <a:cubicBezTo>
                      <a:pt x="50" y="287"/>
                      <a:pt x="50" y="287"/>
                      <a:pt x="50" y="287"/>
                    </a:cubicBezTo>
                    <a:cubicBezTo>
                      <a:pt x="127" y="159"/>
                      <a:pt x="127" y="159"/>
                      <a:pt x="127" y="159"/>
                    </a:cubicBezTo>
                    <a:cubicBezTo>
                      <a:pt x="185" y="217"/>
                      <a:pt x="185" y="217"/>
                      <a:pt x="185" y="217"/>
                    </a:cubicBezTo>
                    <a:cubicBezTo>
                      <a:pt x="181" y="269"/>
                      <a:pt x="181" y="269"/>
                      <a:pt x="181" y="269"/>
                    </a:cubicBezTo>
                    <a:cubicBezTo>
                      <a:pt x="203" y="290"/>
                      <a:pt x="203" y="290"/>
                      <a:pt x="203" y="290"/>
                    </a:cubicBezTo>
                    <a:cubicBezTo>
                      <a:pt x="234" y="234"/>
                      <a:pt x="234" y="234"/>
                      <a:pt x="234" y="234"/>
                    </a:cubicBezTo>
                    <a:cubicBezTo>
                      <a:pt x="290" y="203"/>
                      <a:pt x="290" y="203"/>
                      <a:pt x="290" y="203"/>
                    </a:cubicBezTo>
                    <a:lnTo>
                      <a:pt x="268" y="18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nvGrpSpPr>
            <p:cNvPr id="33" name="组合 32"/>
            <p:cNvGrpSpPr/>
            <p:nvPr/>
          </p:nvGrpSpPr>
          <p:grpSpPr>
            <a:xfrm>
              <a:off x="4801914" y="5606534"/>
              <a:ext cx="498650" cy="498168"/>
              <a:chOff x="5281342" y="2932112"/>
              <a:chExt cx="1643063" cy="1641475"/>
            </a:xfrm>
          </p:grpSpPr>
          <p:sp>
            <p:nvSpPr>
              <p:cNvPr id="34" name="Oval 47"/>
              <p:cNvSpPr>
                <a:spLocks noChangeArrowheads="1"/>
              </p:cNvSpPr>
              <p:nvPr/>
            </p:nvSpPr>
            <p:spPr bwMode="auto">
              <a:xfrm>
                <a:off x="5281342" y="2932112"/>
                <a:ext cx="1643063" cy="1641475"/>
              </a:xfrm>
              <a:prstGeom prst="rect">
                <a:avLst/>
              </a:prstGeom>
              <a:solidFill>
                <a:schemeClr val="accent1"/>
              </a:solidFill>
              <a:ln>
                <a:no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en-US" altLang="zh-CN"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35" name="Freeform 122"/>
              <p:cNvSpPr/>
              <p:nvPr/>
            </p:nvSpPr>
            <p:spPr bwMode="auto">
              <a:xfrm>
                <a:off x="5649642" y="3299618"/>
                <a:ext cx="906462" cy="906462"/>
              </a:xfrm>
              <a:custGeom>
                <a:avLst/>
                <a:gdLst>
                  <a:gd name="T0" fmla="*/ 526677 w 290"/>
                  <a:gd name="T1" fmla="*/ 355704 h 290"/>
                  <a:gd name="T2" fmla="*/ 426451 w 290"/>
                  <a:gd name="T3" fmla="*/ 365530 h 290"/>
                  <a:gd name="T4" fmla="*/ 312469 w 290"/>
                  <a:gd name="T5" fmla="*/ 249583 h 290"/>
                  <a:gd name="T6" fmla="*/ 564016 w 290"/>
                  <a:gd name="T7" fmla="*/ 98261 h 290"/>
                  <a:gd name="T8" fmla="*/ 520782 w 290"/>
                  <a:gd name="T9" fmla="*/ 55026 h 290"/>
                  <a:gd name="T10" fmla="*/ 198487 w 290"/>
                  <a:gd name="T11" fmla="*/ 137565 h 290"/>
                  <a:gd name="T12" fmla="*/ 80574 w 290"/>
                  <a:gd name="T13" fmla="*/ 17687 h 290"/>
                  <a:gd name="T14" fmla="*/ 17687 w 290"/>
                  <a:gd name="T15" fmla="*/ 17687 h 290"/>
                  <a:gd name="T16" fmla="*/ 17687 w 290"/>
                  <a:gd name="T17" fmla="*/ 80574 h 290"/>
                  <a:gd name="T18" fmla="*/ 137565 w 290"/>
                  <a:gd name="T19" fmla="*/ 198487 h 290"/>
                  <a:gd name="T20" fmla="*/ 55026 w 290"/>
                  <a:gd name="T21" fmla="*/ 520783 h 290"/>
                  <a:gd name="T22" fmla="*/ 98261 w 290"/>
                  <a:gd name="T23" fmla="*/ 564017 h 290"/>
                  <a:gd name="T24" fmla="*/ 249582 w 290"/>
                  <a:gd name="T25" fmla="*/ 312470 h 290"/>
                  <a:gd name="T26" fmla="*/ 363565 w 290"/>
                  <a:gd name="T27" fmla="*/ 426452 h 290"/>
                  <a:gd name="T28" fmla="*/ 355704 w 290"/>
                  <a:gd name="T29" fmla="*/ 528643 h 290"/>
                  <a:gd name="T30" fmla="*/ 398938 w 290"/>
                  <a:gd name="T31" fmla="*/ 569913 h 290"/>
                  <a:gd name="T32" fmla="*/ 459860 w 290"/>
                  <a:gd name="T33" fmla="*/ 459861 h 290"/>
                  <a:gd name="T34" fmla="*/ 569912 w 290"/>
                  <a:gd name="T35" fmla="*/ 398939 h 290"/>
                  <a:gd name="T36" fmla="*/ 526677 w 290"/>
                  <a:gd name="T37" fmla="*/ 355704 h 2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0" h="290">
                    <a:moveTo>
                      <a:pt x="268" y="181"/>
                    </a:moveTo>
                    <a:cubicBezTo>
                      <a:pt x="217" y="186"/>
                      <a:pt x="217" y="186"/>
                      <a:pt x="217" y="186"/>
                    </a:cubicBezTo>
                    <a:cubicBezTo>
                      <a:pt x="159" y="127"/>
                      <a:pt x="159" y="127"/>
                      <a:pt x="159" y="127"/>
                    </a:cubicBezTo>
                    <a:cubicBezTo>
                      <a:pt x="287" y="50"/>
                      <a:pt x="287" y="50"/>
                      <a:pt x="287" y="50"/>
                    </a:cubicBezTo>
                    <a:cubicBezTo>
                      <a:pt x="265" y="28"/>
                      <a:pt x="265" y="28"/>
                      <a:pt x="265" y="28"/>
                    </a:cubicBezTo>
                    <a:cubicBezTo>
                      <a:pt x="101" y="70"/>
                      <a:pt x="101" y="70"/>
                      <a:pt x="101" y="70"/>
                    </a:cubicBezTo>
                    <a:cubicBezTo>
                      <a:pt x="41" y="9"/>
                      <a:pt x="41" y="9"/>
                      <a:pt x="41" y="9"/>
                    </a:cubicBezTo>
                    <a:cubicBezTo>
                      <a:pt x="32" y="0"/>
                      <a:pt x="18" y="0"/>
                      <a:pt x="9" y="9"/>
                    </a:cubicBezTo>
                    <a:cubicBezTo>
                      <a:pt x="0" y="18"/>
                      <a:pt x="0" y="32"/>
                      <a:pt x="9" y="41"/>
                    </a:cubicBezTo>
                    <a:cubicBezTo>
                      <a:pt x="70" y="101"/>
                      <a:pt x="70" y="101"/>
                      <a:pt x="70" y="101"/>
                    </a:cubicBezTo>
                    <a:cubicBezTo>
                      <a:pt x="28" y="265"/>
                      <a:pt x="28" y="265"/>
                      <a:pt x="28" y="265"/>
                    </a:cubicBezTo>
                    <a:cubicBezTo>
                      <a:pt x="50" y="287"/>
                      <a:pt x="50" y="287"/>
                      <a:pt x="50" y="287"/>
                    </a:cubicBezTo>
                    <a:cubicBezTo>
                      <a:pt x="127" y="159"/>
                      <a:pt x="127" y="159"/>
                      <a:pt x="127" y="159"/>
                    </a:cubicBezTo>
                    <a:cubicBezTo>
                      <a:pt x="185" y="217"/>
                      <a:pt x="185" y="217"/>
                      <a:pt x="185" y="217"/>
                    </a:cubicBezTo>
                    <a:cubicBezTo>
                      <a:pt x="181" y="269"/>
                      <a:pt x="181" y="269"/>
                      <a:pt x="181" y="269"/>
                    </a:cubicBezTo>
                    <a:cubicBezTo>
                      <a:pt x="203" y="290"/>
                      <a:pt x="203" y="290"/>
                      <a:pt x="203" y="290"/>
                    </a:cubicBezTo>
                    <a:cubicBezTo>
                      <a:pt x="234" y="234"/>
                      <a:pt x="234" y="234"/>
                      <a:pt x="234" y="234"/>
                    </a:cubicBezTo>
                    <a:cubicBezTo>
                      <a:pt x="290" y="203"/>
                      <a:pt x="290" y="203"/>
                      <a:pt x="290" y="203"/>
                    </a:cubicBezTo>
                    <a:lnTo>
                      <a:pt x="268" y="18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sp>
        <p:nvSpPr>
          <p:cNvPr id="46" name="文本框 45"/>
          <p:cNvSpPr txBox="1"/>
          <p:nvPr/>
        </p:nvSpPr>
        <p:spPr>
          <a:xfrm>
            <a:off x="1043608" y="3256620"/>
            <a:ext cx="1724629" cy="577274"/>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nvGrpSpPr>
          <p:cNvPr id="36" name="组合 35"/>
          <p:cNvGrpSpPr/>
          <p:nvPr/>
        </p:nvGrpSpPr>
        <p:grpSpPr>
          <a:xfrm>
            <a:off x="5812709" y="1518740"/>
            <a:ext cx="2395695" cy="714225"/>
            <a:chOff x="7523108" y="3331677"/>
            <a:chExt cx="3194259" cy="952300"/>
          </a:xfrm>
        </p:grpSpPr>
        <p:sp>
          <p:nvSpPr>
            <p:cNvPr id="37" name="矩形 36"/>
            <p:cNvSpPr/>
            <p:nvPr/>
          </p:nvSpPr>
          <p:spPr>
            <a:xfrm>
              <a:off x="7523108" y="3331677"/>
              <a:ext cx="2241974" cy="393527"/>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38" name="文本框 37"/>
            <p:cNvSpPr txBox="1"/>
            <p:nvPr/>
          </p:nvSpPr>
          <p:spPr>
            <a:xfrm>
              <a:off x="7523108" y="3717667"/>
              <a:ext cx="3194259" cy="566310"/>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grpSp>
        <p:nvGrpSpPr>
          <p:cNvPr id="47" name="组合 46"/>
          <p:cNvGrpSpPr/>
          <p:nvPr/>
        </p:nvGrpSpPr>
        <p:grpSpPr>
          <a:xfrm>
            <a:off x="1079614" y="1518737"/>
            <a:ext cx="2267442" cy="714224"/>
            <a:chOff x="7453500" y="3331677"/>
            <a:chExt cx="3023255" cy="952300"/>
          </a:xfrm>
        </p:grpSpPr>
        <p:sp>
          <p:nvSpPr>
            <p:cNvPr id="48" name="矩形 47"/>
            <p:cNvSpPr/>
            <p:nvPr/>
          </p:nvSpPr>
          <p:spPr>
            <a:xfrm>
              <a:off x="8234780" y="3331677"/>
              <a:ext cx="2241974" cy="393527"/>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49" name="文本框 48"/>
            <p:cNvSpPr txBox="1"/>
            <p:nvPr/>
          </p:nvSpPr>
          <p:spPr>
            <a:xfrm>
              <a:off x="7453500" y="3717667"/>
              <a:ext cx="3023255" cy="566310"/>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grpSp>
      <p:sp>
        <p:nvSpPr>
          <p:cNvPr id="50" name="文本框 49"/>
          <p:cNvSpPr txBox="1"/>
          <p:nvPr/>
        </p:nvSpPr>
        <p:spPr>
          <a:xfrm>
            <a:off x="6391344" y="3292624"/>
            <a:ext cx="1817060" cy="577274"/>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51" name="文本框 50"/>
          <p:cNvSpPr txBox="1"/>
          <p:nvPr/>
        </p:nvSpPr>
        <p:spPr>
          <a:xfrm>
            <a:off x="5706947" y="4149279"/>
            <a:ext cx="1817060" cy="577274"/>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52" name="文本框 51"/>
          <p:cNvSpPr txBox="1"/>
          <p:nvPr/>
        </p:nvSpPr>
        <p:spPr>
          <a:xfrm>
            <a:off x="1655948" y="4113275"/>
            <a:ext cx="1817060" cy="590931"/>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添加您的文字说明及内容介绍此部分内容作为</a:t>
            </a:r>
          </a:p>
        </p:txBody>
      </p:sp>
      <p:sp>
        <p:nvSpPr>
          <p:cNvPr id="55" name="任意多边形 54"/>
          <p:cNvSpPr/>
          <p:nvPr/>
        </p:nvSpPr>
        <p:spPr>
          <a:xfrm>
            <a:off x="491490" y="320834"/>
            <a:ext cx="857250" cy="834390"/>
          </a:xfrm>
          <a:custGeom>
            <a:avLst/>
            <a:gdLst>
              <a:gd name="connsiteX0" fmla="*/ 1143000 w 1143000"/>
              <a:gd name="connsiteY0" fmla="*/ 548640 h 1112520"/>
              <a:gd name="connsiteX1" fmla="*/ 472440 w 1143000"/>
              <a:gd name="connsiteY1" fmla="*/ 1112520 h 1112520"/>
              <a:gd name="connsiteX2" fmla="*/ 0 w 1143000"/>
              <a:gd name="connsiteY2" fmla="*/ 640080 h 1112520"/>
              <a:gd name="connsiteX3" fmla="*/ 586740 w 1143000"/>
              <a:gd name="connsiteY3" fmla="*/ 0 h 1112520"/>
              <a:gd name="connsiteX4" fmla="*/ 1143000 w 1143000"/>
              <a:gd name="connsiteY4" fmla="*/ 548640 h 1112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0" h="1112520">
                <a:moveTo>
                  <a:pt x="1143000" y="548640"/>
                </a:moveTo>
                <a:lnTo>
                  <a:pt x="472440" y="1112520"/>
                </a:lnTo>
                <a:lnTo>
                  <a:pt x="0" y="640080"/>
                </a:lnTo>
                <a:lnTo>
                  <a:pt x="586740" y="0"/>
                </a:lnTo>
                <a:lnTo>
                  <a:pt x="1143000" y="548640"/>
                </a:lnTo>
                <a:close/>
              </a:path>
            </a:pathLst>
          </a:custGeom>
          <a:gradFill flip="none" rotWithShape="0">
            <a:gsLst>
              <a:gs pos="0">
                <a:schemeClr val="tx1">
                  <a:lumMod val="75000"/>
                  <a:lumOff val="25000"/>
                  <a:alpha val="57000"/>
                </a:schemeClr>
              </a:gs>
              <a:gs pos="61000">
                <a:schemeClr val="bg1">
                  <a:lumMod val="95000"/>
                  <a:alpha val="34000"/>
                </a:schemeClr>
              </a:gs>
              <a:gs pos="100000">
                <a:schemeClr val="bg1">
                  <a:lumMod val="95000"/>
                  <a:alpha val="0"/>
                </a:schemeClr>
              </a:gs>
            </a:gsLst>
            <a:lin ang="3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sz="600" dirty="0">
              <a:solidFill>
                <a:prstClr val="white"/>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fade">
                                      <p:cBhvr>
                                        <p:cTn id="12" dur="500"/>
                                        <p:tgtEl>
                                          <p:spTgt spid="6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fade">
                                      <p:cBhvr>
                                        <p:cTn id="15" dur="500"/>
                                        <p:tgtEl>
                                          <p:spTgt spid="6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7"/>
                                        </p:tgtEl>
                                        <p:attrNameLst>
                                          <p:attrName>style.visibility</p:attrName>
                                        </p:attrNameLst>
                                      </p:cBhvr>
                                      <p:to>
                                        <p:strVal val="visible"/>
                                      </p:to>
                                    </p:set>
                                    <p:animEffect transition="in" filter="fade">
                                      <p:cBhvr>
                                        <p:cTn id="18" dur="500"/>
                                        <p:tgtEl>
                                          <p:spTgt spid="6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animEffect transition="in" filter="fade">
                                      <p:cBhvr>
                                        <p:cTn id="21" dur="500"/>
                                        <p:tgtEl>
                                          <p:spTgt spid="6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9"/>
                                        </p:tgtEl>
                                        <p:attrNameLst>
                                          <p:attrName>style.visibility</p:attrName>
                                        </p:attrNameLst>
                                      </p:cBhvr>
                                      <p:to>
                                        <p:strVal val="visible"/>
                                      </p:to>
                                    </p:set>
                                    <p:animEffect transition="in" filter="fade">
                                      <p:cBhvr>
                                        <p:cTn id="24" dur="500"/>
                                        <p:tgtEl>
                                          <p:spTgt spid="69"/>
                                        </p:tgtEl>
                                      </p:cBhvr>
                                    </p:animEffect>
                                  </p:childTnLst>
                                </p:cTn>
                              </p:par>
                            </p:childTnLst>
                          </p:cTn>
                        </p:par>
                        <p:par>
                          <p:cTn id="25" fill="hold">
                            <p:stCondLst>
                              <p:cond delay="1000"/>
                            </p:stCondLst>
                            <p:childTnLst>
                              <p:par>
                                <p:cTn id="26" presetID="2" presetClass="entr" presetSubtype="8" fill="hold" nodeType="after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500" fill="hold"/>
                                        <p:tgtEl>
                                          <p:spTgt spid="47"/>
                                        </p:tgtEl>
                                        <p:attrNameLst>
                                          <p:attrName>ppt_x</p:attrName>
                                        </p:attrNameLst>
                                      </p:cBhvr>
                                      <p:tavLst>
                                        <p:tav tm="0">
                                          <p:val>
                                            <p:strVal val="0-#ppt_w/2"/>
                                          </p:val>
                                        </p:tav>
                                        <p:tav tm="100000">
                                          <p:val>
                                            <p:strVal val="#ppt_x"/>
                                          </p:val>
                                        </p:tav>
                                      </p:tavLst>
                                    </p:anim>
                                    <p:anim calcmode="lin" valueType="num">
                                      <p:cBhvr additive="base">
                                        <p:cTn id="29" dur="500" fill="hold"/>
                                        <p:tgtEl>
                                          <p:spTgt spid="47"/>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36"/>
                                        </p:tgtEl>
                                        <p:attrNameLst>
                                          <p:attrName>style.visibility</p:attrName>
                                        </p:attrNameLst>
                                      </p:cBhvr>
                                      <p:to>
                                        <p:strVal val="visible"/>
                                      </p:to>
                                    </p:set>
                                    <p:anim calcmode="lin" valueType="num">
                                      <p:cBhvr additive="base">
                                        <p:cTn id="32" dur="500" fill="hold"/>
                                        <p:tgtEl>
                                          <p:spTgt spid="36"/>
                                        </p:tgtEl>
                                        <p:attrNameLst>
                                          <p:attrName>ppt_x</p:attrName>
                                        </p:attrNameLst>
                                      </p:cBhvr>
                                      <p:tavLst>
                                        <p:tav tm="0">
                                          <p:val>
                                            <p:strVal val="1+#ppt_w/2"/>
                                          </p:val>
                                        </p:tav>
                                        <p:tav tm="100000">
                                          <p:val>
                                            <p:strVal val="#ppt_x"/>
                                          </p:val>
                                        </p:tav>
                                      </p:tavLst>
                                    </p:anim>
                                    <p:anim calcmode="lin" valueType="num">
                                      <p:cBhvr additive="base">
                                        <p:cTn id="33" dur="500" fill="hold"/>
                                        <p:tgtEl>
                                          <p:spTgt spid="36"/>
                                        </p:tgtEl>
                                        <p:attrNameLst>
                                          <p:attrName>ppt_y</p:attrName>
                                        </p:attrNameLst>
                                      </p:cBhvr>
                                      <p:tavLst>
                                        <p:tav tm="0">
                                          <p:val>
                                            <p:strVal val="#ppt_y"/>
                                          </p:val>
                                        </p:tav>
                                        <p:tav tm="100000">
                                          <p:val>
                                            <p:strVal val="#ppt_y"/>
                                          </p:val>
                                        </p:tav>
                                      </p:tavLst>
                                    </p:anim>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500"/>
                                        <p:tgtEl>
                                          <p:spTgt spid="4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2"/>
                                        </p:tgtEl>
                                        <p:attrNameLst>
                                          <p:attrName>style.visibility</p:attrName>
                                        </p:attrNameLst>
                                      </p:cBhvr>
                                      <p:to>
                                        <p:strVal val="visible"/>
                                      </p:to>
                                    </p:set>
                                    <p:animEffect transition="in" filter="fade">
                                      <p:cBhvr>
                                        <p:cTn id="40" dur="500"/>
                                        <p:tgtEl>
                                          <p:spTgt spid="52"/>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animBg="1"/>
      <p:bldP spid="69" grpId="0" animBg="1"/>
      <p:bldP spid="65" grpId="0" animBg="1"/>
      <p:bldP spid="46" grpId="0"/>
      <p:bldP spid="50" grpId="0"/>
      <p:bldP spid="51" grpId="0"/>
      <p:bldP spid="5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rot="18900000">
            <a:off x="4605894" y="1019097"/>
            <a:ext cx="1930309" cy="2615584"/>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 name="泪滴形 2"/>
          <p:cNvSpPr/>
          <p:nvPr/>
        </p:nvSpPr>
        <p:spPr>
          <a:xfrm rot="572159">
            <a:off x="3728908" y="710311"/>
            <a:ext cx="1620180" cy="1620180"/>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30" name="45          _3"/>
          <p:cNvSpPr txBox="1"/>
          <p:nvPr/>
        </p:nvSpPr>
        <p:spPr>
          <a:xfrm>
            <a:off x="2267744" y="3585602"/>
            <a:ext cx="4644516" cy="325458"/>
          </a:xfrm>
          <a:prstGeom prst="rect">
            <a:avLst/>
          </a:prstGeom>
          <a:noFill/>
        </p:spPr>
        <p:txBody>
          <a:bodyPr vert="horz" wrap="square" lIns="68564" tIns="34282" rIns="68564" bIns="34282" rtlCol="0" anchor="ctr">
            <a:spAutoFit/>
          </a:bodyPr>
          <a:lstStyle>
            <a:lvl1pPr marL="228600" indent="-228600" algn="ctr" defTabSz="914400" rtl="0" eaLnBrk="1" latinLnBrk="0" hangingPunct="1">
              <a:lnSpc>
                <a:spcPct val="90000"/>
              </a:lnSpc>
              <a:spcBef>
                <a:spcPts val="1000"/>
              </a:spcBef>
              <a:buFont typeface="Arial" panose="020B0604020202020204" pitchFamily="34" charset="0"/>
              <a:buChar char="•"/>
              <a:defRPr lang="zh-CN" altLang="en-US" sz="1800" b="1" i="0" kern="1200">
                <a:solidFill>
                  <a:schemeClr val="bg1"/>
                </a:solidFill>
                <a:effectLst>
                  <a:outerShdw blurRad="38100" dist="38100" dir="2700000" algn="tl">
                    <a:srgbClr val="000000">
                      <a:alpha val="43137"/>
                    </a:srgbClr>
                  </a:outerShdw>
                </a:effectLst>
                <a:latin typeface="+mn-lt"/>
                <a:ea typeface="+mn-ea"/>
                <a:cs typeface="+mn-ea"/>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b="0" dirty="0">
                <a:solidFill>
                  <a:srgbClr val="123E61"/>
                </a:solidFill>
                <a:effectLst/>
                <a:latin typeface="微软雅黑" panose="020B0503020204020204" pitchFamily="34" charset="-122"/>
                <a:ea typeface="微软雅黑" panose="020B0503020204020204" pitchFamily="34" charset="-122"/>
                <a:sym typeface="+mn-lt"/>
              </a:rPr>
              <a:t>THANK YOU FOR LISTENING</a:t>
            </a:r>
          </a:p>
        </p:txBody>
      </p:sp>
      <p:sp>
        <p:nvSpPr>
          <p:cNvPr id="31" name="99         _4"/>
          <p:cNvSpPr/>
          <p:nvPr/>
        </p:nvSpPr>
        <p:spPr>
          <a:xfrm>
            <a:off x="1411393" y="2752564"/>
            <a:ext cx="6394370" cy="830997"/>
          </a:xfrm>
          <a:prstGeom prst="rect">
            <a:avLst/>
          </a:prstGeom>
          <a:noFill/>
        </p:spPr>
        <p:txBody>
          <a:bodyPr wrap="square" rtlCol="0">
            <a:spAutoFit/>
          </a:bodyPr>
          <a:lstStyle/>
          <a:p>
            <a:pPr algn="ctr" fontAlgn="base">
              <a:spcBef>
                <a:spcPct val="0"/>
              </a:spcBef>
              <a:spcAft>
                <a:spcPct val="0"/>
              </a:spcAft>
            </a:pPr>
            <a:r>
              <a:rPr lang="zh-CN" altLang="en-US" sz="4800" b="1" spc="300" dirty="0">
                <a:ln w="6350">
                  <a:noFill/>
                </a:ln>
                <a:solidFill>
                  <a:srgbClr val="123E61"/>
                </a:solidFill>
                <a:latin typeface="微软雅黑" panose="020B0503020204020204" pitchFamily="34" charset="-122"/>
                <a:ea typeface="微软雅黑" panose="020B0503020204020204" pitchFamily="34" charset="-122"/>
                <a:cs typeface="+mn-ea"/>
                <a:sym typeface="+mn-lt"/>
              </a:rPr>
              <a:t>感谢您的聆听</a:t>
            </a:r>
          </a:p>
        </p:txBody>
      </p:sp>
      <p:grpSp>
        <p:nvGrpSpPr>
          <p:cNvPr id="47" name="3         _12"/>
          <p:cNvGrpSpPr/>
          <p:nvPr/>
        </p:nvGrpSpPr>
        <p:grpSpPr bwMode="auto">
          <a:xfrm>
            <a:off x="3844385" y="837405"/>
            <a:ext cx="1394684" cy="1397900"/>
            <a:chOff x="183" y="1395"/>
            <a:chExt cx="867" cy="869"/>
          </a:xfrm>
          <a:solidFill>
            <a:schemeClr val="tx1">
              <a:lumMod val="50000"/>
              <a:lumOff val="50000"/>
            </a:schemeClr>
          </a:solidFill>
        </p:grpSpPr>
        <p:sp>
          <p:nvSpPr>
            <p:cNvPr id="48"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49"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0"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1"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2"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3"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4"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5"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6"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7"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8"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59"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60"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61" name="2         _13"/>
          <p:cNvGrpSpPr/>
          <p:nvPr/>
        </p:nvGrpSpPr>
        <p:grpSpPr>
          <a:xfrm>
            <a:off x="4514510" y="1072598"/>
            <a:ext cx="54002" cy="927126"/>
            <a:chOff x="5275684" y="1747635"/>
            <a:chExt cx="46296" cy="794824"/>
          </a:xfrm>
        </p:grpSpPr>
        <p:sp>
          <p:nvSpPr>
            <p:cNvPr id="62" name="矩形 61"/>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3" name="矩形 62"/>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64" name="1          _14"/>
          <p:cNvGrpSpPr/>
          <p:nvPr/>
        </p:nvGrpSpPr>
        <p:grpSpPr>
          <a:xfrm>
            <a:off x="4269296" y="1490524"/>
            <a:ext cx="552702" cy="91032"/>
            <a:chOff x="5031626" y="2106315"/>
            <a:chExt cx="545439" cy="89837"/>
          </a:xfrm>
        </p:grpSpPr>
        <p:sp>
          <p:nvSpPr>
            <p:cNvPr id="65" name="矩形 64"/>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66" name="矩形 65"/>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10" presetClass="entr" presetSubtype="0" fill="hold" nodeType="withEffect">
                                  <p:stCondLst>
                                    <p:cond delay="120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par>
                                <p:cTn id="16" presetID="10" presetClass="entr" presetSubtype="0" fill="hold" nodeType="withEffect">
                                  <p:stCondLst>
                                    <p:cond delay="1200"/>
                                  </p:stCondLst>
                                  <p:childTnLst>
                                    <p:set>
                                      <p:cBhvr>
                                        <p:cTn id="17" dur="1" fill="hold">
                                          <p:stCondLst>
                                            <p:cond delay="0"/>
                                          </p:stCondLst>
                                        </p:cTn>
                                        <p:tgtEl>
                                          <p:spTgt spid="64"/>
                                        </p:tgtEl>
                                        <p:attrNameLst>
                                          <p:attrName>style.visibility</p:attrName>
                                        </p:attrNameLst>
                                      </p:cBhvr>
                                      <p:to>
                                        <p:strVal val="visible"/>
                                      </p:to>
                                    </p:set>
                                    <p:animEffect transition="in" filter="fade">
                                      <p:cBhvr>
                                        <p:cTn id="18" dur="500"/>
                                        <p:tgtEl>
                                          <p:spTgt spid="64"/>
                                        </p:tgtEl>
                                      </p:cBhvr>
                                    </p:animEffect>
                                  </p:childTnLst>
                                </p:cTn>
                              </p:par>
                              <p:par>
                                <p:cTn id="19" presetID="10" presetClass="entr" presetSubtype="0" fill="hold" nodeType="withEffect">
                                  <p:stCondLst>
                                    <p:cond delay="120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500"/>
                                        <p:tgtEl>
                                          <p:spTgt spid="61"/>
                                        </p:tgtEl>
                                      </p:cBhvr>
                                    </p:animEffect>
                                  </p:childTnLst>
                                </p:cTn>
                              </p:par>
                              <p:par>
                                <p:cTn id="22" presetID="8" presetClass="emph" presetSubtype="0" fill="hold" nodeType="withEffect">
                                  <p:stCondLst>
                                    <p:cond delay="1700"/>
                                  </p:stCondLst>
                                  <p:childTnLst>
                                    <p:animRot by="1200000">
                                      <p:cBhvr>
                                        <p:cTn id="23" dur="5000" fill="hold"/>
                                        <p:tgtEl>
                                          <p:spTgt spid="64"/>
                                        </p:tgtEl>
                                        <p:attrNameLst>
                                          <p:attrName>r</p:attrName>
                                        </p:attrNameLst>
                                      </p:cBhvr>
                                    </p:animRot>
                                  </p:childTnLst>
                                </p:cTn>
                              </p:par>
                              <p:par>
                                <p:cTn id="24" presetID="8" presetClass="emph" presetSubtype="0" fill="hold" nodeType="withEffect">
                                  <p:stCondLst>
                                    <p:cond delay="1700"/>
                                  </p:stCondLst>
                                  <p:childTnLst>
                                    <p:animRot by="21600000">
                                      <p:cBhvr>
                                        <p:cTn id="25" dur="5000" fill="hold"/>
                                        <p:tgtEl>
                                          <p:spTgt spid="61"/>
                                        </p:tgtEl>
                                        <p:attrNameLst>
                                          <p:attrName>r</p:attrName>
                                        </p:attrNameLst>
                                      </p:cBhvr>
                                    </p:animRot>
                                  </p:childTnLst>
                                </p:cTn>
                              </p:par>
                              <p:par>
                                <p:cTn id="26" presetID="53" presetClass="entr" presetSubtype="16" fill="hold" grpId="0" nodeType="withEffect">
                                  <p:stCondLst>
                                    <p:cond delay="2100"/>
                                  </p:stCondLst>
                                  <p:childTnLst>
                                    <p:set>
                                      <p:cBhvr>
                                        <p:cTn id="27" dur="1" fill="hold">
                                          <p:stCondLst>
                                            <p:cond delay="0"/>
                                          </p:stCondLst>
                                        </p:cTn>
                                        <p:tgtEl>
                                          <p:spTgt spid="31"/>
                                        </p:tgtEl>
                                        <p:attrNameLst>
                                          <p:attrName>style.visibility</p:attrName>
                                        </p:attrNameLst>
                                      </p:cBhvr>
                                      <p:to>
                                        <p:strVal val="visible"/>
                                      </p:to>
                                    </p:set>
                                    <p:anim calcmode="lin" valueType="num">
                                      <p:cBhvr>
                                        <p:cTn id="28" dur="500" fill="hold"/>
                                        <p:tgtEl>
                                          <p:spTgt spid="31"/>
                                        </p:tgtEl>
                                        <p:attrNameLst>
                                          <p:attrName>ppt_w</p:attrName>
                                        </p:attrNameLst>
                                      </p:cBhvr>
                                      <p:tavLst>
                                        <p:tav tm="0">
                                          <p:val>
                                            <p:fltVal val="0"/>
                                          </p:val>
                                        </p:tav>
                                        <p:tav tm="100000">
                                          <p:val>
                                            <p:strVal val="#ppt_w"/>
                                          </p:val>
                                        </p:tav>
                                      </p:tavLst>
                                    </p:anim>
                                    <p:anim calcmode="lin" valueType="num">
                                      <p:cBhvr>
                                        <p:cTn id="29" dur="500" fill="hold"/>
                                        <p:tgtEl>
                                          <p:spTgt spid="31"/>
                                        </p:tgtEl>
                                        <p:attrNameLst>
                                          <p:attrName>ppt_h</p:attrName>
                                        </p:attrNameLst>
                                      </p:cBhvr>
                                      <p:tavLst>
                                        <p:tav tm="0">
                                          <p:val>
                                            <p:fltVal val="0"/>
                                          </p:val>
                                        </p:tav>
                                        <p:tav tm="100000">
                                          <p:val>
                                            <p:strVal val="#ppt_h"/>
                                          </p:val>
                                        </p:tav>
                                      </p:tavLst>
                                    </p:anim>
                                    <p:animEffect transition="in" filter="fade">
                                      <p:cBhvr>
                                        <p:cTn id="30" dur="500"/>
                                        <p:tgtEl>
                                          <p:spTgt spid="31"/>
                                        </p:tgtEl>
                                      </p:cBhvr>
                                    </p:animEffect>
                                  </p:childTnLst>
                                </p:cTn>
                              </p:par>
                              <p:par>
                                <p:cTn id="31" presetID="42" presetClass="entr" presetSubtype="0" fill="hold" grpId="0" nodeType="withEffect">
                                  <p:stCondLst>
                                    <p:cond delay="210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1000"/>
                                        <p:tgtEl>
                                          <p:spTgt spid="30"/>
                                        </p:tgtEl>
                                      </p:cBhvr>
                                    </p:animEffect>
                                    <p:anim calcmode="lin" valueType="num">
                                      <p:cBhvr>
                                        <p:cTn id="34" dur="1000" fill="hold"/>
                                        <p:tgtEl>
                                          <p:spTgt spid="30"/>
                                        </p:tgtEl>
                                        <p:attrNameLst>
                                          <p:attrName>ppt_x</p:attrName>
                                        </p:attrNameLst>
                                      </p:cBhvr>
                                      <p:tavLst>
                                        <p:tav tm="0">
                                          <p:val>
                                            <p:strVal val="#ppt_x"/>
                                          </p:val>
                                        </p:tav>
                                        <p:tav tm="100000">
                                          <p:val>
                                            <p:strVal val="#ppt_x"/>
                                          </p:val>
                                        </p:tav>
                                      </p:tavLst>
                                    </p:anim>
                                    <p:anim calcmode="lin" valueType="num">
                                      <p:cBhvr>
                                        <p:cTn id="3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矩形 3"/>
          <p:cNvSpPr/>
          <p:nvPr/>
        </p:nvSpPr>
        <p:spPr>
          <a:xfrm rot="18900000">
            <a:off x="4635692" y="1161349"/>
            <a:ext cx="2275704" cy="3083598"/>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7" name="泪滴形 66"/>
          <p:cNvSpPr/>
          <p:nvPr/>
        </p:nvSpPr>
        <p:spPr>
          <a:xfrm rot="572159">
            <a:off x="3583957" y="798050"/>
            <a:ext cx="1910084" cy="1910084"/>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68" name="3         _12"/>
          <p:cNvGrpSpPr/>
          <p:nvPr/>
        </p:nvGrpSpPr>
        <p:grpSpPr bwMode="auto">
          <a:xfrm>
            <a:off x="3719609" y="945031"/>
            <a:ext cx="1644238" cy="1648030"/>
            <a:chOff x="183" y="1395"/>
            <a:chExt cx="867" cy="869"/>
          </a:xfrm>
          <a:solidFill>
            <a:schemeClr val="tx1">
              <a:lumMod val="50000"/>
              <a:lumOff val="50000"/>
            </a:schemeClr>
          </a:solidFill>
        </p:grpSpPr>
        <p:sp>
          <p:nvSpPr>
            <p:cNvPr id="69"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0"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1"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3"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4"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5"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6"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7"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8"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9"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0"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1"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2"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83" name="2         _13"/>
          <p:cNvGrpSpPr/>
          <p:nvPr/>
        </p:nvGrpSpPr>
        <p:grpSpPr>
          <a:xfrm>
            <a:off x="4509680" y="1222342"/>
            <a:ext cx="63664" cy="1093020"/>
            <a:chOff x="5275684" y="1747635"/>
            <a:chExt cx="46296" cy="794824"/>
          </a:xfrm>
        </p:grpSpPr>
        <p:sp>
          <p:nvSpPr>
            <p:cNvPr id="84" name="矩形 83"/>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5" name="矩形 84"/>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86" name="1          _14"/>
          <p:cNvGrpSpPr/>
          <p:nvPr/>
        </p:nvGrpSpPr>
        <p:grpSpPr>
          <a:xfrm>
            <a:off x="4219851" y="1715071"/>
            <a:ext cx="651594" cy="107320"/>
            <a:chOff x="5031626" y="2106315"/>
            <a:chExt cx="545439" cy="89837"/>
          </a:xfrm>
        </p:grpSpPr>
        <p:sp>
          <p:nvSpPr>
            <p:cNvPr id="87" name="矩形 86"/>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8" name="矩形 87"/>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sp>
        <p:nvSpPr>
          <p:cNvPr id="123" name="Rectangle 4"/>
          <p:cNvSpPr txBox="1">
            <a:spLocks noChangeArrowheads="1"/>
          </p:cNvSpPr>
          <p:nvPr/>
        </p:nvSpPr>
        <p:spPr bwMode="auto">
          <a:xfrm>
            <a:off x="1907704" y="3289712"/>
            <a:ext cx="1423465"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en-US" altLang="zh-CN" sz="8000" b="0" spc="300" dirty="0">
                <a:solidFill>
                  <a:srgbClr val="123E61"/>
                </a:solidFill>
                <a:latin typeface="微软雅黑" panose="020B0503020204020204" pitchFamily="34" charset="-122"/>
                <a:ea typeface="微软雅黑" panose="020B0503020204020204" pitchFamily="34" charset="-122"/>
                <a:cs typeface="+mn-ea"/>
                <a:sym typeface="+mn-lt"/>
              </a:rPr>
              <a:t>01</a:t>
            </a:r>
            <a:endParaRPr lang="zh-CN" altLang="en-US" sz="7200" b="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24" name="Rectangle 4"/>
          <p:cNvSpPr txBox="1">
            <a:spLocks noChangeArrowheads="1"/>
          </p:cNvSpPr>
          <p:nvPr/>
        </p:nvSpPr>
        <p:spPr bwMode="auto">
          <a:xfrm>
            <a:off x="3553272" y="3698507"/>
            <a:ext cx="3719028" cy="746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base">
              <a:lnSpc>
                <a:spcPct val="150000"/>
              </a:lnSpc>
              <a:spcAft>
                <a:spcPct val="0"/>
              </a:spcAft>
            </a:pPr>
            <a:r>
              <a:rPr lang="zh-CN" altLang="en-US" sz="900" b="0" dirty="0">
                <a:solidFill>
                  <a:schemeClr val="bg1">
                    <a:lumMod val="50000"/>
                  </a:schemeClr>
                </a:solidFill>
                <a:latin typeface="微软雅黑" panose="020B0503020204020204" pitchFamily="34" charset="-122"/>
                <a:ea typeface="微软雅黑" panose="020B0503020204020204" pitchFamily="34" charset="-122"/>
                <a:cs typeface="+mn-ea"/>
                <a:sym typeface="+mn-lt"/>
              </a:rPr>
              <a:t>此处添加你的其他文字描述语句及您想要的文字说明文字不宜过多适量体现报告即可此处添加你的其他文字描述语句及您想要的文字说明文字不宜过多适量体现报告即可此处添加你的</a:t>
            </a:r>
          </a:p>
        </p:txBody>
      </p:sp>
      <p:sp>
        <p:nvSpPr>
          <p:cNvPr id="22" name="矩形 21"/>
          <p:cNvSpPr/>
          <p:nvPr/>
        </p:nvSpPr>
        <p:spPr>
          <a:xfrm>
            <a:off x="3487227" y="3148608"/>
            <a:ext cx="2954655" cy="646331"/>
          </a:xfrm>
          <a:prstGeom prst="rect">
            <a:avLst/>
          </a:prstGeom>
        </p:spPr>
        <p:txBody>
          <a:bodyPr wrap="none">
            <a:spAutoFit/>
          </a:bodyPr>
          <a:lstStyle/>
          <a:p>
            <a:r>
              <a:rPr lang="zh-CN" altLang="en-US" sz="3600" b="1" dirty="0">
                <a:solidFill>
                  <a:schemeClr val="accent2"/>
                </a:solidFill>
                <a:latin typeface="微软雅黑" panose="020B0503020204020204" pitchFamily="34" charset="-122"/>
                <a:ea typeface="微软雅黑" panose="020B0503020204020204" pitchFamily="34" charset="-122"/>
                <a:cs typeface="+mn-ea"/>
                <a:sym typeface="+mn-lt"/>
              </a:rPr>
              <a:t>半年工作概述</a:t>
            </a:r>
          </a:p>
        </p:txBody>
      </p:sp>
      <p:cxnSp>
        <p:nvCxnSpPr>
          <p:cNvPr id="26" name="直接连接符 25"/>
          <p:cNvCxnSpPr/>
          <p:nvPr/>
        </p:nvCxnSpPr>
        <p:spPr>
          <a:xfrm>
            <a:off x="3309534" y="3307608"/>
            <a:ext cx="0" cy="1116124"/>
          </a:xfrm>
          <a:prstGeom prst="line">
            <a:avLst/>
          </a:prstGeom>
          <a:ln w="19050">
            <a:solidFill>
              <a:srgbClr val="18507E"/>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fltVal val="0"/>
                                          </p:val>
                                        </p:tav>
                                        <p:tav tm="100000">
                                          <p:val>
                                            <p:strVal val="#ppt_w"/>
                                          </p:val>
                                        </p:tav>
                                      </p:tavLst>
                                    </p:anim>
                                    <p:anim calcmode="lin" valueType="num">
                                      <p:cBhvr>
                                        <p:cTn id="8" dur="500" fill="hold"/>
                                        <p:tgtEl>
                                          <p:spTgt spid="67"/>
                                        </p:tgtEl>
                                        <p:attrNameLst>
                                          <p:attrName>ppt_h</p:attrName>
                                        </p:attrNameLst>
                                      </p:cBhvr>
                                      <p:tavLst>
                                        <p:tav tm="0">
                                          <p:val>
                                            <p:fltVal val="0"/>
                                          </p:val>
                                        </p:tav>
                                        <p:tav tm="100000">
                                          <p:val>
                                            <p:strVal val="#ppt_h"/>
                                          </p:val>
                                        </p:tav>
                                      </p:tavLst>
                                    </p:anim>
                                    <p:animEffect transition="in" filter="fade">
                                      <p:cBhvr>
                                        <p:cTn id="9" dur="500"/>
                                        <p:tgtEl>
                                          <p:spTgt spid="67"/>
                                        </p:tgtEl>
                                      </p:cBhvr>
                                    </p:animEffect>
                                  </p:childTnLst>
                                </p:cTn>
                              </p:par>
                              <p:par>
                                <p:cTn id="10" presetID="22" presetClass="entr" presetSubtype="8" fill="hold" grpId="0" nodeType="withEffect">
                                  <p:stCondLst>
                                    <p:cond delay="750"/>
                                  </p:stCondLst>
                                  <p:childTnLst>
                                    <p:set>
                                      <p:cBhvr>
                                        <p:cTn id="11" dur="1" fill="hold">
                                          <p:stCondLst>
                                            <p:cond delay="0"/>
                                          </p:stCondLst>
                                        </p:cTn>
                                        <p:tgtEl>
                                          <p:spTgt spid="66"/>
                                        </p:tgtEl>
                                        <p:attrNameLst>
                                          <p:attrName>style.visibility</p:attrName>
                                        </p:attrNameLst>
                                      </p:cBhvr>
                                      <p:to>
                                        <p:strVal val="visible"/>
                                      </p:to>
                                    </p:set>
                                    <p:animEffect transition="in" filter="wipe(left)">
                                      <p:cBhvr>
                                        <p:cTn id="12" dur="500"/>
                                        <p:tgtEl>
                                          <p:spTgt spid="66"/>
                                        </p:tgtEl>
                                      </p:cBhvr>
                                    </p:animEffect>
                                  </p:childTnLst>
                                </p:cTn>
                              </p:par>
                              <p:par>
                                <p:cTn id="13" presetID="10" presetClass="entr" presetSubtype="0" fill="hold" nodeType="withEffect">
                                  <p:stCondLst>
                                    <p:cond delay="120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par>
                                <p:cTn id="16" presetID="10" presetClass="entr" presetSubtype="0" fill="hold" nodeType="withEffect">
                                  <p:stCondLst>
                                    <p:cond delay="1200"/>
                                  </p:stCondLst>
                                  <p:childTnLst>
                                    <p:set>
                                      <p:cBhvr>
                                        <p:cTn id="17" dur="1" fill="hold">
                                          <p:stCondLst>
                                            <p:cond delay="0"/>
                                          </p:stCondLst>
                                        </p:cTn>
                                        <p:tgtEl>
                                          <p:spTgt spid="86"/>
                                        </p:tgtEl>
                                        <p:attrNameLst>
                                          <p:attrName>style.visibility</p:attrName>
                                        </p:attrNameLst>
                                      </p:cBhvr>
                                      <p:to>
                                        <p:strVal val="visible"/>
                                      </p:to>
                                    </p:set>
                                    <p:animEffect transition="in" filter="fade">
                                      <p:cBhvr>
                                        <p:cTn id="18" dur="500"/>
                                        <p:tgtEl>
                                          <p:spTgt spid="86"/>
                                        </p:tgtEl>
                                      </p:cBhvr>
                                    </p:animEffect>
                                  </p:childTnLst>
                                </p:cTn>
                              </p:par>
                              <p:par>
                                <p:cTn id="19" presetID="10" presetClass="entr" presetSubtype="0" fill="hold" nodeType="withEffect">
                                  <p:stCondLst>
                                    <p:cond delay="1200"/>
                                  </p:stCondLst>
                                  <p:childTnLst>
                                    <p:set>
                                      <p:cBhvr>
                                        <p:cTn id="20" dur="1" fill="hold">
                                          <p:stCondLst>
                                            <p:cond delay="0"/>
                                          </p:stCondLst>
                                        </p:cTn>
                                        <p:tgtEl>
                                          <p:spTgt spid="83"/>
                                        </p:tgtEl>
                                        <p:attrNameLst>
                                          <p:attrName>style.visibility</p:attrName>
                                        </p:attrNameLst>
                                      </p:cBhvr>
                                      <p:to>
                                        <p:strVal val="visible"/>
                                      </p:to>
                                    </p:set>
                                    <p:animEffect transition="in" filter="fade">
                                      <p:cBhvr>
                                        <p:cTn id="21" dur="500"/>
                                        <p:tgtEl>
                                          <p:spTgt spid="83"/>
                                        </p:tgtEl>
                                      </p:cBhvr>
                                    </p:animEffect>
                                  </p:childTnLst>
                                </p:cTn>
                              </p:par>
                              <p:par>
                                <p:cTn id="22" presetID="8" presetClass="emph" presetSubtype="0" fill="hold" nodeType="withEffect">
                                  <p:stCondLst>
                                    <p:cond delay="1700"/>
                                  </p:stCondLst>
                                  <p:childTnLst>
                                    <p:animRot by="1200000">
                                      <p:cBhvr>
                                        <p:cTn id="23" dur="5000" fill="hold"/>
                                        <p:tgtEl>
                                          <p:spTgt spid="86"/>
                                        </p:tgtEl>
                                        <p:attrNameLst>
                                          <p:attrName>r</p:attrName>
                                        </p:attrNameLst>
                                      </p:cBhvr>
                                    </p:animRot>
                                  </p:childTnLst>
                                </p:cTn>
                              </p:par>
                              <p:par>
                                <p:cTn id="24" presetID="8" presetClass="emph" presetSubtype="0" fill="hold" nodeType="withEffect">
                                  <p:stCondLst>
                                    <p:cond delay="1700"/>
                                  </p:stCondLst>
                                  <p:childTnLst>
                                    <p:animRot by="21600000">
                                      <p:cBhvr>
                                        <p:cTn id="25" dur="5000" fill="hold"/>
                                        <p:tgtEl>
                                          <p:spTgt spid="83"/>
                                        </p:tgtEl>
                                        <p:attrNameLst>
                                          <p:attrName>r</p:attrName>
                                        </p:attrNameLst>
                                      </p:cBhvr>
                                    </p:animRot>
                                  </p:childTnLst>
                                </p:cTn>
                              </p:par>
                              <p:par>
                                <p:cTn id="26" presetID="22" presetClass="entr" presetSubtype="8" fill="hold" grpId="0" nodeType="withEffect">
                                  <p:stCondLst>
                                    <p:cond delay="2000"/>
                                  </p:stCondLst>
                                  <p:childTnLst>
                                    <p:set>
                                      <p:cBhvr>
                                        <p:cTn id="27" dur="1" fill="hold">
                                          <p:stCondLst>
                                            <p:cond delay="0"/>
                                          </p:stCondLst>
                                        </p:cTn>
                                        <p:tgtEl>
                                          <p:spTgt spid="123"/>
                                        </p:tgtEl>
                                        <p:attrNameLst>
                                          <p:attrName>style.visibility</p:attrName>
                                        </p:attrNameLst>
                                      </p:cBhvr>
                                      <p:to>
                                        <p:strVal val="visible"/>
                                      </p:to>
                                    </p:set>
                                    <p:animEffect transition="in" filter="wipe(left)">
                                      <p:cBhvr>
                                        <p:cTn id="28" dur="700"/>
                                        <p:tgtEl>
                                          <p:spTgt spid="123"/>
                                        </p:tgtEl>
                                      </p:cBhvr>
                                    </p:animEffect>
                                  </p:childTnLst>
                                </p:cTn>
                              </p:par>
                              <p:par>
                                <p:cTn id="29" presetID="16" presetClass="entr" presetSubtype="42" fill="hold" nodeType="withEffect">
                                  <p:stCondLst>
                                    <p:cond delay="2500"/>
                                  </p:stCondLst>
                                  <p:childTnLst>
                                    <p:set>
                                      <p:cBhvr>
                                        <p:cTn id="30" dur="1" fill="hold">
                                          <p:stCondLst>
                                            <p:cond delay="0"/>
                                          </p:stCondLst>
                                        </p:cTn>
                                        <p:tgtEl>
                                          <p:spTgt spid="26"/>
                                        </p:tgtEl>
                                        <p:attrNameLst>
                                          <p:attrName>style.visibility</p:attrName>
                                        </p:attrNameLst>
                                      </p:cBhvr>
                                      <p:to>
                                        <p:strVal val="visible"/>
                                      </p:to>
                                    </p:set>
                                    <p:animEffect transition="in" filter="barn(outHorizontal)">
                                      <p:cBhvr>
                                        <p:cTn id="31" dur="500"/>
                                        <p:tgtEl>
                                          <p:spTgt spid="26"/>
                                        </p:tgtEl>
                                      </p:cBhvr>
                                    </p:animEffect>
                                  </p:childTnLst>
                                </p:cTn>
                              </p:par>
                              <p:par>
                                <p:cTn id="32" presetID="41" presetClass="entr" presetSubtype="0" fill="hold" grpId="0" nodeType="withEffect">
                                  <p:stCondLst>
                                    <p:cond delay="3000"/>
                                  </p:stCondLst>
                                  <p:iterate type="lt">
                                    <p:tmPct val="10000"/>
                                  </p:iterate>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22"/>
                                        </p:tgtEl>
                                        <p:attrNameLst>
                                          <p:attrName>ppt_y</p:attrName>
                                        </p:attrNameLst>
                                      </p:cBhvr>
                                      <p:tavLst>
                                        <p:tav tm="0">
                                          <p:val>
                                            <p:strVal val="#ppt_y"/>
                                          </p:val>
                                        </p:tav>
                                        <p:tav tm="100000">
                                          <p:val>
                                            <p:strVal val="#ppt_y"/>
                                          </p:val>
                                        </p:tav>
                                      </p:tavLst>
                                    </p:anim>
                                    <p:anim calcmode="lin" valueType="num">
                                      <p:cBhvr>
                                        <p:cTn id="36"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22"/>
                                        </p:tgtEl>
                                      </p:cBhvr>
                                    </p:animEffect>
                                  </p:childTnLst>
                                </p:cTn>
                              </p:par>
                              <p:par>
                                <p:cTn id="39" presetID="22" presetClass="entr" presetSubtype="8" fill="hold" grpId="0" nodeType="withEffect">
                                  <p:stCondLst>
                                    <p:cond delay="3500"/>
                                  </p:stCondLst>
                                  <p:childTnLst>
                                    <p:set>
                                      <p:cBhvr>
                                        <p:cTn id="40" dur="1" fill="hold">
                                          <p:stCondLst>
                                            <p:cond delay="0"/>
                                          </p:stCondLst>
                                        </p:cTn>
                                        <p:tgtEl>
                                          <p:spTgt spid="124"/>
                                        </p:tgtEl>
                                        <p:attrNameLst>
                                          <p:attrName>style.visibility</p:attrName>
                                        </p:attrNameLst>
                                      </p:cBhvr>
                                      <p:to>
                                        <p:strVal val="visible"/>
                                      </p:to>
                                    </p:set>
                                    <p:animEffect transition="in" filter="wipe(left)">
                                      <p:cBhvr>
                                        <p:cTn id="41"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123" grpId="0"/>
      <p:bldP spid="124"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rot="1400643">
            <a:off x="7530233" y="1899755"/>
            <a:ext cx="1884828" cy="53288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23" name="矩形 22"/>
          <p:cNvSpPr/>
          <p:nvPr/>
        </p:nvSpPr>
        <p:spPr>
          <a:xfrm rot="1400643">
            <a:off x="6751610" y="3574669"/>
            <a:ext cx="1884828" cy="53288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24" name="矩形 23"/>
          <p:cNvSpPr/>
          <p:nvPr/>
        </p:nvSpPr>
        <p:spPr>
          <a:xfrm rot="1400643">
            <a:off x="4443144" y="4388341"/>
            <a:ext cx="1884828" cy="53288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25" name="矩形 24"/>
          <p:cNvSpPr/>
          <p:nvPr/>
        </p:nvSpPr>
        <p:spPr>
          <a:xfrm rot="1400643">
            <a:off x="2342664" y="3617740"/>
            <a:ext cx="1884828" cy="53288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26" name="矩形 25"/>
          <p:cNvSpPr/>
          <p:nvPr/>
        </p:nvSpPr>
        <p:spPr>
          <a:xfrm rot="1400643">
            <a:off x="1464705" y="1899754"/>
            <a:ext cx="1884828" cy="53288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grpSp>
        <p:nvGrpSpPr>
          <p:cNvPr id="27" name="组合 26"/>
          <p:cNvGrpSpPr/>
          <p:nvPr/>
        </p:nvGrpSpPr>
        <p:grpSpPr>
          <a:xfrm>
            <a:off x="1275068" y="-769010"/>
            <a:ext cx="6632646" cy="5387790"/>
            <a:chOff x="1274622" y="-1142579"/>
            <a:chExt cx="6633541" cy="5388517"/>
          </a:xfrm>
        </p:grpSpPr>
        <p:sp>
          <p:nvSpPr>
            <p:cNvPr id="28" name="Arc 54"/>
            <p:cNvSpPr/>
            <p:nvPr/>
          </p:nvSpPr>
          <p:spPr>
            <a:xfrm rot="10800000">
              <a:off x="1571009" y="-1142578"/>
              <a:ext cx="6047299" cy="5092130"/>
            </a:xfrm>
            <a:prstGeom prst="arc">
              <a:avLst>
                <a:gd name="adj1" fmla="val 19445014"/>
                <a:gd name="adj2" fmla="val 0"/>
              </a:avLst>
            </a:prstGeom>
            <a:ln w="38100">
              <a:solidFill>
                <a:schemeClr val="tx1">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sz="1800" dirty="0">
                <a:latin typeface="微软雅黑" panose="020B0503020204020204" pitchFamily="34" charset="-122"/>
                <a:ea typeface="微软雅黑" panose="020B0503020204020204" pitchFamily="34" charset="-122"/>
                <a:cs typeface="+mn-ea"/>
                <a:sym typeface="+mn-lt"/>
              </a:endParaRPr>
            </a:p>
          </p:txBody>
        </p:sp>
        <p:sp>
          <p:nvSpPr>
            <p:cNvPr id="29" name="Arc 55"/>
            <p:cNvSpPr/>
            <p:nvPr/>
          </p:nvSpPr>
          <p:spPr>
            <a:xfrm rot="10800000">
              <a:off x="1577541" y="-1142578"/>
              <a:ext cx="6047299" cy="5092130"/>
            </a:xfrm>
            <a:prstGeom prst="arc">
              <a:avLst>
                <a:gd name="adj1" fmla="val 16227456"/>
                <a:gd name="adj2" fmla="val 19322291"/>
              </a:avLst>
            </a:prstGeom>
            <a:ln w="38100">
              <a:solidFill>
                <a:schemeClr val="tx1">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sz="1800" dirty="0">
                <a:latin typeface="微软雅黑" panose="020B0503020204020204" pitchFamily="34" charset="-122"/>
                <a:ea typeface="微软雅黑" panose="020B0503020204020204" pitchFamily="34" charset="-122"/>
                <a:cs typeface="+mn-ea"/>
                <a:sym typeface="+mn-lt"/>
              </a:endParaRPr>
            </a:p>
          </p:txBody>
        </p:sp>
        <p:grpSp>
          <p:nvGrpSpPr>
            <p:cNvPr id="30" name="组合 29"/>
            <p:cNvGrpSpPr/>
            <p:nvPr/>
          </p:nvGrpSpPr>
          <p:grpSpPr>
            <a:xfrm>
              <a:off x="1274622" y="-1142579"/>
              <a:ext cx="6633541" cy="5388517"/>
              <a:chOff x="1274622" y="-1142579"/>
              <a:chExt cx="6633541" cy="5388517"/>
            </a:xfrm>
          </p:grpSpPr>
          <p:sp>
            <p:nvSpPr>
              <p:cNvPr id="31" name="Arc 56"/>
              <p:cNvSpPr/>
              <p:nvPr/>
            </p:nvSpPr>
            <p:spPr>
              <a:xfrm rot="10800000">
                <a:off x="1571009" y="-1142579"/>
                <a:ext cx="6047299" cy="5092130"/>
              </a:xfrm>
              <a:prstGeom prst="arc">
                <a:avLst>
                  <a:gd name="adj1" fmla="val 13108932"/>
                  <a:gd name="adj2" fmla="val 16162792"/>
                </a:avLst>
              </a:prstGeom>
              <a:ln w="38100">
                <a:solidFill>
                  <a:schemeClr val="tx1">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sz="1800" dirty="0">
                  <a:latin typeface="微软雅黑" panose="020B0503020204020204" pitchFamily="34" charset="-122"/>
                  <a:ea typeface="微软雅黑" panose="020B0503020204020204" pitchFamily="34" charset="-122"/>
                  <a:cs typeface="+mn-ea"/>
                  <a:sym typeface="+mn-lt"/>
                </a:endParaRPr>
              </a:p>
            </p:txBody>
          </p:sp>
          <p:grpSp>
            <p:nvGrpSpPr>
              <p:cNvPr id="32" name="组合 31"/>
              <p:cNvGrpSpPr/>
              <p:nvPr/>
            </p:nvGrpSpPr>
            <p:grpSpPr>
              <a:xfrm>
                <a:off x="1274622" y="-1139314"/>
                <a:ext cx="6633541" cy="5385252"/>
                <a:chOff x="1274622" y="-1139314"/>
                <a:chExt cx="6633541" cy="5385252"/>
              </a:xfrm>
            </p:grpSpPr>
            <p:sp>
              <p:nvSpPr>
                <p:cNvPr id="33" name="Arc 53"/>
                <p:cNvSpPr/>
                <p:nvPr/>
              </p:nvSpPr>
              <p:spPr>
                <a:xfrm rot="10800000">
                  <a:off x="1567743" y="-1139314"/>
                  <a:ext cx="6047299" cy="5092130"/>
                </a:xfrm>
                <a:prstGeom prst="arc">
                  <a:avLst>
                    <a:gd name="adj1" fmla="val 10784482"/>
                    <a:gd name="adj2" fmla="val 13050527"/>
                  </a:avLst>
                </a:prstGeom>
                <a:ln w="38100">
                  <a:solidFill>
                    <a:schemeClr val="tx1">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endParaRPr sz="1800" dirty="0">
                    <a:latin typeface="微软雅黑" panose="020B0503020204020204" pitchFamily="34" charset="-122"/>
                    <a:ea typeface="微软雅黑" panose="020B0503020204020204" pitchFamily="34" charset="-122"/>
                    <a:cs typeface="+mn-ea"/>
                    <a:sym typeface="+mn-lt"/>
                  </a:endParaRPr>
                </a:p>
              </p:txBody>
            </p:sp>
            <p:sp>
              <p:nvSpPr>
                <p:cNvPr id="34" name="Oval 58"/>
                <p:cNvSpPr/>
                <p:nvPr/>
              </p:nvSpPr>
              <p:spPr>
                <a:xfrm>
                  <a:off x="1274622" y="1113631"/>
                  <a:ext cx="586241" cy="586241"/>
                </a:xfrm>
                <a:prstGeom prst="ellipse">
                  <a:avLst/>
                </a:prstGeom>
                <a:solidFill>
                  <a:srgbClr val="123E6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800" dirty="0">
                      <a:latin typeface="微软雅黑" panose="020B0503020204020204" pitchFamily="34" charset="-122"/>
                      <a:ea typeface="微软雅黑" panose="020B0503020204020204" pitchFamily="34" charset="-122"/>
                      <a:cs typeface="+mn-ea"/>
                      <a:sym typeface="+mn-lt"/>
                    </a:rPr>
                    <a:t>1</a:t>
                  </a:r>
                  <a:endParaRPr sz="1800" dirty="0">
                    <a:latin typeface="微软雅黑" panose="020B0503020204020204" pitchFamily="34" charset="-122"/>
                    <a:ea typeface="微软雅黑" panose="020B0503020204020204" pitchFamily="34" charset="-122"/>
                    <a:cs typeface="+mn-ea"/>
                    <a:sym typeface="+mn-lt"/>
                  </a:endParaRPr>
                </a:p>
              </p:txBody>
            </p:sp>
            <p:sp>
              <p:nvSpPr>
                <p:cNvPr id="35" name="Oval 63"/>
                <p:cNvSpPr/>
                <p:nvPr/>
              </p:nvSpPr>
              <p:spPr>
                <a:xfrm>
                  <a:off x="4280819" y="3659697"/>
                  <a:ext cx="586241" cy="586241"/>
                </a:xfrm>
                <a:prstGeom prst="ellipse">
                  <a:avLst/>
                </a:prstGeom>
                <a:solidFill>
                  <a:srgbClr val="123E6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800" dirty="0">
                      <a:latin typeface="微软雅黑" panose="020B0503020204020204" pitchFamily="34" charset="-122"/>
                      <a:ea typeface="微软雅黑" panose="020B0503020204020204" pitchFamily="34" charset="-122"/>
                      <a:cs typeface="+mn-ea"/>
                      <a:sym typeface="+mn-lt"/>
                    </a:rPr>
                    <a:t>3</a:t>
                  </a:r>
                  <a:endParaRPr sz="1800" dirty="0">
                    <a:latin typeface="微软雅黑" panose="020B0503020204020204" pitchFamily="34" charset="-122"/>
                    <a:ea typeface="微软雅黑" panose="020B0503020204020204" pitchFamily="34" charset="-122"/>
                    <a:cs typeface="+mn-ea"/>
                    <a:sym typeface="+mn-lt"/>
                  </a:endParaRPr>
                </a:p>
              </p:txBody>
            </p:sp>
            <p:sp>
              <p:nvSpPr>
                <p:cNvPr id="36" name="Oval 68"/>
                <p:cNvSpPr/>
                <p:nvPr/>
              </p:nvSpPr>
              <p:spPr>
                <a:xfrm>
                  <a:off x="7321922" y="1105854"/>
                  <a:ext cx="586241" cy="586241"/>
                </a:xfrm>
                <a:prstGeom prst="ellipse">
                  <a:avLst/>
                </a:prstGeom>
                <a:solidFill>
                  <a:srgbClr val="123E6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800" dirty="0">
                      <a:latin typeface="微软雅黑" panose="020B0503020204020204" pitchFamily="34" charset="-122"/>
                      <a:ea typeface="微软雅黑" panose="020B0503020204020204" pitchFamily="34" charset="-122"/>
                      <a:cs typeface="+mn-ea"/>
                      <a:sym typeface="+mn-lt"/>
                    </a:rPr>
                    <a:t>5</a:t>
                  </a:r>
                  <a:endParaRPr sz="1800" dirty="0">
                    <a:latin typeface="微软雅黑" panose="020B0503020204020204" pitchFamily="34" charset="-122"/>
                    <a:ea typeface="微软雅黑" panose="020B0503020204020204" pitchFamily="34" charset="-122"/>
                    <a:cs typeface="+mn-ea"/>
                    <a:sym typeface="+mn-lt"/>
                  </a:endParaRPr>
                </a:p>
              </p:txBody>
            </p:sp>
            <p:sp>
              <p:nvSpPr>
                <p:cNvPr id="37" name="Oval 73"/>
                <p:cNvSpPr/>
                <p:nvPr/>
              </p:nvSpPr>
              <p:spPr>
                <a:xfrm>
                  <a:off x="6552561" y="2820375"/>
                  <a:ext cx="586241" cy="586241"/>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800" dirty="0">
                      <a:solidFill>
                        <a:srgbClr val="123E61"/>
                      </a:solidFill>
                      <a:latin typeface="微软雅黑" panose="020B0503020204020204" pitchFamily="34" charset="-122"/>
                      <a:ea typeface="微软雅黑" panose="020B0503020204020204" pitchFamily="34" charset="-122"/>
                      <a:cs typeface="+mn-ea"/>
                      <a:sym typeface="+mn-lt"/>
                    </a:rPr>
                    <a:t>4</a:t>
                  </a:r>
                  <a:endParaRPr sz="18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8" name="Oval 78"/>
                <p:cNvSpPr/>
                <p:nvPr/>
              </p:nvSpPr>
              <p:spPr>
                <a:xfrm>
                  <a:off x="2080448" y="2828154"/>
                  <a:ext cx="586241" cy="586241"/>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800" dirty="0">
                      <a:solidFill>
                        <a:srgbClr val="123E61"/>
                      </a:solidFill>
                      <a:latin typeface="微软雅黑" panose="020B0503020204020204" pitchFamily="34" charset="-122"/>
                      <a:ea typeface="微软雅黑" panose="020B0503020204020204" pitchFamily="34" charset="-122"/>
                      <a:cs typeface="+mn-ea"/>
                      <a:sym typeface="+mn-lt"/>
                    </a:rPr>
                    <a:t>2</a:t>
                  </a:r>
                  <a:endParaRPr sz="1800" dirty="0">
                    <a:solidFill>
                      <a:srgbClr val="123E61"/>
                    </a:solidFill>
                    <a:latin typeface="微软雅黑" panose="020B0503020204020204" pitchFamily="34" charset="-122"/>
                    <a:ea typeface="微软雅黑" panose="020B0503020204020204" pitchFamily="34" charset="-122"/>
                    <a:cs typeface="+mn-ea"/>
                    <a:sym typeface="+mn-lt"/>
                  </a:endParaRPr>
                </a:p>
              </p:txBody>
            </p:sp>
          </p:grpSp>
        </p:grpSp>
      </p:grpSp>
      <p:grpSp>
        <p:nvGrpSpPr>
          <p:cNvPr id="39" name="Group 22"/>
          <p:cNvGrpSpPr/>
          <p:nvPr/>
        </p:nvGrpSpPr>
        <p:grpSpPr>
          <a:xfrm>
            <a:off x="3662729" y="3238599"/>
            <a:ext cx="1911628" cy="811780"/>
            <a:chOff x="1762632" y="1197195"/>
            <a:chExt cx="2549181" cy="1082518"/>
          </a:xfrm>
        </p:grpSpPr>
        <p:sp>
          <p:nvSpPr>
            <p:cNvPr id="40" name="TextBox 23"/>
            <p:cNvSpPr txBox="1"/>
            <p:nvPr/>
          </p:nvSpPr>
          <p:spPr>
            <a:xfrm>
              <a:off x="1762632" y="1197195"/>
              <a:ext cx="2549181" cy="388226"/>
            </a:xfrm>
            <a:prstGeom prst="rect">
              <a:avLst/>
            </a:prstGeom>
            <a:noFill/>
          </p:spPr>
          <p:txBody>
            <a:bodyPr wrap="none" lIns="0" tIns="0" rIns="0" bIns="0" anchor="b" anchorCtr="1">
              <a:normAutofit/>
            </a:bodyPr>
            <a:lstStyle/>
            <a:p>
              <a:pPr algn="ct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标题文本预设</a:t>
              </a:r>
            </a:p>
          </p:txBody>
        </p:sp>
        <p:sp>
          <p:nvSpPr>
            <p:cNvPr id="41" name="TextBox 24"/>
            <p:cNvSpPr txBox="1"/>
            <p:nvPr/>
          </p:nvSpPr>
          <p:spPr>
            <a:xfrm>
              <a:off x="1762632" y="1585420"/>
              <a:ext cx="2549181" cy="694293"/>
            </a:xfrm>
            <a:prstGeom prst="rect">
              <a:avLst/>
            </a:prstGeom>
          </p:spPr>
          <p:txBody>
            <a:bodyPr vert="horz" wrap="square" lIns="0" tIns="71991" rIns="0" bIns="0" anchor="t" anchorCtr="1">
              <a:norm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42" name="Group 25"/>
          <p:cNvGrpSpPr/>
          <p:nvPr/>
        </p:nvGrpSpPr>
        <p:grpSpPr>
          <a:xfrm>
            <a:off x="7138455" y="3223745"/>
            <a:ext cx="1696988" cy="635691"/>
            <a:chOff x="9305653" y="3302983"/>
            <a:chExt cx="2262955" cy="847702"/>
          </a:xfrm>
        </p:grpSpPr>
        <p:sp>
          <p:nvSpPr>
            <p:cNvPr id="43" name="TextBox 26"/>
            <p:cNvSpPr txBox="1"/>
            <p:nvPr/>
          </p:nvSpPr>
          <p:spPr>
            <a:xfrm>
              <a:off x="9305653" y="3302983"/>
              <a:ext cx="2262955" cy="291403"/>
            </a:xfrm>
            <a:prstGeom prst="rect">
              <a:avLst/>
            </a:prstGeom>
            <a:noFill/>
          </p:spPr>
          <p:txBody>
            <a:bodyPr wrap="none" lIns="287961" tIns="0" rIns="0" bIns="0" anchor="b" anchorCtr="0">
              <a:normAutofit/>
            </a:bodyPr>
            <a:lstStyle/>
            <a:p>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标题文本预设</a:t>
              </a:r>
            </a:p>
          </p:txBody>
        </p:sp>
        <p:sp>
          <p:nvSpPr>
            <p:cNvPr id="44" name="TextBox 27"/>
            <p:cNvSpPr txBox="1"/>
            <p:nvPr/>
          </p:nvSpPr>
          <p:spPr>
            <a:xfrm>
              <a:off x="9305653" y="3594388"/>
              <a:ext cx="2166956" cy="556297"/>
            </a:xfrm>
            <a:prstGeom prst="rect">
              <a:avLst/>
            </a:prstGeom>
          </p:spPr>
          <p:txBody>
            <a:bodyPr vert="horz" wrap="square" lIns="287961" tIns="71991" rIns="0" bIns="0" anchor="t" anchorCtr="0">
              <a:noAutofit/>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a:t>
              </a:r>
            </a:p>
          </p:txBody>
        </p:sp>
      </p:grpSp>
      <p:grpSp>
        <p:nvGrpSpPr>
          <p:cNvPr id="45" name="Group 28"/>
          <p:cNvGrpSpPr/>
          <p:nvPr/>
        </p:nvGrpSpPr>
        <p:grpSpPr>
          <a:xfrm>
            <a:off x="383798" y="3223747"/>
            <a:ext cx="1696988" cy="680945"/>
            <a:chOff x="9305653" y="3302983"/>
            <a:chExt cx="2262955" cy="908048"/>
          </a:xfrm>
        </p:grpSpPr>
        <p:sp>
          <p:nvSpPr>
            <p:cNvPr id="46" name="TextBox 29"/>
            <p:cNvSpPr txBox="1"/>
            <p:nvPr/>
          </p:nvSpPr>
          <p:spPr>
            <a:xfrm>
              <a:off x="9305653" y="3302983"/>
              <a:ext cx="2262955" cy="291403"/>
            </a:xfrm>
            <a:prstGeom prst="rect">
              <a:avLst/>
            </a:prstGeom>
            <a:noFill/>
          </p:spPr>
          <p:txBody>
            <a:bodyPr wrap="none" lIns="0" tIns="0" rIns="287961" bIns="0" anchor="ctr" anchorCtr="0">
              <a:normAutofit/>
            </a:bodyPr>
            <a:lstStyle/>
            <a:p>
              <a:pPr algn="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标题文本预设</a:t>
              </a:r>
            </a:p>
          </p:txBody>
        </p:sp>
        <p:sp>
          <p:nvSpPr>
            <p:cNvPr id="47" name="TextBox 30"/>
            <p:cNvSpPr txBox="1"/>
            <p:nvPr/>
          </p:nvSpPr>
          <p:spPr>
            <a:xfrm>
              <a:off x="9454160" y="3654734"/>
              <a:ext cx="2114448" cy="556297"/>
            </a:xfrm>
            <a:prstGeom prst="rect">
              <a:avLst/>
            </a:prstGeom>
          </p:spPr>
          <p:txBody>
            <a:bodyPr vert="horz" wrap="square" lIns="0" tIns="0" rIns="287961" bIns="0" anchor="ctr" anchorCtr="0">
              <a:normAutofit fontScale="85000" lnSpcReduction="20000"/>
            </a:bodyPr>
            <a:lstStyle/>
            <a:p>
              <a:pPr algn="r">
                <a:lnSpc>
                  <a:spcPct val="120000"/>
                </a:lnSpc>
              </a:pPr>
              <a:r>
                <a:rPr lang="zh-CN" altLang="en-US" sz="105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添加您的文字说明及内容介绍</a:t>
              </a:r>
            </a:p>
          </p:txBody>
        </p:sp>
      </p:grpSp>
      <p:grpSp>
        <p:nvGrpSpPr>
          <p:cNvPr id="48" name="Group 35"/>
          <p:cNvGrpSpPr/>
          <p:nvPr/>
        </p:nvGrpSpPr>
        <p:grpSpPr>
          <a:xfrm>
            <a:off x="1861229" y="1504658"/>
            <a:ext cx="2219839" cy="635691"/>
            <a:chOff x="9305652" y="3302983"/>
            <a:chExt cx="2960183" cy="847702"/>
          </a:xfrm>
        </p:grpSpPr>
        <p:sp>
          <p:nvSpPr>
            <p:cNvPr id="49" name="TextBox 36"/>
            <p:cNvSpPr txBox="1"/>
            <p:nvPr/>
          </p:nvSpPr>
          <p:spPr>
            <a:xfrm>
              <a:off x="9305653" y="3302983"/>
              <a:ext cx="2262955" cy="291403"/>
            </a:xfrm>
            <a:prstGeom prst="rect">
              <a:avLst/>
            </a:prstGeom>
            <a:noFill/>
          </p:spPr>
          <p:txBody>
            <a:bodyPr wrap="none" lIns="287961" tIns="0" rIns="0" bIns="0" anchor="b" anchorCtr="0">
              <a:normAutofit/>
            </a:bodyPr>
            <a:lstStyle/>
            <a:p>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标题文本预设</a:t>
              </a:r>
            </a:p>
          </p:txBody>
        </p:sp>
        <p:sp>
          <p:nvSpPr>
            <p:cNvPr id="50" name="TextBox 37"/>
            <p:cNvSpPr txBox="1"/>
            <p:nvPr/>
          </p:nvSpPr>
          <p:spPr>
            <a:xfrm>
              <a:off x="9305652" y="3594388"/>
              <a:ext cx="2960183" cy="556297"/>
            </a:xfrm>
            <a:prstGeom prst="rect">
              <a:avLst/>
            </a:prstGeom>
          </p:spPr>
          <p:txBody>
            <a:bodyPr vert="horz" wrap="square" lIns="287961" tIns="71991" rIns="0" bIns="0" anchor="t" anchorCtr="0">
              <a:noAutofit/>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51" name="Group 38"/>
          <p:cNvGrpSpPr/>
          <p:nvPr/>
        </p:nvGrpSpPr>
        <p:grpSpPr>
          <a:xfrm>
            <a:off x="5292081" y="1504658"/>
            <a:ext cx="2029471" cy="635691"/>
            <a:chOff x="8862283" y="3302983"/>
            <a:chExt cx="2706325" cy="847702"/>
          </a:xfrm>
        </p:grpSpPr>
        <p:sp>
          <p:nvSpPr>
            <p:cNvPr id="52" name="TextBox 39"/>
            <p:cNvSpPr txBox="1"/>
            <p:nvPr/>
          </p:nvSpPr>
          <p:spPr>
            <a:xfrm>
              <a:off x="9305653" y="3302983"/>
              <a:ext cx="2262955" cy="291403"/>
            </a:xfrm>
            <a:prstGeom prst="rect">
              <a:avLst/>
            </a:prstGeom>
            <a:noFill/>
          </p:spPr>
          <p:txBody>
            <a:bodyPr wrap="none" lIns="0" tIns="0" rIns="287961" bIns="0" anchor="ctr" anchorCtr="0">
              <a:normAutofit/>
            </a:bodyPr>
            <a:lstStyle/>
            <a:p>
              <a:pPr algn="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标题文本预设</a:t>
              </a:r>
            </a:p>
          </p:txBody>
        </p:sp>
        <p:sp>
          <p:nvSpPr>
            <p:cNvPr id="53" name="TextBox 40"/>
            <p:cNvSpPr txBox="1"/>
            <p:nvPr/>
          </p:nvSpPr>
          <p:spPr>
            <a:xfrm>
              <a:off x="8862283" y="3594388"/>
              <a:ext cx="2706325" cy="556297"/>
            </a:xfrm>
            <a:prstGeom prst="rect">
              <a:avLst/>
            </a:prstGeom>
          </p:spPr>
          <p:txBody>
            <a:bodyPr vert="horz" wrap="square" lIns="0" tIns="0" rIns="287961" bIns="0" anchor="ctr" anchorCtr="0">
              <a:noAutofit/>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1000" fill="hold"/>
                                        <p:tgtEl>
                                          <p:spTgt spid="4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1000" fill="hold"/>
                                        <p:tgtEl>
                                          <p:spTgt spid="39"/>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1000"/>
                                        <p:tgtEl>
                                          <p:spTgt spid="51"/>
                                        </p:tgtEl>
                                      </p:cBhvr>
                                    </p:animEffect>
                                    <p:anim calcmode="lin" valueType="num">
                                      <p:cBhvr>
                                        <p:cTn id="27" dur="1000" fill="hold"/>
                                        <p:tgtEl>
                                          <p:spTgt spid="51"/>
                                        </p:tgtEl>
                                        <p:attrNameLst>
                                          <p:attrName>ppt_x</p:attrName>
                                        </p:attrNameLst>
                                      </p:cBhvr>
                                      <p:tavLst>
                                        <p:tav tm="0">
                                          <p:val>
                                            <p:strVal val="#ppt_x"/>
                                          </p:val>
                                        </p:tav>
                                        <p:tav tm="100000">
                                          <p:val>
                                            <p:strVal val="#ppt_x"/>
                                          </p:val>
                                        </p:tav>
                                      </p:tavLst>
                                    </p:anim>
                                    <p:anim calcmode="lin" valueType="num">
                                      <p:cBhvr>
                                        <p:cTn id="28" dur="1000" fill="hold"/>
                                        <p:tgtEl>
                                          <p:spTgt spid="5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left)">
                                      <p:cBhvr>
                                        <p:cTn id="41" dur="500"/>
                                        <p:tgtEl>
                                          <p:spTgt spid="25"/>
                                        </p:tgtEl>
                                      </p:cBhvr>
                                    </p:animEffect>
                                  </p:childTnLst>
                                </p:cTn>
                              </p:par>
                            </p:childTnLst>
                          </p:cTn>
                        </p:par>
                        <p:par>
                          <p:cTn id="42" fill="hold">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left)">
                                      <p:cBhvr>
                                        <p:cTn id="45" dur="500"/>
                                        <p:tgtEl>
                                          <p:spTgt spid="24"/>
                                        </p:tgtEl>
                                      </p:cBhvr>
                                    </p:animEffect>
                                  </p:childTnLst>
                                </p:cTn>
                              </p:par>
                            </p:childTnLst>
                          </p:cTn>
                        </p:par>
                        <p:par>
                          <p:cTn id="46" fill="hold">
                            <p:stCondLst>
                              <p:cond delay="3000"/>
                            </p:stCondLst>
                            <p:childTnLst>
                              <p:par>
                                <p:cTn id="47" presetID="22" presetClass="entr" presetSubtype="8"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left)">
                                      <p:cBhvr>
                                        <p:cTn id="49" dur="500"/>
                                        <p:tgtEl>
                                          <p:spTgt spid="23"/>
                                        </p:tgtEl>
                                      </p:cBhvr>
                                    </p:animEffect>
                                  </p:childTnLst>
                                </p:cTn>
                              </p:par>
                            </p:childTnLst>
                          </p:cTn>
                        </p:par>
                        <p:par>
                          <p:cTn id="50" fill="hold">
                            <p:stCondLst>
                              <p:cond delay="3500"/>
                            </p:stCondLst>
                            <p:childTnLst>
                              <p:par>
                                <p:cTn id="51" presetID="22" presetClass="entr" presetSubtype="8"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8"/>
          <a:stretch>
            <a:fillRect/>
          </a:stretch>
        </p:blipFill>
        <p:spPr>
          <a:xfrm>
            <a:off x="3190366" y="1447414"/>
            <a:ext cx="5285690" cy="3502456"/>
          </a:xfrm>
          <a:prstGeom prst="rect">
            <a:avLst/>
          </a:prstGeom>
        </p:spPr>
      </p:pic>
      <p:grpSp>
        <p:nvGrpSpPr>
          <p:cNvPr id="2" name="组合 1"/>
          <p:cNvGrpSpPr/>
          <p:nvPr/>
        </p:nvGrpSpPr>
        <p:grpSpPr>
          <a:xfrm>
            <a:off x="3190366" y="1461180"/>
            <a:ext cx="2763270" cy="2763272"/>
            <a:chOff x="4733926" y="2379663"/>
            <a:chExt cx="2724149" cy="2724151"/>
          </a:xfrm>
        </p:grpSpPr>
        <p:sp>
          <p:nvSpPr>
            <p:cNvPr id="3" name="MH_Other_1"/>
            <p:cNvSpPr>
              <a:spLocks noChangeAspect="1"/>
            </p:cNvSpPr>
            <p:nvPr>
              <p:custDataLst>
                <p:tags r:id="rId2"/>
              </p:custDataLst>
            </p:nvPr>
          </p:nvSpPr>
          <p:spPr bwMode="auto">
            <a:xfrm>
              <a:off x="6118225" y="2379663"/>
              <a:ext cx="1339850" cy="1543050"/>
            </a:xfrm>
            <a:custGeom>
              <a:avLst/>
              <a:gdLst>
                <a:gd name="T0" fmla="*/ 35 w 1260"/>
                <a:gd name="T1" fmla="*/ 1 h 1451"/>
                <a:gd name="T2" fmla="*/ 100 w 1260"/>
                <a:gd name="T3" fmla="*/ 6 h 1451"/>
                <a:gd name="T4" fmla="*/ 162 w 1260"/>
                <a:gd name="T5" fmla="*/ 13 h 1451"/>
                <a:gd name="T6" fmla="*/ 225 w 1260"/>
                <a:gd name="T7" fmla="*/ 23 h 1451"/>
                <a:gd name="T8" fmla="*/ 285 w 1260"/>
                <a:gd name="T9" fmla="*/ 37 h 1451"/>
                <a:gd name="T10" fmla="*/ 345 w 1260"/>
                <a:gd name="T11" fmla="*/ 53 h 1451"/>
                <a:gd name="T12" fmla="*/ 404 w 1260"/>
                <a:gd name="T13" fmla="*/ 72 h 1451"/>
                <a:gd name="T14" fmla="*/ 461 w 1260"/>
                <a:gd name="T15" fmla="*/ 94 h 1451"/>
                <a:gd name="T16" fmla="*/ 517 w 1260"/>
                <a:gd name="T17" fmla="*/ 119 h 1451"/>
                <a:gd name="T18" fmla="*/ 572 w 1260"/>
                <a:gd name="T19" fmla="*/ 145 h 1451"/>
                <a:gd name="T20" fmla="*/ 625 w 1260"/>
                <a:gd name="T21" fmla="*/ 175 h 1451"/>
                <a:gd name="T22" fmla="*/ 676 w 1260"/>
                <a:gd name="T23" fmla="*/ 206 h 1451"/>
                <a:gd name="T24" fmla="*/ 726 w 1260"/>
                <a:gd name="T25" fmla="*/ 240 h 1451"/>
                <a:gd name="T26" fmla="*/ 774 w 1260"/>
                <a:gd name="T27" fmla="*/ 277 h 1451"/>
                <a:gd name="T28" fmla="*/ 820 w 1260"/>
                <a:gd name="T29" fmla="*/ 316 h 1451"/>
                <a:gd name="T30" fmla="*/ 866 w 1260"/>
                <a:gd name="T31" fmla="*/ 356 h 1451"/>
                <a:gd name="T32" fmla="*/ 908 w 1260"/>
                <a:gd name="T33" fmla="*/ 398 h 1451"/>
                <a:gd name="T34" fmla="*/ 948 w 1260"/>
                <a:gd name="T35" fmla="*/ 444 h 1451"/>
                <a:gd name="T36" fmla="*/ 986 w 1260"/>
                <a:gd name="T37" fmla="*/ 490 h 1451"/>
                <a:gd name="T38" fmla="*/ 1023 w 1260"/>
                <a:gd name="T39" fmla="*/ 538 h 1451"/>
                <a:gd name="T40" fmla="*/ 1057 w 1260"/>
                <a:gd name="T41" fmla="*/ 589 h 1451"/>
                <a:gd name="T42" fmla="*/ 1088 w 1260"/>
                <a:gd name="T43" fmla="*/ 640 h 1451"/>
                <a:gd name="T44" fmla="*/ 1117 w 1260"/>
                <a:gd name="T45" fmla="*/ 693 h 1451"/>
                <a:gd name="T46" fmla="*/ 1144 w 1260"/>
                <a:gd name="T47" fmla="*/ 748 h 1451"/>
                <a:gd name="T48" fmla="*/ 1168 w 1260"/>
                <a:gd name="T49" fmla="*/ 804 h 1451"/>
                <a:gd name="T50" fmla="*/ 1190 w 1260"/>
                <a:gd name="T51" fmla="*/ 861 h 1451"/>
                <a:gd name="T52" fmla="*/ 1209 w 1260"/>
                <a:gd name="T53" fmla="*/ 921 h 1451"/>
                <a:gd name="T54" fmla="*/ 1224 w 1260"/>
                <a:gd name="T55" fmla="*/ 980 h 1451"/>
                <a:gd name="T56" fmla="*/ 1237 w 1260"/>
                <a:gd name="T57" fmla="*/ 1042 h 1451"/>
                <a:gd name="T58" fmla="*/ 1248 w 1260"/>
                <a:gd name="T59" fmla="*/ 1104 h 1451"/>
                <a:gd name="T60" fmla="*/ 1255 w 1260"/>
                <a:gd name="T61" fmla="*/ 1166 h 1451"/>
                <a:gd name="T62" fmla="*/ 1259 w 1260"/>
                <a:gd name="T63" fmla="*/ 1231 h 1451"/>
                <a:gd name="T64" fmla="*/ 921 w 1260"/>
                <a:gd name="T65" fmla="*/ 1451 h 1451"/>
                <a:gd name="T66" fmla="*/ 622 w 1260"/>
                <a:gd name="T67" fmla="*/ 1231 h 1451"/>
                <a:gd name="T68" fmla="*/ 616 w 1260"/>
                <a:gd name="T69" fmla="*/ 1184 h 1451"/>
                <a:gd name="T70" fmla="*/ 608 w 1260"/>
                <a:gd name="T71" fmla="*/ 1139 h 1451"/>
                <a:gd name="T72" fmla="*/ 597 w 1260"/>
                <a:gd name="T73" fmla="*/ 1096 h 1451"/>
                <a:gd name="T74" fmla="*/ 588 w 1260"/>
                <a:gd name="T75" fmla="*/ 1067 h 1451"/>
                <a:gd name="T76" fmla="*/ 572 w 1260"/>
                <a:gd name="T77" fmla="*/ 1025 h 1451"/>
                <a:gd name="T78" fmla="*/ 559 w 1260"/>
                <a:gd name="T79" fmla="*/ 998 h 1451"/>
                <a:gd name="T80" fmla="*/ 539 w 1260"/>
                <a:gd name="T81" fmla="*/ 959 h 1451"/>
                <a:gd name="T82" fmla="*/ 523 w 1260"/>
                <a:gd name="T83" fmla="*/ 934 h 1451"/>
                <a:gd name="T84" fmla="*/ 498 w 1260"/>
                <a:gd name="T85" fmla="*/ 898 h 1451"/>
                <a:gd name="T86" fmla="*/ 480 w 1260"/>
                <a:gd name="T87" fmla="*/ 874 h 1451"/>
                <a:gd name="T88" fmla="*/ 461 w 1260"/>
                <a:gd name="T89" fmla="*/ 852 h 1451"/>
                <a:gd name="T90" fmla="*/ 431 w 1260"/>
                <a:gd name="T91" fmla="*/ 821 h 1451"/>
                <a:gd name="T92" fmla="*/ 399 w 1260"/>
                <a:gd name="T93" fmla="*/ 791 h 1451"/>
                <a:gd name="T94" fmla="*/ 375 w 1260"/>
                <a:gd name="T95" fmla="*/ 773 h 1451"/>
                <a:gd name="T96" fmla="*/ 352 w 1260"/>
                <a:gd name="T97" fmla="*/ 755 h 1451"/>
                <a:gd name="T98" fmla="*/ 328 w 1260"/>
                <a:gd name="T99" fmla="*/ 739 h 1451"/>
                <a:gd name="T100" fmla="*/ 290 w 1260"/>
                <a:gd name="T101" fmla="*/ 716 h 1451"/>
                <a:gd name="T102" fmla="*/ 264 w 1260"/>
                <a:gd name="T103" fmla="*/ 702 h 1451"/>
                <a:gd name="T104" fmla="*/ 223 w 1260"/>
                <a:gd name="T105" fmla="*/ 684 h 1451"/>
                <a:gd name="T106" fmla="*/ 181 w 1260"/>
                <a:gd name="T107" fmla="*/ 669 h 1451"/>
                <a:gd name="T108" fmla="*/ 137 w 1260"/>
                <a:gd name="T109" fmla="*/ 656 h 1451"/>
                <a:gd name="T110" fmla="*/ 108 w 1260"/>
                <a:gd name="T111" fmla="*/ 649 h 1451"/>
                <a:gd name="T112" fmla="*/ 63 w 1260"/>
                <a:gd name="T113" fmla="*/ 642 h 1451"/>
                <a:gd name="T114" fmla="*/ 31 w 1260"/>
                <a:gd name="T115" fmla="*/ 639 h 1451"/>
                <a:gd name="T116" fmla="*/ 0 w 1260"/>
                <a:gd name="T117" fmla="*/ 637 h 1451"/>
                <a:gd name="T118" fmla="*/ 3 w 1260"/>
                <a:gd name="T119" fmla="*/ 0 h 1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60" h="1451">
                  <a:moveTo>
                    <a:pt x="3" y="0"/>
                  </a:moveTo>
                  <a:lnTo>
                    <a:pt x="35" y="1"/>
                  </a:lnTo>
                  <a:lnTo>
                    <a:pt x="68" y="3"/>
                  </a:lnTo>
                  <a:lnTo>
                    <a:pt x="100" y="6"/>
                  </a:lnTo>
                  <a:lnTo>
                    <a:pt x="131" y="9"/>
                  </a:lnTo>
                  <a:lnTo>
                    <a:pt x="162" y="13"/>
                  </a:lnTo>
                  <a:lnTo>
                    <a:pt x="193" y="18"/>
                  </a:lnTo>
                  <a:lnTo>
                    <a:pt x="225" y="23"/>
                  </a:lnTo>
                  <a:lnTo>
                    <a:pt x="255" y="30"/>
                  </a:lnTo>
                  <a:lnTo>
                    <a:pt x="285" y="37"/>
                  </a:lnTo>
                  <a:lnTo>
                    <a:pt x="315" y="44"/>
                  </a:lnTo>
                  <a:lnTo>
                    <a:pt x="345" y="53"/>
                  </a:lnTo>
                  <a:lnTo>
                    <a:pt x="374" y="62"/>
                  </a:lnTo>
                  <a:lnTo>
                    <a:pt x="404" y="72"/>
                  </a:lnTo>
                  <a:lnTo>
                    <a:pt x="433" y="83"/>
                  </a:lnTo>
                  <a:lnTo>
                    <a:pt x="461" y="94"/>
                  </a:lnTo>
                  <a:lnTo>
                    <a:pt x="489" y="106"/>
                  </a:lnTo>
                  <a:lnTo>
                    <a:pt x="517" y="119"/>
                  </a:lnTo>
                  <a:lnTo>
                    <a:pt x="545" y="132"/>
                  </a:lnTo>
                  <a:lnTo>
                    <a:pt x="572" y="145"/>
                  </a:lnTo>
                  <a:lnTo>
                    <a:pt x="599" y="160"/>
                  </a:lnTo>
                  <a:lnTo>
                    <a:pt x="625" y="175"/>
                  </a:lnTo>
                  <a:lnTo>
                    <a:pt x="651" y="190"/>
                  </a:lnTo>
                  <a:lnTo>
                    <a:pt x="676" y="206"/>
                  </a:lnTo>
                  <a:lnTo>
                    <a:pt x="702" y="223"/>
                  </a:lnTo>
                  <a:lnTo>
                    <a:pt x="726" y="240"/>
                  </a:lnTo>
                  <a:lnTo>
                    <a:pt x="751" y="259"/>
                  </a:lnTo>
                  <a:lnTo>
                    <a:pt x="774" y="277"/>
                  </a:lnTo>
                  <a:lnTo>
                    <a:pt x="798" y="296"/>
                  </a:lnTo>
                  <a:lnTo>
                    <a:pt x="820" y="316"/>
                  </a:lnTo>
                  <a:lnTo>
                    <a:pt x="843" y="336"/>
                  </a:lnTo>
                  <a:lnTo>
                    <a:pt x="866" y="356"/>
                  </a:lnTo>
                  <a:lnTo>
                    <a:pt x="887" y="377"/>
                  </a:lnTo>
                  <a:lnTo>
                    <a:pt x="908" y="398"/>
                  </a:lnTo>
                  <a:lnTo>
                    <a:pt x="928" y="421"/>
                  </a:lnTo>
                  <a:lnTo>
                    <a:pt x="948" y="444"/>
                  </a:lnTo>
                  <a:lnTo>
                    <a:pt x="967" y="467"/>
                  </a:lnTo>
                  <a:lnTo>
                    <a:pt x="986" y="490"/>
                  </a:lnTo>
                  <a:lnTo>
                    <a:pt x="1004" y="514"/>
                  </a:lnTo>
                  <a:lnTo>
                    <a:pt x="1023" y="538"/>
                  </a:lnTo>
                  <a:lnTo>
                    <a:pt x="1040" y="564"/>
                  </a:lnTo>
                  <a:lnTo>
                    <a:pt x="1057" y="589"/>
                  </a:lnTo>
                  <a:lnTo>
                    <a:pt x="1073" y="614"/>
                  </a:lnTo>
                  <a:lnTo>
                    <a:pt x="1088" y="640"/>
                  </a:lnTo>
                  <a:lnTo>
                    <a:pt x="1103" y="666"/>
                  </a:lnTo>
                  <a:lnTo>
                    <a:pt x="1117" y="693"/>
                  </a:lnTo>
                  <a:lnTo>
                    <a:pt x="1131" y="720"/>
                  </a:lnTo>
                  <a:lnTo>
                    <a:pt x="1144" y="748"/>
                  </a:lnTo>
                  <a:lnTo>
                    <a:pt x="1156" y="776"/>
                  </a:lnTo>
                  <a:lnTo>
                    <a:pt x="1168" y="804"/>
                  </a:lnTo>
                  <a:lnTo>
                    <a:pt x="1180" y="833"/>
                  </a:lnTo>
                  <a:lnTo>
                    <a:pt x="1190" y="861"/>
                  </a:lnTo>
                  <a:lnTo>
                    <a:pt x="1200" y="891"/>
                  </a:lnTo>
                  <a:lnTo>
                    <a:pt x="1209" y="921"/>
                  </a:lnTo>
                  <a:lnTo>
                    <a:pt x="1217" y="950"/>
                  </a:lnTo>
                  <a:lnTo>
                    <a:pt x="1224" y="980"/>
                  </a:lnTo>
                  <a:lnTo>
                    <a:pt x="1231" y="1010"/>
                  </a:lnTo>
                  <a:lnTo>
                    <a:pt x="1237" y="1042"/>
                  </a:lnTo>
                  <a:lnTo>
                    <a:pt x="1243" y="1073"/>
                  </a:lnTo>
                  <a:lnTo>
                    <a:pt x="1248" y="1104"/>
                  </a:lnTo>
                  <a:lnTo>
                    <a:pt x="1252" y="1135"/>
                  </a:lnTo>
                  <a:lnTo>
                    <a:pt x="1255" y="1166"/>
                  </a:lnTo>
                  <a:lnTo>
                    <a:pt x="1257" y="1198"/>
                  </a:lnTo>
                  <a:lnTo>
                    <a:pt x="1259" y="1231"/>
                  </a:lnTo>
                  <a:lnTo>
                    <a:pt x="1260" y="1263"/>
                  </a:lnTo>
                  <a:lnTo>
                    <a:pt x="921" y="1451"/>
                  </a:lnTo>
                  <a:lnTo>
                    <a:pt x="622" y="1246"/>
                  </a:lnTo>
                  <a:lnTo>
                    <a:pt x="622" y="1231"/>
                  </a:lnTo>
                  <a:lnTo>
                    <a:pt x="620" y="1215"/>
                  </a:lnTo>
                  <a:lnTo>
                    <a:pt x="616" y="1184"/>
                  </a:lnTo>
                  <a:lnTo>
                    <a:pt x="611" y="1154"/>
                  </a:lnTo>
                  <a:lnTo>
                    <a:pt x="608" y="1139"/>
                  </a:lnTo>
                  <a:lnTo>
                    <a:pt x="605" y="1125"/>
                  </a:lnTo>
                  <a:lnTo>
                    <a:pt x="597" y="1096"/>
                  </a:lnTo>
                  <a:lnTo>
                    <a:pt x="593" y="1082"/>
                  </a:lnTo>
                  <a:lnTo>
                    <a:pt x="588" y="1067"/>
                  </a:lnTo>
                  <a:lnTo>
                    <a:pt x="577" y="1039"/>
                  </a:lnTo>
                  <a:lnTo>
                    <a:pt x="572" y="1025"/>
                  </a:lnTo>
                  <a:lnTo>
                    <a:pt x="566" y="1012"/>
                  </a:lnTo>
                  <a:lnTo>
                    <a:pt x="559" y="998"/>
                  </a:lnTo>
                  <a:lnTo>
                    <a:pt x="553" y="985"/>
                  </a:lnTo>
                  <a:lnTo>
                    <a:pt x="539" y="959"/>
                  </a:lnTo>
                  <a:lnTo>
                    <a:pt x="530" y="947"/>
                  </a:lnTo>
                  <a:lnTo>
                    <a:pt x="523" y="934"/>
                  </a:lnTo>
                  <a:lnTo>
                    <a:pt x="506" y="910"/>
                  </a:lnTo>
                  <a:lnTo>
                    <a:pt x="498" y="898"/>
                  </a:lnTo>
                  <a:lnTo>
                    <a:pt x="489" y="887"/>
                  </a:lnTo>
                  <a:lnTo>
                    <a:pt x="480" y="874"/>
                  </a:lnTo>
                  <a:lnTo>
                    <a:pt x="471" y="863"/>
                  </a:lnTo>
                  <a:lnTo>
                    <a:pt x="461" y="852"/>
                  </a:lnTo>
                  <a:lnTo>
                    <a:pt x="451" y="841"/>
                  </a:lnTo>
                  <a:lnTo>
                    <a:pt x="431" y="821"/>
                  </a:lnTo>
                  <a:lnTo>
                    <a:pt x="410" y="801"/>
                  </a:lnTo>
                  <a:lnTo>
                    <a:pt x="399" y="791"/>
                  </a:lnTo>
                  <a:lnTo>
                    <a:pt x="388" y="782"/>
                  </a:lnTo>
                  <a:lnTo>
                    <a:pt x="375" y="773"/>
                  </a:lnTo>
                  <a:lnTo>
                    <a:pt x="364" y="764"/>
                  </a:lnTo>
                  <a:lnTo>
                    <a:pt x="352" y="755"/>
                  </a:lnTo>
                  <a:lnTo>
                    <a:pt x="340" y="747"/>
                  </a:lnTo>
                  <a:lnTo>
                    <a:pt x="328" y="739"/>
                  </a:lnTo>
                  <a:lnTo>
                    <a:pt x="315" y="731"/>
                  </a:lnTo>
                  <a:lnTo>
                    <a:pt x="290" y="716"/>
                  </a:lnTo>
                  <a:lnTo>
                    <a:pt x="277" y="709"/>
                  </a:lnTo>
                  <a:lnTo>
                    <a:pt x="264" y="702"/>
                  </a:lnTo>
                  <a:lnTo>
                    <a:pt x="237" y="690"/>
                  </a:lnTo>
                  <a:lnTo>
                    <a:pt x="223" y="684"/>
                  </a:lnTo>
                  <a:lnTo>
                    <a:pt x="209" y="678"/>
                  </a:lnTo>
                  <a:lnTo>
                    <a:pt x="181" y="669"/>
                  </a:lnTo>
                  <a:lnTo>
                    <a:pt x="152" y="660"/>
                  </a:lnTo>
                  <a:lnTo>
                    <a:pt x="137" y="656"/>
                  </a:lnTo>
                  <a:lnTo>
                    <a:pt x="123" y="653"/>
                  </a:lnTo>
                  <a:lnTo>
                    <a:pt x="108" y="649"/>
                  </a:lnTo>
                  <a:lnTo>
                    <a:pt x="93" y="647"/>
                  </a:lnTo>
                  <a:lnTo>
                    <a:pt x="63" y="642"/>
                  </a:lnTo>
                  <a:lnTo>
                    <a:pt x="47" y="640"/>
                  </a:lnTo>
                  <a:lnTo>
                    <a:pt x="31" y="639"/>
                  </a:lnTo>
                  <a:lnTo>
                    <a:pt x="16" y="638"/>
                  </a:lnTo>
                  <a:lnTo>
                    <a:pt x="0" y="637"/>
                  </a:lnTo>
                  <a:lnTo>
                    <a:pt x="197" y="348"/>
                  </a:lnTo>
                  <a:lnTo>
                    <a:pt x="3" y="0"/>
                  </a:lnTo>
                  <a:close/>
                </a:path>
              </a:pathLst>
            </a:custGeom>
            <a:solidFill>
              <a:schemeClr val="bg1"/>
            </a:solidFill>
            <a:ln w="31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120000"/>
                </a:lnSpc>
                <a:spcBef>
                  <a:spcPts val="340"/>
                </a:spcBef>
                <a:spcAft>
                  <a:spcPts val="340"/>
                </a:spcAft>
                <a:defRPr/>
              </a:pPr>
              <a:endParaRPr lang="en-US" sz="1575"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4" name="MH_Other_2"/>
            <p:cNvSpPr>
              <a:spLocks noChangeAspect="1"/>
            </p:cNvSpPr>
            <p:nvPr>
              <p:custDataLst>
                <p:tags r:id="rId3"/>
              </p:custDataLst>
            </p:nvPr>
          </p:nvSpPr>
          <p:spPr bwMode="auto">
            <a:xfrm>
              <a:off x="4733926" y="2381251"/>
              <a:ext cx="1520825" cy="1408113"/>
            </a:xfrm>
            <a:custGeom>
              <a:avLst/>
              <a:gdLst>
                <a:gd name="T0" fmla="*/ 637 w 1431"/>
                <a:gd name="T1" fmla="*/ 1302 h 1325"/>
                <a:gd name="T2" fmla="*/ 637 w 1431"/>
                <a:gd name="T3" fmla="*/ 1248 h 1325"/>
                <a:gd name="T4" fmla="*/ 640 w 1431"/>
                <a:gd name="T5" fmla="*/ 1217 h 1325"/>
                <a:gd name="T6" fmla="*/ 646 w 1431"/>
                <a:gd name="T7" fmla="*/ 1170 h 1325"/>
                <a:gd name="T8" fmla="*/ 655 w 1431"/>
                <a:gd name="T9" fmla="*/ 1125 h 1325"/>
                <a:gd name="T10" fmla="*/ 663 w 1431"/>
                <a:gd name="T11" fmla="*/ 1095 h 1325"/>
                <a:gd name="T12" fmla="*/ 678 w 1431"/>
                <a:gd name="T13" fmla="*/ 1052 h 1325"/>
                <a:gd name="T14" fmla="*/ 689 w 1431"/>
                <a:gd name="T15" fmla="*/ 1024 h 1325"/>
                <a:gd name="T16" fmla="*/ 708 w 1431"/>
                <a:gd name="T17" fmla="*/ 983 h 1325"/>
                <a:gd name="T18" fmla="*/ 724 w 1431"/>
                <a:gd name="T19" fmla="*/ 957 h 1325"/>
                <a:gd name="T20" fmla="*/ 739 w 1431"/>
                <a:gd name="T21" fmla="*/ 932 h 1325"/>
                <a:gd name="T22" fmla="*/ 756 w 1431"/>
                <a:gd name="T23" fmla="*/ 907 h 1325"/>
                <a:gd name="T24" fmla="*/ 773 w 1431"/>
                <a:gd name="T25" fmla="*/ 884 h 1325"/>
                <a:gd name="T26" fmla="*/ 792 w 1431"/>
                <a:gd name="T27" fmla="*/ 860 h 1325"/>
                <a:gd name="T28" fmla="*/ 822 w 1431"/>
                <a:gd name="T29" fmla="*/ 827 h 1325"/>
                <a:gd name="T30" fmla="*/ 843 w 1431"/>
                <a:gd name="T31" fmla="*/ 807 h 1325"/>
                <a:gd name="T32" fmla="*/ 877 w 1431"/>
                <a:gd name="T33" fmla="*/ 778 h 1325"/>
                <a:gd name="T34" fmla="*/ 901 w 1431"/>
                <a:gd name="T35" fmla="*/ 760 h 1325"/>
                <a:gd name="T36" fmla="*/ 938 w 1431"/>
                <a:gd name="T37" fmla="*/ 735 h 1325"/>
                <a:gd name="T38" fmla="*/ 976 w 1431"/>
                <a:gd name="T39" fmla="*/ 711 h 1325"/>
                <a:gd name="T40" fmla="*/ 1003 w 1431"/>
                <a:gd name="T41" fmla="*/ 698 h 1325"/>
                <a:gd name="T42" fmla="*/ 1030 w 1431"/>
                <a:gd name="T43" fmla="*/ 686 h 1325"/>
                <a:gd name="T44" fmla="*/ 1059 w 1431"/>
                <a:gd name="T45" fmla="*/ 675 h 1325"/>
                <a:gd name="T46" fmla="*/ 1117 w 1431"/>
                <a:gd name="T47" fmla="*/ 657 h 1325"/>
                <a:gd name="T48" fmla="*/ 1147 w 1431"/>
                <a:gd name="T49" fmla="*/ 649 h 1325"/>
                <a:gd name="T50" fmla="*/ 1192 w 1431"/>
                <a:gd name="T51" fmla="*/ 642 h 1325"/>
                <a:gd name="T52" fmla="*/ 1224 w 1431"/>
                <a:gd name="T53" fmla="*/ 638 h 1325"/>
                <a:gd name="T54" fmla="*/ 1431 w 1431"/>
                <a:gd name="T55" fmla="*/ 334 h 1325"/>
                <a:gd name="T56" fmla="*/ 1207 w 1431"/>
                <a:gd name="T57" fmla="*/ 1 h 1325"/>
                <a:gd name="T58" fmla="*/ 1142 w 1431"/>
                <a:gd name="T59" fmla="*/ 6 h 1325"/>
                <a:gd name="T60" fmla="*/ 1080 w 1431"/>
                <a:gd name="T61" fmla="*/ 15 h 1325"/>
                <a:gd name="T62" fmla="*/ 1018 w 1431"/>
                <a:gd name="T63" fmla="*/ 26 h 1325"/>
                <a:gd name="T64" fmla="*/ 957 w 1431"/>
                <a:gd name="T65" fmla="*/ 40 h 1325"/>
                <a:gd name="T66" fmla="*/ 898 w 1431"/>
                <a:gd name="T67" fmla="*/ 57 h 1325"/>
                <a:gd name="T68" fmla="*/ 839 w 1431"/>
                <a:gd name="T69" fmla="*/ 76 h 1325"/>
                <a:gd name="T70" fmla="*/ 783 w 1431"/>
                <a:gd name="T71" fmla="*/ 100 h 1325"/>
                <a:gd name="T72" fmla="*/ 728 w 1431"/>
                <a:gd name="T73" fmla="*/ 125 h 1325"/>
                <a:gd name="T74" fmla="*/ 673 w 1431"/>
                <a:gd name="T75" fmla="*/ 152 h 1325"/>
                <a:gd name="T76" fmla="*/ 620 w 1431"/>
                <a:gd name="T77" fmla="*/ 182 h 1325"/>
                <a:gd name="T78" fmla="*/ 570 w 1431"/>
                <a:gd name="T79" fmla="*/ 214 h 1325"/>
                <a:gd name="T80" fmla="*/ 520 w 1431"/>
                <a:gd name="T81" fmla="*/ 250 h 1325"/>
                <a:gd name="T82" fmla="*/ 472 w 1431"/>
                <a:gd name="T83" fmla="*/ 287 h 1325"/>
                <a:gd name="T84" fmla="*/ 427 w 1431"/>
                <a:gd name="T85" fmla="*/ 325 h 1325"/>
                <a:gd name="T86" fmla="*/ 382 w 1431"/>
                <a:gd name="T87" fmla="*/ 366 h 1325"/>
                <a:gd name="T88" fmla="*/ 341 w 1431"/>
                <a:gd name="T89" fmla="*/ 410 h 1325"/>
                <a:gd name="T90" fmla="*/ 301 w 1431"/>
                <a:gd name="T91" fmla="*/ 455 h 1325"/>
                <a:gd name="T92" fmla="*/ 263 w 1431"/>
                <a:gd name="T93" fmla="*/ 502 h 1325"/>
                <a:gd name="T94" fmla="*/ 227 w 1431"/>
                <a:gd name="T95" fmla="*/ 550 h 1325"/>
                <a:gd name="T96" fmla="*/ 194 w 1431"/>
                <a:gd name="T97" fmla="*/ 602 h 1325"/>
                <a:gd name="T98" fmla="*/ 163 w 1431"/>
                <a:gd name="T99" fmla="*/ 653 h 1325"/>
                <a:gd name="T100" fmla="*/ 135 w 1431"/>
                <a:gd name="T101" fmla="*/ 707 h 1325"/>
                <a:gd name="T102" fmla="*/ 109 w 1431"/>
                <a:gd name="T103" fmla="*/ 762 h 1325"/>
                <a:gd name="T104" fmla="*/ 86 w 1431"/>
                <a:gd name="T105" fmla="*/ 819 h 1325"/>
                <a:gd name="T106" fmla="*/ 64 w 1431"/>
                <a:gd name="T107" fmla="*/ 876 h 1325"/>
                <a:gd name="T108" fmla="*/ 47 w 1431"/>
                <a:gd name="T109" fmla="*/ 936 h 1325"/>
                <a:gd name="T110" fmla="*/ 31 w 1431"/>
                <a:gd name="T111" fmla="*/ 996 h 1325"/>
                <a:gd name="T112" fmla="*/ 19 w 1431"/>
                <a:gd name="T113" fmla="*/ 1058 h 1325"/>
                <a:gd name="T114" fmla="*/ 10 w 1431"/>
                <a:gd name="T115" fmla="*/ 1120 h 1325"/>
                <a:gd name="T116" fmla="*/ 4 w 1431"/>
                <a:gd name="T117" fmla="*/ 1183 h 1325"/>
                <a:gd name="T118" fmla="*/ 1 w 1431"/>
                <a:gd name="T119" fmla="*/ 1247 h 1325"/>
                <a:gd name="T120" fmla="*/ 1 w 1431"/>
                <a:gd name="T121" fmla="*/ 1302 h 1325"/>
                <a:gd name="T122" fmla="*/ 335 w 1431"/>
                <a:gd name="T123" fmla="*/ 1129 h 1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31" h="1325">
                  <a:moveTo>
                    <a:pt x="638" y="1324"/>
                  </a:moveTo>
                  <a:lnTo>
                    <a:pt x="637" y="1302"/>
                  </a:lnTo>
                  <a:lnTo>
                    <a:pt x="637" y="1280"/>
                  </a:lnTo>
                  <a:lnTo>
                    <a:pt x="637" y="1248"/>
                  </a:lnTo>
                  <a:lnTo>
                    <a:pt x="638" y="1232"/>
                  </a:lnTo>
                  <a:lnTo>
                    <a:pt x="640" y="1217"/>
                  </a:lnTo>
                  <a:lnTo>
                    <a:pt x="644" y="1185"/>
                  </a:lnTo>
                  <a:lnTo>
                    <a:pt x="646" y="1170"/>
                  </a:lnTo>
                  <a:lnTo>
                    <a:pt x="649" y="1154"/>
                  </a:lnTo>
                  <a:lnTo>
                    <a:pt x="655" y="1125"/>
                  </a:lnTo>
                  <a:lnTo>
                    <a:pt x="659" y="1110"/>
                  </a:lnTo>
                  <a:lnTo>
                    <a:pt x="663" y="1095"/>
                  </a:lnTo>
                  <a:lnTo>
                    <a:pt x="673" y="1067"/>
                  </a:lnTo>
                  <a:lnTo>
                    <a:pt x="678" y="1052"/>
                  </a:lnTo>
                  <a:lnTo>
                    <a:pt x="683" y="1038"/>
                  </a:lnTo>
                  <a:lnTo>
                    <a:pt x="689" y="1024"/>
                  </a:lnTo>
                  <a:lnTo>
                    <a:pt x="695" y="1010"/>
                  </a:lnTo>
                  <a:lnTo>
                    <a:pt x="708" y="983"/>
                  </a:lnTo>
                  <a:lnTo>
                    <a:pt x="715" y="970"/>
                  </a:lnTo>
                  <a:lnTo>
                    <a:pt x="724" y="957"/>
                  </a:lnTo>
                  <a:lnTo>
                    <a:pt x="731" y="944"/>
                  </a:lnTo>
                  <a:lnTo>
                    <a:pt x="739" y="932"/>
                  </a:lnTo>
                  <a:lnTo>
                    <a:pt x="747" y="920"/>
                  </a:lnTo>
                  <a:lnTo>
                    <a:pt x="756" y="907"/>
                  </a:lnTo>
                  <a:lnTo>
                    <a:pt x="764" y="895"/>
                  </a:lnTo>
                  <a:lnTo>
                    <a:pt x="773" y="884"/>
                  </a:lnTo>
                  <a:lnTo>
                    <a:pt x="783" y="871"/>
                  </a:lnTo>
                  <a:lnTo>
                    <a:pt x="792" y="860"/>
                  </a:lnTo>
                  <a:lnTo>
                    <a:pt x="812" y="838"/>
                  </a:lnTo>
                  <a:lnTo>
                    <a:pt x="822" y="827"/>
                  </a:lnTo>
                  <a:lnTo>
                    <a:pt x="832" y="817"/>
                  </a:lnTo>
                  <a:lnTo>
                    <a:pt x="843" y="807"/>
                  </a:lnTo>
                  <a:lnTo>
                    <a:pt x="854" y="797"/>
                  </a:lnTo>
                  <a:lnTo>
                    <a:pt x="877" y="778"/>
                  </a:lnTo>
                  <a:lnTo>
                    <a:pt x="889" y="769"/>
                  </a:lnTo>
                  <a:lnTo>
                    <a:pt x="901" y="760"/>
                  </a:lnTo>
                  <a:lnTo>
                    <a:pt x="925" y="743"/>
                  </a:lnTo>
                  <a:lnTo>
                    <a:pt x="938" y="735"/>
                  </a:lnTo>
                  <a:lnTo>
                    <a:pt x="951" y="727"/>
                  </a:lnTo>
                  <a:lnTo>
                    <a:pt x="976" y="711"/>
                  </a:lnTo>
                  <a:lnTo>
                    <a:pt x="990" y="705"/>
                  </a:lnTo>
                  <a:lnTo>
                    <a:pt x="1003" y="698"/>
                  </a:lnTo>
                  <a:lnTo>
                    <a:pt x="1017" y="692"/>
                  </a:lnTo>
                  <a:lnTo>
                    <a:pt x="1030" y="686"/>
                  </a:lnTo>
                  <a:lnTo>
                    <a:pt x="1045" y="680"/>
                  </a:lnTo>
                  <a:lnTo>
                    <a:pt x="1059" y="675"/>
                  </a:lnTo>
                  <a:lnTo>
                    <a:pt x="1088" y="665"/>
                  </a:lnTo>
                  <a:lnTo>
                    <a:pt x="1117" y="657"/>
                  </a:lnTo>
                  <a:lnTo>
                    <a:pt x="1132" y="653"/>
                  </a:lnTo>
                  <a:lnTo>
                    <a:pt x="1147" y="649"/>
                  </a:lnTo>
                  <a:lnTo>
                    <a:pt x="1177" y="644"/>
                  </a:lnTo>
                  <a:lnTo>
                    <a:pt x="1192" y="642"/>
                  </a:lnTo>
                  <a:lnTo>
                    <a:pt x="1209" y="640"/>
                  </a:lnTo>
                  <a:lnTo>
                    <a:pt x="1224" y="638"/>
                  </a:lnTo>
                  <a:lnTo>
                    <a:pt x="1240" y="637"/>
                  </a:lnTo>
                  <a:lnTo>
                    <a:pt x="1431" y="334"/>
                  </a:lnTo>
                  <a:lnTo>
                    <a:pt x="1239" y="0"/>
                  </a:lnTo>
                  <a:lnTo>
                    <a:pt x="1207" y="1"/>
                  </a:lnTo>
                  <a:lnTo>
                    <a:pt x="1174" y="3"/>
                  </a:lnTo>
                  <a:lnTo>
                    <a:pt x="1142" y="6"/>
                  </a:lnTo>
                  <a:lnTo>
                    <a:pt x="1111" y="10"/>
                  </a:lnTo>
                  <a:lnTo>
                    <a:pt x="1080" y="15"/>
                  </a:lnTo>
                  <a:lnTo>
                    <a:pt x="1049" y="20"/>
                  </a:lnTo>
                  <a:lnTo>
                    <a:pt x="1018" y="26"/>
                  </a:lnTo>
                  <a:lnTo>
                    <a:pt x="987" y="32"/>
                  </a:lnTo>
                  <a:lnTo>
                    <a:pt x="957" y="40"/>
                  </a:lnTo>
                  <a:lnTo>
                    <a:pt x="928" y="48"/>
                  </a:lnTo>
                  <a:lnTo>
                    <a:pt x="898" y="57"/>
                  </a:lnTo>
                  <a:lnTo>
                    <a:pt x="868" y="66"/>
                  </a:lnTo>
                  <a:lnTo>
                    <a:pt x="839" y="76"/>
                  </a:lnTo>
                  <a:lnTo>
                    <a:pt x="811" y="88"/>
                  </a:lnTo>
                  <a:lnTo>
                    <a:pt x="783" y="100"/>
                  </a:lnTo>
                  <a:lnTo>
                    <a:pt x="755" y="112"/>
                  </a:lnTo>
                  <a:lnTo>
                    <a:pt x="728" y="125"/>
                  </a:lnTo>
                  <a:lnTo>
                    <a:pt x="699" y="138"/>
                  </a:lnTo>
                  <a:lnTo>
                    <a:pt x="673" y="152"/>
                  </a:lnTo>
                  <a:lnTo>
                    <a:pt x="646" y="167"/>
                  </a:lnTo>
                  <a:lnTo>
                    <a:pt x="620" y="182"/>
                  </a:lnTo>
                  <a:lnTo>
                    <a:pt x="595" y="198"/>
                  </a:lnTo>
                  <a:lnTo>
                    <a:pt x="570" y="214"/>
                  </a:lnTo>
                  <a:lnTo>
                    <a:pt x="544" y="231"/>
                  </a:lnTo>
                  <a:lnTo>
                    <a:pt x="520" y="250"/>
                  </a:lnTo>
                  <a:lnTo>
                    <a:pt x="496" y="268"/>
                  </a:lnTo>
                  <a:lnTo>
                    <a:pt x="472" y="287"/>
                  </a:lnTo>
                  <a:lnTo>
                    <a:pt x="449" y="306"/>
                  </a:lnTo>
                  <a:lnTo>
                    <a:pt x="427" y="325"/>
                  </a:lnTo>
                  <a:lnTo>
                    <a:pt x="405" y="346"/>
                  </a:lnTo>
                  <a:lnTo>
                    <a:pt x="382" y="366"/>
                  </a:lnTo>
                  <a:lnTo>
                    <a:pt x="361" y="388"/>
                  </a:lnTo>
                  <a:lnTo>
                    <a:pt x="341" y="410"/>
                  </a:lnTo>
                  <a:lnTo>
                    <a:pt x="320" y="433"/>
                  </a:lnTo>
                  <a:lnTo>
                    <a:pt x="301" y="455"/>
                  </a:lnTo>
                  <a:lnTo>
                    <a:pt x="282" y="478"/>
                  </a:lnTo>
                  <a:lnTo>
                    <a:pt x="263" y="502"/>
                  </a:lnTo>
                  <a:lnTo>
                    <a:pt x="245" y="526"/>
                  </a:lnTo>
                  <a:lnTo>
                    <a:pt x="227" y="550"/>
                  </a:lnTo>
                  <a:lnTo>
                    <a:pt x="210" y="576"/>
                  </a:lnTo>
                  <a:lnTo>
                    <a:pt x="194" y="602"/>
                  </a:lnTo>
                  <a:lnTo>
                    <a:pt x="178" y="627"/>
                  </a:lnTo>
                  <a:lnTo>
                    <a:pt x="163" y="653"/>
                  </a:lnTo>
                  <a:lnTo>
                    <a:pt x="149" y="680"/>
                  </a:lnTo>
                  <a:lnTo>
                    <a:pt x="135" y="707"/>
                  </a:lnTo>
                  <a:lnTo>
                    <a:pt x="122" y="735"/>
                  </a:lnTo>
                  <a:lnTo>
                    <a:pt x="109" y="762"/>
                  </a:lnTo>
                  <a:lnTo>
                    <a:pt x="97" y="790"/>
                  </a:lnTo>
                  <a:lnTo>
                    <a:pt x="86" y="819"/>
                  </a:lnTo>
                  <a:lnTo>
                    <a:pt x="74" y="847"/>
                  </a:lnTo>
                  <a:lnTo>
                    <a:pt x="64" y="876"/>
                  </a:lnTo>
                  <a:lnTo>
                    <a:pt x="55" y="906"/>
                  </a:lnTo>
                  <a:lnTo>
                    <a:pt x="47" y="936"/>
                  </a:lnTo>
                  <a:lnTo>
                    <a:pt x="39" y="966"/>
                  </a:lnTo>
                  <a:lnTo>
                    <a:pt x="31" y="996"/>
                  </a:lnTo>
                  <a:lnTo>
                    <a:pt x="25" y="1026"/>
                  </a:lnTo>
                  <a:lnTo>
                    <a:pt x="19" y="1058"/>
                  </a:lnTo>
                  <a:lnTo>
                    <a:pt x="14" y="1089"/>
                  </a:lnTo>
                  <a:lnTo>
                    <a:pt x="10" y="1120"/>
                  </a:lnTo>
                  <a:lnTo>
                    <a:pt x="6" y="1151"/>
                  </a:lnTo>
                  <a:lnTo>
                    <a:pt x="4" y="1183"/>
                  </a:lnTo>
                  <a:lnTo>
                    <a:pt x="2" y="1215"/>
                  </a:lnTo>
                  <a:lnTo>
                    <a:pt x="1" y="1247"/>
                  </a:lnTo>
                  <a:lnTo>
                    <a:pt x="0" y="1280"/>
                  </a:lnTo>
                  <a:lnTo>
                    <a:pt x="1" y="1302"/>
                  </a:lnTo>
                  <a:lnTo>
                    <a:pt x="2" y="1325"/>
                  </a:lnTo>
                  <a:lnTo>
                    <a:pt x="335" y="1129"/>
                  </a:lnTo>
                  <a:lnTo>
                    <a:pt x="638" y="1324"/>
                  </a:lnTo>
                  <a:close/>
                </a:path>
              </a:pathLst>
            </a:custGeom>
            <a:solidFill>
              <a:schemeClr val="accent1"/>
            </a:solidFill>
            <a:ln w="31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20000"/>
                </a:lnSpc>
                <a:defRPr/>
              </a:pPr>
              <a:endParaRPr lang="en-US" sz="675" dirty="0">
                <a:solidFill>
                  <a:srgbClr val="4D4D4D"/>
                </a:solidFill>
                <a:latin typeface="微软雅黑" panose="020B0503020204020204" pitchFamily="34" charset="-122"/>
                <a:ea typeface="微软雅黑" panose="020B0503020204020204" pitchFamily="34" charset="-122"/>
                <a:cs typeface="+mn-ea"/>
                <a:sym typeface="+mn-lt"/>
              </a:endParaRPr>
            </a:p>
          </p:txBody>
        </p:sp>
        <p:sp>
          <p:nvSpPr>
            <p:cNvPr id="5" name="MH_Other_3"/>
            <p:cNvSpPr>
              <a:spLocks noChangeAspect="1"/>
            </p:cNvSpPr>
            <p:nvPr>
              <p:custDataLst>
                <p:tags r:id="rId4"/>
              </p:custDataLst>
            </p:nvPr>
          </p:nvSpPr>
          <p:spPr bwMode="auto">
            <a:xfrm>
              <a:off x="4738688" y="3652839"/>
              <a:ext cx="1377950" cy="1450975"/>
            </a:xfrm>
            <a:custGeom>
              <a:avLst/>
              <a:gdLst>
                <a:gd name="T0" fmla="*/ 1096 w 1295"/>
                <a:gd name="T1" fmla="*/ 1023 h 1364"/>
                <a:gd name="T2" fmla="*/ 1276 w 1295"/>
                <a:gd name="T3" fmla="*/ 728 h 1364"/>
                <a:gd name="T4" fmla="*/ 1232 w 1295"/>
                <a:gd name="T5" fmla="*/ 726 h 1364"/>
                <a:gd name="T6" fmla="*/ 1187 w 1295"/>
                <a:gd name="T7" fmla="*/ 722 h 1364"/>
                <a:gd name="T8" fmla="*/ 1131 w 1295"/>
                <a:gd name="T9" fmla="*/ 711 h 1364"/>
                <a:gd name="T10" fmla="*/ 1103 w 1295"/>
                <a:gd name="T11" fmla="*/ 704 h 1364"/>
                <a:gd name="T12" fmla="*/ 1050 w 1295"/>
                <a:gd name="T13" fmla="*/ 687 h 1364"/>
                <a:gd name="T14" fmla="*/ 1023 w 1295"/>
                <a:gd name="T15" fmla="*/ 677 h 1364"/>
                <a:gd name="T16" fmla="*/ 973 w 1295"/>
                <a:gd name="T17" fmla="*/ 653 h 1364"/>
                <a:gd name="T18" fmla="*/ 949 w 1295"/>
                <a:gd name="T19" fmla="*/ 638 h 1364"/>
                <a:gd name="T20" fmla="*/ 902 w 1295"/>
                <a:gd name="T21" fmla="*/ 608 h 1364"/>
                <a:gd name="T22" fmla="*/ 880 w 1295"/>
                <a:gd name="T23" fmla="*/ 591 h 1364"/>
                <a:gd name="T24" fmla="*/ 837 w 1295"/>
                <a:gd name="T25" fmla="*/ 556 h 1364"/>
                <a:gd name="T26" fmla="*/ 799 w 1295"/>
                <a:gd name="T27" fmla="*/ 517 h 1364"/>
                <a:gd name="T28" fmla="*/ 781 w 1295"/>
                <a:gd name="T29" fmla="*/ 496 h 1364"/>
                <a:gd name="T30" fmla="*/ 747 w 1295"/>
                <a:gd name="T31" fmla="*/ 451 h 1364"/>
                <a:gd name="T32" fmla="*/ 725 w 1295"/>
                <a:gd name="T33" fmla="*/ 417 h 1364"/>
                <a:gd name="T34" fmla="*/ 703 w 1295"/>
                <a:gd name="T35" fmla="*/ 380 h 1364"/>
                <a:gd name="T36" fmla="*/ 680 w 1295"/>
                <a:gd name="T37" fmla="*/ 330 h 1364"/>
                <a:gd name="T38" fmla="*/ 670 w 1295"/>
                <a:gd name="T39" fmla="*/ 303 h 1364"/>
                <a:gd name="T40" fmla="*/ 657 w 1295"/>
                <a:gd name="T41" fmla="*/ 263 h 1364"/>
                <a:gd name="T42" fmla="*/ 646 w 1295"/>
                <a:gd name="T43" fmla="*/ 221 h 1364"/>
                <a:gd name="T44" fmla="*/ 322 w 1295"/>
                <a:gd name="T45" fmla="*/ 0 h 1364"/>
                <a:gd name="T46" fmla="*/ 2 w 1295"/>
                <a:gd name="T47" fmla="*/ 222 h 1364"/>
                <a:gd name="T48" fmla="*/ 10 w 1295"/>
                <a:gd name="T49" fmla="*/ 282 h 1364"/>
                <a:gd name="T50" fmla="*/ 21 w 1295"/>
                <a:gd name="T51" fmla="*/ 343 h 1364"/>
                <a:gd name="T52" fmla="*/ 35 w 1295"/>
                <a:gd name="T53" fmla="*/ 401 h 1364"/>
                <a:gd name="T54" fmla="*/ 51 w 1295"/>
                <a:gd name="T55" fmla="*/ 458 h 1364"/>
                <a:gd name="T56" fmla="*/ 69 w 1295"/>
                <a:gd name="T57" fmla="*/ 516 h 1364"/>
                <a:gd name="T58" fmla="*/ 91 w 1295"/>
                <a:gd name="T59" fmla="*/ 571 h 1364"/>
                <a:gd name="T60" fmla="*/ 115 w 1295"/>
                <a:gd name="T61" fmla="*/ 624 h 1364"/>
                <a:gd name="T62" fmla="*/ 141 w 1295"/>
                <a:gd name="T63" fmla="*/ 678 h 1364"/>
                <a:gd name="T64" fmla="*/ 169 w 1295"/>
                <a:gd name="T65" fmla="*/ 729 h 1364"/>
                <a:gd name="T66" fmla="*/ 200 w 1295"/>
                <a:gd name="T67" fmla="*/ 779 h 1364"/>
                <a:gd name="T68" fmla="*/ 233 w 1295"/>
                <a:gd name="T69" fmla="*/ 828 h 1364"/>
                <a:gd name="T70" fmla="*/ 268 w 1295"/>
                <a:gd name="T71" fmla="*/ 874 h 1364"/>
                <a:gd name="T72" fmla="*/ 305 w 1295"/>
                <a:gd name="T73" fmla="*/ 919 h 1364"/>
                <a:gd name="T74" fmla="*/ 344 w 1295"/>
                <a:gd name="T75" fmla="*/ 962 h 1364"/>
                <a:gd name="T76" fmla="*/ 385 w 1295"/>
                <a:gd name="T77" fmla="*/ 1004 h 1364"/>
                <a:gd name="T78" fmla="*/ 428 w 1295"/>
                <a:gd name="T79" fmla="*/ 1043 h 1364"/>
                <a:gd name="T80" fmla="*/ 473 w 1295"/>
                <a:gd name="T81" fmla="*/ 1081 h 1364"/>
                <a:gd name="T82" fmla="*/ 519 w 1295"/>
                <a:gd name="T83" fmla="*/ 1116 h 1364"/>
                <a:gd name="T84" fmla="*/ 567 w 1295"/>
                <a:gd name="T85" fmla="*/ 1151 h 1364"/>
                <a:gd name="T86" fmla="*/ 616 w 1295"/>
                <a:gd name="T87" fmla="*/ 1182 h 1364"/>
                <a:gd name="T88" fmla="*/ 667 w 1295"/>
                <a:gd name="T89" fmla="*/ 1211 h 1364"/>
                <a:gd name="T90" fmla="*/ 720 w 1295"/>
                <a:gd name="T91" fmla="*/ 1237 h 1364"/>
                <a:gd name="T92" fmla="*/ 774 w 1295"/>
                <a:gd name="T93" fmla="*/ 1262 h 1364"/>
                <a:gd name="T94" fmla="*/ 828 w 1295"/>
                <a:gd name="T95" fmla="*/ 1283 h 1364"/>
                <a:gd name="T96" fmla="*/ 885 w 1295"/>
                <a:gd name="T97" fmla="*/ 1304 h 1364"/>
                <a:gd name="T98" fmla="*/ 942 w 1295"/>
                <a:gd name="T99" fmla="*/ 1321 h 1364"/>
                <a:gd name="T100" fmla="*/ 1001 w 1295"/>
                <a:gd name="T101" fmla="*/ 1335 h 1364"/>
                <a:gd name="T102" fmla="*/ 1061 w 1295"/>
                <a:gd name="T103" fmla="*/ 1346 h 1364"/>
                <a:gd name="T104" fmla="*/ 1121 w 1295"/>
                <a:gd name="T105" fmla="*/ 1355 h 1364"/>
                <a:gd name="T106" fmla="*/ 1182 w 1295"/>
                <a:gd name="T107" fmla="*/ 1361 h 1364"/>
                <a:gd name="T108" fmla="*/ 1245 w 1295"/>
                <a:gd name="T109" fmla="*/ 1364 h 1364"/>
                <a:gd name="T110" fmla="*/ 1281 w 1295"/>
                <a:gd name="T111" fmla="*/ 1364 h 1364"/>
                <a:gd name="T112" fmla="*/ 1290 w 1295"/>
                <a:gd name="T113" fmla="*/ 1362 h 1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95" h="1364">
                  <a:moveTo>
                    <a:pt x="1295" y="1362"/>
                  </a:moveTo>
                  <a:lnTo>
                    <a:pt x="1096" y="1023"/>
                  </a:lnTo>
                  <a:lnTo>
                    <a:pt x="1295" y="727"/>
                  </a:lnTo>
                  <a:lnTo>
                    <a:pt x="1276" y="728"/>
                  </a:lnTo>
                  <a:lnTo>
                    <a:pt x="1246" y="727"/>
                  </a:lnTo>
                  <a:lnTo>
                    <a:pt x="1232" y="726"/>
                  </a:lnTo>
                  <a:lnTo>
                    <a:pt x="1217" y="725"/>
                  </a:lnTo>
                  <a:lnTo>
                    <a:pt x="1187" y="722"/>
                  </a:lnTo>
                  <a:lnTo>
                    <a:pt x="1159" y="717"/>
                  </a:lnTo>
                  <a:lnTo>
                    <a:pt x="1131" y="711"/>
                  </a:lnTo>
                  <a:lnTo>
                    <a:pt x="1117" y="708"/>
                  </a:lnTo>
                  <a:lnTo>
                    <a:pt x="1103" y="704"/>
                  </a:lnTo>
                  <a:lnTo>
                    <a:pt x="1076" y="696"/>
                  </a:lnTo>
                  <a:lnTo>
                    <a:pt x="1050" y="687"/>
                  </a:lnTo>
                  <a:lnTo>
                    <a:pt x="1037" y="682"/>
                  </a:lnTo>
                  <a:lnTo>
                    <a:pt x="1023" y="677"/>
                  </a:lnTo>
                  <a:lnTo>
                    <a:pt x="998" y="665"/>
                  </a:lnTo>
                  <a:lnTo>
                    <a:pt x="973" y="653"/>
                  </a:lnTo>
                  <a:lnTo>
                    <a:pt x="961" y="646"/>
                  </a:lnTo>
                  <a:lnTo>
                    <a:pt x="949" y="638"/>
                  </a:lnTo>
                  <a:lnTo>
                    <a:pt x="925" y="623"/>
                  </a:lnTo>
                  <a:lnTo>
                    <a:pt x="902" y="608"/>
                  </a:lnTo>
                  <a:lnTo>
                    <a:pt x="891" y="600"/>
                  </a:lnTo>
                  <a:lnTo>
                    <a:pt x="880" y="591"/>
                  </a:lnTo>
                  <a:lnTo>
                    <a:pt x="858" y="574"/>
                  </a:lnTo>
                  <a:lnTo>
                    <a:pt x="837" y="556"/>
                  </a:lnTo>
                  <a:lnTo>
                    <a:pt x="818" y="537"/>
                  </a:lnTo>
                  <a:lnTo>
                    <a:pt x="799" y="517"/>
                  </a:lnTo>
                  <a:lnTo>
                    <a:pt x="790" y="506"/>
                  </a:lnTo>
                  <a:lnTo>
                    <a:pt x="781" y="496"/>
                  </a:lnTo>
                  <a:lnTo>
                    <a:pt x="764" y="473"/>
                  </a:lnTo>
                  <a:lnTo>
                    <a:pt x="747" y="451"/>
                  </a:lnTo>
                  <a:lnTo>
                    <a:pt x="732" y="428"/>
                  </a:lnTo>
                  <a:lnTo>
                    <a:pt x="725" y="417"/>
                  </a:lnTo>
                  <a:lnTo>
                    <a:pt x="718" y="405"/>
                  </a:lnTo>
                  <a:lnTo>
                    <a:pt x="703" y="380"/>
                  </a:lnTo>
                  <a:lnTo>
                    <a:pt x="691" y="355"/>
                  </a:lnTo>
                  <a:lnTo>
                    <a:pt x="680" y="330"/>
                  </a:lnTo>
                  <a:lnTo>
                    <a:pt x="675" y="316"/>
                  </a:lnTo>
                  <a:lnTo>
                    <a:pt x="670" y="303"/>
                  </a:lnTo>
                  <a:lnTo>
                    <a:pt x="661" y="276"/>
                  </a:lnTo>
                  <a:lnTo>
                    <a:pt x="657" y="263"/>
                  </a:lnTo>
                  <a:lnTo>
                    <a:pt x="653" y="249"/>
                  </a:lnTo>
                  <a:lnTo>
                    <a:pt x="646" y="221"/>
                  </a:lnTo>
                  <a:lnTo>
                    <a:pt x="641" y="193"/>
                  </a:lnTo>
                  <a:lnTo>
                    <a:pt x="322" y="0"/>
                  </a:lnTo>
                  <a:lnTo>
                    <a:pt x="0" y="191"/>
                  </a:lnTo>
                  <a:lnTo>
                    <a:pt x="2" y="222"/>
                  </a:lnTo>
                  <a:lnTo>
                    <a:pt x="6" y="252"/>
                  </a:lnTo>
                  <a:lnTo>
                    <a:pt x="10" y="282"/>
                  </a:lnTo>
                  <a:lnTo>
                    <a:pt x="15" y="312"/>
                  </a:lnTo>
                  <a:lnTo>
                    <a:pt x="21" y="343"/>
                  </a:lnTo>
                  <a:lnTo>
                    <a:pt x="27" y="372"/>
                  </a:lnTo>
                  <a:lnTo>
                    <a:pt x="35" y="401"/>
                  </a:lnTo>
                  <a:lnTo>
                    <a:pt x="42" y="430"/>
                  </a:lnTo>
                  <a:lnTo>
                    <a:pt x="51" y="458"/>
                  </a:lnTo>
                  <a:lnTo>
                    <a:pt x="60" y="488"/>
                  </a:lnTo>
                  <a:lnTo>
                    <a:pt x="69" y="516"/>
                  </a:lnTo>
                  <a:lnTo>
                    <a:pt x="81" y="543"/>
                  </a:lnTo>
                  <a:lnTo>
                    <a:pt x="91" y="571"/>
                  </a:lnTo>
                  <a:lnTo>
                    <a:pt x="103" y="598"/>
                  </a:lnTo>
                  <a:lnTo>
                    <a:pt x="115" y="624"/>
                  </a:lnTo>
                  <a:lnTo>
                    <a:pt x="128" y="652"/>
                  </a:lnTo>
                  <a:lnTo>
                    <a:pt x="141" y="678"/>
                  </a:lnTo>
                  <a:lnTo>
                    <a:pt x="155" y="704"/>
                  </a:lnTo>
                  <a:lnTo>
                    <a:pt x="169" y="729"/>
                  </a:lnTo>
                  <a:lnTo>
                    <a:pt x="184" y="754"/>
                  </a:lnTo>
                  <a:lnTo>
                    <a:pt x="200" y="779"/>
                  </a:lnTo>
                  <a:lnTo>
                    <a:pt x="216" y="803"/>
                  </a:lnTo>
                  <a:lnTo>
                    <a:pt x="233" y="828"/>
                  </a:lnTo>
                  <a:lnTo>
                    <a:pt x="251" y="851"/>
                  </a:lnTo>
                  <a:lnTo>
                    <a:pt x="268" y="874"/>
                  </a:lnTo>
                  <a:lnTo>
                    <a:pt x="287" y="897"/>
                  </a:lnTo>
                  <a:lnTo>
                    <a:pt x="305" y="919"/>
                  </a:lnTo>
                  <a:lnTo>
                    <a:pt x="324" y="941"/>
                  </a:lnTo>
                  <a:lnTo>
                    <a:pt x="344" y="962"/>
                  </a:lnTo>
                  <a:lnTo>
                    <a:pt x="364" y="984"/>
                  </a:lnTo>
                  <a:lnTo>
                    <a:pt x="385" y="1004"/>
                  </a:lnTo>
                  <a:lnTo>
                    <a:pt x="407" y="1024"/>
                  </a:lnTo>
                  <a:lnTo>
                    <a:pt x="428" y="1043"/>
                  </a:lnTo>
                  <a:lnTo>
                    <a:pt x="450" y="1062"/>
                  </a:lnTo>
                  <a:lnTo>
                    <a:pt x="473" y="1081"/>
                  </a:lnTo>
                  <a:lnTo>
                    <a:pt x="495" y="1099"/>
                  </a:lnTo>
                  <a:lnTo>
                    <a:pt x="519" y="1116"/>
                  </a:lnTo>
                  <a:lnTo>
                    <a:pt x="542" y="1134"/>
                  </a:lnTo>
                  <a:lnTo>
                    <a:pt x="567" y="1151"/>
                  </a:lnTo>
                  <a:lnTo>
                    <a:pt x="592" y="1166"/>
                  </a:lnTo>
                  <a:lnTo>
                    <a:pt x="616" y="1182"/>
                  </a:lnTo>
                  <a:lnTo>
                    <a:pt x="642" y="1196"/>
                  </a:lnTo>
                  <a:lnTo>
                    <a:pt x="667" y="1211"/>
                  </a:lnTo>
                  <a:lnTo>
                    <a:pt x="693" y="1224"/>
                  </a:lnTo>
                  <a:lnTo>
                    <a:pt x="720" y="1237"/>
                  </a:lnTo>
                  <a:lnTo>
                    <a:pt x="747" y="1250"/>
                  </a:lnTo>
                  <a:lnTo>
                    <a:pt x="774" y="1262"/>
                  </a:lnTo>
                  <a:lnTo>
                    <a:pt x="801" y="1273"/>
                  </a:lnTo>
                  <a:lnTo>
                    <a:pt x="828" y="1283"/>
                  </a:lnTo>
                  <a:lnTo>
                    <a:pt x="856" y="1294"/>
                  </a:lnTo>
                  <a:lnTo>
                    <a:pt x="885" y="1304"/>
                  </a:lnTo>
                  <a:lnTo>
                    <a:pt x="914" y="1312"/>
                  </a:lnTo>
                  <a:lnTo>
                    <a:pt x="942" y="1321"/>
                  </a:lnTo>
                  <a:lnTo>
                    <a:pt x="971" y="1328"/>
                  </a:lnTo>
                  <a:lnTo>
                    <a:pt x="1001" y="1335"/>
                  </a:lnTo>
                  <a:lnTo>
                    <a:pt x="1030" y="1341"/>
                  </a:lnTo>
                  <a:lnTo>
                    <a:pt x="1061" y="1346"/>
                  </a:lnTo>
                  <a:lnTo>
                    <a:pt x="1091" y="1351"/>
                  </a:lnTo>
                  <a:lnTo>
                    <a:pt x="1121" y="1355"/>
                  </a:lnTo>
                  <a:lnTo>
                    <a:pt x="1151" y="1358"/>
                  </a:lnTo>
                  <a:lnTo>
                    <a:pt x="1182" y="1361"/>
                  </a:lnTo>
                  <a:lnTo>
                    <a:pt x="1214" y="1363"/>
                  </a:lnTo>
                  <a:lnTo>
                    <a:pt x="1245" y="1364"/>
                  </a:lnTo>
                  <a:lnTo>
                    <a:pt x="1276" y="1364"/>
                  </a:lnTo>
                  <a:lnTo>
                    <a:pt x="1281" y="1364"/>
                  </a:lnTo>
                  <a:lnTo>
                    <a:pt x="1285" y="1363"/>
                  </a:lnTo>
                  <a:lnTo>
                    <a:pt x="1290" y="1362"/>
                  </a:lnTo>
                  <a:lnTo>
                    <a:pt x="1295" y="1362"/>
                  </a:lnTo>
                  <a:close/>
                </a:path>
              </a:pathLst>
            </a:custGeom>
            <a:solidFill>
              <a:schemeClr val="bg1"/>
            </a:solidFill>
            <a:ln w="3175">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120000"/>
                </a:lnSpc>
                <a:defRPr/>
              </a:pPr>
              <a:endParaRPr lang="en-US" sz="675" dirty="0">
                <a:solidFill>
                  <a:srgbClr val="4D4D4D"/>
                </a:solidFill>
                <a:latin typeface="微软雅黑" panose="020B0503020204020204" pitchFamily="34" charset="-122"/>
                <a:ea typeface="微软雅黑" panose="020B0503020204020204" pitchFamily="34" charset="-122"/>
                <a:cs typeface="+mn-ea"/>
                <a:sym typeface="+mn-lt"/>
              </a:endParaRPr>
            </a:p>
          </p:txBody>
        </p:sp>
        <p:sp>
          <p:nvSpPr>
            <p:cNvPr id="6" name="MH_Other_4"/>
            <p:cNvSpPr>
              <a:spLocks noChangeAspect="1"/>
            </p:cNvSpPr>
            <p:nvPr>
              <p:custDataLst>
                <p:tags r:id="rId5"/>
              </p:custDataLst>
            </p:nvPr>
          </p:nvSpPr>
          <p:spPr bwMode="auto">
            <a:xfrm>
              <a:off x="5983288" y="3789364"/>
              <a:ext cx="1473200" cy="1311275"/>
            </a:xfrm>
            <a:custGeom>
              <a:avLst/>
              <a:gdLst>
                <a:gd name="T0" fmla="*/ 0 w 1385"/>
                <a:gd name="T1" fmla="*/ 903 h 1233"/>
                <a:gd name="T2" fmla="*/ 221 w 1385"/>
                <a:gd name="T3" fmla="*/ 588 h 1233"/>
                <a:gd name="T4" fmla="*/ 262 w 1385"/>
                <a:gd name="T5" fmla="*/ 579 h 1233"/>
                <a:gd name="T6" fmla="*/ 302 w 1385"/>
                <a:gd name="T7" fmla="*/ 567 h 1233"/>
                <a:gd name="T8" fmla="*/ 354 w 1385"/>
                <a:gd name="T9" fmla="*/ 548 h 1233"/>
                <a:gd name="T10" fmla="*/ 391 w 1385"/>
                <a:gd name="T11" fmla="*/ 531 h 1233"/>
                <a:gd name="T12" fmla="*/ 427 w 1385"/>
                <a:gd name="T13" fmla="*/ 511 h 1233"/>
                <a:gd name="T14" fmla="*/ 472 w 1385"/>
                <a:gd name="T15" fmla="*/ 482 h 1233"/>
                <a:gd name="T16" fmla="*/ 506 w 1385"/>
                <a:gd name="T17" fmla="*/ 458 h 1233"/>
                <a:gd name="T18" fmla="*/ 526 w 1385"/>
                <a:gd name="T19" fmla="*/ 441 h 1233"/>
                <a:gd name="T20" fmla="*/ 546 w 1385"/>
                <a:gd name="T21" fmla="*/ 423 h 1233"/>
                <a:gd name="T22" fmla="*/ 565 w 1385"/>
                <a:gd name="T23" fmla="*/ 405 h 1233"/>
                <a:gd name="T24" fmla="*/ 584 w 1385"/>
                <a:gd name="T25" fmla="*/ 385 h 1233"/>
                <a:gd name="T26" fmla="*/ 610 w 1385"/>
                <a:gd name="T27" fmla="*/ 353 h 1233"/>
                <a:gd name="T28" fmla="*/ 642 w 1385"/>
                <a:gd name="T29" fmla="*/ 310 h 1233"/>
                <a:gd name="T30" fmla="*/ 671 w 1385"/>
                <a:gd name="T31" fmla="*/ 264 h 1233"/>
                <a:gd name="T32" fmla="*/ 689 w 1385"/>
                <a:gd name="T33" fmla="*/ 228 h 1233"/>
                <a:gd name="T34" fmla="*/ 705 w 1385"/>
                <a:gd name="T35" fmla="*/ 189 h 1233"/>
                <a:gd name="T36" fmla="*/ 723 w 1385"/>
                <a:gd name="T37" fmla="*/ 138 h 1233"/>
                <a:gd name="T38" fmla="*/ 737 w 1385"/>
                <a:gd name="T39" fmla="*/ 84 h 1233"/>
                <a:gd name="T40" fmla="*/ 746 w 1385"/>
                <a:gd name="T41" fmla="*/ 28 h 1233"/>
                <a:gd name="T42" fmla="*/ 748 w 1385"/>
                <a:gd name="T43" fmla="*/ 0 h 1233"/>
                <a:gd name="T44" fmla="*/ 1385 w 1385"/>
                <a:gd name="T45" fmla="*/ 4 h 1233"/>
                <a:gd name="T46" fmla="*/ 1382 w 1385"/>
                <a:gd name="T47" fmla="*/ 66 h 1233"/>
                <a:gd name="T48" fmla="*/ 1375 w 1385"/>
                <a:gd name="T49" fmla="*/ 126 h 1233"/>
                <a:gd name="T50" fmla="*/ 1366 w 1385"/>
                <a:gd name="T51" fmla="*/ 185 h 1233"/>
                <a:gd name="T52" fmla="*/ 1354 w 1385"/>
                <a:gd name="T53" fmla="*/ 245 h 1233"/>
                <a:gd name="T54" fmla="*/ 1339 w 1385"/>
                <a:gd name="T55" fmla="*/ 302 h 1233"/>
                <a:gd name="T56" fmla="*/ 1322 w 1385"/>
                <a:gd name="T57" fmla="*/ 359 h 1233"/>
                <a:gd name="T58" fmla="*/ 1301 w 1385"/>
                <a:gd name="T59" fmla="*/ 414 h 1233"/>
                <a:gd name="T60" fmla="*/ 1279 w 1385"/>
                <a:gd name="T61" fmla="*/ 468 h 1233"/>
                <a:gd name="T62" fmla="*/ 1255 w 1385"/>
                <a:gd name="T63" fmla="*/ 522 h 1233"/>
                <a:gd name="T64" fmla="*/ 1228 w 1385"/>
                <a:gd name="T65" fmla="*/ 573 h 1233"/>
                <a:gd name="T66" fmla="*/ 1200 w 1385"/>
                <a:gd name="T67" fmla="*/ 623 h 1233"/>
                <a:gd name="T68" fmla="*/ 1169 w 1385"/>
                <a:gd name="T69" fmla="*/ 671 h 1233"/>
                <a:gd name="T70" fmla="*/ 1135 w 1385"/>
                <a:gd name="T71" fmla="*/ 719 h 1233"/>
                <a:gd name="T72" fmla="*/ 1099 w 1385"/>
                <a:gd name="T73" fmla="*/ 764 h 1233"/>
                <a:gd name="T74" fmla="*/ 1062 w 1385"/>
                <a:gd name="T75" fmla="*/ 808 h 1233"/>
                <a:gd name="T76" fmla="*/ 1023 w 1385"/>
                <a:gd name="T77" fmla="*/ 851 h 1233"/>
                <a:gd name="T78" fmla="*/ 982 w 1385"/>
                <a:gd name="T79" fmla="*/ 891 h 1233"/>
                <a:gd name="T80" fmla="*/ 939 w 1385"/>
                <a:gd name="T81" fmla="*/ 929 h 1233"/>
                <a:gd name="T82" fmla="*/ 895 w 1385"/>
                <a:gd name="T83" fmla="*/ 965 h 1233"/>
                <a:gd name="T84" fmla="*/ 849 w 1385"/>
                <a:gd name="T85" fmla="*/ 1000 h 1233"/>
                <a:gd name="T86" fmla="*/ 801 w 1385"/>
                <a:gd name="T87" fmla="*/ 1032 h 1233"/>
                <a:gd name="T88" fmla="*/ 752 w 1385"/>
                <a:gd name="T89" fmla="*/ 1063 h 1233"/>
                <a:gd name="T90" fmla="*/ 701 w 1385"/>
                <a:gd name="T91" fmla="*/ 1090 h 1233"/>
                <a:gd name="T92" fmla="*/ 649 w 1385"/>
                <a:gd name="T93" fmla="*/ 1116 h 1233"/>
                <a:gd name="T94" fmla="*/ 595 w 1385"/>
                <a:gd name="T95" fmla="*/ 1139 h 1233"/>
                <a:gd name="T96" fmla="*/ 541 w 1385"/>
                <a:gd name="T97" fmla="*/ 1161 h 1233"/>
                <a:gd name="T98" fmla="*/ 485 w 1385"/>
                <a:gd name="T99" fmla="*/ 1180 h 1233"/>
                <a:gd name="T100" fmla="*/ 428 w 1385"/>
                <a:gd name="T101" fmla="*/ 1196 h 1233"/>
                <a:gd name="T102" fmla="*/ 370 w 1385"/>
                <a:gd name="T103" fmla="*/ 1209 h 1233"/>
                <a:gd name="T104" fmla="*/ 311 w 1385"/>
                <a:gd name="T105" fmla="*/ 1220 h 1233"/>
                <a:gd name="T106" fmla="*/ 251 w 1385"/>
                <a:gd name="T107" fmla="*/ 1228 h 1233"/>
                <a:gd name="T108" fmla="*/ 191 w 1385"/>
                <a:gd name="T109" fmla="*/ 1233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85" h="1233">
                  <a:moveTo>
                    <a:pt x="191" y="1233"/>
                  </a:moveTo>
                  <a:lnTo>
                    <a:pt x="0" y="903"/>
                  </a:lnTo>
                  <a:lnTo>
                    <a:pt x="194" y="592"/>
                  </a:lnTo>
                  <a:lnTo>
                    <a:pt x="221" y="588"/>
                  </a:lnTo>
                  <a:lnTo>
                    <a:pt x="248" y="582"/>
                  </a:lnTo>
                  <a:lnTo>
                    <a:pt x="262" y="579"/>
                  </a:lnTo>
                  <a:lnTo>
                    <a:pt x="275" y="575"/>
                  </a:lnTo>
                  <a:lnTo>
                    <a:pt x="302" y="567"/>
                  </a:lnTo>
                  <a:lnTo>
                    <a:pt x="327" y="558"/>
                  </a:lnTo>
                  <a:lnTo>
                    <a:pt x="354" y="548"/>
                  </a:lnTo>
                  <a:lnTo>
                    <a:pt x="379" y="537"/>
                  </a:lnTo>
                  <a:lnTo>
                    <a:pt x="391" y="531"/>
                  </a:lnTo>
                  <a:lnTo>
                    <a:pt x="403" y="525"/>
                  </a:lnTo>
                  <a:lnTo>
                    <a:pt x="427" y="511"/>
                  </a:lnTo>
                  <a:lnTo>
                    <a:pt x="450" y="497"/>
                  </a:lnTo>
                  <a:lnTo>
                    <a:pt x="472" y="482"/>
                  </a:lnTo>
                  <a:lnTo>
                    <a:pt x="494" y="467"/>
                  </a:lnTo>
                  <a:lnTo>
                    <a:pt x="506" y="458"/>
                  </a:lnTo>
                  <a:lnTo>
                    <a:pt x="516" y="450"/>
                  </a:lnTo>
                  <a:lnTo>
                    <a:pt x="526" y="441"/>
                  </a:lnTo>
                  <a:lnTo>
                    <a:pt x="536" y="432"/>
                  </a:lnTo>
                  <a:lnTo>
                    <a:pt x="546" y="423"/>
                  </a:lnTo>
                  <a:lnTo>
                    <a:pt x="556" y="414"/>
                  </a:lnTo>
                  <a:lnTo>
                    <a:pt x="565" y="405"/>
                  </a:lnTo>
                  <a:lnTo>
                    <a:pt x="575" y="395"/>
                  </a:lnTo>
                  <a:lnTo>
                    <a:pt x="584" y="385"/>
                  </a:lnTo>
                  <a:lnTo>
                    <a:pt x="593" y="375"/>
                  </a:lnTo>
                  <a:lnTo>
                    <a:pt x="610" y="353"/>
                  </a:lnTo>
                  <a:lnTo>
                    <a:pt x="626" y="332"/>
                  </a:lnTo>
                  <a:lnTo>
                    <a:pt x="642" y="310"/>
                  </a:lnTo>
                  <a:lnTo>
                    <a:pt x="656" y="287"/>
                  </a:lnTo>
                  <a:lnTo>
                    <a:pt x="671" y="264"/>
                  </a:lnTo>
                  <a:lnTo>
                    <a:pt x="683" y="240"/>
                  </a:lnTo>
                  <a:lnTo>
                    <a:pt x="689" y="228"/>
                  </a:lnTo>
                  <a:lnTo>
                    <a:pt x="695" y="215"/>
                  </a:lnTo>
                  <a:lnTo>
                    <a:pt x="705" y="189"/>
                  </a:lnTo>
                  <a:lnTo>
                    <a:pt x="715" y="164"/>
                  </a:lnTo>
                  <a:lnTo>
                    <a:pt x="723" y="138"/>
                  </a:lnTo>
                  <a:lnTo>
                    <a:pt x="731" y="111"/>
                  </a:lnTo>
                  <a:lnTo>
                    <a:pt x="737" y="84"/>
                  </a:lnTo>
                  <a:lnTo>
                    <a:pt x="742" y="57"/>
                  </a:lnTo>
                  <a:lnTo>
                    <a:pt x="746" y="28"/>
                  </a:lnTo>
                  <a:lnTo>
                    <a:pt x="747" y="14"/>
                  </a:lnTo>
                  <a:lnTo>
                    <a:pt x="748" y="0"/>
                  </a:lnTo>
                  <a:lnTo>
                    <a:pt x="1032" y="202"/>
                  </a:lnTo>
                  <a:lnTo>
                    <a:pt x="1385" y="4"/>
                  </a:lnTo>
                  <a:lnTo>
                    <a:pt x="1384" y="36"/>
                  </a:lnTo>
                  <a:lnTo>
                    <a:pt x="1382" y="66"/>
                  </a:lnTo>
                  <a:lnTo>
                    <a:pt x="1379" y="96"/>
                  </a:lnTo>
                  <a:lnTo>
                    <a:pt x="1375" y="126"/>
                  </a:lnTo>
                  <a:lnTo>
                    <a:pt x="1371" y="156"/>
                  </a:lnTo>
                  <a:lnTo>
                    <a:pt x="1366" y="185"/>
                  </a:lnTo>
                  <a:lnTo>
                    <a:pt x="1360" y="216"/>
                  </a:lnTo>
                  <a:lnTo>
                    <a:pt x="1354" y="245"/>
                  </a:lnTo>
                  <a:lnTo>
                    <a:pt x="1347" y="273"/>
                  </a:lnTo>
                  <a:lnTo>
                    <a:pt x="1339" y="302"/>
                  </a:lnTo>
                  <a:lnTo>
                    <a:pt x="1331" y="330"/>
                  </a:lnTo>
                  <a:lnTo>
                    <a:pt x="1322" y="359"/>
                  </a:lnTo>
                  <a:lnTo>
                    <a:pt x="1313" y="387"/>
                  </a:lnTo>
                  <a:lnTo>
                    <a:pt x="1301" y="414"/>
                  </a:lnTo>
                  <a:lnTo>
                    <a:pt x="1291" y="441"/>
                  </a:lnTo>
                  <a:lnTo>
                    <a:pt x="1279" y="468"/>
                  </a:lnTo>
                  <a:lnTo>
                    <a:pt x="1268" y="494"/>
                  </a:lnTo>
                  <a:lnTo>
                    <a:pt x="1255" y="522"/>
                  </a:lnTo>
                  <a:lnTo>
                    <a:pt x="1242" y="547"/>
                  </a:lnTo>
                  <a:lnTo>
                    <a:pt x="1228" y="573"/>
                  </a:lnTo>
                  <a:lnTo>
                    <a:pt x="1214" y="598"/>
                  </a:lnTo>
                  <a:lnTo>
                    <a:pt x="1200" y="623"/>
                  </a:lnTo>
                  <a:lnTo>
                    <a:pt x="1184" y="647"/>
                  </a:lnTo>
                  <a:lnTo>
                    <a:pt x="1169" y="671"/>
                  </a:lnTo>
                  <a:lnTo>
                    <a:pt x="1152" y="696"/>
                  </a:lnTo>
                  <a:lnTo>
                    <a:pt x="1135" y="719"/>
                  </a:lnTo>
                  <a:lnTo>
                    <a:pt x="1117" y="742"/>
                  </a:lnTo>
                  <a:lnTo>
                    <a:pt x="1099" y="764"/>
                  </a:lnTo>
                  <a:lnTo>
                    <a:pt x="1081" y="786"/>
                  </a:lnTo>
                  <a:lnTo>
                    <a:pt x="1062" y="808"/>
                  </a:lnTo>
                  <a:lnTo>
                    <a:pt x="1043" y="829"/>
                  </a:lnTo>
                  <a:lnTo>
                    <a:pt x="1023" y="851"/>
                  </a:lnTo>
                  <a:lnTo>
                    <a:pt x="1003" y="871"/>
                  </a:lnTo>
                  <a:lnTo>
                    <a:pt x="982" y="891"/>
                  </a:lnTo>
                  <a:lnTo>
                    <a:pt x="961" y="910"/>
                  </a:lnTo>
                  <a:lnTo>
                    <a:pt x="939" y="929"/>
                  </a:lnTo>
                  <a:lnTo>
                    <a:pt x="917" y="947"/>
                  </a:lnTo>
                  <a:lnTo>
                    <a:pt x="895" y="965"/>
                  </a:lnTo>
                  <a:lnTo>
                    <a:pt x="872" y="982"/>
                  </a:lnTo>
                  <a:lnTo>
                    <a:pt x="849" y="1000"/>
                  </a:lnTo>
                  <a:lnTo>
                    <a:pt x="826" y="1017"/>
                  </a:lnTo>
                  <a:lnTo>
                    <a:pt x="801" y="1032"/>
                  </a:lnTo>
                  <a:lnTo>
                    <a:pt x="776" y="1048"/>
                  </a:lnTo>
                  <a:lnTo>
                    <a:pt x="752" y="1063"/>
                  </a:lnTo>
                  <a:lnTo>
                    <a:pt x="727" y="1077"/>
                  </a:lnTo>
                  <a:lnTo>
                    <a:pt x="701" y="1090"/>
                  </a:lnTo>
                  <a:lnTo>
                    <a:pt x="676" y="1104"/>
                  </a:lnTo>
                  <a:lnTo>
                    <a:pt x="649" y="1116"/>
                  </a:lnTo>
                  <a:lnTo>
                    <a:pt x="622" y="1128"/>
                  </a:lnTo>
                  <a:lnTo>
                    <a:pt x="595" y="1139"/>
                  </a:lnTo>
                  <a:lnTo>
                    <a:pt x="568" y="1150"/>
                  </a:lnTo>
                  <a:lnTo>
                    <a:pt x="541" y="1161"/>
                  </a:lnTo>
                  <a:lnTo>
                    <a:pt x="514" y="1171"/>
                  </a:lnTo>
                  <a:lnTo>
                    <a:pt x="485" y="1180"/>
                  </a:lnTo>
                  <a:lnTo>
                    <a:pt x="456" y="1188"/>
                  </a:lnTo>
                  <a:lnTo>
                    <a:pt x="428" y="1196"/>
                  </a:lnTo>
                  <a:lnTo>
                    <a:pt x="399" y="1203"/>
                  </a:lnTo>
                  <a:lnTo>
                    <a:pt x="370" y="1209"/>
                  </a:lnTo>
                  <a:lnTo>
                    <a:pt x="340" y="1215"/>
                  </a:lnTo>
                  <a:lnTo>
                    <a:pt x="311" y="1220"/>
                  </a:lnTo>
                  <a:lnTo>
                    <a:pt x="281" y="1224"/>
                  </a:lnTo>
                  <a:lnTo>
                    <a:pt x="251" y="1228"/>
                  </a:lnTo>
                  <a:lnTo>
                    <a:pt x="221" y="1231"/>
                  </a:lnTo>
                  <a:lnTo>
                    <a:pt x="191" y="1233"/>
                  </a:lnTo>
                  <a:close/>
                </a:path>
              </a:pathLst>
            </a:custGeom>
            <a:solidFill>
              <a:schemeClr val="accent3"/>
            </a:solidFill>
            <a:ln>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25204" rIns="0" bIns="25204" anchor="ctr"/>
            <a:lstStyle/>
            <a:p>
              <a:pPr marL="102870" indent="-102870">
                <a:lnSpc>
                  <a:spcPct val="120000"/>
                </a:lnSpc>
                <a:spcBef>
                  <a:spcPts val="340"/>
                </a:spcBef>
                <a:spcAft>
                  <a:spcPts val="340"/>
                </a:spcAft>
                <a:buFont typeface="Arial" panose="020B0604020202020204" pitchFamily="34" charset="0"/>
                <a:buChar char="•"/>
                <a:defRPr/>
              </a:pPr>
              <a:endParaRPr lang="en-US" sz="790" dirty="0">
                <a:solidFill>
                  <a:prstClr val="white"/>
                </a:solidFill>
                <a:latin typeface="微软雅黑" panose="020B0503020204020204" pitchFamily="34" charset="-122"/>
                <a:ea typeface="微软雅黑" panose="020B0503020204020204" pitchFamily="34" charset="-122"/>
                <a:cs typeface="+mn-ea"/>
                <a:sym typeface="+mn-lt"/>
              </a:endParaRPr>
            </a:p>
          </p:txBody>
        </p:sp>
      </p:grpSp>
      <p:sp>
        <p:nvSpPr>
          <p:cNvPr id="20" name="矩形 19"/>
          <p:cNvSpPr/>
          <p:nvPr/>
        </p:nvSpPr>
        <p:spPr>
          <a:xfrm rot="19000814">
            <a:off x="3397991" y="2049916"/>
            <a:ext cx="1178742" cy="252475"/>
          </a:xfrm>
          <a:prstGeom prst="rect">
            <a:avLst/>
          </a:prstGeom>
        </p:spPr>
        <p:txBody>
          <a:bodyPr wrap="square">
            <a:prstTxWarp prst="textArchUp">
              <a:avLst/>
            </a:prstTxWarp>
            <a:spAutoFit/>
            <a:scene3d>
              <a:camera prst="orthographicFront"/>
              <a:lightRig rig="threePt" dir="t"/>
            </a:scene3d>
            <a:sp3d contourW="12700"/>
          </a:bodyPr>
          <a:lstStyle/>
          <a:p>
            <a:pPr algn="ctr">
              <a:lnSpc>
                <a:spcPct val="120000"/>
              </a:lnSpc>
            </a:pPr>
            <a:r>
              <a:rPr lang="zh-CN" altLang="en-US" sz="1500" b="1" dirty="0">
                <a:solidFill>
                  <a:schemeClr val="bg1"/>
                </a:solidFill>
                <a:latin typeface="微软雅黑" panose="020B0503020204020204" pitchFamily="34" charset="-122"/>
                <a:ea typeface="微软雅黑" panose="020B0503020204020204" pitchFamily="34" charset="-122"/>
                <a:cs typeface="+mn-ea"/>
                <a:sym typeface="+mn-lt"/>
              </a:rPr>
              <a:t>标题文字添加</a:t>
            </a:r>
          </a:p>
        </p:txBody>
      </p:sp>
      <p:sp>
        <p:nvSpPr>
          <p:cNvPr id="21" name="矩形 20"/>
          <p:cNvSpPr/>
          <p:nvPr/>
        </p:nvSpPr>
        <p:spPr>
          <a:xfrm rot="3366836">
            <a:off x="4656956" y="2199260"/>
            <a:ext cx="1178742" cy="252475"/>
          </a:xfrm>
          <a:prstGeom prst="rect">
            <a:avLst/>
          </a:prstGeom>
        </p:spPr>
        <p:txBody>
          <a:bodyPr wrap="square">
            <a:prstTxWarp prst="textArchUp">
              <a:avLst/>
            </a:prstTxWarp>
            <a:spAutoFit/>
            <a:scene3d>
              <a:camera prst="orthographicFront"/>
              <a:lightRig rig="threePt" dir="t"/>
            </a:scene3d>
            <a:sp3d contourW="12700"/>
          </a:bodyPr>
          <a:lstStyle/>
          <a:p>
            <a:pPr algn="ctr">
              <a:lnSpc>
                <a:spcPct val="120000"/>
              </a:lnSpc>
            </a:pPr>
            <a:r>
              <a:rPr lang="zh-CN" altLang="en-US" sz="1500" b="1" dirty="0">
                <a:solidFill>
                  <a:schemeClr val="accent1"/>
                </a:solidFill>
                <a:latin typeface="微软雅黑" panose="020B0503020204020204" pitchFamily="34" charset="-122"/>
                <a:ea typeface="微软雅黑" panose="020B0503020204020204" pitchFamily="34" charset="-122"/>
                <a:cs typeface="+mn-ea"/>
                <a:sym typeface="+mn-lt"/>
              </a:rPr>
              <a:t>标题文字添加</a:t>
            </a:r>
          </a:p>
        </p:txBody>
      </p:sp>
      <p:sp>
        <p:nvSpPr>
          <p:cNvPr id="22" name="矩形 21"/>
          <p:cNvSpPr/>
          <p:nvPr/>
        </p:nvSpPr>
        <p:spPr>
          <a:xfrm rot="8309602">
            <a:off x="4528590" y="3448592"/>
            <a:ext cx="1178742" cy="252475"/>
          </a:xfrm>
          <a:prstGeom prst="rect">
            <a:avLst/>
          </a:prstGeom>
        </p:spPr>
        <p:txBody>
          <a:bodyPr wrap="square">
            <a:prstTxWarp prst="textArchUp">
              <a:avLst/>
            </a:prstTxWarp>
            <a:spAutoFit/>
            <a:scene3d>
              <a:camera prst="orthographicFront"/>
              <a:lightRig rig="threePt" dir="t"/>
            </a:scene3d>
            <a:sp3d contourW="12700"/>
          </a:bodyPr>
          <a:lstStyle/>
          <a:p>
            <a:pPr algn="ctr">
              <a:lnSpc>
                <a:spcPct val="120000"/>
              </a:lnSpc>
            </a:pPr>
            <a:r>
              <a:rPr lang="zh-CN" altLang="en-US" sz="1500" b="1" dirty="0">
                <a:solidFill>
                  <a:schemeClr val="bg1"/>
                </a:solidFill>
                <a:latin typeface="微软雅黑" panose="020B0503020204020204" pitchFamily="34" charset="-122"/>
                <a:ea typeface="微软雅黑" panose="020B0503020204020204" pitchFamily="34" charset="-122"/>
                <a:cs typeface="+mn-ea"/>
                <a:sym typeface="+mn-lt"/>
              </a:rPr>
              <a:t>标题文字添加</a:t>
            </a:r>
          </a:p>
        </p:txBody>
      </p:sp>
      <p:sp>
        <p:nvSpPr>
          <p:cNvPr id="23" name="矩形 22"/>
          <p:cNvSpPr/>
          <p:nvPr/>
        </p:nvSpPr>
        <p:spPr>
          <a:xfrm rot="13862020">
            <a:off x="3301475" y="3262199"/>
            <a:ext cx="1178742" cy="252475"/>
          </a:xfrm>
          <a:prstGeom prst="rect">
            <a:avLst/>
          </a:prstGeom>
        </p:spPr>
        <p:txBody>
          <a:bodyPr wrap="square">
            <a:prstTxWarp prst="textArchUp">
              <a:avLst/>
            </a:prstTxWarp>
            <a:spAutoFit/>
            <a:scene3d>
              <a:camera prst="orthographicFront"/>
              <a:lightRig rig="threePt" dir="t"/>
            </a:scene3d>
            <a:sp3d contourW="12700"/>
          </a:bodyPr>
          <a:lstStyle/>
          <a:p>
            <a:pPr algn="ctr">
              <a:lnSpc>
                <a:spcPct val="120000"/>
              </a:lnSpc>
            </a:pPr>
            <a:r>
              <a:rPr lang="zh-CN" altLang="en-US" sz="1500" b="1" dirty="0">
                <a:solidFill>
                  <a:schemeClr val="accent1"/>
                </a:solidFill>
                <a:latin typeface="微软雅黑" panose="020B0503020204020204" pitchFamily="34" charset="-122"/>
                <a:ea typeface="微软雅黑" panose="020B0503020204020204" pitchFamily="34" charset="-122"/>
                <a:cs typeface="+mn-ea"/>
                <a:sym typeface="+mn-lt"/>
              </a:rPr>
              <a:t>标题文字添加</a:t>
            </a:r>
          </a:p>
        </p:txBody>
      </p:sp>
      <p:grpSp>
        <p:nvGrpSpPr>
          <p:cNvPr id="16" name="组合 15"/>
          <p:cNvGrpSpPr/>
          <p:nvPr/>
        </p:nvGrpSpPr>
        <p:grpSpPr>
          <a:xfrm>
            <a:off x="6288476" y="1520896"/>
            <a:ext cx="2016322" cy="657073"/>
            <a:chOff x="7523108" y="3331677"/>
            <a:chExt cx="2688429" cy="876097"/>
          </a:xfrm>
        </p:grpSpPr>
        <p:sp>
          <p:nvSpPr>
            <p:cNvPr id="17" name="矩形 16"/>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18" name="文本框 17"/>
            <p:cNvSpPr txBox="1"/>
            <p:nvPr/>
          </p:nvSpPr>
          <p:spPr>
            <a:xfrm>
              <a:off x="7523108" y="3641465"/>
              <a:ext cx="2688429" cy="56630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19" name="组合 18"/>
          <p:cNvGrpSpPr/>
          <p:nvPr/>
        </p:nvGrpSpPr>
        <p:grpSpPr>
          <a:xfrm>
            <a:off x="6288476" y="3290741"/>
            <a:ext cx="1992713" cy="657073"/>
            <a:chOff x="7523107" y="3331677"/>
            <a:chExt cx="2656950" cy="876097"/>
          </a:xfrm>
        </p:grpSpPr>
        <p:sp>
          <p:nvSpPr>
            <p:cNvPr id="24" name="矩形 23"/>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5" name="文本框 24"/>
            <p:cNvSpPr txBox="1"/>
            <p:nvPr/>
          </p:nvSpPr>
          <p:spPr>
            <a:xfrm>
              <a:off x="7523107" y="3641465"/>
              <a:ext cx="2656950" cy="566309"/>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26" name="组合 25"/>
          <p:cNvGrpSpPr/>
          <p:nvPr/>
        </p:nvGrpSpPr>
        <p:grpSpPr>
          <a:xfrm>
            <a:off x="949546" y="1520893"/>
            <a:ext cx="1929588" cy="657073"/>
            <a:chOff x="7373071" y="3331677"/>
            <a:chExt cx="2572783" cy="876098"/>
          </a:xfrm>
        </p:grpSpPr>
        <p:sp>
          <p:nvSpPr>
            <p:cNvPr id="27" name="矩形 26"/>
            <p:cNvSpPr/>
            <p:nvPr/>
          </p:nvSpPr>
          <p:spPr>
            <a:xfrm>
              <a:off x="7703880" y="3331677"/>
              <a:ext cx="2241974" cy="393527"/>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28" name="文本框 27"/>
            <p:cNvSpPr txBox="1"/>
            <p:nvPr/>
          </p:nvSpPr>
          <p:spPr>
            <a:xfrm>
              <a:off x="7373071" y="3641465"/>
              <a:ext cx="2572783" cy="566310"/>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29" name="组合 28"/>
          <p:cNvGrpSpPr/>
          <p:nvPr/>
        </p:nvGrpSpPr>
        <p:grpSpPr>
          <a:xfrm>
            <a:off x="898030" y="3290738"/>
            <a:ext cx="1981103" cy="657073"/>
            <a:chOff x="7304384" y="3331677"/>
            <a:chExt cx="2641470" cy="876098"/>
          </a:xfrm>
        </p:grpSpPr>
        <p:sp>
          <p:nvSpPr>
            <p:cNvPr id="30" name="矩形 29"/>
            <p:cNvSpPr/>
            <p:nvPr/>
          </p:nvSpPr>
          <p:spPr>
            <a:xfrm>
              <a:off x="7703880" y="3331677"/>
              <a:ext cx="2241974" cy="39429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31" name="文本框 30"/>
            <p:cNvSpPr txBox="1"/>
            <p:nvPr/>
          </p:nvSpPr>
          <p:spPr>
            <a:xfrm>
              <a:off x="7304384" y="3641465"/>
              <a:ext cx="2641470" cy="566310"/>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ntr" presetSubtype="0"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par>
                          <p:cTn id="27" fill="hold">
                            <p:stCondLst>
                              <p:cond delay="1500"/>
                            </p:stCondLst>
                            <p:childTnLst>
                              <p:par>
                                <p:cTn id="28" presetID="2" presetClass="entr" presetSubtype="8"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0-#ppt_w/2"/>
                                          </p:val>
                                        </p:tav>
                                        <p:tav tm="100000">
                                          <p:val>
                                            <p:strVal val="#ppt_x"/>
                                          </p:val>
                                        </p:tav>
                                      </p:tavLst>
                                    </p:anim>
                                    <p:anim calcmode="lin" valueType="num">
                                      <p:cBhvr additive="base">
                                        <p:cTn id="31" dur="500" fill="hold"/>
                                        <p:tgtEl>
                                          <p:spTgt spid="26"/>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additive="base">
                                        <p:cTn id="34" dur="500" fill="hold"/>
                                        <p:tgtEl>
                                          <p:spTgt spid="29"/>
                                        </p:tgtEl>
                                        <p:attrNameLst>
                                          <p:attrName>ppt_x</p:attrName>
                                        </p:attrNameLst>
                                      </p:cBhvr>
                                      <p:tavLst>
                                        <p:tav tm="0">
                                          <p:val>
                                            <p:strVal val="0-#ppt_w/2"/>
                                          </p:val>
                                        </p:tav>
                                        <p:tav tm="100000">
                                          <p:val>
                                            <p:strVal val="#ppt_x"/>
                                          </p:val>
                                        </p:tav>
                                      </p:tavLst>
                                    </p:anim>
                                    <p:anim calcmode="lin" valueType="num">
                                      <p:cBhvr additive="base">
                                        <p:cTn id="35" dur="500" fill="hold"/>
                                        <p:tgtEl>
                                          <p:spTgt spid="29"/>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1+#ppt_w/2"/>
                                          </p:val>
                                        </p:tav>
                                        <p:tav tm="100000">
                                          <p:val>
                                            <p:strVal val="#ppt_x"/>
                                          </p:val>
                                        </p:tav>
                                      </p:tavLst>
                                    </p:anim>
                                    <p:anim calcmode="lin" valueType="num">
                                      <p:cBhvr additive="base">
                                        <p:cTn id="39" dur="500" fill="hold"/>
                                        <p:tgtEl>
                                          <p:spTgt spid="16"/>
                                        </p:tgtEl>
                                        <p:attrNameLst>
                                          <p:attrName>ppt_y</p:attrName>
                                        </p:attrNameLst>
                                      </p:cBhvr>
                                      <p:tavLst>
                                        <p:tav tm="0">
                                          <p:val>
                                            <p:strVal val="#ppt_y"/>
                                          </p:val>
                                        </p:tav>
                                        <p:tav tm="100000">
                                          <p:val>
                                            <p:strVal val="#ppt_y"/>
                                          </p:val>
                                        </p:tav>
                                      </p:tavLst>
                                    </p:anim>
                                  </p:childTnLst>
                                </p:cTn>
                              </p:par>
                              <p:par>
                                <p:cTn id="40" presetID="2" presetClass="entr" presetSubtype="2"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1+#ppt_w/2"/>
                                          </p:val>
                                        </p:tav>
                                        <p:tav tm="100000">
                                          <p:val>
                                            <p:strVal val="#ppt_x"/>
                                          </p:val>
                                        </p:tav>
                                      </p:tavLst>
                                    </p:anim>
                                    <p:anim calcmode="lin" valueType="num">
                                      <p:cBhvr additive="base">
                                        <p:cTn id="4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rot="1400643">
            <a:off x="4797999" y="4432100"/>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30" name="矩形 29"/>
          <p:cNvSpPr/>
          <p:nvPr/>
        </p:nvSpPr>
        <p:spPr>
          <a:xfrm rot="1400643">
            <a:off x="4026074" y="3528252"/>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31" name="矩形 30"/>
          <p:cNvSpPr/>
          <p:nvPr/>
        </p:nvSpPr>
        <p:spPr>
          <a:xfrm rot="1400643">
            <a:off x="4983484" y="2744201"/>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32" name="矩形 31"/>
          <p:cNvSpPr/>
          <p:nvPr/>
        </p:nvSpPr>
        <p:spPr>
          <a:xfrm rot="1400643">
            <a:off x="4038199" y="1784538"/>
            <a:ext cx="3326096" cy="860850"/>
          </a:xfrm>
          <a:prstGeom prst="rect">
            <a:avLst/>
          </a:prstGeom>
          <a:gradFill flip="none" rotWithShape="1">
            <a:gsLst>
              <a:gs pos="54000">
                <a:schemeClr val="bg1">
                  <a:lumMod val="65000"/>
                  <a:lumOff val="35000"/>
                  <a:alpha val="0"/>
                </a:schemeClr>
              </a:gs>
              <a:gs pos="0">
                <a:schemeClr val="accent1">
                  <a:alpha val="54000"/>
                  <a:lumMod val="65000"/>
                  <a:lumOff val="35000"/>
                </a:schemeClr>
              </a:gs>
              <a:gs pos="0">
                <a:schemeClr val="bg1">
                  <a:lumMod val="75000"/>
                </a:schemeClr>
              </a:gs>
            </a:gsLst>
            <a:lin ang="2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latin typeface="微软雅黑" panose="020B0503020204020204" pitchFamily="34" charset="-122"/>
              <a:ea typeface="微软雅黑" panose="020B0503020204020204" pitchFamily="34" charset="-122"/>
              <a:cs typeface="+mn-ea"/>
              <a:sym typeface="+mn-lt"/>
            </a:endParaRPr>
          </a:p>
        </p:txBody>
      </p:sp>
      <p:sp>
        <p:nvSpPr>
          <p:cNvPr id="34" name="淘宝店chenying0907 5"/>
          <p:cNvSpPr/>
          <p:nvPr/>
        </p:nvSpPr>
        <p:spPr bwMode="auto">
          <a:xfrm>
            <a:off x="3673754" y="1132384"/>
            <a:ext cx="966490" cy="966788"/>
          </a:xfrm>
          <a:custGeom>
            <a:avLst/>
            <a:gdLst>
              <a:gd name="T0" fmla="*/ 4869 w 4870"/>
              <a:gd name="T1" fmla="*/ 2493 h 4872"/>
              <a:gd name="T2" fmla="*/ 4866 w 4870"/>
              <a:gd name="T3" fmla="*/ 2310 h 4872"/>
              <a:gd name="T4" fmla="*/ 4793 w 4870"/>
              <a:gd name="T5" fmla="*/ 1827 h 4872"/>
              <a:gd name="T6" fmla="*/ 4630 w 4870"/>
              <a:gd name="T7" fmla="*/ 1380 h 4872"/>
              <a:gd name="T8" fmla="*/ 4386 w 4870"/>
              <a:gd name="T9" fmla="*/ 979 h 4872"/>
              <a:gd name="T10" fmla="*/ 4072 w 4870"/>
              <a:gd name="T11" fmla="*/ 633 h 4872"/>
              <a:gd name="T12" fmla="*/ 3698 w 4870"/>
              <a:gd name="T13" fmla="*/ 353 h 4872"/>
              <a:gd name="T14" fmla="*/ 3272 w 4870"/>
              <a:gd name="T15" fmla="*/ 148 h 4872"/>
              <a:gd name="T16" fmla="*/ 2805 w 4870"/>
              <a:gd name="T17" fmla="*/ 28 h 4872"/>
              <a:gd name="T18" fmla="*/ 2309 w 4870"/>
              <a:gd name="T19" fmla="*/ 3 h 4872"/>
              <a:gd name="T20" fmla="*/ 1826 w 4870"/>
              <a:gd name="T21" fmla="*/ 77 h 4872"/>
              <a:gd name="T22" fmla="*/ 1380 w 4870"/>
              <a:gd name="T23" fmla="*/ 240 h 4872"/>
              <a:gd name="T24" fmla="*/ 979 w 4870"/>
              <a:gd name="T25" fmla="*/ 484 h 4872"/>
              <a:gd name="T26" fmla="*/ 633 w 4870"/>
              <a:gd name="T27" fmla="*/ 798 h 4872"/>
              <a:gd name="T28" fmla="*/ 353 w 4870"/>
              <a:gd name="T29" fmla="*/ 1173 h 4872"/>
              <a:gd name="T30" fmla="*/ 148 w 4870"/>
              <a:gd name="T31" fmla="*/ 1599 h 4872"/>
              <a:gd name="T32" fmla="*/ 29 w 4870"/>
              <a:gd name="T33" fmla="*/ 2064 h 4872"/>
              <a:gd name="T34" fmla="*/ 4 w 4870"/>
              <a:gd name="T35" fmla="*/ 2562 h 4872"/>
              <a:gd name="T36" fmla="*/ 77 w 4870"/>
              <a:gd name="T37" fmla="*/ 3044 h 4872"/>
              <a:gd name="T38" fmla="*/ 240 w 4870"/>
              <a:gd name="T39" fmla="*/ 3492 h 4872"/>
              <a:gd name="T40" fmla="*/ 484 w 4870"/>
              <a:gd name="T41" fmla="*/ 3893 h 4872"/>
              <a:gd name="T42" fmla="*/ 798 w 4870"/>
              <a:gd name="T43" fmla="*/ 4238 h 4872"/>
              <a:gd name="T44" fmla="*/ 1172 w 4870"/>
              <a:gd name="T45" fmla="*/ 4519 h 4872"/>
              <a:gd name="T46" fmla="*/ 1598 w 4870"/>
              <a:gd name="T47" fmla="*/ 4724 h 4872"/>
              <a:gd name="T48" fmla="*/ 2064 w 4870"/>
              <a:gd name="T49" fmla="*/ 4844 h 4872"/>
              <a:gd name="T50" fmla="*/ 2480 w 4870"/>
              <a:gd name="T51" fmla="*/ 4871 h 4872"/>
              <a:gd name="T52" fmla="*/ 2656 w 4870"/>
              <a:gd name="T53" fmla="*/ 4862 h 4872"/>
              <a:gd name="T54" fmla="*/ 2829 w 4870"/>
              <a:gd name="T55" fmla="*/ 4840 h 4872"/>
              <a:gd name="T56" fmla="*/ 2997 w 4870"/>
              <a:gd name="T57" fmla="*/ 4807 h 4872"/>
              <a:gd name="T58" fmla="*/ 3160 w 4870"/>
              <a:gd name="T59" fmla="*/ 4761 h 4872"/>
              <a:gd name="T60" fmla="*/ 3320 w 4870"/>
              <a:gd name="T61" fmla="*/ 4704 h 4872"/>
              <a:gd name="T62" fmla="*/ 3477 w 4870"/>
              <a:gd name="T63" fmla="*/ 4636 h 4872"/>
              <a:gd name="T64" fmla="*/ 3630 w 4870"/>
              <a:gd name="T65" fmla="*/ 4556 h 4872"/>
              <a:gd name="T66" fmla="*/ 3763 w 4870"/>
              <a:gd name="T67" fmla="*/ 4477 h 4872"/>
              <a:gd name="T68" fmla="*/ 3863 w 4870"/>
              <a:gd name="T69" fmla="*/ 4415 h 4872"/>
              <a:gd name="T70" fmla="*/ 3937 w 4870"/>
              <a:gd name="T71" fmla="*/ 4396 h 4872"/>
              <a:gd name="T72" fmla="*/ 3997 w 4870"/>
              <a:gd name="T73" fmla="*/ 4415 h 4872"/>
              <a:gd name="T74" fmla="*/ 4077 w 4870"/>
              <a:gd name="T75" fmla="*/ 4475 h 4872"/>
              <a:gd name="T76" fmla="*/ 4178 w 4870"/>
              <a:gd name="T77" fmla="*/ 4554 h 4872"/>
              <a:gd name="T78" fmla="*/ 4289 w 4870"/>
              <a:gd name="T79" fmla="*/ 4616 h 4872"/>
              <a:gd name="T80" fmla="*/ 4439 w 4870"/>
              <a:gd name="T81" fmla="*/ 4663 h 4872"/>
              <a:gd name="T82" fmla="*/ 4639 w 4870"/>
              <a:gd name="T83" fmla="*/ 4686 h 4872"/>
              <a:gd name="T84" fmla="*/ 4639 w 4870"/>
              <a:gd name="T85" fmla="*/ 4649 h 4872"/>
              <a:gd name="T86" fmla="*/ 4574 w 4870"/>
              <a:gd name="T87" fmla="*/ 4590 h 4872"/>
              <a:gd name="T88" fmla="*/ 4525 w 4870"/>
              <a:gd name="T89" fmla="*/ 4522 h 4872"/>
              <a:gd name="T90" fmla="*/ 4489 w 4870"/>
              <a:gd name="T91" fmla="*/ 4448 h 4872"/>
              <a:gd name="T92" fmla="*/ 4466 w 4870"/>
              <a:gd name="T93" fmla="*/ 4370 h 4872"/>
              <a:gd name="T94" fmla="*/ 4453 w 4870"/>
              <a:gd name="T95" fmla="*/ 4292 h 4872"/>
              <a:gd name="T96" fmla="*/ 4453 w 4870"/>
              <a:gd name="T97" fmla="*/ 4163 h 4872"/>
              <a:gd name="T98" fmla="*/ 4480 w 4870"/>
              <a:gd name="T99" fmla="*/ 4020 h 4872"/>
              <a:gd name="T100" fmla="*/ 4529 w 4870"/>
              <a:gd name="T101" fmla="*/ 3866 h 4872"/>
              <a:gd name="T102" fmla="*/ 4648 w 4870"/>
              <a:gd name="T103" fmla="*/ 3566 h 4872"/>
              <a:gd name="T104" fmla="*/ 4737 w 4870"/>
              <a:gd name="T105" fmla="*/ 3319 h 4872"/>
              <a:gd name="T106" fmla="*/ 4800 w 4870"/>
              <a:gd name="T107" fmla="*/ 3098 h 4872"/>
              <a:gd name="T108" fmla="*/ 4846 w 4870"/>
              <a:gd name="T109" fmla="*/ 2853 h 4872"/>
              <a:gd name="T110" fmla="*/ 4869 w 4870"/>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70" h="4872">
                <a:moveTo>
                  <a:pt x="4870" y="2508"/>
                </a:moveTo>
                <a:lnTo>
                  <a:pt x="4869" y="2510"/>
                </a:lnTo>
                <a:lnTo>
                  <a:pt x="4867" y="2512"/>
                </a:lnTo>
                <a:lnTo>
                  <a:pt x="4869" y="2493"/>
                </a:lnTo>
                <a:lnTo>
                  <a:pt x="4869" y="2474"/>
                </a:lnTo>
                <a:lnTo>
                  <a:pt x="4870" y="2455"/>
                </a:lnTo>
                <a:lnTo>
                  <a:pt x="4870" y="2435"/>
                </a:lnTo>
                <a:lnTo>
                  <a:pt x="4866" y="2310"/>
                </a:lnTo>
                <a:lnTo>
                  <a:pt x="4857" y="2186"/>
                </a:lnTo>
                <a:lnTo>
                  <a:pt x="4842" y="2064"/>
                </a:lnTo>
                <a:lnTo>
                  <a:pt x="4820" y="1945"/>
                </a:lnTo>
                <a:lnTo>
                  <a:pt x="4793" y="1827"/>
                </a:lnTo>
                <a:lnTo>
                  <a:pt x="4760" y="1712"/>
                </a:lnTo>
                <a:lnTo>
                  <a:pt x="4722" y="1599"/>
                </a:lnTo>
                <a:lnTo>
                  <a:pt x="4678" y="1487"/>
                </a:lnTo>
                <a:lnTo>
                  <a:pt x="4630" y="1380"/>
                </a:lnTo>
                <a:lnTo>
                  <a:pt x="4576" y="1275"/>
                </a:lnTo>
                <a:lnTo>
                  <a:pt x="4517" y="1173"/>
                </a:lnTo>
                <a:lnTo>
                  <a:pt x="4454" y="1073"/>
                </a:lnTo>
                <a:lnTo>
                  <a:pt x="4386" y="979"/>
                </a:lnTo>
                <a:lnTo>
                  <a:pt x="4313" y="886"/>
                </a:lnTo>
                <a:lnTo>
                  <a:pt x="4238" y="798"/>
                </a:lnTo>
                <a:lnTo>
                  <a:pt x="4156" y="714"/>
                </a:lnTo>
                <a:lnTo>
                  <a:pt x="4072" y="633"/>
                </a:lnTo>
                <a:lnTo>
                  <a:pt x="3984" y="556"/>
                </a:lnTo>
                <a:lnTo>
                  <a:pt x="3892" y="484"/>
                </a:lnTo>
                <a:lnTo>
                  <a:pt x="3796" y="416"/>
                </a:lnTo>
                <a:lnTo>
                  <a:pt x="3698" y="353"/>
                </a:lnTo>
                <a:lnTo>
                  <a:pt x="3595" y="294"/>
                </a:lnTo>
                <a:lnTo>
                  <a:pt x="3490" y="240"/>
                </a:lnTo>
                <a:lnTo>
                  <a:pt x="3382" y="192"/>
                </a:lnTo>
                <a:lnTo>
                  <a:pt x="3272" y="148"/>
                </a:lnTo>
                <a:lnTo>
                  <a:pt x="3159" y="109"/>
                </a:lnTo>
                <a:lnTo>
                  <a:pt x="3043" y="77"/>
                </a:lnTo>
                <a:lnTo>
                  <a:pt x="2926" y="50"/>
                </a:lnTo>
                <a:lnTo>
                  <a:pt x="2805" y="28"/>
                </a:lnTo>
                <a:lnTo>
                  <a:pt x="2684" y="12"/>
                </a:lnTo>
                <a:lnTo>
                  <a:pt x="2561" y="3"/>
                </a:lnTo>
                <a:lnTo>
                  <a:pt x="2434" y="0"/>
                </a:lnTo>
                <a:lnTo>
                  <a:pt x="2309" y="3"/>
                </a:lnTo>
                <a:lnTo>
                  <a:pt x="2187" y="12"/>
                </a:lnTo>
                <a:lnTo>
                  <a:pt x="2064" y="28"/>
                </a:lnTo>
                <a:lnTo>
                  <a:pt x="1944" y="50"/>
                </a:lnTo>
                <a:lnTo>
                  <a:pt x="1826" y="77"/>
                </a:lnTo>
                <a:lnTo>
                  <a:pt x="1711" y="109"/>
                </a:lnTo>
                <a:lnTo>
                  <a:pt x="1598" y="148"/>
                </a:lnTo>
                <a:lnTo>
                  <a:pt x="1488" y="192"/>
                </a:lnTo>
                <a:lnTo>
                  <a:pt x="1380" y="240"/>
                </a:lnTo>
                <a:lnTo>
                  <a:pt x="1275" y="294"/>
                </a:lnTo>
                <a:lnTo>
                  <a:pt x="1172" y="353"/>
                </a:lnTo>
                <a:lnTo>
                  <a:pt x="1074" y="416"/>
                </a:lnTo>
                <a:lnTo>
                  <a:pt x="979" y="484"/>
                </a:lnTo>
                <a:lnTo>
                  <a:pt x="886" y="556"/>
                </a:lnTo>
                <a:lnTo>
                  <a:pt x="798" y="633"/>
                </a:lnTo>
                <a:lnTo>
                  <a:pt x="714" y="714"/>
                </a:lnTo>
                <a:lnTo>
                  <a:pt x="633" y="798"/>
                </a:lnTo>
                <a:lnTo>
                  <a:pt x="556" y="886"/>
                </a:lnTo>
                <a:lnTo>
                  <a:pt x="484" y="979"/>
                </a:lnTo>
                <a:lnTo>
                  <a:pt x="416" y="1073"/>
                </a:lnTo>
                <a:lnTo>
                  <a:pt x="353" y="1173"/>
                </a:lnTo>
                <a:lnTo>
                  <a:pt x="295" y="1275"/>
                </a:lnTo>
                <a:lnTo>
                  <a:pt x="240" y="1380"/>
                </a:lnTo>
                <a:lnTo>
                  <a:pt x="192" y="1487"/>
                </a:lnTo>
                <a:lnTo>
                  <a:pt x="148" y="1599"/>
                </a:lnTo>
                <a:lnTo>
                  <a:pt x="110" y="1712"/>
                </a:lnTo>
                <a:lnTo>
                  <a:pt x="77" y="1827"/>
                </a:lnTo>
                <a:lnTo>
                  <a:pt x="50" y="1945"/>
                </a:lnTo>
                <a:lnTo>
                  <a:pt x="29" y="2064"/>
                </a:lnTo>
                <a:lnTo>
                  <a:pt x="13" y="2186"/>
                </a:lnTo>
                <a:lnTo>
                  <a:pt x="4" y="2310"/>
                </a:lnTo>
                <a:lnTo>
                  <a:pt x="0" y="2435"/>
                </a:lnTo>
                <a:lnTo>
                  <a:pt x="4" y="2562"/>
                </a:lnTo>
                <a:lnTo>
                  <a:pt x="13" y="2685"/>
                </a:lnTo>
                <a:lnTo>
                  <a:pt x="29" y="2806"/>
                </a:lnTo>
                <a:lnTo>
                  <a:pt x="50" y="2927"/>
                </a:lnTo>
                <a:lnTo>
                  <a:pt x="77" y="3044"/>
                </a:lnTo>
                <a:lnTo>
                  <a:pt x="110" y="3160"/>
                </a:lnTo>
                <a:lnTo>
                  <a:pt x="148" y="3273"/>
                </a:lnTo>
                <a:lnTo>
                  <a:pt x="192" y="3384"/>
                </a:lnTo>
                <a:lnTo>
                  <a:pt x="240" y="3492"/>
                </a:lnTo>
                <a:lnTo>
                  <a:pt x="295" y="3597"/>
                </a:lnTo>
                <a:lnTo>
                  <a:pt x="353" y="3699"/>
                </a:lnTo>
                <a:lnTo>
                  <a:pt x="416" y="3797"/>
                </a:lnTo>
                <a:lnTo>
                  <a:pt x="484" y="3893"/>
                </a:lnTo>
                <a:lnTo>
                  <a:pt x="556" y="3985"/>
                </a:lnTo>
                <a:lnTo>
                  <a:pt x="633" y="4074"/>
                </a:lnTo>
                <a:lnTo>
                  <a:pt x="714" y="4158"/>
                </a:lnTo>
                <a:lnTo>
                  <a:pt x="798" y="4238"/>
                </a:lnTo>
                <a:lnTo>
                  <a:pt x="886" y="4315"/>
                </a:lnTo>
                <a:lnTo>
                  <a:pt x="979" y="4387"/>
                </a:lnTo>
                <a:lnTo>
                  <a:pt x="1074" y="4456"/>
                </a:lnTo>
                <a:lnTo>
                  <a:pt x="1172" y="4519"/>
                </a:lnTo>
                <a:lnTo>
                  <a:pt x="1275" y="4578"/>
                </a:lnTo>
                <a:lnTo>
                  <a:pt x="1380" y="4632"/>
                </a:lnTo>
                <a:lnTo>
                  <a:pt x="1488" y="4680"/>
                </a:lnTo>
                <a:lnTo>
                  <a:pt x="1598" y="4724"/>
                </a:lnTo>
                <a:lnTo>
                  <a:pt x="1711" y="4761"/>
                </a:lnTo>
                <a:lnTo>
                  <a:pt x="1826" y="4795"/>
                </a:lnTo>
                <a:lnTo>
                  <a:pt x="1944" y="4822"/>
                </a:lnTo>
                <a:lnTo>
                  <a:pt x="2064" y="4844"/>
                </a:lnTo>
                <a:lnTo>
                  <a:pt x="2187" y="4858"/>
                </a:lnTo>
                <a:lnTo>
                  <a:pt x="2309" y="4869"/>
                </a:lnTo>
                <a:lnTo>
                  <a:pt x="2434" y="4872"/>
                </a:lnTo>
                <a:lnTo>
                  <a:pt x="2480" y="4871"/>
                </a:lnTo>
                <a:lnTo>
                  <a:pt x="2525" y="4870"/>
                </a:lnTo>
                <a:lnTo>
                  <a:pt x="2569" y="4869"/>
                </a:lnTo>
                <a:lnTo>
                  <a:pt x="2614" y="4865"/>
                </a:lnTo>
                <a:lnTo>
                  <a:pt x="2656" y="4862"/>
                </a:lnTo>
                <a:lnTo>
                  <a:pt x="2700" y="4857"/>
                </a:lnTo>
                <a:lnTo>
                  <a:pt x="2743" y="4853"/>
                </a:lnTo>
                <a:lnTo>
                  <a:pt x="2786" y="4847"/>
                </a:lnTo>
                <a:lnTo>
                  <a:pt x="2829" y="4840"/>
                </a:lnTo>
                <a:lnTo>
                  <a:pt x="2872" y="4832"/>
                </a:lnTo>
                <a:lnTo>
                  <a:pt x="2913" y="4825"/>
                </a:lnTo>
                <a:lnTo>
                  <a:pt x="2955" y="4817"/>
                </a:lnTo>
                <a:lnTo>
                  <a:pt x="2997" y="4807"/>
                </a:lnTo>
                <a:lnTo>
                  <a:pt x="3038" y="4796"/>
                </a:lnTo>
                <a:lnTo>
                  <a:pt x="3079" y="4785"/>
                </a:lnTo>
                <a:lnTo>
                  <a:pt x="3120" y="4774"/>
                </a:lnTo>
                <a:lnTo>
                  <a:pt x="3160" y="4761"/>
                </a:lnTo>
                <a:lnTo>
                  <a:pt x="3201" y="4748"/>
                </a:lnTo>
                <a:lnTo>
                  <a:pt x="3241" y="4734"/>
                </a:lnTo>
                <a:lnTo>
                  <a:pt x="3281" y="4720"/>
                </a:lnTo>
                <a:lnTo>
                  <a:pt x="3320" y="4704"/>
                </a:lnTo>
                <a:lnTo>
                  <a:pt x="3360" y="4688"/>
                </a:lnTo>
                <a:lnTo>
                  <a:pt x="3399" y="4671"/>
                </a:lnTo>
                <a:lnTo>
                  <a:pt x="3439" y="4654"/>
                </a:lnTo>
                <a:lnTo>
                  <a:pt x="3477" y="4636"/>
                </a:lnTo>
                <a:lnTo>
                  <a:pt x="3516" y="4617"/>
                </a:lnTo>
                <a:lnTo>
                  <a:pt x="3555" y="4597"/>
                </a:lnTo>
                <a:lnTo>
                  <a:pt x="3593" y="4577"/>
                </a:lnTo>
                <a:lnTo>
                  <a:pt x="3630" y="4556"/>
                </a:lnTo>
                <a:lnTo>
                  <a:pt x="3668" y="4535"/>
                </a:lnTo>
                <a:lnTo>
                  <a:pt x="3707" y="4512"/>
                </a:lnTo>
                <a:lnTo>
                  <a:pt x="3744" y="4489"/>
                </a:lnTo>
                <a:lnTo>
                  <a:pt x="3763" y="4477"/>
                </a:lnTo>
                <a:lnTo>
                  <a:pt x="3787" y="4463"/>
                </a:lnTo>
                <a:lnTo>
                  <a:pt x="3813" y="4447"/>
                </a:lnTo>
                <a:lnTo>
                  <a:pt x="3843" y="4428"/>
                </a:lnTo>
                <a:lnTo>
                  <a:pt x="3863" y="4415"/>
                </a:lnTo>
                <a:lnTo>
                  <a:pt x="3884" y="4406"/>
                </a:lnTo>
                <a:lnTo>
                  <a:pt x="3902" y="4401"/>
                </a:lnTo>
                <a:lnTo>
                  <a:pt x="3920" y="4397"/>
                </a:lnTo>
                <a:lnTo>
                  <a:pt x="3937" y="4396"/>
                </a:lnTo>
                <a:lnTo>
                  <a:pt x="3952" y="4398"/>
                </a:lnTo>
                <a:lnTo>
                  <a:pt x="3968" y="4402"/>
                </a:lnTo>
                <a:lnTo>
                  <a:pt x="3983" y="4407"/>
                </a:lnTo>
                <a:lnTo>
                  <a:pt x="3997" y="4415"/>
                </a:lnTo>
                <a:lnTo>
                  <a:pt x="4013" y="4424"/>
                </a:lnTo>
                <a:lnTo>
                  <a:pt x="4028" y="4436"/>
                </a:lnTo>
                <a:lnTo>
                  <a:pt x="4044" y="4448"/>
                </a:lnTo>
                <a:lnTo>
                  <a:pt x="4077" y="4475"/>
                </a:lnTo>
                <a:lnTo>
                  <a:pt x="4114" y="4505"/>
                </a:lnTo>
                <a:lnTo>
                  <a:pt x="4134" y="4521"/>
                </a:lnTo>
                <a:lnTo>
                  <a:pt x="4155" y="4538"/>
                </a:lnTo>
                <a:lnTo>
                  <a:pt x="4178" y="4554"/>
                </a:lnTo>
                <a:lnTo>
                  <a:pt x="4203" y="4570"/>
                </a:lnTo>
                <a:lnTo>
                  <a:pt x="4230" y="4586"/>
                </a:lnTo>
                <a:lnTo>
                  <a:pt x="4258" y="4601"/>
                </a:lnTo>
                <a:lnTo>
                  <a:pt x="4289" y="4616"/>
                </a:lnTo>
                <a:lnTo>
                  <a:pt x="4322" y="4630"/>
                </a:lnTo>
                <a:lnTo>
                  <a:pt x="4358" y="4642"/>
                </a:lnTo>
                <a:lnTo>
                  <a:pt x="4398" y="4653"/>
                </a:lnTo>
                <a:lnTo>
                  <a:pt x="4439" y="4663"/>
                </a:lnTo>
                <a:lnTo>
                  <a:pt x="4483" y="4671"/>
                </a:lnTo>
                <a:lnTo>
                  <a:pt x="4532" y="4678"/>
                </a:lnTo>
                <a:lnTo>
                  <a:pt x="4583" y="4683"/>
                </a:lnTo>
                <a:lnTo>
                  <a:pt x="4639" y="4686"/>
                </a:lnTo>
                <a:lnTo>
                  <a:pt x="4697" y="4686"/>
                </a:lnTo>
                <a:lnTo>
                  <a:pt x="4677" y="4675"/>
                </a:lnTo>
                <a:lnTo>
                  <a:pt x="4657" y="4662"/>
                </a:lnTo>
                <a:lnTo>
                  <a:pt x="4639" y="4649"/>
                </a:lnTo>
                <a:lnTo>
                  <a:pt x="4621" y="4635"/>
                </a:lnTo>
                <a:lnTo>
                  <a:pt x="4604" y="4620"/>
                </a:lnTo>
                <a:lnTo>
                  <a:pt x="4589" y="4606"/>
                </a:lnTo>
                <a:lnTo>
                  <a:pt x="4574" y="4590"/>
                </a:lnTo>
                <a:lnTo>
                  <a:pt x="4561" y="4574"/>
                </a:lnTo>
                <a:lnTo>
                  <a:pt x="4547" y="4557"/>
                </a:lnTo>
                <a:lnTo>
                  <a:pt x="4536" y="4540"/>
                </a:lnTo>
                <a:lnTo>
                  <a:pt x="4525" y="4522"/>
                </a:lnTo>
                <a:lnTo>
                  <a:pt x="4515" y="4504"/>
                </a:lnTo>
                <a:lnTo>
                  <a:pt x="4506" y="4486"/>
                </a:lnTo>
                <a:lnTo>
                  <a:pt x="4497" y="4467"/>
                </a:lnTo>
                <a:lnTo>
                  <a:pt x="4489" y="4448"/>
                </a:lnTo>
                <a:lnTo>
                  <a:pt x="4482" y="4429"/>
                </a:lnTo>
                <a:lnTo>
                  <a:pt x="4476" y="4410"/>
                </a:lnTo>
                <a:lnTo>
                  <a:pt x="4471" y="4390"/>
                </a:lnTo>
                <a:lnTo>
                  <a:pt x="4466" y="4370"/>
                </a:lnTo>
                <a:lnTo>
                  <a:pt x="4462" y="4351"/>
                </a:lnTo>
                <a:lnTo>
                  <a:pt x="4458" y="4332"/>
                </a:lnTo>
                <a:lnTo>
                  <a:pt x="4455" y="4312"/>
                </a:lnTo>
                <a:lnTo>
                  <a:pt x="4453" y="4292"/>
                </a:lnTo>
                <a:lnTo>
                  <a:pt x="4452" y="4273"/>
                </a:lnTo>
                <a:lnTo>
                  <a:pt x="4449" y="4235"/>
                </a:lnTo>
                <a:lnTo>
                  <a:pt x="4450" y="4198"/>
                </a:lnTo>
                <a:lnTo>
                  <a:pt x="4453" y="4163"/>
                </a:lnTo>
                <a:lnTo>
                  <a:pt x="4457" y="4129"/>
                </a:lnTo>
                <a:lnTo>
                  <a:pt x="4463" y="4093"/>
                </a:lnTo>
                <a:lnTo>
                  <a:pt x="4471" y="4057"/>
                </a:lnTo>
                <a:lnTo>
                  <a:pt x="4480" y="4020"/>
                </a:lnTo>
                <a:lnTo>
                  <a:pt x="4490" y="3982"/>
                </a:lnTo>
                <a:lnTo>
                  <a:pt x="4502" y="3944"/>
                </a:lnTo>
                <a:lnTo>
                  <a:pt x="4516" y="3906"/>
                </a:lnTo>
                <a:lnTo>
                  <a:pt x="4529" y="3866"/>
                </a:lnTo>
                <a:lnTo>
                  <a:pt x="4545" y="3826"/>
                </a:lnTo>
                <a:lnTo>
                  <a:pt x="4577" y="3743"/>
                </a:lnTo>
                <a:lnTo>
                  <a:pt x="4612" y="3656"/>
                </a:lnTo>
                <a:lnTo>
                  <a:pt x="4648" y="3566"/>
                </a:lnTo>
                <a:lnTo>
                  <a:pt x="4684" y="3470"/>
                </a:lnTo>
                <a:lnTo>
                  <a:pt x="4702" y="3421"/>
                </a:lnTo>
                <a:lnTo>
                  <a:pt x="4720" y="3371"/>
                </a:lnTo>
                <a:lnTo>
                  <a:pt x="4737" y="3319"/>
                </a:lnTo>
                <a:lnTo>
                  <a:pt x="4754" y="3266"/>
                </a:lnTo>
                <a:lnTo>
                  <a:pt x="4769" y="3211"/>
                </a:lnTo>
                <a:lnTo>
                  <a:pt x="4785" y="3156"/>
                </a:lnTo>
                <a:lnTo>
                  <a:pt x="4800" y="3098"/>
                </a:lnTo>
                <a:lnTo>
                  <a:pt x="4812" y="3039"/>
                </a:lnTo>
                <a:lnTo>
                  <a:pt x="4825" y="2979"/>
                </a:lnTo>
                <a:lnTo>
                  <a:pt x="4836" y="2917"/>
                </a:lnTo>
                <a:lnTo>
                  <a:pt x="4846" y="2853"/>
                </a:lnTo>
                <a:lnTo>
                  <a:pt x="4854" y="2787"/>
                </a:lnTo>
                <a:lnTo>
                  <a:pt x="4861" y="2721"/>
                </a:lnTo>
                <a:lnTo>
                  <a:pt x="4865" y="2652"/>
                </a:lnTo>
                <a:lnTo>
                  <a:pt x="4869" y="2581"/>
                </a:lnTo>
                <a:lnTo>
                  <a:pt x="4870" y="2508"/>
                </a:lnTo>
                <a:close/>
              </a:path>
            </a:pathLst>
          </a:custGeom>
          <a:solidFill>
            <a:srgbClr val="123E61"/>
          </a:solidFill>
          <a:ln>
            <a:noFill/>
          </a:ln>
        </p:spPr>
        <p:txBody>
          <a:bodyPr vert="horz" wrap="square" lIns="91412" tIns="45706" rIns="91412" bIns="45706" numCol="1" anchor="t" anchorCtr="0" compatLnSpc="1"/>
          <a:lstStyle/>
          <a:p>
            <a:endPar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
        <p:nvSpPr>
          <p:cNvPr id="37" name="淘宝店chenying0907 7"/>
          <p:cNvSpPr/>
          <p:nvPr/>
        </p:nvSpPr>
        <p:spPr bwMode="auto">
          <a:xfrm>
            <a:off x="4597394" y="2029323"/>
            <a:ext cx="966490" cy="966788"/>
          </a:xfrm>
          <a:custGeom>
            <a:avLst/>
            <a:gdLst>
              <a:gd name="T0" fmla="*/ 2 w 4869"/>
              <a:gd name="T1" fmla="*/ 2493 h 4872"/>
              <a:gd name="T2" fmla="*/ 3 w 4869"/>
              <a:gd name="T3" fmla="*/ 2311 h 4872"/>
              <a:gd name="T4" fmla="*/ 76 w 4869"/>
              <a:gd name="T5" fmla="*/ 1827 h 4872"/>
              <a:gd name="T6" fmla="*/ 240 w 4869"/>
              <a:gd name="T7" fmla="*/ 1380 h 4872"/>
              <a:gd name="T8" fmla="*/ 484 w 4869"/>
              <a:gd name="T9" fmla="*/ 979 h 4872"/>
              <a:gd name="T10" fmla="*/ 798 w 4869"/>
              <a:gd name="T11" fmla="*/ 633 h 4872"/>
              <a:gd name="T12" fmla="*/ 1172 w 4869"/>
              <a:gd name="T13" fmla="*/ 353 h 4872"/>
              <a:gd name="T14" fmla="*/ 1598 w 4869"/>
              <a:gd name="T15" fmla="*/ 148 h 4872"/>
              <a:gd name="T16" fmla="*/ 2064 w 4869"/>
              <a:gd name="T17" fmla="*/ 29 h 4872"/>
              <a:gd name="T18" fmla="*/ 2560 w 4869"/>
              <a:gd name="T19" fmla="*/ 4 h 4872"/>
              <a:gd name="T20" fmla="*/ 3043 w 4869"/>
              <a:gd name="T21" fmla="*/ 77 h 4872"/>
              <a:gd name="T22" fmla="*/ 3490 w 4869"/>
              <a:gd name="T23" fmla="*/ 241 h 4872"/>
              <a:gd name="T24" fmla="*/ 3891 w 4869"/>
              <a:gd name="T25" fmla="*/ 484 h 4872"/>
              <a:gd name="T26" fmla="*/ 4237 w 4869"/>
              <a:gd name="T27" fmla="*/ 799 h 4872"/>
              <a:gd name="T28" fmla="*/ 4516 w 4869"/>
              <a:gd name="T29" fmla="*/ 1173 h 4872"/>
              <a:gd name="T30" fmla="*/ 4721 w 4869"/>
              <a:gd name="T31" fmla="*/ 1598 h 4872"/>
              <a:gd name="T32" fmla="*/ 4841 w 4869"/>
              <a:gd name="T33" fmla="*/ 2065 h 4872"/>
              <a:gd name="T34" fmla="*/ 4866 w 4869"/>
              <a:gd name="T35" fmla="*/ 2561 h 4872"/>
              <a:gd name="T36" fmla="*/ 4792 w 4869"/>
              <a:gd name="T37" fmla="*/ 3045 h 4872"/>
              <a:gd name="T38" fmla="*/ 4629 w 4869"/>
              <a:gd name="T39" fmla="*/ 3492 h 4872"/>
              <a:gd name="T40" fmla="*/ 4386 w 4869"/>
              <a:gd name="T41" fmla="*/ 3894 h 4872"/>
              <a:gd name="T42" fmla="*/ 4071 w 4869"/>
              <a:gd name="T43" fmla="*/ 4239 h 4872"/>
              <a:gd name="T44" fmla="*/ 3697 w 4869"/>
              <a:gd name="T45" fmla="*/ 4519 h 4872"/>
              <a:gd name="T46" fmla="*/ 3271 w 4869"/>
              <a:gd name="T47" fmla="*/ 4724 h 4872"/>
              <a:gd name="T48" fmla="*/ 2806 w 4869"/>
              <a:gd name="T49" fmla="*/ 4844 h 4872"/>
              <a:gd name="T50" fmla="*/ 2390 w 4869"/>
              <a:gd name="T51" fmla="*/ 4871 h 4872"/>
              <a:gd name="T52" fmla="*/ 2213 w 4869"/>
              <a:gd name="T53" fmla="*/ 4862 h 4872"/>
              <a:gd name="T54" fmla="*/ 2041 w 4869"/>
              <a:gd name="T55" fmla="*/ 4841 h 4872"/>
              <a:gd name="T56" fmla="*/ 1873 w 4869"/>
              <a:gd name="T57" fmla="*/ 4807 h 4872"/>
              <a:gd name="T58" fmla="*/ 1709 w 4869"/>
              <a:gd name="T59" fmla="*/ 4762 h 4872"/>
              <a:gd name="T60" fmla="*/ 1549 w 4869"/>
              <a:gd name="T61" fmla="*/ 4704 h 4872"/>
              <a:gd name="T62" fmla="*/ 1393 w 4869"/>
              <a:gd name="T63" fmla="*/ 4637 h 4872"/>
              <a:gd name="T64" fmla="*/ 1239 w 4869"/>
              <a:gd name="T65" fmla="*/ 4557 h 4872"/>
              <a:gd name="T66" fmla="*/ 1106 w 4869"/>
              <a:gd name="T67" fmla="*/ 4478 h 4872"/>
              <a:gd name="T68" fmla="*/ 1006 w 4869"/>
              <a:gd name="T69" fmla="*/ 4416 h 4872"/>
              <a:gd name="T70" fmla="*/ 933 w 4869"/>
              <a:gd name="T71" fmla="*/ 4397 h 4872"/>
              <a:gd name="T72" fmla="*/ 872 w 4869"/>
              <a:gd name="T73" fmla="*/ 4416 h 4872"/>
              <a:gd name="T74" fmla="*/ 793 w 4869"/>
              <a:gd name="T75" fmla="*/ 4475 h 4872"/>
              <a:gd name="T76" fmla="*/ 692 w 4869"/>
              <a:gd name="T77" fmla="*/ 4554 h 4872"/>
              <a:gd name="T78" fmla="*/ 580 w 4869"/>
              <a:gd name="T79" fmla="*/ 4616 h 4872"/>
              <a:gd name="T80" fmla="*/ 430 w 4869"/>
              <a:gd name="T81" fmla="*/ 4664 h 4872"/>
              <a:gd name="T82" fmla="*/ 231 w 4869"/>
              <a:gd name="T83" fmla="*/ 4686 h 4872"/>
              <a:gd name="T84" fmla="*/ 231 w 4869"/>
              <a:gd name="T85" fmla="*/ 4649 h 4872"/>
              <a:gd name="T86" fmla="*/ 295 w 4869"/>
              <a:gd name="T87" fmla="*/ 4590 h 4872"/>
              <a:gd name="T88" fmla="*/ 345 w 4869"/>
              <a:gd name="T89" fmla="*/ 4523 h 4872"/>
              <a:gd name="T90" fmla="*/ 381 w 4869"/>
              <a:gd name="T91" fmla="*/ 4448 h 4872"/>
              <a:gd name="T92" fmla="*/ 403 w 4869"/>
              <a:gd name="T93" fmla="*/ 4371 h 4872"/>
              <a:gd name="T94" fmla="*/ 417 w 4869"/>
              <a:gd name="T95" fmla="*/ 4293 h 4872"/>
              <a:gd name="T96" fmla="*/ 417 w 4869"/>
              <a:gd name="T97" fmla="*/ 4163 h 4872"/>
              <a:gd name="T98" fmla="*/ 390 w 4869"/>
              <a:gd name="T99" fmla="*/ 4020 h 4872"/>
              <a:gd name="T100" fmla="*/ 340 w 4869"/>
              <a:gd name="T101" fmla="*/ 3867 h 4872"/>
              <a:gd name="T102" fmla="*/ 222 w 4869"/>
              <a:gd name="T103" fmla="*/ 3567 h 4872"/>
              <a:gd name="T104" fmla="*/ 133 w 4869"/>
              <a:gd name="T105" fmla="*/ 3320 h 4872"/>
              <a:gd name="T106" fmla="*/ 70 w 4869"/>
              <a:gd name="T107" fmla="*/ 3099 h 4872"/>
              <a:gd name="T108" fmla="*/ 23 w 4869"/>
              <a:gd name="T109" fmla="*/ 2853 h 4872"/>
              <a:gd name="T110" fmla="*/ 1 w 4869"/>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69" h="4872">
                <a:moveTo>
                  <a:pt x="0" y="2508"/>
                </a:moveTo>
                <a:lnTo>
                  <a:pt x="1" y="2510"/>
                </a:lnTo>
                <a:lnTo>
                  <a:pt x="2" y="2512"/>
                </a:lnTo>
                <a:lnTo>
                  <a:pt x="2" y="2493"/>
                </a:lnTo>
                <a:lnTo>
                  <a:pt x="1" y="2474"/>
                </a:lnTo>
                <a:lnTo>
                  <a:pt x="0" y="2455"/>
                </a:lnTo>
                <a:lnTo>
                  <a:pt x="0" y="2436"/>
                </a:lnTo>
                <a:lnTo>
                  <a:pt x="3" y="2311"/>
                </a:lnTo>
                <a:lnTo>
                  <a:pt x="12" y="2187"/>
                </a:lnTo>
                <a:lnTo>
                  <a:pt x="28" y="2065"/>
                </a:lnTo>
                <a:lnTo>
                  <a:pt x="49" y="1945"/>
                </a:lnTo>
                <a:lnTo>
                  <a:pt x="76" y="1827"/>
                </a:lnTo>
                <a:lnTo>
                  <a:pt x="109" y="1712"/>
                </a:lnTo>
                <a:lnTo>
                  <a:pt x="147" y="1598"/>
                </a:lnTo>
                <a:lnTo>
                  <a:pt x="191" y="1488"/>
                </a:lnTo>
                <a:lnTo>
                  <a:pt x="240" y="1380"/>
                </a:lnTo>
                <a:lnTo>
                  <a:pt x="294" y="1276"/>
                </a:lnTo>
                <a:lnTo>
                  <a:pt x="352" y="1173"/>
                </a:lnTo>
                <a:lnTo>
                  <a:pt x="416" y="1074"/>
                </a:lnTo>
                <a:lnTo>
                  <a:pt x="484" y="979"/>
                </a:lnTo>
                <a:lnTo>
                  <a:pt x="556" y="887"/>
                </a:lnTo>
                <a:lnTo>
                  <a:pt x="633" y="799"/>
                </a:lnTo>
                <a:lnTo>
                  <a:pt x="713" y="714"/>
                </a:lnTo>
                <a:lnTo>
                  <a:pt x="798" y="633"/>
                </a:lnTo>
                <a:lnTo>
                  <a:pt x="887" y="556"/>
                </a:lnTo>
                <a:lnTo>
                  <a:pt x="978" y="484"/>
                </a:lnTo>
                <a:lnTo>
                  <a:pt x="1074" y="416"/>
                </a:lnTo>
                <a:lnTo>
                  <a:pt x="1172" y="353"/>
                </a:lnTo>
                <a:lnTo>
                  <a:pt x="1274" y="295"/>
                </a:lnTo>
                <a:lnTo>
                  <a:pt x="1379" y="241"/>
                </a:lnTo>
                <a:lnTo>
                  <a:pt x="1487" y="192"/>
                </a:lnTo>
                <a:lnTo>
                  <a:pt x="1598" y="148"/>
                </a:lnTo>
                <a:lnTo>
                  <a:pt x="1710" y="110"/>
                </a:lnTo>
                <a:lnTo>
                  <a:pt x="1826" y="77"/>
                </a:lnTo>
                <a:lnTo>
                  <a:pt x="1944" y="50"/>
                </a:lnTo>
                <a:lnTo>
                  <a:pt x="2064" y="29"/>
                </a:lnTo>
                <a:lnTo>
                  <a:pt x="2186" y="13"/>
                </a:lnTo>
                <a:lnTo>
                  <a:pt x="2310" y="4"/>
                </a:lnTo>
                <a:lnTo>
                  <a:pt x="2435" y="0"/>
                </a:lnTo>
                <a:lnTo>
                  <a:pt x="2560" y="4"/>
                </a:lnTo>
                <a:lnTo>
                  <a:pt x="2684" y="13"/>
                </a:lnTo>
                <a:lnTo>
                  <a:pt x="2806" y="29"/>
                </a:lnTo>
                <a:lnTo>
                  <a:pt x="2925" y="50"/>
                </a:lnTo>
                <a:lnTo>
                  <a:pt x="3043" y="77"/>
                </a:lnTo>
                <a:lnTo>
                  <a:pt x="3158" y="110"/>
                </a:lnTo>
                <a:lnTo>
                  <a:pt x="3271" y="148"/>
                </a:lnTo>
                <a:lnTo>
                  <a:pt x="3383" y="192"/>
                </a:lnTo>
                <a:lnTo>
                  <a:pt x="3490" y="241"/>
                </a:lnTo>
                <a:lnTo>
                  <a:pt x="3594" y="295"/>
                </a:lnTo>
                <a:lnTo>
                  <a:pt x="3697" y="353"/>
                </a:lnTo>
                <a:lnTo>
                  <a:pt x="3796" y="416"/>
                </a:lnTo>
                <a:lnTo>
                  <a:pt x="3891" y="484"/>
                </a:lnTo>
                <a:lnTo>
                  <a:pt x="3983" y="556"/>
                </a:lnTo>
                <a:lnTo>
                  <a:pt x="4071" y="633"/>
                </a:lnTo>
                <a:lnTo>
                  <a:pt x="4156" y="714"/>
                </a:lnTo>
                <a:lnTo>
                  <a:pt x="4237" y="799"/>
                </a:lnTo>
                <a:lnTo>
                  <a:pt x="4313" y="887"/>
                </a:lnTo>
                <a:lnTo>
                  <a:pt x="4386" y="979"/>
                </a:lnTo>
                <a:lnTo>
                  <a:pt x="4453" y="1074"/>
                </a:lnTo>
                <a:lnTo>
                  <a:pt x="4516" y="1173"/>
                </a:lnTo>
                <a:lnTo>
                  <a:pt x="4575" y="1276"/>
                </a:lnTo>
                <a:lnTo>
                  <a:pt x="4629" y="1380"/>
                </a:lnTo>
                <a:lnTo>
                  <a:pt x="4677" y="1488"/>
                </a:lnTo>
                <a:lnTo>
                  <a:pt x="4721" y="1598"/>
                </a:lnTo>
                <a:lnTo>
                  <a:pt x="4760" y="1712"/>
                </a:lnTo>
                <a:lnTo>
                  <a:pt x="4792" y="1827"/>
                </a:lnTo>
                <a:lnTo>
                  <a:pt x="4819" y="1945"/>
                </a:lnTo>
                <a:lnTo>
                  <a:pt x="4841" y="2065"/>
                </a:lnTo>
                <a:lnTo>
                  <a:pt x="4857" y="2187"/>
                </a:lnTo>
                <a:lnTo>
                  <a:pt x="4866" y="2311"/>
                </a:lnTo>
                <a:lnTo>
                  <a:pt x="4869" y="2436"/>
                </a:lnTo>
                <a:lnTo>
                  <a:pt x="4866" y="2561"/>
                </a:lnTo>
                <a:lnTo>
                  <a:pt x="4857" y="2685"/>
                </a:lnTo>
                <a:lnTo>
                  <a:pt x="4841" y="2807"/>
                </a:lnTo>
                <a:lnTo>
                  <a:pt x="4819" y="2927"/>
                </a:lnTo>
                <a:lnTo>
                  <a:pt x="4792" y="3045"/>
                </a:lnTo>
                <a:lnTo>
                  <a:pt x="4760" y="3161"/>
                </a:lnTo>
                <a:lnTo>
                  <a:pt x="4721" y="3274"/>
                </a:lnTo>
                <a:lnTo>
                  <a:pt x="4677" y="3384"/>
                </a:lnTo>
                <a:lnTo>
                  <a:pt x="4629" y="3492"/>
                </a:lnTo>
                <a:lnTo>
                  <a:pt x="4575" y="3597"/>
                </a:lnTo>
                <a:lnTo>
                  <a:pt x="4516" y="3699"/>
                </a:lnTo>
                <a:lnTo>
                  <a:pt x="4453" y="3798"/>
                </a:lnTo>
                <a:lnTo>
                  <a:pt x="4386" y="3894"/>
                </a:lnTo>
                <a:lnTo>
                  <a:pt x="4313" y="3985"/>
                </a:lnTo>
                <a:lnTo>
                  <a:pt x="4237" y="4074"/>
                </a:lnTo>
                <a:lnTo>
                  <a:pt x="4156" y="4159"/>
                </a:lnTo>
                <a:lnTo>
                  <a:pt x="4071" y="4239"/>
                </a:lnTo>
                <a:lnTo>
                  <a:pt x="3983" y="4315"/>
                </a:lnTo>
                <a:lnTo>
                  <a:pt x="3891" y="4388"/>
                </a:lnTo>
                <a:lnTo>
                  <a:pt x="3796" y="4456"/>
                </a:lnTo>
                <a:lnTo>
                  <a:pt x="3697" y="4519"/>
                </a:lnTo>
                <a:lnTo>
                  <a:pt x="3594" y="4578"/>
                </a:lnTo>
                <a:lnTo>
                  <a:pt x="3490" y="4631"/>
                </a:lnTo>
                <a:lnTo>
                  <a:pt x="3383" y="4681"/>
                </a:lnTo>
                <a:lnTo>
                  <a:pt x="3271" y="4724"/>
                </a:lnTo>
                <a:lnTo>
                  <a:pt x="3158" y="4762"/>
                </a:lnTo>
                <a:lnTo>
                  <a:pt x="3043" y="4796"/>
                </a:lnTo>
                <a:lnTo>
                  <a:pt x="2925" y="4823"/>
                </a:lnTo>
                <a:lnTo>
                  <a:pt x="2806" y="4844"/>
                </a:lnTo>
                <a:lnTo>
                  <a:pt x="2684" y="4859"/>
                </a:lnTo>
                <a:lnTo>
                  <a:pt x="2560" y="4869"/>
                </a:lnTo>
                <a:lnTo>
                  <a:pt x="2435" y="4872"/>
                </a:lnTo>
                <a:lnTo>
                  <a:pt x="2390" y="4871"/>
                </a:lnTo>
                <a:lnTo>
                  <a:pt x="2345" y="4870"/>
                </a:lnTo>
                <a:lnTo>
                  <a:pt x="2301" y="4868"/>
                </a:lnTo>
                <a:lnTo>
                  <a:pt x="2257" y="4866"/>
                </a:lnTo>
                <a:lnTo>
                  <a:pt x="2213" y="4862"/>
                </a:lnTo>
                <a:lnTo>
                  <a:pt x="2169" y="4858"/>
                </a:lnTo>
                <a:lnTo>
                  <a:pt x="2126" y="4853"/>
                </a:lnTo>
                <a:lnTo>
                  <a:pt x="2083" y="4848"/>
                </a:lnTo>
                <a:lnTo>
                  <a:pt x="2041" y="4841"/>
                </a:lnTo>
                <a:lnTo>
                  <a:pt x="1998" y="4833"/>
                </a:lnTo>
                <a:lnTo>
                  <a:pt x="1956" y="4825"/>
                </a:lnTo>
                <a:lnTo>
                  <a:pt x="1914" y="4817"/>
                </a:lnTo>
                <a:lnTo>
                  <a:pt x="1873" y="4807"/>
                </a:lnTo>
                <a:lnTo>
                  <a:pt x="1831" y="4797"/>
                </a:lnTo>
                <a:lnTo>
                  <a:pt x="1790" y="4786"/>
                </a:lnTo>
                <a:lnTo>
                  <a:pt x="1750" y="4774"/>
                </a:lnTo>
                <a:lnTo>
                  <a:pt x="1709" y="4762"/>
                </a:lnTo>
                <a:lnTo>
                  <a:pt x="1669" y="4748"/>
                </a:lnTo>
                <a:lnTo>
                  <a:pt x="1628" y="4735"/>
                </a:lnTo>
                <a:lnTo>
                  <a:pt x="1589" y="4720"/>
                </a:lnTo>
                <a:lnTo>
                  <a:pt x="1549" y="4704"/>
                </a:lnTo>
                <a:lnTo>
                  <a:pt x="1510" y="4689"/>
                </a:lnTo>
                <a:lnTo>
                  <a:pt x="1470" y="4672"/>
                </a:lnTo>
                <a:lnTo>
                  <a:pt x="1431" y="4655"/>
                </a:lnTo>
                <a:lnTo>
                  <a:pt x="1393" y="4637"/>
                </a:lnTo>
                <a:lnTo>
                  <a:pt x="1353" y="4618"/>
                </a:lnTo>
                <a:lnTo>
                  <a:pt x="1315" y="4597"/>
                </a:lnTo>
                <a:lnTo>
                  <a:pt x="1276" y="4577"/>
                </a:lnTo>
                <a:lnTo>
                  <a:pt x="1239" y="4557"/>
                </a:lnTo>
                <a:lnTo>
                  <a:pt x="1201" y="4535"/>
                </a:lnTo>
                <a:lnTo>
                  <a:pt x="1164" y="4513"/>
                </a:lnTo>
                <a:lnTo>
                  <a:pt x="1125" y="4489"/>
                </a:lnTo>
                <a:lnTo>
                  <a:pt x="1106" y="4478"/>
                </a:lnTo>
                <a:lnTo>
                  <a:pt x="1083" y="4463"/>
                </a:lnTo>
                <a:lnTo>
                  <a:pt x="1057" y="4447"/>
                </a:lnTo>
                <a:lnTo>
                  <a:pt x="1026" y="4428"/>
                </a:lnTo>
                <a:lnTo>
                  <a:pt x="1006" y="4416"/>
                </a:lnTo>
                <a:lnTo>
                  <a:pt x="986" y="4407"/>
                </a:lnTo>
                <a:lnTo>
                  <a:pt x="968" y="4401"/>
                </a:lnTo>
                <a:lnTo>
                  <a:pt x="950" y="4398"/>
                </a:lnTo>
                <a:lnTo>
                  <a:pt x="933" y="4397"/>
                </a:lnTo>
                <a:lnTo>
                  <a:pt x="917" y="4399"/>
                </a:lnTo>
                <a:lnTo>
                  <a:pt x="901" y="4402"/>
                </a:lnTo>
                <a:lnTo>
                  <a:pt x="887" y="4408"/>
                </a:lnTo>
                <a:lnTo>
                  <a:pt x="872" y="4416"/>
                </a:lnTo>
                <a:lnTo>
                  <a:pt x="856" y="4425"/>
                </a:lnTo>
                <a:lnTo>
                  <a:pt x="841" y="4436"/>
                </a:lnTo>
                <a:lnTo>
                  <a:pt x="826" y="4448"/>
                </a:lnTo>
                <a:lnTo>
                  <a:pt x="793" y="4475"/>
                </a:lnTo>
                <a:lnTo>
                  <a:pt x="756" y="4506"/>
                </a:lnTo>
                <a:lnTo>
                  <a:pt x="736" y="4522"/>
                </a:lnTo>
                <a:lnTo>
                  <a:pt x="714" y="4539"/>
                </a:lnTo>
                <a:lnTo>
                  <a:pt x="692" y="4554"/>
                </a:lnTo>
                <a:lnTo>
                  <a:pt x="667" y="4570"/>
                </a:lnTo>
                <a:lnTo>
                  <a:pt x="640" y="4586"/>
                </a:lnTo>
                <a:lnTo>
                  <a:pt x="612" y="4602"/>
                </a:lnTo>
                <a:lnTo>
                  <a:pt x="580" y="4616"/>
                </a:lnTo>
                <a:lnTo>
                  <a:pt x="547" y="4630"/>
                </a:lnTo>
                <a:lnTo>
                  <a:pt x="511" y="4642"/>
                </a:lnTo>
                <a:lnTo>
                  <a:pt x="472" y="4654"/>
                </a:lnTo>
                <a:lnTo>
                  <a:pt x="430" y="4664"/>
                </a:lnTo>
                <a:lnTo>
                  <a:pt x="386" y="4672"/>
                </a:lnTo>
                <a:lnTo>
                  <a:pt x="338" y="4678"/>
                </a:lnTo>
                <a:lnTo>
                  <a:pt x="286" y="4683"/>
                </a:lnTo>
                <a:lnTo>
                  <a:pt x="231" y="4686"/>
                </a:lnTo>
                <a:lnTo>
                  <a:pt x="172" y="4686"/>
                </a:lnTo>
                <a:lnTo>
                  <a:pt x="192" y="4675"/>
                </a:lnTo>
                <a:lnTo>
                  <a:pt x="213" y="4663"/>
                </a:lnTo>
                <a:lnTo>
                  <a:pt x="231" y="4649"/>
                </a:lnTo>
                <a:lnTo>
                  <a:pt x="249" y="4636"/>
                </a:lnTo>
                <a:lnTo>
                  <a:pt x="266" y="4621"/>
                </a:lnTo>
                <a:lnTo>
                  <a:pt x="280" y="4606"/>
                </a:lnTo>
                <a:lnTo>
                  <a:pt x="295" y="4590"/>
                </a:lnTo>
                <a:lnTo>
                  <a:pt x="310" y="4575"/>
                </a:lnTo>
                <a:lnTo>
                  <a:pt x="322" y="4558"/>
                </a:lnTo>
                <a:lnTo>
                  <a:pt x="333" y="4541"/>
                </a:lnTo>
                <a:lnTo>
                  <a:pt x="345" y="4523"/>
                </a:lnTo>
                <a:lnTo>
                  <a:pt x="355" y="4505"/>
                </a:lnTo>
                <a:lnTo>
                  <a:pt x="364" y="4487"/>
                </a:lnTo>
                <a:lnTo>
                  <a:pt x="373" y="4468"/>
                </a:lnTo>
                <a:lnTo>
                  <a:pt x="381" y="4448"/>
                </a:lnTo>
                <a:lnTo>
                  <a:pt x="387" y="4429"/>
                </a:lnTo>
                <a:lnTo>
                  <a:pt x="393" y="4410"/>
                </a:lnTo>
                <a:lnTo>
                  <a:pt x="399" y="4391"/>
                </a:lnTo>
                <a:lnTo>
                  <a:pt x="403" y="4371"/>
                </a:lnTo>
                <a:lnTo>
                  <a:pt x="408" y="4351"/>
                </a:lnTo>
                <a:lnTo>
                  <a:pt x="411" y="4332"/>
                </a:lnTo>
                <a:lnTo>
                  <a:pt x="414" y="4312"/>
                </a:lnTo>
                <a:lnTo>
                  <a:pt x="417" y="4293"/>
                </a:lnTo>
                <a:lnTo>
                  <a:pt x="418" y="4274"/>
                </a:lnTo>
                <a:lnTo>
                  <a:pt x="420" y="4235"/>
                </a:lnTo>
                <a:lnTo>
                  <a:pt x="419" y="4198"/>
                </a:lnTo>
                <a:lnTo>
                  <a:pt x="417" y="4163"/>
                </a:lnTo>
                <a:lnTo>
                  <a:pt x="413" y="4129"/>
                </a:lnTo>
                <a:lnTo>
                  <a:pt x="407" y="4093"/>
                </a:lnTo>
                <a:lnTo>
                  <a:pt x="399" y="4057"/>
                </a:lnTo>
                <a:lnTo>
                  <a:pt x="390" y="4020"/>
                </a:lnTo>
                <a:lnTo>
                  <a:pt x="379" y="3983"/>
                </a:lnTo>
                <a:lnTo>
                  <a:pt x="367" y="3944"/>
                </a:lnTo>
                <a:lnTo>
                  <a:pt x="354" y="3906"/>
                </a:lnTo>
                <a:lnTo>
                  <a:pt x="340" y="3867"/>
                </a:lnTo>
                <a:lnTo>
                  <a:pt x="324" y="3826"/>
                </a:lnTo>
                <a:lnTo>
                  <a:pt x="293" y="3744"/>
                </a:lnTo>
                <a:lnTo>
                  <a:pt x="258" y="3657"/>
                </a:lnTo>
                <a:lnTo>
                  <a:pt x="222" y="3567"/>
                </a:lnTo>
                <a:lnTo>
                  <a:pt x="186" y="3471"/>
                </a:lnTo>
                <a:lnTo>
                  <a:pt x="168" y="3421"/>
                </a:lnTo>
                <a:lnTo>
                  <a:pt x="150" y="3372"/>
                </a:lnTo>
                <a:lnTo>
                  <a:pt x="133" y="3320"/>
                </a:lnTo>
                <a:lnTo>
                  <a:pt x="116" y="3266"/>
                </a:lnTo>
                <a:lnTo>
                  <a:pt x="100" y="3212"/>
                </a:lnTo>
                <a:lnTo>
                  <a:pt x="84" y="3155"/>
                </a:lnTo>
                <a:lnTo>
                  <a:pt x="70" y="3099"/>
                </a:lnTo>
                <a:lnTo>
                  <a:pt x="57" y="3039"/>
                </a:lnTo>
                <a:lnTo>
                  <a:pt x="45" y="2979"/>
                </a:lnTo>
                <a:lnTo>
                  <a:pt x="34" y="2917"/>
                </a:lnTo>
                <a:lnTo>
                  <a:pt x="23" y="2853"/>
                </a:lnTo>
                <a:lnTo>
                  <a:pt x="15" y="2788"/>
                </a:lnTo>
                <a:lnTo>
                  <a:pt x="9" y="2721"/>
                </a:lnTo>
                <a:lnTo>
                  <a:pt x="4" y="2651"/>
                </a:lnTo>
                <a:lnTo>
                  <a:pt x="1" y="2581"/>
                </a:lnTo>
                <a:lnTo>
                  <a:pt x="0" y="2508"/>
                </a:lnTo>
                <a:close/>
              </a:path>
            </a:pathLst>
          </a:custGeom>
          <a:solidFill>
            <a:schemeClr val="bg1"/>
          </a:solidFill>
          <a:ln>
            <a:noFill/>
          </a:ln>
        </p:spPr>
        <p:txBody>
          <a:bodyPr vert="horz" wrap="square" lIns="91412" tIns="45706" rIns="91412" bIns="45706" numCol="1" anchor="t" anchorCtr="0" compatLnSpc="1"/>
          <a:lstStyle/>
          <a:p>
            <a:endPar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
        <p:nvSpPr>
          <p:cNvPr id="40" name="淘宝店chenying0907 9"/>
          <p:cNvSpPr/>
          <p:nvPr/>
        </p:nvSpPr>
        <p:spPr bwMode="auto">
          <a:xfrm>
            <a:off x="3627730" y="2807198"/>
            <a:ext cx="966490" cy="966788"/>
          </a:xfrm>
          <a:custGeom>
            <a:avLst/>
            <a:gdLst>
              <a:gd name="T0" fmla="*/ 4867 w 4869"/>
              <a:gd name="T1" fmla="*/ 2493 h 4872"/>
              <a:gd name="T2" fmla="*/ 4866 w 4869"/>
              <a:gd name="T3" fmla="*/ 2310 h 4872"/>
              <a:gd name="T4" fmla="*/ 4793 w 4869"/>
              <a:gd name="T5" fmla="*/ 1827 h 4872"/>
              <a:gd name="T6" fmla="*/ 4629 w 4869"/>
              <a:gd name="T7" fmla="*/ 1380 h 4872"/>
              <a:gd name="T8" fmla="*/ 4385 w 4869"/>
              <a:gd name="T9" fmla="*/ 978 h 4872"/>
              <a:gd name="T10" fmla="*/ 4071 w 4869"/>
              <a:gd name="T11" fmla="*/ 632 h 4872"/>
              <a:gd name="T12" fmla="*/ 3697 w 4869"/>
              <a:gd name="T13" fmla="*/ 353 h 4872"/>
              <a:gd name="T14" fmla="*/ 3271 w 4869"/>
              <a:gd name="T15" fmla="*/ 147 h 4872"/>
              <a:gd name="T16" fmla="*/ 2805 w 4869"/>
              <a:gd name="T17" fmla="*/ 28 h 4872"/>
              <a:gd name="T18" fmla="*/ 2309 w 4869"/>
              <a:gd name="T19" fmla="*/ 3 h 4872"/>
              <a:gd name="T20" fmla="*/ 1826 w 4869"/>
              <a:gd name="T21" fmla="*/ 76 h 4872"/>
              <a:gd name="T22" fmla="*/ 1379 w 4869"/>
              <a:gd name="T23" fmla="*/ 240 h 4872"/>
              <a:gd name="T24" fmla="*/ 978 w 4869"/>
              <a:gd name="T25" fmla="*/ 483 h 4872"/>
              <a:gd name="T26" fmla="*/ 632 w 4869"/>
              <a:gd name="T27" fmla="*/ 798 h 4872"/>
              <a:gd name="T28" fmla="*/ 353 w 4869"/>
              <a:gd name="T29" fmla="*/ 1172 h 4872"/>
              <a:gd name="T30" fmla="*/ 148 w 4869"/>
              <a:gd name="T31" fmla="*/ 1599 h 4872"/>
              <a:gd name="T32" fmla="*/ 28 w 4869"/>
              <a:gd name="T33" fmla="*/ 2065 h 4872"/>
              <a:gd name="T34" fmla="*/ 3 w 4869"/>
              <a:gd name="T35" fmla="*/ 2561 h 4872"/>
              <a:gd name="T36" fmla="*/ 77 w 4869"/>
              <a:gd name="T37" fmla="*/ 3044 h 4872"/>
              <a:gd name="T38" fmla="*/ 240 w 4869"/>
              <a:gd name="T39" fmla="*/ 3492 h 4872"/>
              <a:gd name="T40" fmla="*/ 483 w 4869"/>
              <a:gd name="T41" fmla="*/ 3893 h 4872"/>
              <a:gd name="T42" fmla="*/ 798 w 4869"/>
              <a:gd name="T43" fmla="*/ 4239 h 4872"/>
              <a:gd name="T44" fmla="*/ 1172 w 4869"/>
              <a:gd name="T45" fmla="*/ 4519 h 4872"/>
              <a:gd name="T46" fmla="*/ 1598 w 4869"/>
              <a:gd name="T47" fmla="*/ 4724 h 4872"/>
              <a:gd name="T48" fmla="*/ 2063 w 4869"/>
              <a:gd name="T49" fmla="*/ 4843 h 4872"/>
              <a:gd name="T50" fmla="*/ 2479 w 4869"/>
              <a:gd name="T51" fmla="*/ 4871 h 4872"/>
              <a:gd name="T52" fmla="*/ 2656 w 4869"/>
              <a:gd name="T53" fmla="*/ 4862 h 4872"/>
              <a:gd name="T54" fmla="*/ 2828 w 4869"/>
              <a:gd name="T55" fmla="*/ 4840 h 4872"/>
              <a:gd name="T56" fmla="*/ 2996 w 4869"/>
              <a:gd name="T57" fmla="*/ 4806 h 4872"/>
              <a:gd name="T58" fmla="*/ 3160 w 4869"/>
              <a:gd name="T59" fmla="*/ 4761 h 4872"/>
              <a:gd name="T60" fmla="*/ 3320 w 4869"/>
              <a:gd name="T61" fmla="*/ 4705 h 4872"/>
              <a:gd name="T62" fmla="*/ 3476 w 4869"/>
              <a:gd name="T63" fmla="*/ 4636 h 4872"/>
              <a:gd name="T64" fmla="*/ 3630 w 4869"/>
              <a:gd name="T65" fmla="*/ 4556 h 4872"/>
              <a:gd name="T66" fmla="*/ 3763 w 4869"/>
              <a:gd name="T67" fmla="*/ 4477 h 4872"/>
              <a:gd name="T68" fmla="*/ 3863 w 4869"/>
              <a:gd name="T69" fmla="*/ 4415 h 4872"/>
              <a:gd name="T70" fmla="*/ 3936 w 4869"/>
              <a:gd name="T71" fmla="*/ 4397 h 4872"/>
              <a:gd name="T72" fmla="*/ 3997 w 4869"/>
              <a:gd name="T73" fmla="*/ 4415 h 4872"/>
              <a:gd name="T74" fmla="*/ 4076 w 4869"/>
              <a:gd name="T75" fmla="*/ 4475 h 4872"/>
              <a:gd name="T76" fmla="*/ 4177 w 4869"/>
              <a:gd name="T77" fmla="*/ 4554 h 4872"/>
              <a:gd name="T78" fmla="*/ 4289 w 4869"/>
              <a:gd name="T79" fmla="*/ 4616 h 4872"/>
              <a:gd name="T80" fmla="*/ 4439 w 4869"/>
              <a:gd name="T81" fmla="*/ 4663 h 4872"/>
              <a:gd name="T82" fmla="*/ 4638 w 4869"/>
              <a:gd name="T83" fmla="*/ 4686 h 4872"/>
              <a:gd name="T84" fmla="*/ 4638 w 4869"/>
              <a:gd name="T85" fmla="*/ 4650 h 4872"/>
              <a:gd name="T86" fmla="*/ 4574 w 4869"/>
              <a:gd name="T87" fmla="*/ 4590 h 4872"/>
              <a:gd name="T88" fmla="*/ 4524 w 4869"/>
              <a:gd name="T89" fmla="*/ 4522 h 4872"/>
              <a:gd name="T90" fmla="*/ 4488 w 4869"/>
              <a:gd name="T91" fmla="*/ 4448 h 4872"/>
              <a:gd name="T92" fmla="*/ 4466 w 4869"/>
              <a:gd name="T93" fmla="*/ 4371 h 4872"/>
              <a:gd name="T94" fmla="*/ 4452 w 4869"/>
              <a:gd name="T95" fmla="*/ 4292 h 4872"/>
              <a:gd name="T96" fmla="*/ 4452 w 4869"/>
              <a:gd name="T97" fmla="*/ 4162 h 4872"/>
              <a:gd name="T98" fmla="*/ 4479 w 4869"/>
              <a:gd name="T99" fmla="*/ 4019 h 4872"/>
              <a:gd name="T100" fmla="*/ 4529 w 4869"/>
              <a:gd name="T101" fmla="*/ 3866 h 4872"/>
              <a:gd name="T102" fmla="*/ 4647 w 4869"/>
              <a:gd name="T103" fmla="*/ 3566 h 4872"/>
              <a:gd name="T104" fmla="*/ 4736 w 4869"/>
              <a:gd name="T105" fmla="*/ 3319 h 4872"/>
              <a:gd name="T106" fmla="*/ 4799 w 4869"/>
              <a:gd name="T107" fmla="*/ 3098 h 4872"/>
              <a:gd name="T108" fmla="*/ 4846 w 4869"/>
              <a:gd name="T109" fmla="*/ 2852 h 4872"/>
              <a:gd name="T110" fmla="*/ 4868 w 4869"/>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69" h="4872">
                <a:moveTo>
                  <a:pt x="4869" y="2508"/>
                </a:moveTo>
                <a:lnTo>
                  <a:pt x="4868" y="2510"/>
                </a:lnTo>
                <a:lnTo>
                  <a:pt x="4867" y="2512"/>
                </a:lnTo>
                <a:lnTo>
                  <a:pt x="4867" y="2493"/>
                </a:lnTo>
                <a:lnTo>
                  <a:pt x="4868" y="2473"/>
                </a:lnTo>
                <a:lnTo>
                  <a:pt x="4869" y="2454"/>
                </a:lnTo>
                <a:lnTo>
                  <a:pt x="4869" y="2436"/>
                </a:lnTo>
                <a:lnTo>
                  <a:pt x="4866" y="2310"/>
                </a:lnTo>
                <a:lnTo>
                  <a:pt x="4857" y="2187"/>
                </a:lnTo>
                <a:lnTo>
                  <a:pt x="4841" y="2065"/>
                </a:lnTo>
                <a:lnTo>
                  <a:pt x="4820" y="1945"/>
                </a:lnTo>
                <a:lnTo>
                  <a:pt x="4793" y="1827"/>
                </a:lnTo>
                <a:lnTo>
                  <a:pt x="4760" y="1711"/>
                </a:lnTo>
                <a:lnTo>
                  <a:pt x="4722" y="1599"/>
                </a:lnTo>
                <a:lnTo>
                  <a:pt x="4678" y="1488"/>
                </a:lnTo>
                <a:lnTo>
                  <a:pt x="4629" y="1380"/>
                </a:lnTo>
                <a:lnTo>
                  <a:pt x="4575" y="1275"/>
                </a:lnTo>
                <a:lnTo>
                  <a:pt x="4517" y="1172"/>
                </a:lnTo>
                <a:lnTo>
                  <a:pt x="4453" y="1074"/>
                </a:lnTo>
                <a:lnTo>
                  <a:pt x="4385" y="978"/>
                </a:lnTo>
                <a:lnTo>
                  <a:pt x="4313" y="886"/>
                </a:lnTo>
                <a:lnTo>
                  <a:pt x="4236" y="798"/>
                </a:lnTo>
                <a:lnTo>
                  <a:pt x="4156" y="713"/>
                </a:lnTo>
                <a:lnTo>
                  <a:pt x="4071" y="632"/>
                </a:lnTo>
                <a:lnTo>
                  <a:pt x="3982" y="557"/>
                </a:lnTo>
                <a:lnTo>
                  <a:pt x="3891" y="483"/>
                </a:lnTo>
                <a:lnTo>
                  <a:pt x="3795" y="416"/>
                </a:lnTo>
                <a:lnTo>
                  <a:pt x="3697" y="353"/>
                </a:lnTo>
                <a:lnTo>
                  <a:pt x="3595" y="294"/>
                </a:lnTo>
                <a:lnTo>
                  <a:pt x="3490" y="240"/>
                </a:lnTo>
                <a:lnTo>
                  <a:pt x="3382" y="191"/>
                </a:lnTo>
                <a:lnTo>
                  <a:pt x="3271" y="147"/>
                </a:lnTo>
                <a:lnTo>
                  <a:pt x="3159" y="109"/>
                </a:lnTo>
                <a:lnTo>
                  <a:pt x="3043" y="76"/>
                </a:lnTo>
                <a:lnTo>
                  <a:pt x="2925" y="49"/>
                </a:lnTo>
                <a:lnTo>
                  <a:pt x="2805" y="28"/>
                </a:lnTo>
                <a:lnTo>
                  <a:pt x="2683" y="12"/>
                </a:lnTo>
                <a:lnTo>
                  <a:pt x="2559" y="3"/>
                </a:lnTo>
                <a:lnTo>
                  <a:pt x="2434" y="0"/>
                </a:lnTo>
                <a:lnTo>
                  <a:pt x="2309" y="3"/>
                </a:lnTo>
                <a:lnTo>
                  <a:pt x="2185" y="12"/>
                </a:lnTo>
                <a:lnTo>
                  <a:pt x="2063" y="28"/>
                </a:lnTo>
                <a:lnTo>
                  <a:pt x="1944" y="49"/>
                </a:lnTo>
                <a:lnTo>
                  <a:pt x="1826" y="76"/>
                </a:lnTo>
                <a:lnTo>
                  <a:pt x="1711" y="109"/>
                </a:lnTo>
                <a:lnTo>
                  <a:pt x="1598" y="147"/>
                </a:lnTo>
                <a:lnTo>
                  <a:pt x="1486" y="191"/>
                </a:lnTo>
                <a:lnTo>
                  <a:pt x="1379" y="240"/>
                </a:lnTo>
                <a:lnTo>
                  <a:pt x="1275" y="294"/>
                </a:lnTo>
                <a:lnTo>
                  <a:pt x="1172" y="353"/>
                </a:lnTo>
                <a:lnTo>
                  <a:pt x="1073" y="416"/>
                </a:lnTo>
                <a:lnTo>
                  <a:pt x="978" y="483"/>
                </a:lnTo>
                <a:lnTo>
                  <a:pt x="886" y="557"/>
                </a:lnTo>
                <a:lnTo>
                  <a:pt x="798" y="632"/>
                </a:lnTo>
                <a:lnTo>
                  <a:pt x="713" y="713"/>
                </a:lnTo>
                <a:lnTo>
                  <a:pt x="632" y="798"/>
                </a:lnTo>
                <a:lnTo>
                  <a:pt x="556" y="886"/>
                </a:lnTo>
                <a:lnTo>
                  <a:pt x="483" y="978"/>
                </a:lnTo>
                <a:lnTo>
                  <a:pt x="416" y="1074"/>
                </a:lnTo>
                <a:lnTo>
                  <a:pt x="353" y="1172"/>
                </a:lnTo>
                <a:lnTo>
                  <a:pt x="294" y="1275"/>
                </a:lnTo>
                <a:lnTo>
                  <a:pt x="240" y="1380"/>
                </a:lnTo>
                <a:lnTo>
                  <a:pt x="192" y="1488"/>
                </a:lnTo>
                <a:lnTo>
                  <a:pt x="148" y="1599"/>
                </a:lnTo>
                <a:lnTo>
                  <a:pt x="109" y="1711"/>
                </a:lnTo>
                <a:lnTo>
                  <a:pt x="77" y="1827"/>
                </a:lnTo>
                <a:lnTo>
                  <a:pt x="50" y="1945"/>
                </a:lnTo>
                <a:lnTo>
                  <a:pt x="28" y="2065"/>
                </a:lnTo>
                <a:lnTo>
                  <a:pt x="12" y="2187"/>
                </a:lnTo>
                <a:lnTo>
                  <a:pt x="3" y="2310"/>
                </a:lnTo>
                <a:lnTo>
                  <a:pt x="0" y="2436"/>
                </a:lnTo>
                <a:lnTo>
                  <a:pt x="3" y="2561"/>
                </a:lnTo>
                <a:lnTo>
                  <a:pt x="12" y="2684"/>
                </a:lnTo>
                <a:lnTo>
                  <a:pt x="28" y="2807"/>
                </a:lnTo>
                <a:lnTo>
                  <a:pt x="50" y="2927"/>
                </a:lnTo>
                <a:lnTo>
                  <a:pt x="77" y="3044"/>
                </a:lnTo>
                <a:lnTo>
                  <a:pt x="109" y="3160"/>
                </a:lnTo>
                <a:lnTo>
                  <a:pt x="148" y="3273"/>
                </a:lnTo>
                <a:lnTo>
                  <a:pt x="192" y="3383"/>
                </a:lnTo>
                <a:lnTo>
                  <a:pt x="240" y="3492"/>
                </a:lnTo>
                <a:lnTo>
                  <a:pt x="294" y="3596"/>
                </a:lnTo>
                <a:lnTo>
                  <a:pt x="353" y="3699"/>
                </a:lnTo>
                <a:lnTo>
                  <a:pt x="416" y="3797"/>
                </a:lnTo>
                <a:lnTo>
                  <a:pt x="483" y="3893"/>
                </a:lnTo>
                <a:lnTo>
                  <a:pt x="556" y="3985"/>
                </a:lnTo>
                <a:lnTo>
                  <a:pt x="632" y="4073"/>
                </a:lnTo>
                <a:lnTo>
                  <a:pt x="713" y="4158"/>
                </a:lnTo>
                <a:lnTo>
                  <a:pt x="798" y="4239"/>
                </a:lnTo>
                <a:lnTo>
                  <a:pt x="886" y="4316"/>
                </a:lnTo>
                <a:lnTo>
                  <a:pt x="978" y="4388"/>
                </a:lnTo>
                <a:lnTo>
                  <a:pt x="1073" y="4456"/>
                </a:lnTo>
                <a:lnTo>
                  <a:pt x="1172" y="4519"/>
                </a:lnTo>
                <a:lnTo>
                  <a:pt x="1275" y="4577"/>
                </a:lnTo>
                <a:lnTo>
                  <a:pt x="1379" y="4631"/>
                </a:lnTo>
                <a:lnTo>
                  <a:pt x="1486" y="4680"/>
                </a:lnTo>
                <a:lnTo>
                  <a:pt x="1598" y="4724"/>
                </a:lnTo>
                <a:lnTo>
                  <a:pt x="1711" y="4762"/>
                </a:lnTo>
                <a:lnTo>
                  <a:pt x="1826" y="4795"/>
                </a:lnTo>
                <a:lnTo>
                  <a:pt x="1944" y="4822"/>
                </a:lnTo>
                <a:lnTo>
                  <a:pt x="2063" y="4843"/>
                </a:lnTo>
                <a:lnTo>
                  <a:pt x="2185" y="4859"/>
                </a:lnTo>
                <a:lnTo>
                  <a:pt x="2309" y="4868"/>
                </a:lnTo>
                <a:lnTo>
                  <a:pt x="2434" y="4872"/>
                </a:lnTo>
                <a:lnTo>
                  <a:pt x="2479" y="4871"/>
                </a:lnTo>
                <a:lnTo>
                  <a:pt x="2524" y="4869"/>
                </a:lnTo>
                <a:lnTo>
                  <a:pt x="2568" y="4868"/>
                </a:lnTo>
                <a:lnTo>
                  <a:pt x="2612" y="4865"/>
                </a:lnTo>
                <a:lnTo>
                  <a:pt x="2656" y="4862"/>
                </a:lnTo>
                <a:lnTo>
                  <a:pt x="2700" y="4857"/>
                </a:lnTo>
                <a:lnTo>
                  <a:pt x="2743" y="4852"/>
                </a:lnTo>
                <a:lnTo>
                  <a:pt x="2786" y="4847"/>
                </a:lnTo>
                <a:lnTo>
                  <a:pt x="2828" y="4840"/>
                </a:lnTo>
                <a:lnTo>
                  <a:pt x="2871" y="4833"/>
                </a:lnTo>
                <a:lnTo>
                  <a:pt x="2913" y="4825"/>
                </a:lnTo>
                <a:lnTo>
                  <a:pt x="2955" y="4816"/>
                </a:lnTo>
                <a:lnTo>
                  <a:pt x="2996" y="4806"/>
                </a:lnTo>
                <a:lnTo>
                  <a:pt x="3038" y="4796"/>
                </a:lnTo>
                <a:lnTo>
                  <a:pt x="3079" y="4786"/>
                </a:lnTo>
                <a:lnTo>
                  <a:pt x="3119" y="4774"/>
                </a:lnTo>
                <a:lnTo>
                  <a:pt x="3160" y="4761"/>
                </a:lnTo>
                <a:lnTo>
                  <a:pt x="3200" y="4748"/>
                </a:lnTo>
                <a:lnTo>
                  <a:pt x="3241" y="4734"/>
                </a:lnTo>
                <a:lnTo>
                  <a:pt x="3280" y="4719"/>
                </a:lnTo>
                <a:lnTo>
                  <a:pt x="3320" y="4705"/>
                </a:lnTo>
                <a:lnTo>
                  <a:pt x="3359" y="4688"/>
                </a:lnTo>
                <a:lnTo>
                  <a:pt x="3399" y="4671"/>
                </a:lnTo>
                <a:lnTo>
                  <a:pt x="3438" y="4654"/>
                </a:lnTo>
                <a:lnTo>
                  <a:pt x="3476" y="4636"/>
                </a:lnTo>
                <a:lnTo>
                  <a:pt x="3516" y="4617"/>
                </a:lnTo>
                <a:lnTo>
                  <a:pt x="3554" y="4598"/>
                </a:lnTo>
                <a:lnTo>
                  <a:pt x="3593" y="4577"/>
                </a:lnTo>
                <a:lnTo>
                  <a:pt x="3630" y="4556"/>
                </a:lnTo>
                <a:lnTo>
                  <a:pt x="3668" y="4535"/>
                </a:lnTo>
                <a:lnTo>
                  <a:pt x="3705" y="4512"/>
                </a:lnTo>
                <a:lnTo>
                  <a:pt x="3744" y="4489"/>
                </a:lnTo>
                <a:lnTo>
                  <a:pt x="3763" y="4477"/>
                </a:lnTo>
                <a:lnTo>
                  <a:pt x="3786" y="4462"/>
                </a:lnTo>
                <a:lnTo>
                  <a:pt x="3812" y="4447"/>
                </a:lnTo>
                <a:lnTo>
                  <a:pt x="3843" y="4427"/>
                </a:lnTo>
                <a:lnTo>
                  <a:pt x="3863" y="4415"/>
                </a:lnTo>
                <a:lnTo>
                  <a:pt x="3883" y="4407"/>
                </a:lnTo>
                <a:lnTo>
                  <a:pt x="3901" y="4400"/>
                </a:lnTo>
                <a:lnTo>
                  <a:pt x="3919" y="4397"/>
                </a:lnTo>
                <a:lnTo>
                  <a:pt x="3936" y="4397"/>
                </a:lnTo>
                <a:lnTo>
                  <a:pt x="3952" y="4398"/>
                </a:lnTo>
                <a:lnTo>
                  <a:pt x="3968" y="4401"/>
                </a:lnTo>
                <a:lnTo>
                  <a:pt x="3982" y="4408"/>
                </a:lnTo>
                <a:lnTo>
                  <a:pt x="3997" y="4415"/>
                </a:lnTo>
                <a:lnTo>
                  <a:pt x="4013" y="4425"/>
                </a:lnTo>
                <a:lnTo>
                  <a:pt x="4028" y="4435"/>
                </a:lnTo>
                <a:lnTo>
                  <a:pt x="4043" y="4448"/>
                </a:lnTo>
                <a:lnTo>
                  <a:pt x="4076" y="4475"/>
                </a:lnTo>
                <a:lnTo>
                  <a:pt x="4113" y="4505"/>
                </a:lnTo>
                <a:lnTo>
                  <a:pt x="4133" y="4522"/>
                </a:lnTo>
                <a:lnTo>
                  <a:pt x="4155" y="4538"/>
                </a:lnTo>
                <a:lnTo>
                  <a:pt x="4177" y="4554"/>
                </a:lnTo>
                <a:lnTo>
                  <a:pt x="4202" y="4569"/>
                </a:lnTo>
                <a:lnTo>
                  <a:pt x="4229" y="4585"/>
                </a:lnTo>
                <a:lnTo>
                  <a:pt x="4257" y="4601"/>
                </a:lnTo>
                <a:lnTo>
                  <a:pt x="4289" y="4616"/>
                </a:lnTo>
                <a:lnTo>
                  <a:pt x="4322" y="4629"/>
                </a:lnTo>
                <a:lnTo>
                  <a:pt x="4358" y="4642"/>
                </a:lnTo>
                <a:lnTo>
                  <a:pt x="4397" y="4653"/>
                </a:lnTo>
                <a:lnTo>
                  <a:pt x="4439" y="4663"/>
                </a:lnTo>
                <a:lnTo>
                  <a:pt x="4483" y="4672"/>
                </a:lnTo>
                <a:lnTo>
                  <a:pt x="4531" y="4678"/>
                </a:lnTo>
                <a:lnTo>
                  <a:pt x="4583" y="4683"/>
                </a:lnTo>
                <a:lnTo>
                  <a:pt x="4638" y="4686"/>
                </a:lnTo>
                <a:lnTo>
                  <a:pt x="4697" y="4686"/>
                </a:lnTo>
                <a:lnTo>
                  <a:pt x="4677" y="4674"/>
                </a:lnTo>
                <a:lnTo>
                  <a:pt x="4656" y="4662"/>
                </a:lnTo>
                <a:lnTo>
                  <a:pt x="4638" y="4650"/>
                </a:lnTo>
                <a:lnTo>
                  <a:pt x="4620" y="4635"/>
                </a:lnTo>
                <a:lnTo>
                  <a:pt x="4603" y="4621"/>
                </a:lnTo>
                <a:lnTo>
                  <a:pt x="4589" y="4606"/>
                </a:lnTo>
                <a:lnTo>
                  <a:pt x="4574" y="4590"/>
                </a:lnTo>
                <a:lnTo>
                  <a:pt x="4559" y="4574"/>
                </a:lnTo>
                <a:lnTo>
                  <a:pt x="4547" y="4557"/>
                </a:lnTo>
                <a:lnTo>
                  <a:pt x="4536" y="4540"/>
                </a:lnTo>
                <a:lnTo>
                  <a:pt x="4524" y="4522"/>
                </a:lnTo>
                <a:lnTo>
                  <a:pt x="4514" y="4504"/>
                </a:lnTo>
                <a:lnTo>
                  <a:pt x="4505" y="4486"/>
                </a:lnTo>
                <a:lnTo>
                  <a:pt x="4496" y="4467"/>
                </a:lnTo>
                <a:lnTo>
                  <a:pt x="4488" y="4448"/>
                </a:lnTo>
                <a:lnTo>
                  <a:pt x="4482" y="4429"/>
                </a:lnTo>
                <a:lnTo>
                  <a:pt x="4476" y="4409"/>
                </a:lnTo>
                <a:lnTo>
                  <a:pt x="4470" y="4390"/>
                </a:lnTo>
                <a:lnTo>
                  <a:pt x="4466" y="4371"/>
                </a:lnTo>
                <a:lnTo>
                  <a:pt x="4461" y="4351"/>
                </a:lnTo>
                <a:lnTo>
                  <a:pt x="4458" y="4332"/>
                </a:lnTo>
                <a:lnTo>
                  <a:pt x="4455" y="4311"/>
                </a:lnTo>
                <a:lnTo>
                  <a:pt x="4452" y="4292"/>
                </a:lnTo>
                <a:lnTo>
                  <a:pt x="4451" y="4273"/>
                </a:lnTo>
                <a:lnTo>
                  <a:pt x="4449" y="4235"/>
                </a:lnTo>
                <a:lnTo>
                  <a:pt x="4450" y="4197"/>
                </a:lnTo>
                <a:lnTo>
                  <a:pt x="4452" y="4162"/>
                </a:lnTo>
                <a:lnTo>
                  <a:pt x="4456" y="4129"/>
                </a:lnTo>
                <a:lnTo>
                  <a:pt x="4462" y="4093"/>
                </a:lnTo>
                <a:lnTo>
                  <a:pt x="4470" y="4056"/>
                </a:lnTo>
                <a:lnTo>
                  <a:pt x="4479" y="4019"/>
                </a:lnTo>
                <a:lnTo>
                  <a:pt x="4490" y="3982"/>
                </a:lnTo>
                <a:lnTo>
                  <a:pt x="4502" y="3945"/>
                </a:lnTo>
                <a:lnTo>
                  <a:pt x="4515" y="3905"/>
                </a:lnTo>
                <a:lnTo>
                  <a:pt x="4529" y="3866"/>
                </a:lnTo>
                <a:lnTo>
                  <a:pt x="4545" y="3826"/>
                </a:lnTo>
                <a:lnTo>
                  <a:pt x="4576" y="3743"/>
                </a:lnTo>
                <a:lnTo>
                  <a:pt x="4611" y="3656"/>
                </a:lnTo>
                <a:lnTo>
                  <a:pt x="4647" y="3566"/>
                </a:lnTo>
                <a:lnTo>
                  <a:pt x="4683" y="3470"/>
                </a:lnTo>
                <a:lnTo>
                  <a:pt x="4701" y="3422"/>
                </a:lnTo>
                <a:lnTo>
                  <a:pt x="4719" y="3371"/>
                </a:lnTo>
                <a:lnTo>
                  <a:pt x="4736" y="3319"/>
                </a:lnTo>
                <a:lnTo>
                  <a:pt x="4753" y="3266"/>
                </a:lnTo>
                <a:lnTo>
                  <a:pt x="4769" y="3211"/>
                </a:lnTo>
                <a:lnTo>
                  <a:pt x="4785" y="3156"/>
                </a:lnTo>
                <a:lnTo>
                  <a:pt x="4799" y="3098"/>
                </a:lnTo>
                <a:lnTo>
                  <a:pt x="4812" y="3039"/>
                </a:lnTo>
                <a:lnTo>
                  <a:pt x="4824" y="2979"/>
                </a:lnTo>
                <a:lnTo>
                  <a:pt x="4835" y="2917"/>
                </a:lnTo>
                <a:lnTo>
                  <a:pt x="4846" y="2852"/>
                </a:lnTo>
                <a:lnTo>
                  <a:pt x="4854" y="2787"/>
                </a:lnTo>
                <a:lnTo>
                  <a:pt x="4860" y="2720"/>
                </a:lnTo>
                <a:lnTo>
                  <a:pt x="4865" y="2652"/>
                </a:lnTo>
                <a:lnTo>
                  <a:pt x="4868" y="2581"/>
                </a:lnTo>
                <a:lnTo>
                  <a:pt x="4869" y="2508"/>
                </a:lnTo>
                <a:close/>
              </a:path>
            </a:pathLst>
          </a:custGeom>
          <a:solidFill>
            <a:srgbClr val="123E61"/>
          </a:solidFill>
          <a:ln>
            <a:noFill/>
          </a:ln>
        </p:spPr>
        <p:txBody>
          <a:bodyPr vert="horz" wrap="square" lIns="91412" tIns="45706" rIns="91412" bIns="45706" numCol="1" anchor="t" anchorCtr="0" compatLnSpc="1"/>
          <a:lstStyle/>
          <a:p>
            <a:endPar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
        <p:nvSpPr>
          <p:cNvPr id="43" name="淘宝店chenying0907 11"/>
          <p:cNvSpPr/>
          <p:nvPr/>
        </p:nvSpPr>
        <p:spPr bwMode="auto">
          <a:xfrm>
            <a:off x="4524391" y="3745409"/>
            <a:ext cx="966490" cy="966788"/>
          </a:xfrm>
          <a:custGeom>
            <a:avLst/>
            <a:gdLst>
              <a:gd name="T0" fmla="*/ 1 w 4869"/>
              <a:gd name="T1" fmla="*/ 2493 h 4872"/>
              <a:gd name="T2" fmla="*/ 3 w 4869"/>
              <a:gd name="T3" fmla="*/ 2311 h 4872"/>
              <a:gd name="T4" fmla="*/ 76 w 4869"/>
              <a:gd name="T5" fmla="*/ 1828 h 4872"/>
              <a:gd name="T6" fmla="*/ 240 w 4869"/>
              <a:gd name="T7" fmla="*/ 1380 h 4872"/>
              <a:gd name="T8" fmla="*/ 483 w 4869"/>
              <a:gd name="T9" fmla="*/ 979 h 4872"/>
              <a:gd name="T10" fmla="*/ 798 w 4869"/>
              <a:gd name="T11" fmla="*/ 634 h 4872"/>
              <a:gd name="T12" fmla="*/ 1172 w 4869"/>
              <a:gd name="T13" fmla="*/ 353 h 4872"/>
              <a:gd name="T14" fmla="*/ 1598 w 4869"/>
              <a:gd name="T15" fmla="*/ 148 h 4872"/>
              <a:gd name="T16" fmla="*/ 2063 w 4869"/>
              <a:gd name="T17" fmla="*/ 28 h 4872"/>
              <a:gd name="T18" fmla="*/ 2559 w 4869"/>
              <a:gd name="T19" fmla="*/ 3 h 4872"/>
              <a:gd name="T20" fmla="*/ 3042 w 4869"/>
              <a:gd name="T21" fmla="*/ 77 h 4872"/>
              <a:gd name="T22" fmla="*/ 3490 w 4869"/>
              <a:gd name="T23" fmla="*/ 240 h 4872"/>
              <a:gd name="T24" fmla="*/ 3891 w 4869"/>
              <a:gd name="T25" fmla="*/ 485 h 4872"/>
              <a:gd name="T26" fmla="*/ 4236 w 4869"/>
              <a:gd name="T27" fmla="*/ 798 h 4872"/>
              <a:gd name="T28" fmla="*/ 4516 w 4869"/>
              <a:gd name="T29" fmla="*/ 1174 h 4872"/>
              <a:gd name="T30" fmla="*/ 4722 w 4869"/>
              <a:gd name="T31" fmla="*/ 1599 h 4872"/>
              <a:gd name="T32" fmla="*/ 4841 w 4869"/>
              <a:gd name="T33" fmla="*/ 2066 h 4872"/>
              <a:gd name="T34" fmla="*/ 4866 w 4869"/>
              <a:gd name="T35" fmla="*/ 2562 h 4872"/>
              <a:gd name="T36" fmla="*/ 4792 w 4869"/>
              <a:gd name="T37" fmla="*/ 3045 h 4872"/>
              <a:gd name="T38" fmla="*/ 4629 w 4869"/>
              <a:gd name="T39" fmla="*/ 3492 h 4872"/>
              <a:gd name="T40" fmla="*/ 4385 w 4869"/>
              <a:gd name="T41" fmla="*/ 3893 h 4872"/>
              <a:gd name="T42" fmla="*/ 4071 w 4869"/>
              <a:gd name="T43" fmla="*/ 4239 h 4872"/>
              <a:gd name="T44" fmla="*/ 3697 w 4869"/>
              <a:gd name="T45" fmla="*/ 4519 h 4872"/>
              <a:gd name="T46" fmla="*/ 3271 w 4869"/>
              <a:gd name="T47" fmla="*/ 4724 h 4872"/>
              <a:gd name="T48" fmla="*/ 2805 w 4869"/>
              <a:gd name="T49" fmla="*/ 4844 h 4872"/>
              <a:gd name="T50" fmla="*/ 2389 w 4869"/>
              <a:gd name="T51" fmla="*/ 4872 h 4872"/>
              <a:gd name="T52" fmla="*/ 2212 w 4869"/>
              <a:gd name="T53" fmla="*/ 4862 h 4872"/>
              <a:gd name="T54" fmla="*/ 2040 w 4869"/>
              <a:gd name="T55" fmla="*/ 4840 h 4872"/>
              <a:gd name="T56" fmla="*/ 1873 w 4869"/>
              <a:gd name="T57" fmla="*/ 4808 h 4872"/>
              <a:gd name="T58" fmla="*/ 1708 w 4869"/>
              <a:gd name="T59" fmla="*/ 4762 h 4872"/>
              <a:gd name="T60" fmla="*/ 1548 w 4869"/>
              <a:gd name="T61" fmla="*/ 4705 h 4872"/>
              <a:gd name="T62" fmla="*/ 1392 w 4869"/>
              <a:gd name="T63" fmla="*/ 4636 h 4872"/>
              <a:gd name="T64" fmla="*/ 1238 w 4869"/>
              <a:gd name="T65" fmla="*/ 4556 h 4872"/>
              <a:gd name="T66" fmla="*/ 1105 w 4869"/>
              <a:gd name="T67" fmla="*/ 4477 h 4872"/>
              <a:gd name="T68" fmla="*/ 1005 w 4869"/>
              <a:gd name="T69" fmla="*/ 4416 h 4872"/>
              <a:gd name="T70" fmla="*/ 933 w 4869"/>
              <a:gd name="T71" fmla="*/ 4397 h 4872"/>
              <a:gd name="T72" fmla="*/ 871 w 4869"/>
              <a:gd name="T73" fmla="*/ 4416 h 4872"/>
              <a:gd name="T74" fmla="*/ 792 w 4869"/>
              <a:gd name="T75" fmla="*/ 4476 h 4872"/>
              <a:gd name="T76" fmla="*/ 692 w 4869"/>
              <a:gd name="T77" fmla="*/ 4554 h 4872"/>
              <a:gd name="T78" fmla="*/ 580 w 4869"/>
              <a:gd name="T79" fmla="*/ 4616 h 4872"/>
              <a:gd name="T80" fmla="*/ 430 w 4869"/>
              <a:gd name="T81" fmla="*/ 4663 h 4872"/>
              <a:gd name="T82" fmla="*/ 231 w 4869"/>
              <a:gd name="T83" fmla="*/ 4686 h 4872"/>
              <a:gd name="T84" fmla="*/ 231 w 4869"/>
              <a:gd name="T85" fmla="*/ 4650 h 4872"/>
              <a:gd name="T86" fmla="*/ 295 w 4869"/>
              <a:gd name="T87" fmla="*/ 4591 h 4872"/>
              <a:gd name="T88" fmla="*/ 345 w 4869"/>
              <a:gd name="T89" fmla="*/ 4522 h 4872"/>
              <a:gd name="T90" fmla="*/ 380 w 4869"/>
              <a:gd name="T91" fmla="*/ 4449 h 4872"/>
              <a:gd name="T92" fmla="*/ 403 w 4869"/>
              <a:gd name="T93" fmla="*/ 4371 h 4872"/>
              <a:gd name="T94" fmla="*/ 416 w 4869"/>
              <a:gd name="T95" fmla="*/ 4292 h 4872"/>
              <a:gd name="T96" fmla="*/ 417 w 4869"/>
              <a:gd name="T97" fmla="*/ 4163 h 4872"/>
              <a:gd name="T98" fmla="*/ 390 w 4869"/>
              <a:gd name="T99" fmla="*/ 4021 h 4872"/>
              <a:gd name="T100" fmla="*/ 339 w 4869"/>
              <a:gd name="T101" fmla="*/ 3867 h 4872"/>
              <a:gd name="T102" fmla="*/ 222 w 4869"/>
              <a:gd name="T103" fmla="*/ 3566 h 4872"/>
              <a:gd name="T104" fmla="*/ 133 w 4869"/>
              <a:gd name="T105" fmla="*/ 3319 h 4872"/>
              <a:gd name="T106" fmla="*/ 70 w 4869"/>
              <a:gd name="T107" fmla="*/ 3098 h 4872"/>
              <a:gd name="T108" fmla="*/ 23 w 4869"/>
              <a:gd name="T109" fmla="*/ 2854 h 4872"/>
              <a:gd name="T110" fmla="*/ 1 w 4869"/>
              <a:gd name="T111" fmla="*/ 2581 h 4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869" h="4872">
                <a:moveTo>
                  <a:pt x="0" y="2509"/>
                </a:moveTo>
                <a:lnTo>
                  <a:pt x="1" y="2510"/>
                </a:lnTo>
                <a:lnTo>
                  <a:pt x="2" y="2512"/>
                </a:lnTo>
                <a:lnTo>
                  <a:pt x="1" y="2493"/>
                </a:lnTo>
                <a:lnTo>
                  <a:pt x="1" y="2474"/>
                </a:lnTo>
                <a:lnTo>
                  <a:pt x="0" y="2456"/>
                </a:lnTo>
                <a:lnTo>
                  <a:pt x="0" y="2437"/>
                </a:lnTo>
                <a:lnTo>
                  <a:pt x="3" y="2311"/>
                </a:lnTo>
                <a:lnTo>
                  <a:pt x="12" y="2187"/>
                </a:lnTo>
                <a:lnTo>
                  <a:pt x="28" y="2066"/>
                </a:lnTo>
                <a:lnTo>
                  <a:pt x="49" y="1945"/>
                </a:lnTo>
                <a:lnTo>
                  <a:pt x="76" y="1828"/>
                </a:lnTo>
                <a:lnTo>
                  <a:pt x="109" y="1712"/>
                </a:lnTo>
                <a:lnTo>
                  <a:pt x="147" y="1599"/>
                </a:lnTo>
                <a:lnTo>
                  <a:pt x="191" y="1488"/>
                </a:lnTo>
                <a:lnTo>
                  <a:pt x="240" y="1380"/>
                </a:lnTo>
                <a:lnTo>
                  <a:pt x="294" y="1275"/>
                </a:lnTo>
                <a:lnTo>
                  <a:pt x="353" y="1174"/>
                </a:lnTo>
                <a:lnTo>
                  <a:pt x="416" y="1075"/>
                </a:lnTo>
                <a:lnTo>
                  <a:pt x="483" y="979"/>
                </a:lnTo>
                <a:lnTo>
                  <a:pt x="555" y="887"/>
                </a:lnTo>
                <a:lnTo>
                  <a:pt x="632" y="798"/>
                </a:lnTo>
                <a:lnTo>
                  <a:pt x="713" y="714"/>
                </a:lnTo>
                <a:lnTo>
                  <a:pt x="798" y="634"/>
                </a:lnTo>
                <a:lnTo>
                  <a:pt x="886" y="557"/>
                </a:lnTo>
                <a:lnTo>
                  <a:pt x="978" y="485"/>
                </a:lnTo>
                <a:lnTo>
                  <a:pt x="1073" y="416"/>
                </a:lnTo>
                <a:lnTo>
                  <a:pt x="1172" y="353"/>
                </a:lnTo>
                <a:lnTo>
                  <a:pt x="1274" y="294"/>
                </a:lnTo>
                <a:lnTo>
                  <a:pt x="1379" y="240"/>
                </a:lnTo>
                <a:lnTo>
                  <a:pt x="1486" y="192"/>
                </a:lnTo>
                <a:lnTo>
                  <a:pt x="1598" y="148"/>
                </a:lnTo>
                <a:lnTo>
                  <a:pt x="1710" y="111"/>
                </a:lnTo>
                <a:lnTo>
                  <a:pt x="1825" y="77"/>
                </a:lnTo>
                <a:lnTo>
                  <a:pt x="1944" y="50"/>
                </a:lnTo>
                <a:lnTo>
                  <a:pt x="2063" y="28"/>
                </a:lnTo>
                <a:lnTo>
                  <a:pt x="2185" y="14"/>
                </a:lnTo>
                <a:lnTo>
                  <a:pt x="2309" y="3"/>
                </a:lnTo>
                <a:lnTo>
                  <a:pt x="2434" y="0"/>
                </a:lnTo>
                <a:lnTo>
                  <a:pt x="2559" y="3"/>
                </a:lnTo>
                <a:lnTo>
                  <a:pt x="2683" y="14"/>
                </a:lnTo>
                <a:lnTo>
                  <a:pt x="2805" y="28"/>
                </a:lnTo>
                <a:lnTo>
                  <a:pt x="2925" y="50"/>
                </a:lnTo>
                <a:lnTo>
                  <a:pt x="3042" y="77"/>
                </a:lnTo>
                <a:lnTo>
                  <a:pt x="3159" y="111"/>
                </a:lnTo>
                <a:lnTo>
                  <a:pt x="3271" y="148"/>
                </a:lnTo>
                <a:lnTo>
                  <a:pt x="3382" y="192"/>
                </a:lnTo>
                <a:lnTo>
                  <a:pt x="3490" y="240"/>
                </a:lnTo>
                <a:lnTo>
                  <a:pt x="3595" y="294"/>
                </a:lnTo>
                <a:lnTo>
                  <a:pt x="3697" y="353"/>
                </a:lnTo>
                <a:lnTo>
                  <a:pt x="3795" y="416"/>
                </a:lnTo>
                <a:lnTo>
                  <a:pt x="3891" y="485"/>
                </a:lnTo>
                <a:lnTo>
                  <a:pt x="3982" y="557"/>
                </a:lnTo>
                <a:lnTo>
                  <a:pt x="4071" y="634"/>
                </a:lnTo>
                <a:lnTo>
                  <a:pt x="4156" y="714"/>
                </a:lnTo>
                <a:lnTo>
                  <a:pt x="4236" y="798"/>
                </a:lnTo>
                <a:lnTo>
                  <a:pt x="4312" y="887"/>
                </a:lnTo>
                <a:lnTo>
                  <a:pt x="4385" y="979"/>
                </a:lnTo>
                <a:lnTo>
                  <a:pt x="4453" y="1075"/>
                </a:lnTo>
                <a:lnTo>
                  <a:pt x="4516" y="1174"/>
                </a:lnTo>
                <a:lnTo>
                  <a:pt x="4575" y="1275"/>
                </a:lnTo>
                <a:lnTo>
                  <a:pt x="4629" y="1380"/>
                </a:lnTo>
                <a:lnTo>
                  <a:pt x="4678" y="1488"/>
                </a:lnTo>
                <a:lnTo>
                  <a:pt x="4722" y="1599"/>
                </a:lnTo>
                <a:lnTo>
                  <a:pt x="4759" y="1712"/>
                </a:lnTo>
                <a:lnTo>
                  <a:pt x="4792" y="1828"/>
                </a:lnTo>
                <a:lnTo>
                  <a:pt x="4820" y="1945"/>
                </a:lnTo>
                <a:lnTo>
                  <a:pt x="4841" y="2066"/>
                </a:lnTo>
                <a:lnTo>
                  <a:pt x="4856" y="2187"/>
                </a:lnTo>
                <a:lnTo>
                  <a:pt x="4866" y="2311"/>
                </a:lnTo>
                <a:lnTo>
                  <a:pt x="4869" y="2437"/>
                </a:lnTo>
                <a:lnTo>
                  <a:pt x="4866" y="2562"/>
                </a:lnTo>
                <a:lnTo>
                  <a:pt x="4856" y="2686"/>
                </a:lnTo>
                <a:lnTo>
                  <a:pt x="4841" y="2808"/>
                </a:lnTo>
                <a:lnTo>
                  <a:pt x="4820" y="2927"/>
                </a:lnTo>
                <a:lnTo>
                  <a:pt x="4792" y="3045"/>
                </a:lnTo>
                <a:lnTo>
                  <a:pt x="4759" y="3160"/>
                </a:lnTo>
                <a:lnTo>
                  <a:pt x="4722" y="3274"/>
                </a:lnTo>
                <a:lnTo>
                  <a:pt x="4678" y="3385"/>
                </a:lnTo>
                <a:lnTo>
                  <a:pt x="4629" y="3492"/>
                </a:lnTo>
                <a:lnTo>
                  <a:pt x="4575" y="3597"/>
                </a:lnTo>
                <a:lnTo>
                  <a:pt x="4516" y="3699"/>
                </a:lnTo>
                <a:lnTo>
                  <a:pt x="4453" y="3799"/>
                </a:lnTo>
                <a:lnTo>
                  <a:pt x="4385" y="3893"/>
                </a:lnTo>
                <a:lnTo>
                  <a:pt x="4312" y="3986"/>
                </a:lnTo>
                <a:lnTo>
                  <a:pt x="4236" y="4074"/>
                </a:lnTo>
                <a:lnTo>
                  <a:pt x="4156" y="4158"/>
                </a:lnTo>
                <a:lnTo>
                  <a:pt x="4071" y="4239"/>
                </a:lnTo>
                <a:lnTo>
                  <a:pt x="3982" y="4316"/>
                </a:lnTo>
                <a:lnTo>
                  <a:pt x="3891" y="4388"/>
                </a:lnTo>
                <a:lnTo>
                  <a:pt x="3795" y="4456"/>
                </a:lnTo>
                <a:lnTo>
                  <a:pt x="3697" y="4519"/>
                </a:lnTo>
                <a:lnTo>
                  <a:pt x="3595" y="4578"/>
                </a:lnTo>
                <a:lnTo>
                  <a:pt x="3490" y="4632"/>
                </a:lnTo>
                <a:lnTo>
                  <a:pt x="3382" y="4680"/>
                </a:lnTo>
                <a:lnTo>
                  <a:pt x="3271" y="4724"/>
                </a:lnTo>
                <a:lnTo>
                  <a:pt x="3159" y="4763"/>
                </a:lnTo>
                <a:lnTo>
                  <a:pt x="3042" y="4795"/>
                </a:lnTo>
                <a:lnTo>
                  <a:pt x="2925" y="4822"/>
                </a:lnTo>
                <a:lnTo>
                  <a:pt x="2805" y="4844"/>
                </a:lnTo>
                <a:lnTo>
                  <a:pt x="2683" y="4860"/>
                </a:lnTo>
                <a:lnTo>
                  <a:pt x="2559" y="4869"/>
                </a:lnTo>
                <a:lnTo>
                  <a:pt x="2434" y="4872"/>
                </a:lnTo>
                <a:lnTo>
                  <a:pt x="2389" y="4872"/>
                </a:lnTo>
                <a:lnTo>
                  <a:pt x="2345" y="4871"/>
                </a:lnTo>
                <a:lnTo>
                  <a:pt x="2300" y="4869"/>
                </a:lnTo>
                <a:lnTo>
                  <a:pt x="2256" y="4866"/>
                </a:lnTo>
                <a:lnTo>
                  <a:pt x="2212" y="4862"/>
                </a:lnTo>
                <a:lnTo>
                  <a:pt x="2169" y="4858"/>
                </a:lnTo>
                <a:lnTo>
                  <a:pt x="2125" y="4853"/>
                </a:lnTo>
                <a:lnTo>
                  <a:pt x="2082" y="4847"/>
                </a:lnTo>
                <a:lnTo>
                  <a:pt x="2040" y="4840"/>
                </a:lnTo>
                <a:lnTo>
                  <a:pt x="1998" y="4834"/>
                </a:lnTo>
                <a:lnTo>
                  <a:pt x="1956" y="4826"/>
                </a:lnTo>
                <a:lnTo>
                  <a:pt x="1913" y="4817"/>
                </a:lnTo>
                <a:lnTo>
                  <a:pt x="1873" y="4808"/>
                </a:lnTo>
                <a:lnTo>
                  <a:pt x="1831" y="4798"/>
                </a:lnTo>
                <a:lnTo>
                  <a:pt x="1789" y="4786"/>
                </a:lnTo>
                <a:lnTo>
                  <a:pt x="1749" y="4774"/>
                </a:lnTo>
                <a:lnTo>
                  <a:pt x="1708" y="4762"/>
                </a:lnTo>
                <a:lnTo>
                  <a:pt x="1668" y="4749"/>
                </a:lnTo>
                <a:lnTo>
                  <a:pt x="1628" y="4734"/>
                </a:lnTo>
                <a:lnTo>
                  <a:pt x="1588" y="4720"/>
                </a:lnTo>
                <a:lnTo>
                  <a:pt x="1548" y="4705"/>
                </a:lnTo>
                <a:lnTo>
                  <a:pt x="1509" y="4689"/>
                </a:lnTo>
                <a:lnTo>
                  <a:pt x="1469" y="4672"/>
                </a:lnTo>
                <a:lnTo>
                  <a:pt x="1431" y="4654"/>
                </a:lnTo>
                <a:lnTo>
                  <a:pt x="1392" y="4636"/>
                </a:lnTo>
                <a:lnTo>
                  <a:pt x="1353" y="4617"/>
                </a:lnTo>
                <a:lnTo>
                  <a:pt x="1315" y="4598"/>
                </a:lnTo>
                <a:lnTo>
                  <a:pt x="1277" y="4578"/>
                </a:lnTo>
                <a:lnTo>
                  <a:pt x="1238" y="4556"/>
                </a:lnTo>
                <a:lnTo>
                  <a:pt x="1201" y="4535"/>
                </a:lnTo>
                <a:lnTo>
                  <a:pt x="1163" y="4512"/>
                </a:lnTo>
                <a:lnTo>
                  <a:pt x="1126" y="4490"/>
                </a:lnTo>
                <a:lnTo>
                  <a:pt x="1105" y="4477"/>
                </a:lnTo>
                <a:lnTo>
                  <a:pt x="1083" y="4464"/>
                </a:lnTo>
                <a:lnTo>
                  <a:pt x="1057" y="4447"/>
                </a:lnTo>
                <a:lnTo>
                  <a:pt x="1026" y="4428"/>
                </a:lnTo>
                <a:lnTo>
                  <a:pt x="1005" y="4416"/>
                </a:lnTo>
                <a:lnTo>
                  <a:pt x="986" y="4407"/>
                </a:lnTo>
                <a:lnTo>
                  <a:pt x="967" y="4401"/>
                </a:lnTo>
                <a:lnTo>
                  <a:pt x="950" y="4397"/>
                </a:lnTo>
                <a:lnTo>
                  <a:pt x="933" y="4397"/>
                </a:lnTo>
                <a:lnTo>
                  <a:pt x="917" y="4398"/>
                </a:lnTo>
                <a:lnTo>
                  <a:pt x="901" y="4403"/>
                </a:lnTo>
                <a:lnTo>
                  <a:pt x="887" y="4409"/>
                </a:lnTo>
                <a:lnTo>
                  <a:pt x="871" y="4416"/>
                </a:lnTo>
                <a:lnTo>
                  <a:pt x="856" y="4426"/>
                </a:lnTo>
                <a:lnTo>
                  <a:pt x="840" y="4436"/>
                </a:lnTo>
                <a:lnTo>
                  <a:pt x="825" y="4448"/>
                </a:lnTo>
                <a:lnTo>
                  <a:pt x="792" y="4476"/>
                </a:lnTo>
                <a:lnTo>
                  <a:pt x="756" y="4507"/>
                </a:lnTo>
                <a:lnTo>
                  <a:pt x="736" y="4522"/>
                </a:lnTo>
                <a:lnTo>
                  <a:pt x="714" y="4538"/>
                </a:lnTo>
                <a:lnTo>
                  <a:pt x="692" y="4554"/>
                </a:lnTo>
                <a:lnTo>
                  <a:pt x="667" y="4571"/>
                </a:lnTo>
                <a:lnTo>
                  <a:pt x="640" y="4587"/>
                </a:lnTo>
                <a:lnTo>
                  <a:pt x="612" y="4601"/>
                </a:lnTo>
                <a:lnTo>
                  <a:pt x="580" y="4616"/>
                </a:lnTo>
                <a:lnTo>
                  <a:pt x="546" y="4630"/>
                </a:lnTo>
                <a:lnTo>
                  <a:pt x="510" y="4642"/>
                </a:lnTo>
                <a:lnTo>
                  <a:pt x="472" y="4653"/>
                </a:lnTo>
                <a:lnTo>
                  <a:pt x="430" y="4663"/>
                </a:lnTo>
                <a:lnTo>
                  <a:pt x="385" y="4672"/>
                </a:lnTo>
                <a:lnTo>
                  <a:pt x="338" y="4679"/>
                </a:lnTo>
                <a:lnTo>
                  <a:pt x="286" y="4684"/>
                </a:lnTo>
                <a:lnTo>
                  <a:pt x="231" y="4686"/>
                </a:lnTo>
                <a:lnTo>
                  <a:pt x="172" y="4686"/>
                </a:lnTo>
                <a:lnTo>
                  <a:pt x="193" y="4675"/>
                </a:lnTo>
                <a:lnTo>
                  <a:pt x="212" y="4662"/>
                </a:lnTo>
                <a:lnTo>
                  <a:pt x="231" y="4650"/>
                </a:lnTo>
                <a:lnTo>
                  <a:pt x="249" y="4636"/>
                </a:lnTo>
                <a:lnTo>
                  <a:pt x="265" y="4622"/>
                </a:lnTo>
                <a:lnTo>
                  <a:pt x="280" y="4606"/>
                </a:lnTo>
                <a:lnTo>
                  <a:pt x="295" y="4591"/>
                </a:lnTo>
                <a:lnTo>
                  <a:pt x="309" y="4574"/>
                </a:lnTo>
                <a:lnTo>
                  <a:pt x="321" y="4557"/>
                </a:lnTo>
                <a:lnTo>
                  <a:pt x="333" y="4541"/>
                </a:lnTo>
                <a:lnTo>
                  <a:pt x="345" y="4522"/>
                </a:lnTo>
                <a:lnTo>
                  <a:pt x="355" y="4504"/>
                </a:lnTo>
                <a:lnTo>
                  <a:pt x="364" y="4486"/>
                </a:lnTo>
                <a:lnTo>
                  <a:pt x="373" y="4467"/>
                </a:lnTo>
                <a:lnTo>
                  <a:pt x="380" y="4449"/>
                </a:lnTo>
                <a:lnTo>
                  <a:pt x="386" y="4430"/>
                </a:lnTo>
                <a:lnTo>
                  <a:pt x="393" y="4410"/>
                </a:lnTo>
                <a:lnTo>
                  <a:pt x="399" y="4391"/>
                </a:lnTo>
                <a:lnTo>
                  <a:pt x="403" y="4371"/>
                </a:lnTo>
                <a:lnTo>
                  <a:pt x="408" y="4351"/>
                </a:lnTo>
                <a:lnTo>
                  <a:pt x="411" y="4332"/>
                </a:lnTo>
                <a:lnTo>
                  <a:pt x="413" y="4313"/>
                </a:lnTo>
                <a:lnTo>
                  <a:pt x="416" y="4292"/>
                </a:lnTo>
                <a:lnTo>
                  <a:pt x="418" y="4273"/>
                </a:lnTo>
                <a:lnTo>
                  <a:pt x="419" y="4235"/>
                </a:lnTo>
                <a:lnTo>
                  <a:pt x="419" y="4199"/>
                </a:lnTo>
                <a:lnTo>
                  <a:pt x="417" y="4163"/>
                </a:lnTo>
                <a:lnTo>
                  <a:pt x="412" y="4129"/>
                </a:lnTo>
                <a:lnTo>
                  <a:pt x="407" y="4093"/>
                </a:lnTo>
                <a:lnTo>
                  <a:pt x="399" y="4057"/>
                </a:lnTo>
                <a:lnTo>
                  <a:pt x="390" y="4021"/>
                </a:lnTo>
                <a:lnTo>
                  <a:pt x="378" y="3984"/>
                </a:lnTo>
                <a:lnTo>
                  <a:pt x="367" y="3945"/>
                </a:lnTo>
                <a:lnTo>
                  <a:pt x="354" y="3907"/>
                </a:lnTo>
                <a:lnTo>
                  <a:pt x="339" y="3867"/>
                </a:lnTo>
                <a:lnTo>
                  <a:pt x="324" y="3827"/>
                </a:lnTo>
                <a:lnTo>
                  <a:pt x="292" y="3743"/>
                </a:lnTo>
                <a:lnTo>
                  <a:pt x="258" y="3657"/>
                </a:lnTo>
                <a:lnTo>
                  <a:pt x="222" y="3566"/>
                </a:lnTo>
                <a:lnTo>
                  <a:pt x="186" y="3472"/>
                </a:lnTo>
                <a:lnTo>
                  <a:pt x="168" y="3422"/>
                </a:lnTo>
                <a:lnTo>
                  <a:pt x="150" y="3371"/>
                </a:lnTo>
                <a:lnTo>
                  <a:pt x="133" y="3319"/>
                </a:lnTo>
                <a:lnTo>
                  <a:pt x="116" y="3266"/>
                </a:lnTo>
                <a:lnTo>
                  <a:pt x="100" y="3212"/>
                </a:lnTo>
                <a:lnTo>
                  <a:pt x="84" y="3156"/>
                </a:lnTo>
                <a:lnTo>
                  <a:pt x="70" y="3098"/>
                </a:lnTo>
                <a:lnTo>
                  <a:pt x="56" y="3040"/>
                </a:lnTo>
                <a:lnTo>
                  <a:pt x="44" y="2979"/>
                </a:lnTo>
                <a:lnTo>
                  <a:pt x="33" y="2917"/>
                </a:lnTo>
                <a:lnTo>
                  <a:pt x="23" y="2854"/>
                </a:lnTo>
                <a:lnTo>
                  <a:pt x="16" y="2788"/>
                </a:lnTo>
                <a:lnTo>
                  <a:pt x="9" y="2721"/>
                </a:lnTo>
                <a:lnTo>
                  <a:pt x="4" y="2652"/>
                </a:lnTo>
                <a:lnTo>
                  <a:pt x="1" y="2581"/>
                </a:lnTo>
                <a:lnTo>
                  <a:pt x="0" y="2509"/>
                </a:lnTo>
                <a:close/>
              </a:path>
            </a:pathLst>
          </a:custGeom>
          <a:solidFill>
            <a:schemeClr val="bg1"/>
          </a:solidFill>
          <a:ln>
            <a:noFill/>
          </a:ln>
        </p:spPr>
        <p:txBody>
          <a:bodyPr vert="horz" wrap="square" lIns="91412" tIns="45706" rIns="91412" bIns="45706" numCol="1" anchor="t" anchorCtr="0" compatLnSpc="1"/>
          <a:lstStyle/>
          <a:p>
            <a:endParaRPr lang="zh-CN" altLang="en-US" sz="18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endParaRPr>
          </a:p>
        </p:txBody>
      </p:sp>
      <p:sp>
        <p:nvSpPr>
          <p:cNvPr id="45" name="文本框 21"/>
          <p:cNvSpPr txBox="1"/>
          <p:nvPr/>
        </p:nvSpPr>
        <p:spPr>
          <a:xfrm>
            <a:off x="1921855" y="1229285"/>
            <a:ext cx="1488395" cy="276871"/>
          </a:xfrm>
          <a:prstGeom prst="rect">
            <a:avLst/>
          </a:prstGeom>
          <a:noFill/>
        </p:spPr>
        <p:txBody>
          <a:bodyPr wrap="square" rtlCol="0">
            <a:spAutoFit/>
          </a:bodyPr>
          <a:lstStyle/>
          <a:p>
            <a:pPr algn="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点击添加文本</a:t>
            </a:r>
          </a:p>
        </p:txBody>
      </p:sp>
      <p:sp>
        <p:nvSpPr>
          <p:cNvPr id="46" name="文本框 21"/>
          <p:cNvSpPr txBox="1"/>
          <p:nvPr/>
        </p:nvSpPr>
        <p:spPr>
          <a:xfrm>
            <a:off x="5773681" y="2158191"/>
            <a:ext cx="1646460" cy="276871"/>
          </a:xfrm>
          <a:prstGeom prst="rect">
            <a:avLst/>
          </a:prstGeom>
          <a:noFill/>
        </p:spPr>
        <p:txBody>
          <a:bodyPr wrap="square" rtlCol="0">
            <a:spAutoFit/>
          </a:bodyPr>
          <a:lstStyle/>
          <a:p>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点击添加文本</a:t>
            </a:r>
          </a:p>
        </p:txBody>
      </p:sp>
      <p:sp>
        <p:nvSpPr>
          <p:cNvPr id="47" name="文本框 21"/>
          <p:cNvSpPr txBox="1"/>
          <p:nvPr/>
        </p:nvSpPr>
        <p:spPr>
          <a:xfrm>
            <a:off x="1696675" y="2987146"/>
            <a:ext cx="1699102" cy="276871"/>
          </a:xfrm>
          <a:prstGeom prst="rect">
            <a:avLst/>
          </a:prstGeom>
          <a:noFill/>
        </p:spPr>
        <p:txBody>
          <a:bodyPr wrap="square" rtlCol="0">
            <a:spAutoFit/>
          </a:bodyPr>
          <a:lstStyle/>
          <a:p>
            <a:pPr algn="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点击添加文本</a:t>
            </a:r>
          </a:p>
        </p:txBody>
      </p:sp>
      <p:sp>
        <p:nvSpPr>
          <p:cNvPr id="48" name="文本框 21"/>
          <p:cNvSpPr txBox="1"/>
          <p:nvPr/>
        </p:nvSpPr>
        <p:spPr>
          <a:xfrm>
            <a:off x="5757015" y="3879849"/>
            <a:ext cx="1607289" cy="276871"/>
          </a:xfrm>
          <a:prstGeom prst="rect">
            <a:avLst/>
          </a:prstGeom>
          <a:noFill/>
        </p:spPr>
        <p:txBody>
          <a:bodyPr wrap="square" rtlCol="0">
            <a:spAutoFit/>
          </a:bodyPr>
          <a:lstStyle/>
          <a:p>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点击添加文本</a:t>
            </a:r>
          </a:p>
        </p:txBody>
      </p:sp>
      <p:sp>
        <p:nvSpPr>
          <p:cNvPr id="49" name="TextBox 73"/>
          <p:cNvSpPr txBox="1"/>
          <p:nvPr/>
        </p:nvSpPr>
        <p:spPr>
          <a:xfrm>
            <a:off x="1043608" y="1491117"/>
            <a:ext cx="2366642" cy="411075"/>
          </a:xfrm>
          <a:prstGeom prst="roundRect">
            <a:avLst>
              <a:gd name="adj" fmla="val 0"/>
            </a:avLst>
          </a:prstGeom>
          <a:noFill/>
        </p:spPr>
        <p:txBody>
          <a:bodyPr wrap="square" rtlCol="0">
            <a:spAutoFit/>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sp>
        <p:nvSpPr>
          <p:cNvPr id="50" name="TextBox 74"/>
          <p:cNvSpPr txBox="1"/>
          <p:nvPr/>
        </p:nvSpPr>
        <p:spPr>
          <a:xfrm>
            <a:off x="5823140" y="2412683"/>
            <a:ext cx="2457272" cy="411075"/>
          </a:xfrm>
          <a:prstGeom prst="roundRect">
            <a:avLst>
              <a:gd name="adj" fmla="val 0"/>
            </a:avLst>
          </a:prstGeom>
          <a:noFill/>
        </p:spPr>
        <p:txBody>
          <a:bodyPr wrap="square" rtlCol="0">
            <a:spAutoFit/>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sp>
        <p:nvSpPr>
          <p:cNvPr id="51" name="TextBox 75"/>
          <p:cNvSpPr txBox="1"/>
          <p:nvPr/>
        </p:nvSpPr>
        <p:spPr>
          <a:xfrm>
            <a:off x="1292088" y="3232590"/>
            <a:ext cx="2103688" cy="411075"/>
          </a:xfrm>
          <a:prstGeom prst="roundRect">
            <a:avLst>
              <a:gd name="adj" fmla="val 0"/>
            </a:avLst>
          </a:prstGeom>
          <a:noFill/>
        </p:spPr>
        <p:txBody>
          <a:bodyPr wrap="square" rtlCol="0">
            <a:spAutoFit/>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sp>
        <p:nvSpPr>
          <p:cNvPr id="52" name="TextBox 76"/>
          <p:cNvSpPr txBox="1"/>
          <p:nvPr/>
        </p:nvSpPr>
        <p:spPr>
          <a:xfrm>
            <a:off x="5782522" y="4138957"/>
            <a:ext cx="2029080" cy="411075"/>
          </a:xfrm>
          <a:prstGeom prst="roundRect">
            <a:avLst>
              <a:gd name="adj" fmla="val 0"/>
            </a:avLst>
          </a:prstGeom>
          <a:noFill/>
        </p:spPr>
        <p:txBody>
          <a:bodyPr wrap="square" rtlCol="0">
            <a:spAutoFit/>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sp>
        <p:nvSpPr>
          <p:cNvPr id="53" name="TextBox 77"/>
          <p:cNvSpPr txBox="1"/>
          <p:nvPr/>
        </p:nvSpPr>
        <p:spPr>
          <a:xfrm>
            <a:off x="3975817" y="1338779"/>
            <a:ext cx="263155" cy="553870"/>
          </a:xfrm>
          <a:prstGeom prst="roundRect">
            <a:avLst>
              <a:gd name="adj" fmla="val 0"/>
            </a:avLst>
          </a:prstGeom>
          <a:noFill/>
        </p:spPr>
        <p:txBody>
          <a:bodyPr wrap="square" rtlCol="0">
            <a:spAutoFit/>
          </a:bodyPr>
          <a:lstStyle/>
          <a:p>
            <a:pPr algn="r"/>
            <a:r>
              <a:rPr lang="en-US" altLang="zh-CN" sz="3000" dirty="0">
                <a:solidFill>
                  <a:schemeClr val="bg1"/>
                </a:solidFill>
                <a:latin typeface="微软雅黑" panose="020B0503020204020204" pitchFamily="34" charset="-122"/>
                <a:ea typeface="微软雅黑" panose="020B0503020204020204" pitchFamily="34" charset="-122"/>
                <a:cs typeface="+mn-ea"/>
                <a:sym typeface="+mn-lt"/>
              </a:rPr>
              <a:t>1</a:t>
            </a:r>
            <a:endParaRPr lang="zh-CN" altLang="en-US" sz="30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54" name="TextBox 78"/>
          <p:cNvSpPr txBox="1"/>
          <p:nvPr/>
        </p:nvSpPr>
        <p:spPr>
          <a:xfrm>
            <a:off x="4920504" y="2233608"/>
            <a:ext cx="263155" cy="553870"/>
          </a:xfrm>
          <a:prstGeom prst="roundRect">
            <a:avLst>
              <a:gd name="adj" fmla="val 0"/>
            </a:avLst>
          </a:prstGeom>
          <a:noFill/>
        </p:spPr>
        <p:txBody>
          <a:bodyPr wrap="square" rtlCol="0">
            <a:spAutoFit/>
          </a:bodyPr>
          <a:lstStyle/>
          <a:p>
            <a:pPr algn="r"/>
            <a:r>
              <a:rPr lang="en-US" altLang="zh-CN" sz="3000" dirty="0">
                <a:solidFill>
                  <a:srgbClr val="123E61"/>
                </a:solidFill>
                <a:latin typeface="微软雅黑" panose="020B0503020204020204" pitchFamily="34" charset="-122"/>
                <a:ea typeface="微软雅黑" panose="020B0503020204020204" pitchFamily="34" charset="-122"/>
                <a:cs typeface="+mn-ea"/>
                <a:sym typeface="+mn-lt"/>
              </a:rPr>
              <a:t>2</a:t>
            </a:r>
            <a:endParaRPr lang="zh-CN" altLang="en-US" sz="300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55" name="TextBox 79"/>
          <p:cNvSpPr txBox="1"/>
          <p:nvPr/>
        </p:nvSpPr>
        <p:spPr>
          <a:xfrm>
            <a:off x="3934897" y="3003730"/>
            <a:ext cx="263155" cy="553870"/>
          </a:xfrm>
          <a:prstGeom prst="roundRect">
            <a:avLst>
              <a:gd name="adj" fmla="val 0"/>
            </a:avLst>
          </a:prstGeom>
          <a:noFill/>
        </p:spPr>
        <p:txBody>
          <a:bodyPr wrap="square" rtlCol="0">
            <a:spAutoFit/>
          </a:bodyPr>
          <a:lstStyle/>
          <a:p>
            <a:pPr algn="r"/>
            <a:r>
              <a:rPr lang="en-US" altLang="zh-CN" sz="3000" dirty="0">
                <a:solidFill>
                  <a:schemeClr val="bg1"/>
                </a:solidFill>
                <a:latin typeface="微软雅黑" panose="020B0503020204020204" pitchFamily="34" charset="-122"/>
                <a:ea typeface="微软雅黑" panose="020B0503020204020204" pitchFamily="34" charset="-122"/>
                <a:cs typeface="+mn-ea"/>
                <a:sym typeface="+mn-lt"/>
              </a:rPr>
              <a:t>3</a:t>
            </a:r>
            <a:endParaRPr lang="zh-CN" altLang="en-US" sz="3000" dirty="0">
              <a:solidFill>
                <a:schemeClr val="bg1"/>
              </a:solidFill>
              <a:latin typeface="微软雅黑" panose="020B0503020204020204" pitchFamily="34" charset="-122"/>
              <a:ea typeface="微软雅黑" panose="020B0503020204020204" pitchFamily="34" charset="-122"/>
              <a:cs typeface="+mn-ea"/>
              <a:sym typeface="+mn-lt"/>
            </a:endParaRPr>
          </a:p>
        </p:txBody>
      </p:sp>
      <p:sp>
        <p:nvSpPr>
          <p:cNvPr id="56" name="TextBox 80"/>
          <p:cNvSpPr txBox="1"/>
          <p:nvPr/>
        </p:nvSpPr>
        <p:spPr>
          <a:xfrm>
            <a:off x="4817484" y="3951804"/>
            <a:ext cx="263155" cy="553870"/>
          </a:xfrm>
          <a:prstGeom prst="roundRect">
            <a:avLst>
              <a:gd name="adj" fmla="val 0"/>
            </a:avLst>
          </a:prstGeom>
          <a:noFill/>
        </p:spPr>
        <p:txBody>
          <a:bodyPr wrap="square" rtlCol="0">
            <a:spAutoFit/>
          </a:bodyPr>
          <a:lstStyle/>
          <a:p>
            <a:pPr algn="r"/>
            <a:r>
              <a:rPr lang="en-US" altLang="zh-CN" sz="3000" dirty="0">
                <a:solidFill>
                  <a:srgbClr val="123E61"/>
                </a:solidFill>
                <a:latin typeface="微软雅黑" panose="020B0503020204020204" pitchFamily="34" charset="-122"/>
                <a:ea typeface="微软雅黑" panose="020B0503020204020204" pitchFamily="34" charset="-122"/>
                <a:cs typeface="+mn-ea"/>
                <a:sym typeface="+mn-lt"/>
              </a:rPr>
              <a:t>4</a:t>
            </a:r>
            <a:endParaRPr lang="zh-CN" altLang="en-US" sz="3000" dirty="0">
              <a:solidFill>
                <a:srgbClr val="123E6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par>
                                <p:cTn id="8" presetID="42" presetClass="entr" presetSubtype="0" fill="hold" grpId="0" nodeType="withEffect">
                                  <p:stCondLst>
                                    <p:cond delay="50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anim calcmode="lin" valueType="num">
                                      <p:cBhvr>
                                        <p:cTn id="11" dur="500" fill="hold"/>
                                        <p:tgtEl>
                                          <p:spTgt spid="53"/>
                                        </p:tgtEl>
                                        <p:attrNameLst>
                                          <p:attrName>ppt_x</p:attrName>
                                        </p:attrNameLst>
                                      </p:cBhvr>
                                      <p:tavLst>
                                        <p:tav tm="0">
                                          <p:val>
                                            <p:strVal val="#ppt_x"/>
                                          </p:val>
                                        </p:tav>
                                        <p:tav tm="100000">
                                          <p:val>
                                            <p:strVal val="#ppt_x"/>
                                          </p:val>
                                        </p:tav>
                                      </p:tavLst>
                                    </p:anim>
                                    <p:anim calcmode="lin" valueType="num">
                                      <p:cBhvr>
                                        <p:cTn id="12" dur="500" fill="hold"/>
                                        <p:tgtEl>
                                          <p:spTgt spid="53"/>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42" presetClass="entr" presetSubtype="0"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par>
                                <p:cTn id="28" presetID="42" presetClass="entr" presetSubtype="0" fill="hold" grpId="0" nodeType="withEffect">
                                  <p:stCondLst>
                                    <p:cond delay="500"/>
                                  </p:stCondLst>
                                  <p:childTnLst>
                                    <p:set>
                                      <p:cBhvr>
                                        <p:cTn id="29" dur="1" fill="hold">
                                          <p:stCondLst>
                                            <p:cond delay="0"/>
                                          </p:stCondLst>
                                        </p:cTn>
                                        <p:tgtEl>
                                          <p:spTgt spid="54"/>
                                        </p:tgtEl>
                                        <p:attrNameLst>
                                          <p:attrName>style.visibility</p:attrName>
                                        </p:attrNameLst>
                                      </p:cBhvr>
                                      <p:to>
                                        <p:strVal val="visible"/>
                                      </p:to>
                                    </p:set>
                                    <p:animEffect transition="in" filter="fade">
                                      <p:cBhvr>
                                        <p:cTn id="30" dur="500"/>
                                        <p:tgtEl>
                                          <p:spTgt spid="54"/>
                                        </p:tgtEl>
                                      </p:cBhvr>
                                    </p:animEffect>
                                    <p:anim calcmode="lin" valueType="num">
                                      <p:cBhvr>
                                        <p:cTn id="31" dur="500" fill="hold"/>
                                        <p:tgtEl>
                                          <p:spTgt spid="54"/>
                                        </p:tgtEl>
                                        <p:attrNameLst>
                                          <p:attrName>ppt_x</p:attrName>
                                        </p:attrNameLst>
                                      </p:cBhvr>
                                      <p:tavLst>
                                        <p:tav tm="0">
                                          <p:val>
                                            <p:strVal val="#ppt_x"/>
                                          </p:val>
                                        </p:tav>
                                        <p:tav tm="100000">
                                          <p:val>
                                            <p:strVal val="#ppt_x"/>
                                          </p:val>
                                        </p:tav>
                                      </p:tavLst>
                                    </p:anim>
                                    <p:anim calcmode="lin" valueType="num">
                                      <p:cBhvr>
                                        <p:cTn id="32" dur="500" fill="hold"/>
                                        <p:tgtEl>
                                          <p:spTgt spid="54"/>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2" presetClass="entr" presetSubtype="0"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1000"/>
                                        <p:tgtEl>
                                          <p:spTgt spid="46"/>
                                        </p:tgtEl>
                                      </p:cBhvr>
                                    </p:animEffect>
                                    <p:anim calcmode="lin" valueType="num">
                                      <p:cBhvr>
                                        <p:cTn id="37" dur="1000" fill="hold"/>
                                        <p:tgtEl>
                                          <p:spTgt spid="46"/>
                                        </p:tgtEl>
                                        <p:attrNameLst>
                                          <p:attrName>ppt_x</p:attrName>
                                        </p:attrNameLst>
                                      </p:cBhvr>
                                      <p:tavLst>
                                        <p:tav tm="0">
                                          <p:val>
                                            <p:strVal val="#ppt_x"/>
                                          </p:val>
                                        </p:tav>
                                        <p:tav tm="100000">
                                          <p:val>
                                            <p:strVal val="#ppt_x"/>
                                          </p:val>
                                        </p:tav>
                                      </p:tavLst>
                                    </p:anim>
                                    <p:anim calcmode="lin" valueType="num">
                                      <p:cBhvr>
                                        <p:cTn id="38" dur="1000" fill="hold"/>
                                        <p:tgtEl>
                                          <p:spTgt spid="4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fade">
                                      <p:cBhvr>
                                        <p:cTn id="41" dur="1000"/>
                                        <p:tgtEl>
                                          <p:spTgt spid="50"/>
                                        </p:tgtEl>
                                      </p:cBhvr>
                                    </p:animEffect>
                                    <p:anim calcmode="lin" valueType="num">
                                      <p:cBhvr>
                                        <p:cTn id="42" dur="1000" fill="hold"/>
                                        <p:tgtEl>
                                          <p:spTgt spid="50"/>
                                        </p:tgtEl>
                                        <p:attrNameLst>
                                          <p:attrName>ppt_x</p:attrName>
                                        </p:attrNameLst>
                                      </p:cBhvr>
                                      <p:tavLst>
                                        <p:tav tm="0">
                                          <p:val>
                                            <p:strVal val="#ppt_x"/>
                                          </p:val>
                                        </p:tav>
                                        <p:tav tm="100000">
                                          <p:val>
                                            <p:strVal val="#ppt_x"/>
                                          </p:val>
                                        </p:tav>
                                      </p:tavLst>
                                    </p:anim>
                                    <p:anim calcmode="lin" valueType="num">
                                      <p:cBhvr>
                                        <p:cTn id="43" dur="1000" fill="hold"/>
                                        <p:tgtEl>
                                          <p:spTgt spid="50"/>
                                        </p:tgtEl>
                                        <p:attrNameLst>
                                          <p:attrName>ppt_y</p:attrName>
                                        </p:attrNameLst>
                                      </p:cBhvr>
                                      <p:tavLst>
                                        <p:tav tm="0">
                                          <p:val>
                                            <p:strVal val="#ppt_y+.1"/>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par>
                                <p:cTn id="48" presetID="42" presetClass="entr" presetSubtype="0" fill="hold" grpId="0" nodeType="withEffect">
                                  <p:stCondLst>
                                    <p:cond delay="500"/>
                                  </p:stCondLst>
                                  <p:childTnLst>
                                    <p:set>
                                      <p:cBhvr>
                                        <p:cTn id="49" dur="1" fill="hold">
                                          <p:stCondLst>
                                            <p:cond delay="0"/>
                                          </p:stCondLst>
                                        </p:cTn>
                                        <p:tgtEl>
                                          <p:spTgt spid="55"/>
                                        </p:tgtEl>
                                        <p:attrNameLst>
                                          <p:attrName>style.visibility</p:attrName>
                                        </p:attrNameLst>
                                      </p:cBhvr>
                                      <p:to>
                                        <p:strVal val="visible"/>
                                      </p:to>
                                    </p:set>
                                    <p:animEffect transition="in" filter="fade">
                                      <p:cBhvr>
                                        <p:cTn id="50" dur="500"/>
                                        <p:tgtEl>
                                          <p:spTgt spid="55"/>
                                        </p:tgtEl>
                                      </p:cBhvr>
                                    </p:animEffect>
                                    <p:anim calcmode="lin" valueType="num">
                                      <p:cBhvr>
                                        <p:cTn id="51" dur="500" fill="hold"/>
                                        <p:tgtEl>
                                          <p:spTgt spid="55"/>
                                        </p:tgtEl>
                                        <p:attrNameLst>
                                          <p:attrName>ppt_x</p:attrName>
                                        </p:attrNameLst>
                                      </p:cBhvr>
                                      <p:tavLst>
                                        <p:tav tm="0">
                                          <p:val>
                                            <p:strVal val="#ppt_x"/>
                                          </p:val>
                                        </p:tav>
                                        <p:tav tm="100000">
                                          <p:val>
                                            <p:strVal val="#ppt_x"/>
                                          </p:val>
                                        </p:tav>
                                      </p:tavLst>
                                    </p:anim>
                                    <p:anim calcmode="lin" valueType="num">
                                      <p:cBhvr>
                                        <p:cTn id="52" dur="500" fill="hold"/>
                                        <p:tgtEl>
                                          <p:spTgt spid="55"/>
                                        </p:tgtEl>
                                        <p:attrNameLst>
                                          <p:attrName>ppt_y</p:attrName>
                                        </p:attrNameLst>
                                      </p:cBhvr>
                                      <p:tavLst>
                                        <p:tav tm="0">
                                          <p:val>
                                            <p:strVal val="#ppt_y+.1"/>
                                          </p:val>
                                        </p:tav>
                                        <p:tav tm="100000">
                                          <p:val>
                                            <p:strVal val="#ppt_y"/>
                                          </p:val>
                                        </p:tav>
                                      </p:tavLst>
                                    </p:anim>
                                  </p:childTnLst>
                                </p:cTn>
                              </p:par>
                            </p:childTnLst>
                          </p:cTn>
                        </p:par>
                        <p:par>
                          <p:cTn id="53" fill="hold">
                            <p:stCondLst>
                              <p:cond delay="3500"/>
                            </p:stCondLst>
                            <p:childTnLst>
                              <p:par>
                                <p:cTn id="54" presetID="42" presetClass="entr" presetSubtype="0" fill="hold" grpId="0" nodeType="after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fade">
                                      <p:cBhvr>
                                        <p:cTn id="56" dur="1000"/>
                                        <p:tgtEl>
                                          <p:spTgt spid="47"/>
                                        </p:tgtEl>
                                      </p:cBhvr>
                                    </p:animEffect>
                                    <p:anim calcmode="lin" valueType="num">
                                      <p:cBhvr>
                                        <p:cTn id="57" dur="1000" fill="hold"/>
                                        <p:tgtEl>
                                          <p:spTgt spid="47"/>
                                        </p:tgtEl>
                                        <p:attrNameLst>
                                          <p:attrName>ppt_x</p:attrName>
                                        </p:attrNameLst>
                                      </p:cBhvr>
                                      <p:tavLst>
                                        <p:tav tm="0">
                                          <p:val>
                                            <p:strVal val="#ppt_x"/>
                                          </p:val>
                                        </p:tav>
                                        <p:tav tm="100000">
                                          <p:val>
                                            <p:strVal val="#ppt_x"/>
                                          </p:val>
                                        </p:tav>
                                      </p:tavLst>
                                    </p:anim>
                                    <p:anim calcmode="lin" valueType="num">
                                      <p:cBhvr>
                                        <p:cTn id="58" dur="1000" fill="hold"/>
                                        <p:tgtEl>
                                          <p:spTgt spid="47"/>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fade">
                                      <p:cBhvr>
                                        <p:cTn id="61" dur="1000"/>
                                        <p:tgtEl>
                                          <p:spTgt spid="51"/>
                                        </p:tgtEl>
                                      </p:cBhvr>
                                    </p:animEffect>
                                    <p:anim calcmode="lin" valueType="num">
                                      <p:cBhvr>
                                        <p:cTn id="62" dur="1000" fill="hold"/>
                                        <p:tgtEl>
                                          <p:spTgt spid="51"/>
                                        </p:tgtEl>
                                        <p:attrNameLst>
                                          <p:attrName>ppt_x</p:attrName>
                                        </p:attrNameLst>
                                      </p:cBhvr>
                                      <p:tavLst>
                                        <p:tav tm="0">
                                          <p:val>
                                            <p:strVal val="#ppt_x"/>
                                          </p:val>
                                        </p:tav>
                                        <p:tav tm="100000">
                                          <p:val>
                                            <p:strVal val="#ppt_x"/>
                                          </p:val>
                                        </p:tav>
                                      </p:tavLst>
                                    </p:anim>
                                    <p:anim calcmode="lin" valueType="num">
                                      <p:cBhvr>
                                        <p:cTn id="63" dur="1000" fill="hold"/>
                                        <p:tgtEl>
                                          <p:spTgt spid="51"/>
                                        </p:tgtEl>
                                        <p:attrNameLst>
                                          <p:attrName>ppt_y</p:attrName>
                                        </p:attrNameLst>
                                      </p:cBhvr>
                                      <p:tavLst>
                                        <p:tav tm="0">
                                          <p:val>
                                            <p:strVal val="#ppt_y+.1"/>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left)">
                                      <p:cBhvr>
                                        <p:cTn id="67" dur="500"/>
                                        <p:tgtEl>
                                          <p:spTgt spid="29"/>
                                        </p:tgtEl>
                                      </p:cBhvr>
                                    </p:animEffect>
                                  </p:childTnLst>
                                </p:cTn>
                              </p:par>
                              <p:par>
                                <p:cTn id="68" presetID="42" presetClass="entr" presetSubtype="0" fill="hold" grpId="0" nodeType="withEffect">
                                  <p:stCondLst>
                                    <p:cond delay="500"/>
                                  </p:stCondLst>
                                  <p:childTnLst>
                                    <p:set>
                                      <p:cBhvr>
                                        <p:cTn id="69" dur="1" fill="hold">
                                          <p:stCondLst>
                                            <p:cond delay="0"/>
                                          </p:stCondLst>
                                        </p:cTn>
                                        <p:tgtEl>
                                          <p:spTgt spid="56"/>
                                        </p:tgtEl>
                                        <p:attrNameLst>
                                          <p:attrName>style.visibility</p:attrName>
                                        </p:attrNameLst>
                                      </p:cBhvr>
                                      <p:to>
                                        <p:strVal val="visible"/>
                                      </p:to>
                                    </p:set>
                                    <p:animEffect transition="in" filter="fade">
                                      <p:cBhvr>
                                        <p:cTn id="70" dur="500"/>
                                        <p:tgtEl>
                                          <p:spTgt spid="56"/>
                                        </p:tgtEl>
                                      </p:cBhvr>
                                    </p:animEffect>
                                    <p:anim calcmode="lin" valueType="num">
                                      <p:cBhvr>
                                        <p:cTn id="71" dur="500" fill="hold"/>
                                        <p:tgtEl>
                                          <p:spTgt spid="56"/>
                                        </p:tgtEl>
                                        <p:attrNameLst>
                                          <p:attrName>ppt_x</p:attrName>
                                        </p:attrNameLst>
                                      </p:cBhvr>
                                      <p:tavLst>
                                        <p:tav tm="0">
                                          <p:val>
                                            <p:strVal val="#ppt_x"/>
                                          </p:val>
                                        </p:tav>
                                        <p:tav tm="100000">
                                          <p:val>
                                            <p:strVal val="#ppt_x"/>
                                          </p:val>
                                        </p:tav>
                                      </p:tavLst>
                                    </p:anim>
                                    <p:anim calcmode="lin" valueType="num">
                                      <p:cBhvr>
                                        <p:cTn id="72" dur="500" fill="hold"/>
                                        <p:tgtEl>
                                          <p:spTgt spid="56"/>
                                        </p:tgtEl>
                                        <p:attrNameLst>
                                          <p:attrName>ppt_y</p:attrName>
                                        </p:attrNameLst>
                                      </p:cBhvr>
                                      <p:tavLst>
                                        <p:tav tm="0">
                                          <p:val>
                                            <p:strVal val="#ppt_y+.1"/>
                                          </p:val>
                                        </p:tav>
                                        <p:tav tm="100000">
                                          <p:val>
                                            <p:strVal val="#ppt_y"/>
                                          </p:val>
                                        </p:tav>
                                      </p:tavLst>
                                    </p:anim>
                                  </p:childTnLst>
                                </p:cTn>
                              </p:par>
                            </p:childTnLst>
                          </p:cTn>
                        </p:par>
                        <p:par>
                          <p:cTn id="73" fill="hold">
                            <p:stCondLst>
                              <p:cond delay="5000"/>
                            </p:stCondLst>
                            <p:childTnLst>
                              <p:par>
                                <p:cTn id="74" presetID="42" presetClass="entr" presetSubtype="0" fill="hold" grpId="0" nodeType="after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1000"/>
                                        <p:tgtEl>
                                          <p:spTgt spid="48"/>
                                        </p:tgtEl>
                                      </p:cBhvr>
                                    </p:animEffect>
                                    <p:anim calcmode="lin" valueType="num">
                                      <p:cBhvr>
                                        <p:cTn id="77" dur="1000" fill="hold"/>
                                        <p:tgtEl>
                                          <p:spTgt spid="48"/>
                                        </p:tgtEl>
                                        <p:attrNameLst>
                                          <p:attrName>ppt_x</p:attrName>
                                        </p:attrNameLst>
                                      </p:cBhvr>
                                      <p:tavLst>
                                        <p:tav tm="0">
                                          <p:val>
                                            <p:strVal val="#ppt_x"/>
                                          </p:val>
                                        </p:tav>
                                        <p:tav tm="100000">
                                          <p:val>
                                            <p:strVal val="#ppt_x"/>
                                          </p:val>
                                        </p:tav>
                                      </p:tavLst>
                                    </p:anim>
                                    <p:anim calcmode="lin" valueType="num">
                                      <p:cBhvr>
                                        <p:cTn id="78" dur="1000" fill="hold"/>
                                        <p:tgtEl>
                                          <p:spTgt spid="48"/>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52"/>
                                        </p:tgtEl>
                                        <p:attrNameLst>
                                          <p:attrName>style.visibility</p:attrName>
                                        </p:attrNameLst>
                                      </p:cBhvr>
                                      <p:to>
                                        <p:strVal val="visible"/>
                                      </p:to>
                                    </p:set>
                                    <p:animEffect transition="in" filter="fade">
                                      <p:cBhvr>
                                        <p:cTn id="81" dur="1000"/>
                                        <p:tgtEl>
                                          <p:spTgt spid="52"/>
                                        </p:tgtEl>
                                      </p:cBhvr>
                                    </p:animEffect>
                                    <p:anim calcmode="lin" valueType="num">
                                      <p:cBhvr>
                                        <p:cTn id="82" dur="1000" fill="hold"/>
                                        <p:tgtEl>
                                          <p:spTgt spid="52"/>
                                        </p:tgtEl>
                                        <p:attrNameLst>
                                          <p:attrName>ppt_x</p:attrName>
                                        </p:attrNameLst>
                                      </p:cBhvr>
                                      <p:tavLst>
                                        <p:tav tm="0">
                                          <p:val>
                                            <p:strVal val="#ppt_x"/>
                                          </p:val>
                                        </p:tav>
                                        <p:tav tm="100000">
                                          <p:val>
                                            <p:strVal val="#ppt_x"/>
                                          </p:val>
                                        </p:tav>
                                      </p:tavLst>
                                    </p:anim>
                                    <p:anim calcmode="lin" valueType="num">
                                      <p:cBhvr>
                                        <p:cTn id="83"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45" grpId="0"/>
      <p:bldP spid="46" grpId="0"/>
      <p:bldP spid="47" grpId="0"/>
      <p:bldP spid="48" grpId="0"/>
      <p:bldP spid="49" grpId="0"/>
      <p:bldP spid="50" grpId="0"/>
      <p:bldP spid="51" grpId="0"/>
      <p:bldP spid="52" grpId="0"/>
      <p:bldP spid="53" grpId="0"/>
      <p:bldP spid="54" grpId="0"/>
      <p:bldP spid="55"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22126" y="1511042"/>
            <a:ext cx="4099613" cy="2928692"/>
            <a:chOff x="3299619" y="1606550"/>
            <a:chExt cx="6392582" cy="4566749"/>
          </a:xfrm>
        </p:grpSpPr>
        <p:sp>
          <p:nvSpPr>
            <p:cNvPr id="24" name="矩形 23"/>
            <p:cNvSpPr/>
            <p:nvPr/>
          </p:nvSpPr>
          <p:spPr>
            <a:xfrm rot="1800000">
              <a:off x="4427058" y="1986678"/>
              <a:ext cx="1469421" cy="1015802"/>
            </a:xfrm>
            <a:prstGeom prst="rect">
              <a:avLst/>
            </a:prstGeom>
            <a:gradFill>
              <a:gsLst>
                <a:gs pos="0">
                  <a:schemeClr val="tx1">
                    <a:lumMod val="65000"/>
                    <a:lumOff val="35000"/>
                    <a:alpha val="62000"/>
                  </a:schemeClr>
                </a:gs>
                <a:gs pos="75000">
                  <a:schemeClr val="bg1">
                    <a:alpha val="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26" name="矩形 25"/>
            <p:cNvSpPr/>
            <p:nvPr/>
          </p:nvSpPr>
          <p:spPr>
            <a:xfrm rot="1800000">
              <a:off x="4427058" y="5157497"/>
              <a:ext cx="1469421" cy="1015802"/>
            </a:xfrm>
            <a:prstGeom prst="rect">
              <a:avLst/>
            </a:prstGeom>
            <a:gradFill>
              <a:gsLst>
                <a:gs pos="0">
                  <a:schemeClr val="tx1">
                    <a:lumMod val="65000"/>
                    <a:lumOff val="35000"/>
                    <a:alpha val="62000"/>
                  </a:schemeClr>
                </a:gs>
                <a:gs pos="75000">
                  <a:schemeClr val="bg1">
                    <a:alpha val="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27" name="矩形 26"/>
            <p:cNvSpPr/>
            <p:nvPr/>
          </p:nvSpPr>
          <p:spPr>
            <a:xfrm rot="1800000">
              <a:off x="7600199" y="1986678"/>
              <a:ext cx="1469421" cy="1015802"/>
            </a:xfrm>
            <a:prstGeom prst="rect">
              <a:avLst/>
            </a:prstGeom>
            <a:gradFill>
              <a:gsLst>
                <a:gs pos="0">
                  <a:schemeClr val="tx1">
                    <a:lumMod val="65000"/>
                    <a:lumOff val="35000"/>
                    <a:alpha val="62000"/>
                  </a:schemeClr>
                </a:gs>
                <a:gs pos="75000">
                  <a:schemeClr val="bg1">
                    <a:alpha val="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28" name="矩形 27"/>
            <p:cNvSpPr/>
            <p:nvPr/>
          </p:nvSpPr>
          <p:spPr>
            <a:xfrm rot="1800000">
              <a:off x="7600199" y="5157497"/>
              <a:ext cx="1469421" cy="1015802"/>
            </a:xfrm>
            <a:prstGeom prst="rect">
              <a:avLst/>
            </a:prstGeom>
            <a:gradFill>
              <a:gsLst>
                <a:gs pos="0">
                  <a:schemeClr val="tx1">
                    <a:lumMod val="65000"/>
                    <a:lumOff val="35000"/>
                    <a:alpha val="62000"/>
                  </a:schemeClr>
                </a:gs>
                <a:gs pos="75000">
                  <a:schemeClr val="bg1">
                    <a:alpha val="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29" name="矩形 28"/>
            <p:cNvSpPr/>
            <p:nvPr/>
          </p:nvSpPr>
          <p:spPr>
            <a:xfrm rot="1800000">
              <a:off x="8222780" y="3552210"/>
              <a:ext cx="1469421" cy="1015802"/>
            </a:xfrm>
            <a:prstGeom prst="rect">
              <a:avLst/>
            </a:prstGeom>
            <a:gradFill>
              <a:gsLst>
                <a:gs pos="0">
                  <a:schemeClr val="tx1">
                    <a:lumMod val="65000"/>
                    <a:lumOff val="35000"/>
                    <a:alpha val="62000"/>
                  </a:schemeClr>
                </a:gs>
                <a:gs pos="75000">
                  <a:schemeClr val="bg1">
                    <a:alpha val="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30" name="矩形 29"/>
            <p:cNvSpPr/>
            <p:nvPr/>
          </p:nvSpPr>
          <p:spPr>
            <a:xfrm rot="1800000">
              <a:off x="3728323" y="3552210"/>
              <a:ext cx="1469421" cy="1015802"/>
            </a:xfrm>
            <a:prstGeom prst="rect">
              <a:avLst/>
            </a:prstGeom>
            <a:gradFill>
              <a:gsLst>
                <a:gs pos="0">
                  <a:schemeClr val="tx1">
                    <a:lumMod val="65000"/>
                    <a:lumOff val="35000"/>
                    <a:alpha val="62000"/>
                  </a:schemeClr>
                </a:gs>
                <a:gs pos="75000">
                  <a:schemeClr val="bg1">
                    <a:alpha val="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31" name="矩形 30"/>
            <p:cNvSpPr/>
            <p:nvPr/>
          </p:nvSpPr>
          <p:spPr>
            <a:xfrm rot="1800000">
              <a:off x="6007951" y="3138637"/>
              <a:ext cx="1521346" cy="1883756"/>
            </a:xfrm>
            <a:prstGeom prst="rect">
              <a:avLst/>
            </a:prstGeom>
            <a:gradFill>
              <a:gsLst>
                <a:gs pos="0">
                  <a:schemeClr val="tx1">
                    <a:lumMod val="65000"/>
                    <a:lumOff val="35000"/>
                    <a:alpha val="62000"/>
                  </a:schemeClr>
                </a:gs>
                <a:gs pos="75000">
                  <a:schemeClr val="bg1">
                    <a:alpha val="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rgbClr val="FFFFFF"/>
                </a:solidFill>
                <a:latin typeface="微软雅黑" panose="020B0503020204020204" pitchFamily="34" charset="-122"/>
                <a:ea typeface="微软雅黑" panose="020B0503020204020204" pitchFamily="34" charset="-122"/>
                <a:cs typeface="+mn-ea"/>
                <a:sym typeface="+mn-lt"/>
              </a:endParaRPr>
            </a:p>
          </p:txBody>
        </p:sp>
        <p:sp>
          <p:nvSpPr>
            <p:cNvPr id="12" name="Line 10"/>
            <p:cNvSpPr>
              <a:spLocks noChangeShapeType="1"/>
            </p:cNvSpPr>
            <p:nvPr/>
          </p:nvSpPr>
          <p:spPr bwMode="auto">
            <a:xfrm>
              <a:off x="4534694" y="2135188"/>
              <a:ext cx="3161507" cy="3160713"/>
            </a:xfrm>
            <a:prstGeom prst="line">
              <a:avLst/>
            </a:prstGeom>
            <a:noFill/>
            <a:ln w="12700" cap="flat">
              <a:solidFill>
                <a:schemeClr val="bg1">
                  <a:lumMod val="75000"/>
                </a:schemeClr>
              </a:solidFill>
              <a:prstDash val="sysDash"/>
              <a:miter lim="800000"/>
            </a:ln>
            <a:extLst>
              <a:ext uri="{909E8E84-426E-40DD-AFC4-6F175D3DCCD1}">
                <a14:hiddenFill xmlns:a14="http://schemas.microsoft.com/office/drawing/2010/main">
                  <a:noFill/>
                </a14:hiddenFill>
              </a:ext>
            </a:extLst>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13" name="Oval 11"/>
            <p:cNvSpPr>
              <a:spLocks noChangeArrowheads="1"/>
            </p:cNvSpPr>
            <p:nvPr/>
          </p:nvSpPr>
          <p:spPr bwMode="auto">
            <a:xfrm>
              <a:off x="7180263" y="4779963"/>
              <a:ext cx="1031082" cy="1031875"/>
            </a:xfrm>
            <a:prstGeom prst="ellipse">
              <a:avLst/>
            </a:prstGeom>
            <a:solidFill>
              <a:schemeClr val="accent1"/>
            </a:solidFill>
            <a:ln>
              <a:no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14" name="Oval 12"/>
            <p:cNvSpPr>
              <a:spLocks noChangeArrowheads="1"/>
            </p:cNvSpPr>
            <p:nvPr/>
          </p:nvSpPr>
          <p:spPr bwMode="auto">
            <a:xfrm>
              <a:off x="4007644" y="1606550"/>
              <a:ext cx="1032669" cy="1033463"/>
            </a:xfrm>
            <a:prstGeom prst="ellipse">
              <a:avLst/>
            </a:prstGeom>
            <a:solidFill>
              <a:schemeClr val="bg1"/>
            </a:solidFill>
            <a:ln>
              <a:solidFill>
                <a:schemeClr val="bg1">
                  <a:lumMod val="95000"/>
                </a:schemeClr>
              </a:solid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15" name="Line 13"/>
            <p:cNvSpPr>
              <a:spLocks noChangeShapeType="1"/>
            </p:cNvSpPr>
            <p:nvPr/>
          </p:nvSpPr>
          <p:spPr bwMode="auto">
            <a:xfrm>
              <a:off x="3882232" y="3709988"/>
              <a:ext cx="4470400" cy="0"/>
            </a:xfrm>
            <a:prstGeom prst="line">
              <a:avLst/>
            </a:prstGeom>
            <a:noFill/>
            <a:ln w="12700" cap="flat">
              <a:solidFill>
                <a:schemeClr val="bg1">
                  <a:lumMod val="75000"/>
                </a:schemeClr>
              </a:solidFill>
              <a:prstDash val="sysDash"/>
              <a:miter lim="800000"/>
            </a:ln>
            <a:extLst>
              <a:ext uri="{909E8E84-426E-40DD-AFC4-6F175D3DCCD1}">
                <a14:hiddenFill xmlns:a14="http://schemas.microsoft.com/office/drawing/2010/main">
                  <a:noFill/>
                </a14:hiddenFill>
              </a:ext>
            </a:extLst>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16" name="Freeform 14"/>
            <p:cNvSpPr/>
            <p:nvPr/>
          </p:nvSpPr>
          <p:spPr bwMode="auto">
            <a:xfrm>
              <a:off x="7785893" y="3143250"/>
              <a:ext cx="1133474" cy="1133474"/>
            </a:xfrm>
            <a:custGeom>
              <a:avLst/>
              <a:gdLst>
                <a:gd name="T0" fmla="*/ 587 w 714"/>
                <a:gd name="T1" fmla="*/ 127 h 714"/>
                <a:gd name="T2" fmla="*/ 587 w 714"/>
                <a:gd name="T3" fmla="*/ 587 h 714"/>
                <a:gd name="T4" fmla="*/ 127 w 714"/>
                <a:gd name="T5" fmla="*/ 587 h 714"/>
                <a:gd name="T6" fmla="*/ 127 w 714"/>
                <a:gd name="T7" fmla="*/ 127 h 714"/>
                <a:gd name="T8" fmla="*/ 587 w 714"/>
                <a:gd name="T9" fmla="*/ 127 h 714"/>
              </a:gdLst>
              <a:ahLst/>
              <a:cxnLst>
                <a:cxn ang="0">
                  <a:pos x="T0" y="T1"/>
                </a:cxn>
                <a:cxn ang="0">
                  <a:pos x="T2" y="T3"/>
                </a:cxn>
                <a:cxn ang="0">
                  <a:pos x="T4" y="T5"/>
                </a:cxn>
                <a:cxn ang="0">
                  <a:pos x="T6" y="T7"/>
                </a:cxn>
                <a:cxn ang="0">
                  <a:pos x="T8" y="T9"/>
                </a:cxn>
              </a:cxnLst>
              <a:rect l="0" t="0" r="r" b="b"/>
              <a:pathLst>
                <a:path w="714" h="714">
                  <a:moveTo>
                    <a:pt x="587" y="127"/>
                  </a:moveTo>
                  <a:cubicBezTo>
                    <a:pt x="714" y="254"/>
                    <a:pt x="714" y="460"/>
                    <a:pt x="587" y="587"/>
                  </a:cubicBezTo>
                  <a:cubicBezTo>
                    <a:pt x="460" y="714"/>
                    <a:pt x="254" y="714"/>
                    <a:pt x="127" y="587"/>
                  </a:cubicBezTo>
                  <a:cubicBezTo>
                    <a:pt x="0" y="460"/>
                    <a:pt x="0" y="254"/>
                    <a:pt x="127" y="127"/>
                  </a:cubicBezTo>
                  <a:cubicBezTo>
                    <a:pt x="254" y="0"/>
                    <a:pt x="460" y="0"/>
                    <a:pt x="587" y="127"/>
                  </a:cubicBezTo>
                  <a:close/>
                </a:path>
              </a:pathLst>
            </a:custGeom>
            <a:solidFill>
              <a:schemeClr val="bg1"/>
            </a:solidFill>
            <a:ln>
              <a:solidFill>
                <a:schemeClr val="bg1">
                  <a:lumMod val="95000"/>
                </a:schemeClr>
              </a:solid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17" name="Freeform 15"/>
            <p:cNvSpPr/>
            <p:nvPr/>
          </p:nvSpPr>
          <p:spPr bwMode="auto">
            <a:xfrm>
              <a:off x="3299619" y="3143250"/>
              <a:ext cx="1135063" cy="1133475"/>
            </a:xfrm>
            <a:custGeom>
              <a:avLst/>
              <a:gdLst>
                <a:gd name="T0" fmla="*/ 587 w 715"/>
                <a:gd name="T1" fmla="*/ 127 h 714"/>
                <a:gd name="T2" fmla="*/ 587 w 715"/>
                <a:gd name="T3" fmla="*/ 587 h 714"/>
                <a:gd name="T4" fmla="*/ 127 w 715"/>
                <a:gd name="T5" fmla="*/ 587 h 714"/>
                <a:gd name="T6" fmla="*/ 127 w 715"/>
                <a:gd name="T7" fmla="*/ 127 h 714"/>
                <a:gd name="T8" fmla="*/ 587 w 715"/>
                <a:gd name="T9" fmla="*/ 127 h 714"/>
              </a:gdLst>
              <a:ahLst/>
              <a:cxnLst>
                <a:cxn ang="0">
                  <a:pos x="T0" y="T1"/>
                </a:cxn>
                <a:cxn ang="0">
                  <a:pos x="T2" y="T3"/>
                </a:cxn>
                <a:cxn ang="0">
                  <a:pos x="T4" y="T5"/>
                </a:cxn>
                <a:cxn ang="0">
                  <a:pos x="T6" y="T7"/>
                </a:cxn>
                <a:cxn ang="0">
                  <a:pos x="T8" y="T9"/>
                </a:cxn>
              </a:cxnLst>
              <a:rect l="0" t="0" r="r" b="b"/>
              <a:pathLst>
                <a:path w="715" h="714">
                  <a:moveTo>
                    <a:pt x="587" y="127"/>
                  </a:moveTo>
                  <a:cubicBezTo>
                    <a:pt x="715" y="254"/>
                    <a:pt x="715" y="460"/>
                    <a:pt x="587" y="587"/>
                  </a:cubicBezTo>
                  <a:cubicBezTo>
                    <a:pt x="460" y="714"/>
                    <a:pt x="254" y="714"/>
                    <a:pt x="127" y="587"/>
                  </a:cubicBezTo>
                  <a:cubicBezTo>
                    <a:pt x="0" y="460"/>
                    <a:pt x="0" y="254"/>
                    <a:pt x="127" y="127"/>
                  </a:cubicBezTo>
                  <a:cubicBezTo>
                    <a:pt x="254" y="0"/>
                    <a:pt x="460" y="0"/>
                    <a:pt x="587" y="127"/>
                  </a:cubicBezTo>
                  <a:close/>
                </a:path>
              </a:pathLst>
            </a:custGeom>
            <a:solidFill>
              <a:schemeClr val="accent1"/>
            </a:solidFill>
            <a:ln>
              <a:no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18" name="Line 16"/>
            <p:cNvSpPr>
              <a:spLocks noChangeShapeType="1"/>
            </p:cNvSpPr>
            <p:nvPr/>
          </p:nvSpPr>
          <p:spPr bwMode="auto">
            <a:xfrm flipV="1">
              <a:off x="4534694" y="2122488"/>
              <a:ext cx="3161507" cy="3162300"/>
            </a:xfrm>
            <a:prstGeom prst="line">
              <a:avLst/>
            </a:prstGeom>
            <a:noFill/>
            <a:ln w="12700" cap="flat">
              <a:solidFill>
                <a:schemeClr val="bg1">
                  <a:lumMod val="75000"/>
                </a:schemeClr>
              </a:solidFill>
              <a:prstDash val="sysDash"/>
              <a:miter lim="800000"/>
            </a:ln>
            <a:extLst>
              <a:ext uri="{909E8E84-426E-40DD-AFC4-6F175D3DCCD1}">
                <a14:hiddenFill xmlns:a14="http://schemas.microsoft.com/office/drawing/2010/main">
                  <a:noFill/>
                </a14:hiddenFill>
              </a:ext>
            </a:extLst>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19" name="Oval 17"/>
            <p:cNvSpPr>
              <a:spLocks noChangeArrowheads="1"/>
            </p:cNvSpPr>
            <p:nvPr/>
          </p:nvSpPr>
          <p:spPr bwMode="auto">
            <a:xfrm>
              <a:off x="7180263" y="1606550"/>
              <a:ext cx="1031082" cy="1033463"/>
            </a:xfrm>
            <a:prstGeom prst="ellipse">
              <a:avLst/>
            </a:prstGeom>
            <a:solidFill>
              <a:schemeClr val="accent1"/>
            </a:solidFill>
            <a:ln>
              <a:no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0" name="Oval 18"/>
            <p:cNvSpPr>
              <a:spLocks noChangeArrowheads="1"/>
            </p:cNvSpPr>
            <p:nvPr/>
          </p:nvSpPr>
          <p:spPr bwMode="auto">
            <a:xfrm>
              <a:off x="4007644" y="4779963"/>
              <a:ext cx="1032669" cy="1031876"/>
            </a:xfrm>
            <a:prstGeom prst="ellipse">
              <a:avLst/>
            </a:prstGeom>
            <a:solidFill>
              <a:schemeClr val="bg1"/>
            </a:solidFill>
            <a:ln>
              <a:solidFill>
                <a:schemeClr val="bg1">
                  <a:lumMod val="95000"/>
                </a:schemeClr>
              </a:solid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21" name="Oval 19"/>
            <p:cNvSpPr>
              <a:spLocks noChangeArrowheads="1"/>
            </p:cNvSpPr>
            <p:nvPr/>
          </p:nvSpPr>
          <p:spPr bwMode="auto">
            <a:xfrm>
              <a:off x="5159375" y="2760663"/>
              <a:ext cx="1900238" cy="189865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41" name="Oval 39"/>
            <p:cNvSpPr>
              <a:spLocks noChangeArrowheads="1"/>
            </p:cNvSpPr>
            <p:nvPr/>
          </p:nvSpPr>
          <p:spPr bwMode="auto">
            <a:xfrm>
              <a:off x="5292725" y="2884488"/>
              <a:ext cx="1649413" cy="1649413"/>
            </a:xfrm>
            <a:prstGeom prst="ellipse">
              <a:avLst/>
            </a:prstGeom>
            <a:noFill/>
            <a:ln w="9525" cap="flat">
              <a:solidFill>
                <a:schemeClr val="bg1"/>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34290" tIns="17145" rIns="34290" bIns="17145" numCol="1" anchor="t" anchorCtr="0" compatLnSpc="1"/>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71" name="Oval 11"/>
            <p:cNvSpPr>
              <a:spLocks noChangeArrowheads="1"/>
            </p:cNvSpPr>
            <p:nvPr/>
          </p:nvSpPr>
          <p:spPr bwMode="auto">
            <a:xfrm>
              <a:off x="7484973" y="5021135"/>
              <a:ext cx="421663" cy="549532"/>
            </a:xfrm>
            <a:custGeom>
              <a:avLst/>
              <a:gdLst>
                <a:gd name="connsiteX0" fmla="*/ 192241 w 462838"/>
                <a:gd name="connsiteY0" fmla="*/ 447667 h 603193"/>
                <a:gd name="connsiteX1" fmla="*/ 350547 w 462838"/>
                <a:gd name="connsiteY1" fmla="*/ 447667 h 603193"/>
                <a:gd name="connsiteX2" fmla="*/ 368351 w 462838"/>
                <a:gd name="connsiteY2" fmla="*/ 465414 h 603193"/>
                <a:gd name="connsiteX3" fmla="*/ 350547 w 462838"/>
                <a:gd name="connsiteY3" fmla="*/ 483161 h 603193"/>
                <a:gd name="connsiteX4" fmla="*/ 192241 w 462838"/>
                <a:gd name="connsiteY4" fmla="*/ 483161 h 603193"/>
                <a:gd name="connsiteX5" fmla="*/ 174437 w 462838"/>
                <a:gd name="connsiteY5" fmla="*/ 465414 h 603193"/>
                <a:gd name="connsiteX6" fmla="*/ 192241 w 462838"/>
                <a:gd name="connsiteY6" fmla="*/ 447667 h 603193"/>
                <a:gd name="connsiteX7" fmla="*/ 130898 w 462838"/>
                <a:gd name="connsiteY7" fmla="*/ 446891 h 603193"/>
                <a:gd name="connsiteX8" fmla="*/ 149527 w 462838"/>
                <a:gd name="connsiteY8" fmla="*/ 465485 h 603193"/>
                <a:gd name="connsiteX9" fmla="*/ 130898 w 462838"/>
                <a:gd name="connsiteY9" fmla="*/ 484079 h 603193"/>
                <a:gd name="connsiteX10" fmla="*/ 112269 w 462838"/>
                <a:gd name="connsiteY10" fmla="*/ 465485 h 603193"/>
                <a:gd name="connsiteX11" fmla="*/ 130898 w 462838"/>
                <a:gd name="connsiteY11" fmla="*/ 446891 h 603193"/>
                <a:gd name="connsiteX12" fmla="*/ 192241 w 462838"/>
                <a:gd name="connsiteY12" fmla="*/ 350922 h 603193"/>
                <a:gd name="connsiteX13" fmla="*/ 350547 w 462838"/>
                <a:gd name="connsiteY13" fmla="*/ 350922 h 603193"/>
                <a:gd name="connsiteX14" fmla="*/ 368351 w 462838"/>
                <a:gd name="connsiteY14" fmla="*/ 368705 h 603193"/>
                <a:gd name="connsiteX15" fmla="*/ 350547 w 462838"/>
                <a:gd name="connsiteY15" fmla="*/ 386487 h 603193"/>
                <a:gd name="connsiteX16" fmla="*/ 192241 w 462838"/>
                <a:gd name="connsiteY16" fmla="*/ 386487 h 603193"/>
                <a:gd name="connsiteX17" fmla="*/ 174437 w 462838"/>
                <a:gd name="connsiteY17" fmla="*/ 368705 h 603193"/>
                <a:gd name="connsiteX18" fmla="*/ 192241 w 462838"/>
                <a:gd name="connsiteY18" fmla="*/ 350922 h 603193"/>
                <a:gd name="connsiteX19" fmla="*/ 130898 w 462838"/>
                <a:gd name="connsiteY19" fmla="*/ 350145 h 603193"/>
                <a:gd name="connsiteX20" fmla="*/ 149527 w 462838"/>
                <a:gd name="connsiteY20" fmla="*/ 368669 h 603193"/>
                <a:gd name="connsiteX21" fmla="*/ 130898 w 462838"/>
                <a:gd name="connsiteY21" fmla="*/ 387193 h 603193"/>
                <a:gd name="connsiteX22" fmla="*/ 112269 w 462838"/>
                <a:gd name="connsiteY22" fmla="*/ 368669 h 603193"/>
                <a:gd name="connsiteX23" fmla="*/ 130898 w 462838"/>
                <a:gd name="connsiteY23" fmla="*/ 350145 h 603193"/>
                <a:gd name="connsiteX24" fmla="*/ 192241 w 462838"/>
                <a:gd name="connsiteY24" fmla="*/ 254177 h 603193"/>
                <a:gd name="connsiteX25" fmla="*/ 350547 w 462838"/>
                <a:gd name="connsiteY25" fmla="*/ 254177 h 603193"/>
                <a:gd name="connsiteX26" fmla="*/ 368351 w 462838"/>
                <a:gd name="connsiteY26" fmla="*/ 271960 h 603193"/>
                <a:gd name="connsiteX27" fmla="*/ 350547 w 462838"/>
                <a:gd name="connsiteY27" fmla="*/ 289742 h 603193"/>
                <a:gd name="connsiteX28" fmla="*/ 192241 w 462838"/>
                <a:gd name="connsiteY28" fmla="*/ 289742 h 603193"/>
                <a:gd name="connsiteX29" fmla="*/ 174437 w 462838"/>
                <a:gd name="connsiteY29" fmla="*/ 271960 h 603193"/>
                <a:gd name="connsiteX30" fmla="*/ 192241 w 462838"/>
                <a:gd name="connsiteY30" fmla="*/ 254177 h 603193"/>
                <a:gd name="connsiteX31" fmla="*/ 130898 w 462838"/>
                <a:gd name="connsiteY31" fmla="*/ 253471 h 603193"/>
                <a:gd name="connsiteX32" fmla="*/ 149527 w 462838"/>
                <a:gd name="connsiteY32" fmla="*/ 271959 h 603193"/>
                <a:gd name="connsiteX33" fmla="*/ 130898 w 462838"/>
                <a:gd name="connsiteY33" fmla="*/ 290447 h 603193"/>
                <a:gd name="connsiteX34" fmla="*/ 112269 w 462838"/>
                <a:gd name="connsiteY34" fmla="*/ 271959 h 603193"/>
                <a:gd name="connsiteX35" fmla="*/ 130898 w 462838"/>
                <a:gd name="connsiteY35" fmla="*/ 253471 h 603193"/>
                <a:gd name="connsiteX36" fmla="*/ 324432 w 462838"/>
                <a:gd name="connsiteY36" fmla="*/ 56735 h 603193"/>
                <a:gd name="connsiteX37" fmla="*/ 324432 w 462838"/>
                <a:gd name="connsiteY37" fmla="*/ 138207 h 603193"/>
                <a:gd name="connsiteX38" fmla="*/ 406022 w 462838"/>
                <a:gd name="connsiteY38" fmla="*/ 138207 h 603193"/>
                <a:gd name="connsiteX39" fmla="*/ 35603 w 462838"/>
                <a:gd name="connsiteY39" fmla="*/ 35552 h 603193"/>
                <a:gd name="connsiteX40" fmla="*/ 35603 w 462838"/>
                <a:gd name="connsiteY40" fmla="*/ 567642 h 603193"/>
                <a:gd name="connsiteX41" fmla="*/ 427235 w 462838"/>
                <a:gd name="connsiteY41" fmla="*/ 567642 h 603193"/>
                <a:gd name="connsiteX42" fmla="*/ 427235 w 462838"/>
                <a:gd name="connsiteY42" fmla="*/ 173759 h 603193"/>
                <a:gd name="connsiteX43" fmla="*/ 306630 w 462838"/>
                <a:gd name="connsiteY43" fmla="*/ 173759 h 603193"/>
                <a:gd name="connsiteX44" fmla="*/ 288829 w 462838"/>
                <a:gd name="connsiteY44" fmla="*/ 155983 h 603193"/>
                <a:gd name="connsiteX45" fmla="*/ 288829 w 462838"/>
                <a:gd name="connsiteY45" fmla="*/ 35552 h 603193"/>
                <a:gd name="connsiteX46" fmla="*/ 17802 w 462838"/>
                <a:gd name="connsiteY46" fmla="*/ 0 h 603193"/>
                <a:gd name="connsiteX47" fmla="*/ 310636 w 462838"/>
                <a:gd name="connsiteY47" fmla="*/ 0 h 603193"/>
                <a:gd name="connsiteX48" fmla="*/ 323245 w 462838"/>
                <a:gd name="connsiteY48" fmla="*/ 5185 h 603193"/>
                <a:gd name="connsiteX49" fmla="*/ 457646 w 462838"/>
                <a:gd name="connsiteY49" fmla="*/ 139540 h 603193"/>
                <a:gd name="connsiteX50" fmla="*/ 462838 w 462838"/>
                <a:gd name="connsiteY50" fmla="*/ 151984 h 603193"/>
                <a:gd name="connsiteX51" fmla="*/ 462838 w 462838"/>
                <a:gd name="connsiteY51" fmla="*/ 585417 h 603193"/>
                <a:gd name="connsiteX52" fmla="*/ 445037 w 462838"/>
                <a:gd name="connsiteY52" fmla="*/ 603193 h 603193"/>
                <a:gd name="connsiteX53" fmla="*/ 17802 w 462838"/>
                <a:gd name="connsiteY53" fmla="*/ 603193 h 603193"/>
                <a:gd name="connsiteX54" fmla="*/ 0 w 462838"/>
                <a:gd name="connsiteY54" fmla="*/ 585417 h 603193"/>
                <a:gd name="connsiteX55" fmla="*/ 0 w 462838"/>
                <a:gd name="connsiteY55" fmla="*/ 17776 h 603193"/>
                <a:gd name="connsiteX56" fmla="*/ 17802 w 462838"/>
                <a:gd name="connsiteY56" fmla="*/ 0 h 603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62838" h="603193">
                  <a:moveTo>
                    <a:pt x="192241" y="447667"/>
                  </a:moveTo>
                  <a:lnTo>
                    <a:pt x="350547" y="447667"/>
                  </a:lnTo>
                  <a:cubicBezTo>
                    <a:pt x="360339" y="447667"/>
                    <a:pt x="368351" y="455653"/>
                    <a:pt x="368351" y="465414"/>
                  </a:cubicBezTo>
                  <a:cubicBezTo>
                    <a:pt x="368351" y="475323"/>
                    <a:pt x="360339" y="483161"/>
                    <a:pt x="350547" y="483161"/>
                  </a:cubicBezTo>
                  <a:lnTo>
                    <a:pt x="192241" y="483161"/>
                  </a:lnTo>
                  <a:cubicBezTo>
                    <a:pt x="182449" y="483161"/>
                    <a:pt x="174437" y="475323"/>
                    <a:pt x="174437" y="465414"/>
                  </a:cubicBezTo>
                  <a:cubicBezTo>
                    <a:pt x="174437" y="455653"/>
                    <a:pt x="182449" y="447667"/>
                    <a:pt x="192241" y="447667"/>
                  </a:cubicBezTo>
                  <a:close/>
                  <a:moveTo>
                    <a:pt x="130898" y="446891"/>
                  </a:moveTo>
                  <a:cubicBezTo>
                    <a:pt x="141187" y="446891"/>
                    <a:pt x="149527" y="455216"/>
                    <a:pt x="149527" y="465485"/>
                  </a:cubicBezTo>
                  <a:cubicBezTo>
                    <a:pt x="149527" y="475754"/>
                    <a:pt x="141187" y="484079"/>
                    <a:pt x="130898" y="484079"/>
                  </a:cubicBezTo>
                  <a:cubicBezTo>
                    <a:pt x="120609" y="484079"/>
                    <a:pt x="112269" y="475754"/>
                    <a:pt x="112269" y="465485"/>
                  </a:cubicBezTo>
                  <a:cubicBezTo>
                    <a:pt x="112269" y="455216"/>
                    <a:pt x="120609" y="446891"/>
                    <a:pt x="130898" y="446891"/>
                  </a:cubicBezTo>
                  <a:close/>
                  <a:moveTo>
                    <a:pt x="192241" y="350922"/>
                  </a:moveTo>
                  <a:lnTo>
                    <a:pt x="350547" y="350922"/>
                  </a:lnTo>
                  <a:cubicBezTo>
                    <a:pt x="360339" y="350922"/>
                    <a:pt x="368351" y="358924"/>
                    <a:pt x="368351" y="368705"/>
                  </a:cubicBezTo>
                  <a:cubicBezTo>
                    <a:pt x="368351" y="378485"/>
                    <a:pt x="360339" y="386487"/>
                    <a:pt x="350547" y="386487"/>
                  </a:cubicBezTo>
                  <a:lnTo>
                    <a:pt x="192241" y="386487"/>
                  </a:lnTo>
                  <a:cubicBezTo>
                    <a:pt x="182449" y="386487"/>
                    <a:pt x="174437" y="378485"/>
                    <a:pt x="174437" y="368705"/>
                  </a:cubicBezTo>
                  <a:cubicBezTo>
                    <a:pt x="174437" y="358924"/>
                    <a:pt x="182449" y="350922"/>
                    <a:pt x="192241" y="350922"/>
                  </a:cubicBezTo>
                  <a:close/>
                  <a:moveTo>
                    <a:pt x="130898" y="350145"/>
                  </a:moveTo>
                  <a:cubicBezTo>
                    <a:pt x="141187" y="350145"/>
                    <a:pt x="149527" y="358438"/>
                    <a:pt x="149527" y="368669"/>
                  </a:cubicBezTo>
                  <a:cubicBezTo>
                    <a:pt x="149527" y="378900"/>
                    <a:pt x="141187" y="387193"/>
                    <a:pt x="130898" y="387193"/>
                  </a:cubicBezTo>
                  <a:cubicBezTo>
                    <a:pt x="120609" y="387193"/>
                    <a:pt x="112269" y="378900"/>
                    <a:pt x="112269" y="368669"/>
                  </a:cubicBezTo>
                  <a:cubicBezTo>
                    <a:pt x="112269" y="358438"/>
                    <a:pt x="120609" y="350145"/>
                    <a:pt x="130898" y="350145"/>
                  </a:cubicBezTo>
                  <a:close/>
                  <a:moveTo>
                    <a:pt x="192241" y="254177"/>
                  </a:moveTo>
                  <a:lnTo>
                    <a:pt x="350547" y="254177"/>
                  </a:lnTo>
                  <a:cubicBezTo>
                    <a:pt x="360339" y="254177"/>
                    <a:pt x="368351" y="262179"/>
                    <a:pt x="368351" y="271960"/>
                  </a:cubicBezTo>
                  <a:cubicBezTo>
                    <a:pt x="368351" y="281740"/>
                    <a:pt x="360339" y="289742"/>
                    <a:pt x="350547" y="289742"/>
                  </a:cubicBezTo>
                  <a:lnTo>
                    <a:pt x="192241" y="289742"/>
                  </a:lnTo>
                  <a:cubicBezTo>
                    <a:pt x="182449" y="289742"/>
                    <a:pt x="174437" y="281740"/>
                    <a:pt x="174437" y="271960"/>
                  </a:cubicBezTo>
                  <a:cubicBezTo>
                    <a:pt x="174437" y="262179"/>
                    <a:pt x="182449" y="254177"/>
                    <a:pt x="192241" y="254177"/>
                  </a:cubicBezTo>
                  <a:close/>
                  <a:moveTo>
                    <a:pt x="130898" y="253471"/>
                  </a:moveTo>
                  <a:cubicBezTo>
                    <a:pt x="141187" y="253471"/>
                    <a:pt x="149527" y="261748"/>
                    <a:pt x="149527" y="271959"/>
                  </a:cubicBezTo>
                  <a:cubicBezTo>
                    <a:pt x="149527" y="282170"/>
                    <a:pt x="141187" y="290447"/>
                    <a:pt x="130898" y="290447"/>
                  </a:cubicBezTo>
                  <a:cubicBezTo>
                    <a:pt x="120609" y="290447"/>
                    <a:pt x="112269" y="282170"/>
                    <a:pt x="112269" y="271959"/>
                  </a:cubicBezTo>
                  <a:cubicBezTo>
                    <a:pt x="112269" y="261748"/>
                    <a:pt x="120609" y="253471"/>
                    <a:pt x="130898" y="253471"/>
                  </a:cubicBezTo>
                  <a:close/>
                  <a:moveTo>
                    <a:pt x="324432" y="56735"/>
                  </a:moveTo>
                  <a:lnTo>
                    <a:pt x="324432" y="138207"/>
                  </a:lnTo>
                  <a:lnTo>
                    <a:pt x="406022" y="138207"/>
                  </a:lnTo>
                  <a:close/>
                  <a:moveTo>
                    <a:pt x="35603" y="35552"/>
                  </a:moveTo>
                  <a:lnTo>
                    <a:pt x="35603" y="567642"/>
                  </a:lnTo>
                  <a:lnTo>
                    <a:pt x="427235" y="567642"/>
                  </a:lnTo>
                  <a:lnTo>
                    <a:pt x="427235" y="173759"/>
                  </a:lnTo>
                  <a:lnTo>
                    <a:pt x="306630" y="173759"/>
                  </a:lnTo>
                  <a:cubicBezTo>
                    <a:pt x="296840" y="173759"/>
                    <a:pt x="288829" y="165760"/>
                    <a:pt x="288829" y="155983"/>
                  </a:cubicBezTo>
                  <a:lnTo>
                    <a:pt x="288829" y="35552"/>
                  </a:lnTo>
                  <a:close/>
                  <a:moveTo>
                    <a:pt x="17802" y="0"/>
                  </a:moveTo>
                  <a:lnTo>
                    <a:pt x="310636" y="0"/>
                  </a:lnTo>
                  <a:cubicBezTo>
                    <a:pt x="315383" y="0"/>
                    <a:pt x="319833" y="1926"/>
                    <a:pt x="323245" y="5185"/>
                  </a:cubicBezTo>
                  <a:lnTo>
                    <a:pt x="457646" y="139540"/>
                  </a:lnTo>
                  <a:cubicBezTo>
                    <a:pt x="460910" y="142799"/>
                    <a:pt x="462838" y="147391"/>
                    <a:pt x="462838" y="151984"/>
                  </a:cubicBezTo>
                  <a:lnTo>
                    <a:pt x="462838" y="585417"/>
                  </a:lnTo>
                  <a:cubicBezTo>
                    <a:pt x="462838" y="595194"/>
                    <a:pt x="454827" y="603193"/>
                    <a:pt x="445037" y="603193"/>
                  </a:cubicBezTo>
                  <a:lnTo>
                    <a:pt x="17802" y="603193"/>
                  </a:lnTo>
                  <a:cubicBezTo>
                    <a:pt x="8011" y="603193"/>
                    <a:pt x="0" y="595194"/>
                    <a:pt x="0" y="585417"/>
                  </a:cubicBezTo>
                  <a:lnTo>
                    <a:pt x="0" y="17776"/>
                  </a:lnTo>
                  <a:cubicBezTo>
                    <a:pt x="0" y="7999"/>
                    <a:pt x="8011" y="0"/>
                    <a:pt x="17802" y="0"/>
                  </a:cubicBezTo>
                  <a:close/>
                </a:path>
              </a:pathLst>
            </a:custGeom>
            <a:solidFill>
              <a:schemeClr val="bg1"/>
            </a:solidFill>
            <a:ln>
              <a:noFill/>
            </a:ln>
          </p:spPr>
          <p:txBody>
            <a:bodyPr vert="horz" wrap="square" lIns="34290" tIns="17145" rIns="34290" bIns="171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68" name="Oval 12"/>
            <p:cNvSpPr>
              <a:spLocks noChangeArrowheads="1"/>
            </p:cNvSpPr>
            <p:nvPr/>
          </p:nvSpPr>
          <p:spPr bwMode="auto">
            <a:xfrm>
              <a:off x="4248790" y="1860586"/>
              <a:ext cx="550378" cy="525391"/>
            </a:xfrm>
            <a:custGeom>
              <a:avLst/>
              <a:gdLst>
                <a:gd name="connsiteX0" fmla="*/ 442231 w 602715"/>
                <a:gd name="connsiteY0" fmla="*/ 415741 h 575353"/>
                <a:gd name="connsiteX1" fmla="*/ 479375 w 602715"/>
                <a:gd name="connsiteY1" fmla="*/ 514894 h 575353"/>
                <a:gd name="connsiteX2" fmla="*/ 500369 w 602715"/>
                <a:gd name="connsiteY2" fmla="*/ 472976 h 575353"/>
                <a:gd name="connsiteX3" fmla="*/ 542357 w 602715"/>
                <a:gd name="connsiteY3" fmla="*/ 452017 h 575353"/>
                <a:gd name="connsiteX4" fmla="*/ 405895 w 602715"/>
                <a:gd name="connsiteY4" fmla="*/ 379466 h 575353"/>
                <a:gd name="connsiteX5" fmla="*/ 596458 w 602715"/>
                <a:gd name="connsiteY5" fmla="*/ 449598 h 575353"/>
                <a:gd name="connsiteX6" fmla="*/ 526208 w 602715"/>
                <a:gd name="connsiteY6" fmla="*/ 484262 h 575353"/>
                <a:gd name="connsiteX7" fmla="*/ 599688 w 602715"/>
                <a:gd name="connsiteY7" fmla="*/ 557618 h 575353"/>
                <a:gd name="connsiteX8" fmla="*/ 599688 w 602715"/>
                <a:gd name="connsiteY8" fmla="*/ 572129 h 575353"/>
                <a:gd name="connsiteX9" fmla="*/ 591613 w 602715"/>
                <a:gd name="connsiteY9" fmla="*/ 575353 h 575353"/>
                <a:gd name="connsiteX10" fmla="*/ 584346 w 602715"/>
                <a:gd name="connsiteY10" fmla="*/ 572129 h 575353"/>
                <a:gd name="connsiteX11" fmla="*/ 510866 w 602715"/>
                <a:gd name="connsiteY11" fmla="*/ 499578 h 575353"/>
                <a:gd name="connsiteX12" fmla="*/ 476145 w 602715"/>
                <a:gd name="connsiteY12" fmla="*/ 568904 h 575353"/>
                <a:gd name="connsiteX13" fmla="*/ 280047 w 602715"/>
                <a:gd name="connsiteY13" fmla="*/ 64374 h 575353"/>
                <a:gd name="connsiteX14" fmla="*/ 258242 w 602715"/>
                <a:gd name="connsiteY14" fmla="*/ 86154 h 575353"/>
                <a:gd name="connsiteX15" fmla="*/ 280047 w 602715"/>
                <a:gd name="connsiteY15" fmla="*/ 107934 h 575353"/>
                <a:gd name="connsiteX16" fmla="*/ 301045 w 602715"/>
                <a:gd name="connsiteY16" fmla="*/ 86154 h 575353"/>
                <a:gd name="connsiteX17" fmla="*/ 280047 w 602715"/>
                <a:gd name="connsiteY17" fmla="*/ 64374 h 575353"/>
                <a:gd name="connsiteX18" fmla="*/ 183205 w 602715"/>
                <a:gd name="connsiteY18" fmla="*/ 64374 h 575353"/>
                <a:gd name="connsiteX19" fmla="*/ 161432 w 602715"/>
                <a:gd name="connsiteY19" fmla="*/ 86154 h 575353"/>
                <a:gd name="connsiteX20" fmla="*/ 183205 w 602715"/>
                <a:gd name="connsiteY20" fmla="*/ 107934 h 575353"/>
                <a:gd name="connsiteX21" fmla="*/ 204171 w 602715"/>
                <a:gd name="connsiteY21" fmla="*/ 86154 h 575353"/>
                <a:gd name="connsiteX22" fmla="*/ 183205 w 602715"/>
                <a:gd name="connsiteY22" fmla="*/ 64374 h 575353"/>
                <a:gd name="connsiteX23" fmla="*/ 86363 w 602715"/>
                <a:gd name="connsiteY23" fmla="*/ 64374 h 575353"/>
                <a:gd name="connsiteX24" fmla="*/ 64558 w 602715"/>
                <a:gd name="connsiteY24" fmla="*/ 86154 h 575353"/>
                <a:gd name="connsiteX25" fmla="*/ 86363 w 602715"/>
                <a:gd name="connsiteY25" fmla="*/ 107934 h 575353"/>
                <a:gd name="connsiteX26" fmla="*/ 107361 w 602715"/>
                <a:gd name="connsiteY26" fmla="*/ 86154 h 575353"/>
                <a:gd name="connsiteX27" fmla="*/ 86363 w 602715"/>
                <a:gd name="connsiteY27" fmla="*/ 64374 h 575353"/>
                <a:gd name="connsiteX28" fmla="*/ 280047 w 602715"/>
                <a:gd name="connsiteY28" fmla="*/ 43401 h 575353"/>
                <a:gd name="connsiteX29" fmla="*/ 322850 w 602715"/>
                <a:gd name="connsiteY29" fmla="*/ 86154 h 575353"/>
                <a:gd name="connsiteX30" fmla="*/ 280047 w 602715"/>
                <a:gd name="connsiteY30" fmla="*/ 128907 h 575353"/>
                <a:gd name="connsiteX31" fmla="*/ 236437 w 602715"/>
                <a:gd name="connsiteY31" fmla="*/ 86154 h 575353"/>
                <a:gd name="connsiteX32" fmla="*/ 280047 w 602715"/>
                <a:gd name="connsiteY32" fmla="*/ 43401 h 575353"/>
                <a:gd name="connsiteX33" fmla="*/ 183205 w 602715"/>
                <a:gd name="connsiteY33" fmla="*/ 43401 h 575353"/>
                <a:gd name="connsiteX34" fmla="*/ 225943 w 602715"/>
                <a:gd name="connsiteY34" fmla="*/ 86154 h 575353"/>
                <a:gd name="connsiteX35" fmla="*/ 183205 w 602715"/>
                <a:gd name="connsiteY35" fmla="*/ 128907 h 575353"/>
                <a:gd name="connsiteX36" fmla="*/ 139660 w 602715"/>
                <a:gd name="connsiteY36" fmla="*/ 86154 h 575353"/>
                <a:gd name="connsiteX37" fmla="*/ 183205 w 602715"/>
                <a:gd name="connsiteY37" fmla="*/ 43401 h 575353"/>
                <a:gd name="connsiteX38" fmla="*/ 86363 w 602715"/>
                <a:gd name="connsiteY38" fmla="*/ 43401 h 575353"/>
                <a:gd name="connsiteX39" fmla="*/ 129166 w 602715"/>
                <a:gd name="connsiteY39" fmla="*/ 86154 h 575353"/>
                <a:gd name="connsiteX40" fmla="*/ 86363 w 602715"/>
                <a:gd name="connsiteY40" fmla="*/ 128907 h 575353"/>
                <a:gd name="connsiteX41" fmla="*/ 42753 w 602715"/>
                <a:gd name="connsiteY41" fmla="*/ 86154 h 575353"/>
                <a:gd name="connsiteX42" fmla="*/ 86363 w 602715"/>
                <a:gd name="connsiteY42" fmla="*/ 43401 h 575353"/>
                <a:gd name="connsiteX43" fmla="*/ 21790 w 602715"/>
                <a:gd name="connsiteY43" fmla="*/ 21754 h 575353"/>
                <a:gd name="connsiteX44" fmla="*/ 21790 w 602715"/>
                <a:gd name="connsiteY44" fmla="*/ 150669 h 575353"/>
                <a:gd name="connsiteX45" fmla="*/ 538305 w 602715"/>
                <a:gd name="connsiteY45" fmla="*/ 150669 h 575353"/>
                <a:gd name="connsiteX46" fmla="*/ 538305 w 602715"/>
                <a:gd name="connsiteY46" fmla="*/ 21754 h 575353"/>
                <a:gd name="connsiteX47" fmla="*/ 10492 w 602715"/>
                <a:gd name="connsiteY47" fmla="*/ 0 h 575353"/>
                <a:gd name="connsiteX48" fmla="*/ 548796 w 602715"/>
                <a:gd name="connsiteY48" fmla="*/ 0 h 575353"/>
                <a:gd name="connsiteX49" fmla="*/ 559288 w 602715"/>
                <a:gd name="connsiteY49" fmla="*/ 11280 h 575353"/>
                <a:gd name="connsiteX50" fmla="*/ 559288 w 602715"/>
                <a:gd name="connsiteY50" fmla="*/ 161143 h 575353"/>
                <a:gd name="connsiteX51" fmla="*/ 559288 w 602715"/>
                <a:gd name="connsiteY51" fmla="*/ 365795 h 575353"/>
                <a:gd name="connsiteX52" fmla="*/ 548796 w 602715"/>
                <a:gd name="connsiteY52" fmla="*/ 376269 h 575353"/>
                <a:gd name="connsiteX53" fmla="*/ 538305 w 602715"/>
                <a:gd name="connsiteY53" fmla="*/ 365795 h 575353"/>
                <a:gd name="connsiteX54" fmla="*/ 538305 w 602715"/>
                <a:gd name="connsiteY54" fmla="*/ 172423 h 575353"/>
                <a:gd name="connsiteX55" fmla="*/ 21790 w 602715"/>
                <a:gd name="connsiteY55" fmla="*/ 172423 h 575353"/>
                <a:gd name="connsiteX56" fmla="*/ 21790 w 602715"/>
                <a:gd name="connsiteY56" fmla="*/ 526938 h 575353"/>
                <a:gd name="connsiteX57" fmla="*/ 376894 w 602715"/>
                <a:gd name="connsiteY57" fmla="*/ 526938 h 575353"/>
                <a:gd name="connsiteX58" fmla="*/ 387386 w 602715"/>
                <a:gd name="connsiteY58" fmla="*/ 537413 h 575353"/>
                <a:gd name="connsiteX59" fmla="*/ 376894 w 602715"/>
                <a:gd name="connsiteY59" fmla="*/ 547887 h 575353"/>
                <a:gd name="connsiteX60" fmla="*/ 10492 w 602715"/>
                <a:gd name="connsiteY60" fmla="*/ 547887 h 575353"/>
                <a:gd name="connsiteX61" fmla="*/ 0 w 602715"/>
                <a:gd name="connsiteY61" fmla="*/ 537413 h 575353"/>
                <a:gd name="connsiteX62" fmla="*/ 0 w 602715"/>
                <a:gd name="connsiteY62" fmla="*/ 161143 h 575353"/>
                <a:gd name="connsiteX63" fmla="*/ 0 w 602715"/>
                <a:gd name="connsiteY63" fmla="*/ 11280 h 575353"/>
                <a:gd name="connsiteX64" fmla="*/ 10492 w 602715"/>
                <a:gd name="connsiteY64" fmla="*/ 0 h 575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02715" h="575353">
                  <a:moveTo>
                    <a:pt x="442231" y="415741"/>
                  </a:moveTo>
                  <a:lnTo>
                    <a:pt x="479375" y="514894"/>
                  </a:lnTo>
                  <a:lnTo>
                    <a:pt x="500369" y="472976"/>
                  </a:lnTo>
                  <a:lnTo>
                    <a:pt x="542357" y="452017"/>
                  </a:lnTo>
                  <a:close/>
                  <a:moveTo>
                    <a:pt x="405895" y="379466"/>
                  </a:moveTo>
                  <a:lnTo>
                    <a:pt x="596458" y="449598"/>
                  </a:lnTo>
                  <a:lnTo>
                    <a:pt x="526208" y="484262"/>
                  </a:lnTo>
                  <a:lnTo>
                    <a:pt x="599688" y="557618"/>
                  </a:lnTo>
                  <a:cubicBezTo>
                    <a:pt x="603725" y="561649"/>
                    <a:pt x="603725" y="568098"/>
                    <a:pt x="599688" y="572129"/>
                  </a:cubicBezTo>
                  <a:cubicBezTo>
                    <a:pt x="597265" y="574547"/>
                    <a:pt x="594843" y="575353"/>
                    <a:pt x="591613" y="575353"/>
                  </a:cubicBezTo>
                  <a:cubicBezTo>
                    <a:pt x="589191" y="575353"/>
                    <a:pt x="586768" y="574547"/>
                    <a:pt x="584346" y="572129"/>
                  </a:cubicBezTo>
                  <a:lnTo>
                    <a:pt x="510866" y="499578"/>
                  </a:lnTo>
                  <a:lnTo>
                    <a:pt x="476145" y="568904"/>
                  </a:lnTo>
                  <a:close/>
                  <a:moveTo>
                    <a:pt x="280047" y="64374"/>
                  </a:moveTo>
                  <a:cubicBezTo>
                    <a:pt x="267933" y="64374"/>
                    <a:pt x="258242" y="74054"/>
                    <a:pt x="258242" y="86154"/>
                  </a:cubicBezTo>
                  <a:cubicBezTo>
                    <a:pt x="258242" y="98254"/>
                    <a:pt x="267933" y="107934"/>
                    <a:pt x="280047" y="107934"/>
                  </a:cubicBezTo>
                  <a:cubicBezTo>
                    <a:pt x="291354" y="107934"/>
                    <a:pt x="301045" y="98254"/>
                    <a:pt x="301045" y="86154"/>
                  </a:cubicBezTo>
                  <a:cubicBezTo>
                    <a:pt x="301045" y="74054"/>
                    <a:pt x="291354" y="64374"/>
                    <a:pt x="280047" y="64374"/>
                  </a:cubicBezTo>
                  <a:close/>
                  <a:moveTo>
                    <a:pt x="183205" y="64374"/>
                  </a:moveTo>
                  <a:cubicBezTo>
                    <a:pt x="171109" y="64374"/>
                    <a:pt x="161432" y="74054"/>
                    <a:pt x="161432" y="86154"/>
                  </a:cubicBezTo>
                  <a:cubicBezTo>
                    <a:pt x="161432" y="98254"/>
                    <a:pt x="171109" y="107934"/>
                    <a:pt x="183205" y="107934"/>
                  </a:cubicBezTo>
                  <a:cubicBezTo>
                    <a:pt x="194494" y="107934"/>
                    <a:pt x="204171" y="98254"/>
                    <a:pt x="204171" y="86154"/>
                  </a:cubicBezTo>
                  <a:cubicBezTo>
                    <a:pt x="204171" y="74054"/>
                    <a:pt x="194494" y="64374"/>
                    <a:pt x="183205" y="64374"/>
                  </a:cubicBezTo>
                  <a:close/>
                  <a:moveTo>
                    <a:pt x="86363" y="64374"/>
                  </a:moveTo>
                  <a:cubicBezTo>
                    <a:pt x="74249" y="64374"/>
                    <a:pt x="64558" y="74054"/>
                    <a:pt x="64558" y="86154"/>
                  </a:cubicBezTo>
                  <a:cubicBezTo>
                    <a:pt x="64558" y="98254"/>
                    <a:pt x="74249" y="107934"/>
                    <a:pt x="86363" y="107934"/>
                  </a:cubicBezTo>
                  <a:cubicBezTo>
                    <a:pt x="97670" y="107934"/>
                    <a:pt x="107361" y="98254"/>
                    <a:pt x="107361" y="86154"/>
                  </a:cubicBezTo>
                  <a:cubicBezTo>
                    <a:pt x="107361" y="74054"/>
                    <a:pt x="97670" y="64374"/>
                    <a:pt x="86363" y="64374"/>
                  </a:cubicBezTo>
                  <a:close/>
                  <a:moveTo>
                    <a:pt x="280047" y="43401"/>
                  </a:moveTo>
                  <a:cubicBezTo>
                    <a:pt x="303468" y="43401"/>
                    <a:pt x="322850" y="62761"/>
                    <a:pt x="322850" y="86154"/>
                  </a:cubicBezTo>
                  <a:cubicBezTo>
                    <a:pt x="322850" y="109547"/>
                    <a:pt x="303468" y="128907"/>
                    <a:pt x="280047" y="128907"/>
                  </a:cubicBezTo>
                  <a:cubicBezTo>
                    <a:pt x="255819" y="128907"/>
                    <a:pt x="236437" y="109547"/>
                    <a:pt x="236437" y="86154"/>
                  </a:cubicBezTo>
                  <a:cubicBezTo>
                    <a:pt x="236437" y="62761"/>
                    <a:pt x="255819" y="43401"/>
                    <a:pt x="280047" y="43401"/>
                  </a:cubicBezTo>
                  <a:close/>
                  <a:moveTo>
                    <a:pt x="183205" y="43401"/>
                  </a:moveTo>
                  <a:cubicBezTo>
                    <a:pt x="206590" y="43401"/>
                    <a:pt x="225943" y="62761"/>
                    <a:pt x="225943" y="86154"/>
                  </a:cubicBezTo>
                  <a:cubicBezTo>
                    <a:pt x="225943" y="109547"/>
                    <a:pt x="206590" y="128907"/>
                    <a:pt x="183205" y="128907"/>
                  </a:cubicBezTo>
                  <a:cubicBezTo>
                    <a:pt x="159013" y="128907"/>
                    <a:pt x="139660" y="109547"/>
                    <a:pt x="139660" y="86154"/>
                  </a:cubicBezTo>
                  <a:cubicBezTo>
                    <a:pt x="139660" y="62761"/>
                    <a:pt x="159013" y="43401"/>
                    <a:pt x="183205" y="43401"/>
                  </a:cubicBezTo>
                  <a:close/>
                  <a:moveTo>
                    <a:pt x="86363" y="43401"/>
                  </a:moveTo>
                  <a:cubicBezTo>
                    <a:pt x="109784" y="43401"/>
                    <a:pt x="129166" y="62761"/>
                    <a:pt x="129166" y="86154"/>
                  </a:cubicBezTo>
                  <a:cubicBezTo>
                    <a:pt x="129166" y="109547"/>
                    <a:pt x="109784" y="128907"/>
                    <a:pt x="86363" y="128907"/>
                  </a:cubicBezTo>
                  <a:cubicBezTo>
                    <a:pt x="62135" y="128907"/>
                    <a:pt x="42753" y="109547"/>
                    <a:pt x="42753" y="86154"/>
                  </a:cubicBezTo>
                  <a:cubicBezTo>
                    <a:pt x="42753" y="62761"/>
                    <a:pt x="62135" y="43401"/>
                    <a:pt x="86363" y="43401"/>
                  </a:cubicBezTo>
                  <a:close/>
                  <a:moveTo>
                    <a:pt x="21790" y="21754"/>
                  </a:moveTo>
                  <a:lnTo>
                    <a:pt x="21790" y="150669"/>
                  </a:lnTo>
                  <a:lnTo>
                    <a:pt x="538305" y="150669"/>
                  </a:lnTo>
                  <a:lnTo>
                    <a:pt x="538305" y="21754"/>
                  </a:lnTo>
                  <a:close/>
                  <a:moveTo>
                    <a:pt x="10492" y="0"/>
                  </a:moveTo>
                  <a:lnTo>
                    <a:pt x="548796" y="0"/>
                  </a:lnTo>
                  <a:cubicBezTo>
                    <a:pt x="554446" y="0"/>
                    <a:pt x="559288" y="4834"/>
                    <a:pt x="559288" y="11280"/>
                  </a:cubicBezTo>
                  <a:lnTo>
                    <a:pt x="559288" y="161143"/>
                  </a:lnTo>
                  <a:lnTo>
                    <a:pt x="559288" y="365795"/>
                  </a:lnTo>
                  <a:cubicBezTo>
                    <a:pt x="559288" y="371435"/>
                    <a:pt x="554446" y="376269"/>
                    <a:pt x="548796" y="376269"/>
                  </a:cubicBezTo>
                  <a:cubicBezTo>
                    <a:pt x="543147" y="376269"/>
                    <a:pt x="538305" y="371435"/>
                    <a:pt x="538305" y="365795"/>
                  </a:cubicBezTo>
                  <a:lnTo>
                    <a:pt x="538305" y="172423"/>
                  </a:lnTo>
                  <a:lnTo>
                    <a:pt x="21790" y="172423"/>
                  </a:lnTo>
                  <a:lnTo>
                    <a:pt x="21790" y="526938"/>
                  </a:lnTo>
                  <a:lnTo>
                    <a:pt x="376894" y="526938"/>
                  </a:lnTo>
                  <a:cubicBezTo>
                    <a:pt x="382543" y="526938"/>
                    <a:pt x="387386" y="531773"/>
                    <a:pt x="387386" y="537413"/>
                  </a:cubicBezTo>
                  <a:cubicBezTo>
                    <a:pt x="387386" y="543053"/>
                    <a:pt x="382543" y="547887"/>
                    <a:pt x="376894" y="547887"/>
                  </a:cubicBezTo>
                  <a:lnTo>
                    <a:pt x="10492" y="547887"/>
                  </a:lnTo>
                  <a:cubicBezTo>
                    <a:pt x="4842" y="547887"/>
                    <a:pt x="0" y="543053"/>
                    <a:pt x="0" y="537413"/>
                  </a:cubicBezTo>
                  <a:lnTo>
                    <a:pt x="0" y="161143"/>
                  </a:lnTo>
                  <a:lnTo>
                    <a:pt x="0" y="11280"/>
                  </a:lnTo>
                  <a:cubicBezTo>
                    <a:pt x="0" y="4834"/>
                    <a:pt x="4842" y="0"/>
                    <a:pt x="10492" y="0"/>
                  </a:cubicBezTo>
                  <a:close/>
                </a:path>
              </a:pathLst>
            </a:custGeom>
            <a:solidFill>
              <a:schemeClr val="accent1"/>
            </a:solidFill>
            <a:ln>
              <a:noFill/>
            </a:ln>
          </p:spPr>
          <p:txBody>
            <a:bodyPr vert="horz" wrap="square" lIns="34290" tIns="17145" rIns="34290" bIns="171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70" name="Freeform 14"/>
            <p:cNvSpPr/>
            <p:nvPr/>
          </p:nvSpPr>
          <p:spPr bwMode="auto">
            <a:xfrm>
              <a:off x="8050811" y="3408591"/>
              <a:ext cx="603642" cy="602794"/>
            </a:xfrm>
            <a:custGeom>
              <a:avLst/>
              <a:gdLst>
                <a:gd name="connsiteX0" fmla="*/ 161808 w 607614"/>
                <a:gd name="connsiteY0" fmla="*/ 404249 h 606761"/>
                <a:gd name="connsiteX1" fmla="*/ 161808 w 607614"/>
                <a:gd name="connsiteY1" fmla="*/ 434590 h 606761"/>
                <a:gd name="connsiteX2" fmla="*/ 445806 w 607614"/>
                <a:gd name="connsiteY2" fmla="*/ 434590 h 606761"/>
                <a:gd name="connsiteX3" fmla="*/ 445806 w 607614"/>
                <a:gd name="connsiteY3" fmla="*/ 404249 h 606761"/>
                <a:gd name="connsiteX4" fmla="*/ 142065 w 607614"/>
                <a:gd name="connsiteY4" fmla="*/ 384526 h 606761"/>
                <a:gd name="connsiteX5" fmla="*/ 465549 w 607614"/>
                <a:gd name="connsiteY5" fmla="*/ 384526 h 606761"/>
                <a:gd name="connsiteX6" fmla="*/ 465549 w 607614"/>
                <a:gd name="connsiteY6" fmla="*/ 455071 h 606761"/>
                <a:gd name="connsiteX7" fmla="*/ 142065 w 607614"/>
                <a:gd name="connsiteY7" fmla="*/ 455071 h 606761"/>
                <a:gd name="connsiteX8" fmla="*/ 303868 w 607614"/>
                <a:gd name="connsiteY8" fmla="*/ 139594 h 606761"/>
                <a:gd name="connsiteX9" fmla="*/ 170955 w 607614"/>
                <a:gd name="connsiteY9" fmla="*/ 333713 h 606761"/>
                <a:gd name="connsiteX10" fmla="*/ 436782 w 607614"/>
                <a:gd name="connsiteY10" fmla="*/ 333713 h 606761"/>
                <a:gd name="connsiteX11" fmla="*/ 303868 w 607614"/>
                <a:gd name="connsiteY11" fmla="*/ 111348 h 606761"/>
                <a:gd name="connsiteX12" fmla="*/ 312223 w 607614"/>
                <a:gd name="connsiteY12" fmla="*/ 115329 h 606761"/>
                <a:gd name="connsiteX13" fmla="*/ 464124 w 607614"/>
                <a:gd name="connsiteY13" fmla="*/ 338263 h 606761"/>
                <a:gd name="connsiteX14" fmla="*/ 464883 w 607614"/>
                <a:gd name="connsiteY14" fmla="*/ 348879 h 606761"/>
                <a:gd name="connsiteX15" fmla="*/ 455769 w 607614"/>
                <a:gd name="connsiteY15" fmla="*/ 354187 h 606761"/>
                <a:gd name="connsiteX16" fmla="*/ 151967 w 607614"/>
                <a:gd name="connsiteY16" fmla="*/ 354187 h 606761"/>
                <a:gd name="connsiteX17" fmla="*/ 142853 w 607614"/>
                <a:gd name="connsiteY17" fmla="*/ 348879 h 606761"/>
                <a:gd name="connsiteX18" fmla="*/ 143613 w 607614"/>
                <a:gd name="connsiteY18" fmla="*/ 338263 h 606761"/>
                <a:gd name="connsiteX19" fmla="*/ 295514 w 607614"/>
                <a:gd name="connsiteY19" fmla="*/ 115329 h 606761"/>
                <a:gd name="connsiteX20" fmla="*/ 303868 w 607614"/>
                <a:gd name="connsiteY20" fmla="*/ 111348 h 606761"/>
                <a:gd name="connsiteX21" fmla="*/ 303807 w 607614"/>
                <a:gd name="connsiteY21" fmla="*/ 20478 h 606761"/>
                <a:gd name="connsiteX22" fmla="*/ 20507 w 607614"/>
                <a:gd name="connsiteY22" fmla="*/ 303380 h 606761"/>
                <a:gd name="connsiteX23" fmla="*/ 303807 w 607614"/>
                <a:gd name="connsiteY23" fmla="*/ 586283 h 606761"/>
                <a:gd name="connsiteX24" fmla="*/ 587107 w 607614"/>
                <a:gd name="connsiteY24" fmla="*/ 303380 h 606761"/>
                <a:gd name="connsiteX25" fmla="*/ 303807 w 607614"/>
                <a:gd name="connsiteY25" fmla="*/ 20478 h 606761"/>
                <a:gd name="connsiteX26" fmla="*/ 303807 w 607614"/>
                <a:gd name="connsiteY26" fmla="*/ 0 h 606761"/>
                <a:gd name="connsiteX27" fmla="*/ 607614 w 607614"/>
                <a:gd name="connsiteY27" fmla="*/ 303380 h 606761"/>
                <a:gd name="connsiteX28" fmla="*/ 303807 w 607614"/>
                <a:gd name="connsiteY28" fmla="*/ 606761 h 606761"/>
                <a:gd name="connsiteX29" fmla="*/ 0 w 607614"/>
                <a:gd name="connsiteY29" fmla="*/ 303380 h 606761"/>
                <a:gd name="connsiteX30" fmla="*/ 303807 w 607614"/>
                <a:gd name="connsiteY30" fmla="*/ 0 h 60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7614" h="606761">
                  <a:moveTo>
                    <a:pt x="161808" y="404249"/>
                  </a:moveTo>
                  <a:lnTo>
                    <a:pt x="161808" y="434590"/>
                  </a:lnTo>
                  <a:lnTo>
                    <a:pt x="445806" y="434590"/>
                  </a:lnTo>
                  <a:lnTo>
                    <a:pt x="445806" y="404249"/>
                  </a:lnTo>
                  <a:close/>
                  <a:moveTo>
                    <a:pt x="142065" y="384526"/>
                  </a:moveTo>
                  <a:lnTo>
                    <a:pt x="465549" y="384526"/>
                  </a:lnTo>
                  <a:lnTo>
                    <a:pt x="465549" y="455071"/>
                  </a:lnTo>
                  <a:lnTo>
                    <a:pt x="142065" y="455071"/>
                  </a:lnTo>
                  <a:close/>
                  <a:moveTo>
                    <a:pt x="303868" y="139594"/>
                  </a:moveTo>
                  <a:lnTo>
                    <a:pt x="170955" y="333713"/>
                  </a:lnTo>
                  <a:lnTo>
                    <a:pt x="436782" y="333713"/>
                  </a:lnTo>
                  <a:close/>
                  <a:moveTo>
                    <a:pt x="303868" y="111348"/>
                  </a:moveTo>
                  <a:cubicBezTo>
                    <a:pt x="307096" y="111348"/>
                    <a:pt x="310324" y="112675"/>
                    <a:pt x="312223" y="115329"/>
                  </a:cubicBezTo>
                  <a:lnTo>
                    <a:pt x="464124" y="338263"/>
                  </a:lnTo>
                  <a:cubicBezTo>
                    <a:pt x="466402" y="341296"/>
                    <a:pt x="466402" y="345087"/>
                    <a:pt x="464883" y="348879"/>
                  </a:cubicBezTo>
                  <a:cubicBezTo>
                    <a:pt x="462605" y="351912"/>
                    <a:pt x="459567" y="354187"/>
                    <a:pt x="455769" y="354187"/>
                  </a:cubicBezTo>
                  <a:lnTo>
                    <a:pt x="151967" y="354187"/>
                  </a:lnTo>
                  <a:cubicBezTo>
                    <a:pt x="148170" y="354187"/>
                    <a:pt x="145132" y="351912"/>
                    <a:pt x="142853" y="348879"/>
                  </a:cubicBezTo>
                  <a:cubicBezTo>
                    <a:pt x="141334" y="345087"/>
                    <a:pt x="141334" y="341296"/>
                    <a:pt x="143613" y="338263"/>
                  </a:cubicBezTo>
                  <a:lnTo>
                    <a:pt x="295514" y="115329"/>
                  </a:lnTo>
                  <a:cubicBezTo>
                    <a:pt x="297413" y="112675"/>
                    <a:pt x="300640" y="111348"/>
                    <a:pt x="303868" y="111348"/>
                  </a:cubicBezTo>
                  <a:close/>
                  <a:moveTo>
                    <a:pt x="303807" y="20478"/>
                  </a:moveTo>
                  <a:cubicBezTo>
                    <a:pt x="147347" y="20478"/>
                    <a:pt x="20507" y="147139"/>
                    <a:pt x="20507" y="303380"/>
                  </a:cubicBezTo>
                  <a:cubicBezTo>
                    <a:pt x="20507" y="459622"/>
                    <a:pt x="147347" y="586283"/>
                    <a:pt x="303807" y="586283"/>
                  </a:cubicBezTo>
                  <a:cubicBezTo>
                    <a:pt x="460268" y="586283"/>
                    <a:pt x="587107" y="459622"/>
                    <a:pt x="587107" y="303380"/>
                  </a:cubicBezTo>
                  <a:cubicBezTo>
                    <a:pt x="587107" y="147139"/>
                    <a:pt x="460268" y="20478"/>
                    <a:pt x="303807" y="20478"/>
                  </a:cubicBezTo>
                  <a:close/>
                  <a:moveTo>
                    <a:pt x="303807" y="0"/>
                  </a:moveTo>
                  <a:cubicBezTo>
                    <a:pt x="471661" y="0"/>
                    <a:pt x="607614" y="135763"/>
                    <a:pt x="607614" y="303380"/>
                  </a:cubicBezTo>
                  <a:cubicBezTo>
                    <a:pt x="607614" y="470998"/>
                    <a:pt x="471661" y="606761"/>
                    <a:pt x="303807" y="606761"/>
                  </a:cubicBezTo>
                  <a:cubicBezTo>
                    <a:pt x="135953" y="606761"/>
                    <a:pt x="0" y="470998"/>
                    <a:pt x="0" y="303380"/>
                  </a:cubicBezTo>
                  <a:cubicBezTo>
                    <a:pt x="0" y="135763"/>
                    <a:pt x="135953" y="0"/>
                    <a:pt x="303807" y="0"/>
                  </a:cubicBezTo>
                  <a:close/>
                </a:path>
              </a:pathLst>
            </a:custGeom>
            <a:solidFill>
              <a:schemeClr val="accent1"/>
            </a:solidFill>
            <a:ln>
              <a:noFill/>
            </a:ln>
          </p:spPr>
          <p:txBody>
            <a:bodyPr vert="horz" wrap="square" lIns="34290" tIns="17145" rIns="34290" bIns="171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72" name="Freeform 15"/>
            <p:cNvSpPr/>
            <p:nvPr/>
          </p:nvSpPr>
          <p:spPr bwMode="auto">
            <a:xfrm>
              <a:off x="3564908" y="3408201"/>
              <a:ext cx="604486" cy="603573"/>
            </a:xfrm>
            <a:custGeom>
              <a:avLst/>
              <a:gdLst>
                <a:gd name="connsiteX0" fmla="*/ 486022 w 607639"/>
                <a:gd name="connsiteY0" fmla="*/ 444891 h 606722"/>
                <a:gd name="connsiteX1" fmla="*/ 445525 w 607639"/>
                <a:gd name="connsiteY1" fmla="*/ 485331 h 606722"/>
                <a:gd name="connsiteX2" fmla="*/ 486022 w 607639"/>
                <a:gd name="connsiteY2" fmla="*/ 525771 h 606722"/>
                <a:gd name="connsiteX3" fmla="*/ 526519 w 607639"/>
                <a:gd name="connsiteY3" fmla="*/ 485331 h 606722"/>
                <a:gd name="connsiteX4" fmla="*/ 486022 w 607639"/>
                <a:gd name="connsiteY4" fmla="*/ 444891 h 606722"/>
                <a:gd name="connsiteX5" fmla="*/ 303740 w 607639"/>
                <a:gd name="connsiteY5" fmla="*/ 444891 h 606722"/>
                <a:gd name="connsiteX6" fmla="*/ 263243 w 607639"/>
                <a:gd name="connsiteY6" fmla="*/ 485331 h 606722"/>
                <a:gd name="connsiteX7" fmla="*/ 303740 w 607639"/>
                <a:gd name="connsiteY7" fmla="*/ 525771 h 606722"/>
                <a:gd name="connsiteX8" fmla="*/ 344237 w 607639"/>
                <a:gd name="connsiteY8" fmla="*/ 485331 h 606722"/>
                <a:gd name="connsiteX9" fmla="*/ 303740 w 607639"/>
                <a:gd name="connsiteY9" fmla="*/ 444891 h 606722"/>
                <a:gd name="connsiteX10" fmla="*/ 121458 w 607639"/>
                <a:gd name="connsiteY10" fmla="*/ 444891 h 606722"/>
                <a:gd name="connsiteX11" fmla="*/ 80961 w 607639"/>
                <a:gd name="connsiteY11" fmla="*/ 485331 h 606722"/>
                <a:gd name="connsiteX12" fmla="*/ 121458 w 607639"/>
                <a:gd name="connsiteY12" fmla="*/ 525771 h 606722"/>
                <a:gd name="connsiteX13" fmla="*/ 161956 w 607639"/>
                <a:gd name="connsiteY13" fmla="*/ 485331 h 606722"/>
                <a:gd name="connsiteX14" fmla="*/ 121458 w 607639"/>
                <a:gd name="connsiteY14" fmla="*/ 444891 h 606722"/>
                <a:gd name="connsiteX15" fmla="*/ 303740 w 607639"/>
                <a:gd name="connsiteY15" fmla="*/ 202252 h 606722"/>
                <a:gd name="connsiteX16" fmla="*/ 263243 w 607639"/>
                <a:gd name="connsiteY16" fmla="*/ 242692 h 606722"/>
                <a:gd name="connsiteX17" fmla="*/ 303740 w 607639"/>
                <a:gd name="connsiteY17" fmla="*/ 283132 h 606722"/>
                <a:gd name="connsiteX18" fmla="*/ 344237 w 607639"/>
                <a:gd name="connsiteY18" fmla="*/ 242692 h 606722"/>
                <a:gd name="connsiteX19" fmla="*/ 303740 w 607639"/>
                <a:gd name="connsiteY19" fmla="*/ 202252 h 606722"/>
                <a:gd name="connsiteX20" fmla="*/ 303740 w 607639"/>
                <a:gd name="connsiteY20" fmla="*/ 181988 h 606722"/>
                <a:gd name="connsiteX21" fmla="*/ 364530 w 607639"/>
                <a:gd name="connsiteY21" fmla="*/ 242692 h 606722"/>
                <a:gd name="connsiteX22" fmla="*/ 313887 w 607639"/>
                <a:gd name="connsiteY22" fmla="*/ 302507 h 606722"/>
                <a:gd name="connsiteX23" fmla="*/ 313887 w 607639"/>
                <a:gd name="connsiteY23" fmla="*/ 343747 h 606722"/>
                <a:gd name="connsiteX24" fmla="*/ 496169 w 607639"/>
                <a:gd name="connsiteY24" fmla="*/ 343747 h 606722"/>
                <a:gd name="connsiteX25" fmla="*/ 496169 w 607639"/>
                <a:gd name="connsiteY25" fmla="*/ 425516 h 606722"/>
                <a:gd name="connsiteX26" fmla="*/ 546812 w 607639"/>
                <a:gd name="connsiteY26" fmla="*/ 485331 h 606722"/>
                <a:gd name="connsiteX27" fmla="*/ 486022 w 607639"/>
                <a:gd name="connsiteY27" fmla="*/ 546035 h 606722"/>
                <a:gd name="connsiteX28" fmla="*/ 425321 w 607639"/>
                <a:gd name="connsiteY28" fmla="*/ 485331 h 606722"/>
                <a:gd name="connsiteX29" fmla="*/ 475964 w 607639"/>
                <a:gd name="connsiteY29" fmla="*/ 425516 h 606722"/>
                <a:gd name="connsiteX30" fmla="*/ 475964 w 607639"/>
                <a:gd name="connsiteY30" fmla="*/ 364012 h 606722"/>
                <a:gd name="connsiteX31" fmla="*/ 313887 w 607639"/>
                <a:gd name="connsiteY31" fmla="*/ 364012 h 606722"/>
                <a:gd name="connsiteX32" fmla="*/ 313887 w 607639"/>
                <a:gd name="connsiteY32" fmla="*/ 425516 h 606722"/>
                <a:gd name="connsiteX33" fmla="*/ 364530 w 607639"/>
                <a:gd name="connsiteY33" fmla="*/ 485331 h 606722"/>
                <a:gd name="connsiteX34" fmla="*/ 303740 w 607639"/>
                <a:gd name="connsiteY34" fmla="*/ 546035 h 606722"/>
                <a:gd name="connsiteX35" fmla="*/ 243039 w 607639"/>
                <a:gd name="connsiteY35" fmla="*/ 485331 h 606722"/>
                <a:gd name="connsiteX36" fmla="*/ 293683 w 607639"/>
                <a:gd name="connsiteY36" fmla="*/ 425516 h 606722"/>
                <a:gd name="connsiteX37" fmla="*/ 293683 w 607639"/>
                <a:gd name="connsiteY37" fmla="*/ 364012 h 606722"/>
                <a:gd name="connsiteX38" fmla="*/ 131605 w 607639"/>
                <a:gd name="connsiteY38" fmla="*/ 364012 h 606722"/>
                <a:gd name="connsiteX39" fmla="*/ 131605 w 607639"/>
                <a:gd name="connsiteY39" fmla="*/ 425516 h 606722"/>
                <a:gd name="connsiteX40" fmla="*/ 182249 w 607639"/>
                <a:gd name="connsiteY40" fmla="*/ 485331 h 606722"/>
                <a:gd name="connsiteX41" fmla="*/ 121458 w 607639"/>
                <a:gd name="connsiteY41" fmla="*/ 546035 h 606722"/>
                <a:gd name="connsiteX42" fmla="*/ 60757 w 607639"/>
                <a:gd name="connsiteY42" fmla="*/ 485331 h 606722"/>
                <a:gd name="connsiteX43" fmla="*/ 111401 w 607639"/>
                <a:gd name="connsiteY43" fmla="*/ 425516 h 606722"/>
                <a:gd name="connsiteX44" fmla="*/ 111401 w 607639"/>
                <a:gd name="connsiteY44" fmla="*/ 343747 h 606722"/>
                <a:gd name="connsiteX45" fmla="*/ 293683 w 607639"/>
                <a:gd name="connsiteY45" fmla="*/ 343747 h 606722"/>
                <a:gd name="connsiteX46" fmla="*/ 293683 w 607639"/>
                <a:gd name="connsiteY46" fmla="*/ 302507 h 606722"/>
                <a:gd name="connsiteX47" fmla="*/ 243039 w 607639"/>
                <a:gd name="connsiteY47" fmla="*/ 242692 h 606722"/>
                <a:gd name="connsiteX48" fmla="*/ 303740 w 607639"/>
                <a:gd name="connsiteY48" fmla="*/ 181988 h 606722"/>
                <a:gd name="connsiteX49" fmla="*/ 20293 w 607639"/>
                <a:gd name="connsiteY49" fmla="*/ 141571 h 606722"/>
                <a:gd name="connsiteX50" fmla="*/ 20293 w 607639"/>
                <a:gd name="connsiteY50" fmla="*/ 574373 h 606722"/>
                <a:gd name="connsiteX51" fmla="*/ 32398 w 607639"/>
                <a:gd name="connsiteY51" fmla="*/ 586459 h 606722"/>
                <a:gd name="connsiteX52" fmla="*/ 575241 w 607639"/>
                <a:gd name="connsiteY52" fmla="*/ 586459 h 606722"/>
                <a:gd name="connsiteX53" fmla="*/ 587346 w 607639"/>
                <a:gd name="connsiteY53" fmla="*/ 574373 h 606722"/>
                <a:gd name="connsiteX54" fmla="*/ 587346 w 607639"/>
                <a:gd name="connsiteY54" fmla="*/ 141571 h 606722"/>
                <a:gd name="connsiteX55" fmla="*/ 70839 w 607639"/>
                <a:gd name="connsiteY55" fmla="*/ 50600 h 606722"/>
                <a:gd name="connsiteX56" fmla="*/ 50635 w 607639"/>
                <a:gd name="connsiteY56" fmla="*/ 70768 h 606722"/>
                <a:gd name="connsiteX57" fmla="*/ 70839 w 607639"/>
                <a:gd name="connsiteY57" fmla="*/ 91025 h 606722"/>
                <a:gd name="connsiteX58" fmla="*/ 91131 w 607639"/>
                <a:gd name="connsiteY58" fmla="*/ 70768 h 606722"/>
                <a:gd name="connsiteX59" fmla="*/ 70839 w 607639"/>
                <a:gd name="connsiteY59" fmla="*/ 50600 h 606722"/>
                <a:gd name="connsiteX60" fmla="*/ 253110 w 607639"/>
                <a:gd name="connsiteY60" fmla="*/ 50547 h 606722"/>
                <a:gd name="connsiteX61" fmla="*/ 232906 w 607639"/>
                <a:gd name="connsiteY61" fmla="*/ 70733 h 606722"/>
                <a:gd name="connsiteX62" fmla="*/ 253110 w 607639"/>
                <a:gd name="connsiteY62" fmla="*/ 91008 h 606722"/>
                <a:gd name="connsiteX63" fmla="*/ 273402 w 607639"/>
                <a:gd name="connsiteY63" fmla="*/ 70733 h 606722"/>
                <a:gd name="connsiteX64" fmla="*/ 253110 w 607639"/>
                <a:gd name="connsiteY64" fmla="*/ 50547 h 606722"/>
                <a:gd name="connsiteX65" fmla="*/ 162010 w 607639"/>
                <a:gd name="connsiteY65" fmla="*/ 50547 h 606722"/>
                <a:gd name="connsiteX66" fmla="*/ 141806 w 607639"/>
                <a:gd name="connsiteY66" fmla="*/ 70733 h 606722"/>
                <a:gd name="connsiteX67" fmla="*/ 162010 w 607639"/>
                <a:gd name="connsiteY67" fmla="*/ 91008 h 606722"/>
                <a:gd name="connsiteX68" fmla="*/ 182302 w 607639"/>
                <a:gd name="connsiteY68" fmla="*/ 70733 h 606722"/>
                <a:gd name="connsiteX69" fmla="*/ 162010 w 607639"/>
                <a:gd name="connsiteY69" fmla="*/ 50547 h 606722"/>
                <a:gd name="connsiteX70" fmla="*/ 70839 w 607639"/>
                <a:gd name="connsiteY70" fmla="*/ 30343 h 606722"/>
                <a:gd name="connsiteX71" fmla="*/ 111423 w 607639"/>
                <a:gd name="connsiteY71" fmla="*/ 70768 h 606722"/>
                <a:gd name="connsiteX72" fmla="*/ 70839 w 607639"/>
                <a:gd name="connsiteY72" fmla="*/ 111282 h 606722"/>
                <a:gd name="connsiteX73" fmla="*/ 30343 w 607639"/>
                <a:gd name="connsiteY73" fmla="*/ 70768 h 606722"/>
                <a:gd name="connsiteX74" fmla="*/ 70839 w 607639"/>
                <a:gd name="connsiteY74" fmla="*/ 30343 h 606722"/>
                <a:gd name="connsiteX75" fmla="*/ 253110 w 607639"/>
                <a:gd name="connsiteY75" fmla="*/ 30273 h 606722"/>
                <a:gd name="connsiteX76" fmla="*/ 293694 w 607639"/>
                <a:gd name="connsiteY76" fmla="*/ 70733 h 606722"/>
                <a:gd name="connsiteX77" fmla="*/ 253110 w 607639"/>
                <a:gd name="connsiteY77" fmla="*/ 111282 h 606722"/>
                <a:gd name="connsiteX78" fmla="*/ 212614 w 607639"/>
                <a:gd name="connsiteY78" fmla="*/ 70733 h 606722"/>
                <a:gd name="connsiteX79" fmla="*/ 253110 w 607639"/>
                <a:gd name="connsiteY79" fmla="*/ 30273 h 606722"/>
                <a:gd name="connsiteX80" fmla="*/ 162010 w 607639"/>
                <a:gd name="connsiteY80" fmla="*/ 30273 h 606722"/>
                <a:gd name="connsiteX81" fmla="*/ 202594 w 607639"/>
                <a:gd name="connsiteY81" fmla="*/ 70733 h 606722"/>
                <a:gd name="connsiteX82" fmla="*/ 162010 w 607639"/>
                <a:gd name="connsiteY82" fmla="*/ 111282 h 606722"/>
                <a:gd name="connsiteX83" fmla="*/ 121514 w 607639"/>
                <a:gd name="connsiteY83" fmla="*/ 70733 h 606722"/>
                <a:gd name="connsiteX84" fmla="*/ 162010 w 607639"/>
                <a:gd name="connsiteY84" fmla="*/ 30273 h 606722"/>
                <a:gd name="connsiteX85" fmla="*/ 29371 w 607639"/>
                <a:gd name="connsiteY85" fmla="*/ 20263 h 606722"/>
                <a:gd name="connsiteX86" fmla="*/ 20293 w 607639"/>
                <a:gd name="connsiteY86" fmla="*/ 29327 h 606722"/>
                <a:gd name="connsiteX87" fmla="*/ 20293 w 607639"/>
                <a:gd name="connsiteY87" fmla="*/ 121309 h 606722"/>
                <a:gd name="connsiteX88" fmla="*/ 587346 w 607639"/>
                <a:gd name="connsiteY88" fmla="*/ 121309 h 606722"/>
                <a:gd name="connsiteX89" fmla="*/ 587346 w 607639"/>
                <a:gd name="connsiteY89" fmla="*/ 29327 h 606722"/>
                <a:gd name="connsiteX90" fmla="*/ 578267 w 607639"/>
                <a:gd name="connsiteY90" fmla="*/ 20263 h 606722"/>
                <a:gd name="connsiteX91" fmla="*/ 29371 w 607639"/>
                <a:gd name="connsiteY91" fmla="*/ 0 h 606722"/>
                <a:gd name="connsiteX92" fmla="*/ 579247 w 607639"/>
                <a:gd name="connsiteY92" fmla="*/ 0 h 606722"/>
                <a:gd name="connsiteX93" fmla="*/ 607639 w 607639"/>
                <a:gd name="connsiteY93" fmla="*/ 29327 h 606722"/>
                <a:gd name="connsiteX94" fmla="*/ 607639 w 607639"/>
                <a:gd name="connsiteY94" fmla="*/ 121309 h 606722"/>
                <a:gd name="connsiteX95" fmla="*/ 607639 w 607639"/>
                <a:gd name="connsiteY95" fmla="*/ 141571 h 606722"/>
                <a:gd name="connsiteX96" fmla="*/ 607639 w 607639"/>
                <a:gd name="connsiteY96" fmla="*/ 574373 h 606722"/>
                <a:gd name="connsiteX97" fmla="*/ 575241 w 607639"/>
                <a:gd name="connsiteY97" fmla="*/ 606722 h 606722"/>
                <a:gd name="connsiteX98" fmla="*/ 32398 w 607639"/>
                <a:gd name="connsiteY98" fmla="*/ 606722 h 606722"/>
                <a:gd name="connsiteX99" fmla="*/ 0 w 607639"/>
                <a:gd name="connsiteY99" fmla="*/ 574373 h 606722"/>
                <a:gd name="connsiteX100" fmla="*/ 0 w 607639"/>
                <a:gd name="connsiteY100" fmla="*/ 141571 h 606722"/>
                <a:gd name="connsiteX101" fmla="*/ 0 w 607639"/>
                <a:gd name="connsiteY101" fmla="*/ 121309 h 606722"/>
                <a:gd name="connsiteX102" fmla="*/ 0 w 607639"/>
                <a:gd name="connsiteY102" fmla="*/ 29327 h 606722"/>
                <a:gd name="connsiteX103" fmla="*/ 29371 w 607639"/>
                <a:gd name="connsiteY103"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7639" h="606722">
                  <a:moveTo>
                    <a:pt x="486022" y="444891"/>
                  </a:moveTo>
                  <a:cubicBezTo>
                    <a:pt x="463771" y="444891"/>
                    <a:pt x="445525" y="463111"/>
                    <a:pt x="445525" y="485331"/>
                  </a:cubicBezTo>
                  <a:cubicBezTo>
                    <a:pt x="445525" y="507639"/>
                    <a:pt x="463771" y="525771"/>
                    <a:pt x="486022" y="525771"/>
                  </a:cubicBezTo>
                  <a:cubicBezTo>
                    <a:pt x="508362" y="525771"/>
                    <a:pt x="526519" y="507639"/>
                    <a:pt x="526519" y="485331"/>
                  </a:cubicBezTo>
                  <a:cubicBezTo>
                    <a:pt x="526519" y="463111"/>
                    <a:pt x="508362" y="444891"/>
                    <a:pt x="486022" y="444891"/>
                  </a:cubicBezTo>
                  <a:close/>
                  <a:moveTo>
                    <a:pt x="303740" y="444891"/>
                  </a:moveTo>
                  <a:cubicBezTo>
                    <a:pt x="281489" y="444891"/>
                    <a:pt x="263243" y="463111"/>
                    <a:pt x="263243" y="485331"/>
                  </a:cubicBezTo>
                  <a:cubicBezTo>
                    <a:pt x="263243" y="507639"/>
                    <a:pt x="281489" y="525771"/>
                    <a:pt x="303740" y="525771"/>
                  </a:cubicBezTo>
                  <a:cubicBezTo>
                    <a:pt x="326080" y="525771"/>
                    <a:pt x="344237" y="507639"/>
                    <a:pt x="344237" y="485331"/>
                  </a:cubicBezTo>
                  <a:cubicBezTo>
                    <a:pt x="344237" y="463111"/>
                    <a:pt x="326080" y="444891"/>
                    <a:pt x="303740" y="444891"/>
                  </a:cubicBezTo>
                  <a:close/>
                  <a:moveTo>
                    <a:pt x="121458" y="444891"/>
                  </a:moveTo>
                  <a:cubicBezTo>
                    <a:pt x="99207" y="444891"/>
                    <a:pt x="80961" y="463111"/>
                    <a:pt x="80961" y="485331"/>
                  </a:cubicBezTo>
                  <a:cubicBezTo>
                    <a:pt x="80961" y="507639"/>
                    <a:pt x="99207" y="525771"/>
                    <a:pt x="121458" y="525771"/>
                  </a:cubicBezTo>
                  <a:cubicBezTo>
                    <a:pt x="143799" y="525771"/>
                    <a:pt x="161956" y="507639"/>
                    <a:pt x="161956" y="485331"/>
                  </a:cubicBezTo>
                  <a:cubicBezTo>
                    <a:pt x="161956" y="463111"/>
                    <a:pt x="143799" y="444891"/>
                    <a:pt x="121458" y="444891"/>
                  </a:cubicBezTo>
                  <a:close/>
                  <a:moveTo>
                    <a:pt x="303740" y="202252"/>
                  </a:moveTo>
                  <a:cubicBezTo>
                    <a:pt x="281489" y="202252"/>
                    <a:pt x="263243" y="220384"/>
                    <a:pt x="263243" y="242692"/>
                  </a:cubicBezTo>
                  <a:cubicBezTo>
                    <a:pt x="263243" y="264912"/>
                    <a:pt x="281489" y="283132"/>
                    <a:pt x="303740" y="283132"/>
                  </a:cubicBezTo>
                  <a:cubicBezTo>
                    <a:pt x="326080" y="283132"/>
                    <a:pt x="344237" y="264912"/>
                    <a:pt x="344237" y="242692"/>
                  </a:cubicBezTo>
                  <a:cubicBezTo>
                    <a:pt x="344237" y="220384"/>
                    <a:pt x="326080" y="202252"/>
                    <a:pt x="303740" y="202252"/>
                  </a:cubicBezTo>
                  <a:close/>
                  <a:moveTo>
                    <a:pt x="303740" y="181988"/>
                  </a:moveTo>
                  <a:cubicBezTo>
                    <a:pt x="337206" y="181988"/>
                    <a:pt x="364530" y="209274"/>
                    <a:pt x="364530" y="242692"/>
                  </a:cubicBezTo>
                  <a:cubicBezTo>
                    <a:pt x="364530" y="272555"/>
                    <a:pt x="342546" y="297619"/>
                    <a:pt x="313887" y="302507"/>
                  </a:cubicBezTo>
                  <a:lnTo>
                    <a:pt x="313887" y="343747"/>
                  </a:lnTo>
                  <a:lnTo>
                    <a:pt x="496169" y="343747"/>
                  </a:lnTo>
                  <a:lnTo>
                    <a:pt x="496169" y="425516"/>
                  </a:lnTo>
                  <a:cubicBezTo>
                    <a:pt x="524828" y="430404"/>
                    <a:pt x="546812" y="455468"/>
                    <a:pt x="546812" y="485331"/>
                  </a:cubicBezTo>
                  <a:cubicBezTo>
                    <a:pt x="546812" y="518749"/>
                    <a:pt x="519488" y="546035"/>
                    <a:pt x="486022" y="546035"/>
                  </a:cubicBezTo>
                  <a:cubicBezTo>
                    <a:pt x="452645" y="546035"/>
                    <a:pt x="425321" y="518749"/>
                    <a:pt x="425321" y="485331"/>
                  </a:cubicBezTo>
                  <a:cubicBezTo>
                    <a:pt x="425321" y="455468"/>
                    <a:pt x="447305" y="430404"/>
                    <a:pt x="475964" y="425516"/>
                  </a:cubicBezTo>
                  <a:lnTo>
                    <a:pt x="475964" y="364012"/>
                  </a:lnTo>
                  <a:lnTo>
                    <a:pt x="313887" y="364012"/>
                  </a:lnTo>
                  <a:lnTo>
                    <a:pt x="313887" y="425516"/>
                  </a:lnTo>
                  <a:cubicBezTo>
                    <a:pt x="342546" y="430404"/>
                    <a:pt x="364530" y="455468"/>
                    <a:pt x="364530" y="485331"/>
                  </a:cubicBezTo>
                  <a:cubicBezTo>
                    <a:pt x="364530" y="518749"/>
                    <a:pt x="337206" y="546035"/>
                    <a:pt x="303740" y="546035"/>
                  </a:cubicBezTo>
                  <a:cubicBezTo>
                    <a:pt x="270363" y="546035"/>
                    <a:pt x="243039" y="518749"/>
                    <a:pt x="243039" y="485331"/>
                  </a:cubicBezTo>
                  <a:cubicBezTo>
                    <a:pt x="243039" y="455468"/>
                    <a:pt x="265023" y="430404"/>
                    <a:pt x="293683" y="425516"/>
                  </a:cubicBezTo>
                  <a:lnTo>
                    <a:pt x="293683" y="364012"/>
                  </a:lnTo>
                  <a:lnTo>
                    <a:pt x="131605" y="364012"/>
                  </a:lnTo>
                  <a:lnTo>
                    <a:pt x="131605" y="425516"/>
                  </a:lnTo>
                  <a:cubicBezTo>
                    <a:pt x="160265" y="430404"/>
                    <a:pt x="182249" y="455468"/>
                    <a:pt x="182249" y="485331"/>
                  </a:cubicBezTo>
                  <a:cubicBezTo>
                    <a:pt x="182249" y="518749"/>
                    <a:pt x="154924" y="546035"/>
                    <a:pt x="121458" y="546035"/>
                  </a:cubicBezTo>
                  <a:cubicBezTo>
                    <a:pt x="88082" y="546035"/>
                    <a:pt x="60757" y="518749"/>
                    <a:pt x="60757" y="485331"/>
                  </a:cubicBezTo>
                  <a:cubicBezTo>
                    <a:pt x="60757" y="455468"/>
                    <a:pt x="82741" y="430404"/>
                    <a:pt x="111401" y="425516"/>
                  </a:cubicBezTo>
                  <a:lnTo>
                    <a:pt x="111401" y="343747"/>
                  </a:lnTo>
                  <a:lnTo>
                    <a:pt x="293683" y="343747"/>
                  </a:lnTo>
                  <a:lnTo>
                    <a:pt x="293683" y="302507"/>
                  </a:lnTo>
                  <a:cubicBezTo>
                    <a:pt x="265023" y="297619"/>
                    <a:pt x="243039" y="272555"/>
                    <a:pt x="243039" y="242692"/>
                  </a:cubicBezTo>
                  <a:cubicBezTo>
                    <a:pt x="243039" y="209274"/>
                    <a:pt x="270363" y="181988"/>
                    <a:pt x="303740" y="181988"/>
                  </a:cubicBezTo>
                  <a:close/>
                  <a:moveTo>
                    <a:pt x="20293" y="141571"/>
                  </a:moveTo>
                  <a:lnTo>
                    <a:pt x="20293" y="574373"/>
                  </a:lnTo>
                  <a:cubicBezTo>
                    <a:pt x="20293" y="581394"/>
                    <a:pt x="25277" y="586459"/>
                    <a:pt x="32398" y="586459"/>
                  </a:cubicBezTo>
                  <a:lnTo>
                    <a:pt x="575241" y="586459"/>
                  </a:lnTo>
                  <a:cubicBezTo>
                    <a:pt x="582273" y="586459"/>
                    <a:pt x="587346" y="581394"/>
                    <a:pt x="587346" y="574373"/>
                  </a:cubicBezTo>
                  <a:lnTo>
                    <a:pt x="587346" y="141571"/>
                  </a:lnTo>
                  <a:close/>
                  <a:moveTo>
                    <a:pt x="70839" y="50600"/>
                  </a:moveTo>
                  <a:cubicBezTo>
                    <a:pt x="59713" y="50600"/>
                    <a:pt x="50635" y="59662"/>
                    <a:pt x="50635" y="70768"/>
                  </a:cubicBezTo>
                  <a:cubicBezTo>
                    <a:pt x="50635" y="81963"/>
                    <a:pt x="59713" y="91025"/>
                    <a:pt x="70839" y="91025"/>
                  </a:cubicBezTo>
                  <a:cubicBezTo>
                    <a:pt x="82053" y="91025"/>
                    <a:pt x="91131" y="81963"/>
                    <a:pt x="91131" y="70768"/>
                  </a:cubicBezTo>
                  <a:cubicBezTo>
                    <a:pt x="91131" y="59662"/>
                    <a:pt x="82053" y="50600"/>
                    <a:pt x="70839" y="50600"/>
                  </a:cubicBezTo>
                  <a:close/>
                  <a:moveTo>
                    <a:pt x="253110" y="50547"/>
                  </a:moveTo>
                  <a:cubicBezTo>
                    <a:pt x="241985" y="50547"/>
                    <a:pt x="232906" y="59618"/>
                    <a:pt x="232906" y="70733"/>
                  </a:cubicBezTo>
                  <a:cubicBezTo>
                    <a:pt x="232906" y="81937"/>
                    <a:pt x="241985" y="91008"/>
                    <a:pt x="253110" y="91008"/>
                  </a:cubicBezTo>
                  <a:cubicBezTo>
                    <a:pt x="264324" y="91008"/>
                    <a:pt x="273402" y="81937"/>
                    <a:pt x="273402" y="70733"/>
                  </a:cubicBezTo>
                  <a:cubicBezTo>
                    <a:pt x="273402" y="59618"/>
                    <a:pt x="264324" y="50547"/>
                    <a:pt x="253110" y="50547"/>
                  </a:cubicBezTo>
                  <a:close/>
                  <a:moveTo>
                    <a:pt x="162010" y="50547"/>
                  </a:moveTo>
                  <a:cubicBezTo>
                    <a:pt x="150885" y="50547"/>
                    <a:pt x="141806" y="59618"/>
                    <a:pt x="141806" y="70733"/>
                  </a:cubicBezTo>
                  <a:cubicBezTo>
                    <a:pt x="141806" y="81937"/>
                    <a:pt x="150885" y="91008"/>
                    <a:pt x="162010" y="91008"/>
                  </a:cubicBezTo>
                  <a:cubicBezTo>
                    <a:pt x="173224" y="91008"/>
                    <a:pt x="182302" y="81937"/>
                    <a:pt x="182302" y="70733"/>
                  </a:cubicBezTo>
                  <a:cubicBezTo>
                    <a:pt x="182302" y="59618"/>
                    <a:pt x="173224" y="50547"/>
                    <a:pt x="162010" y="50547"/>
                  </a:cubicBezTo>
                  <a:close/>
                  <a:moveTo>
                    <a:pt x="70839" y="30343"/>
                  </a:moveTo>
                  <a:cubicBezTo>
                    <a:pt x="93178" y="30343"/>
                    <a:pt x="111423" y="48556"/>
                    <a:pt x="111423" y="70768"/>
                  </a:cubicBezTo>
                  <a:cubicBezTo>
                    <a:pt x="111423" y="93069"/>
                    <a:pt x="93178" y="111282"/>
                    <a:pt x="70839" y="111282"/>
                  </a:cubicBezTo>
                  <a:cubicBezTo>
                    <a:pt x="48588" y="111282"/>
                    <a:pt x="30343" y="93069"/>
                    <a:pt x="30343" y="70768"/>
                  </a:cubicBezTo>
                  <a:cubicBezTo>
                    <a:pt x="30343" y="48556"/>
                    <a:pt x="48588" y="30343"/>
                    <a:pt x="70839" y="30343"/>
                  </a:cubicBezTo>
                  <a:close/>
                  <a:moveTo>
                    <a:pt x="253110" y="30273"/>
                  </a:moveTo>
                  <a:cubicBezTo>
                    <a:pt x="275449" y="30273"/>
                    <a:pt x="293694" y="48502"/>
                    <a:pt x="293694" y="70733"/>
                  </a:cubicBezTo>
                  <a:cubicBezTo>
                    <a:pt x="293694" y="93053"/>
                    <a:pt x="275449" y="111282"/>
                    <a:pt x="253110" y="111282"/>
                  </a:cubicBezTo>
                  <a:cubicBezTo>
                    <a:pt x="230859" y="111282"/>
                    <a:pt x="212614" y="93053"/>
                    <a:pt x="212614" y="70733"/>
                  </a:cubicBezTo>
                  <a:cubicBezTo>
                    <a:pt x="212614" y="48502"/>
                    <a:pt x="230859" y="30273"/>
                    <a:pt x="253110" y="30273"/>
                  </a:cubicBezTo>
                  <a:close/>
                  <a:moveTo>
                    <a:pt x="162010" y="30273"/>
                  </a:moveTo>
                  <a:cubicBezTo>
                    <a:pt x="184349" y="30273"/>
                    <a:pt x="202594" y="48502"/>
                    <a:pt x="202594" y="70733"/>
                  </a:cubicBezTo>
                  <a:cubicBezTo>
                    <a:pt x="202594" y="93053"/>
                    <a:pt x="184349" y="111282"/>
                    <a:pt x="162010" y="111282"/>
                  </a:cubicBezTo>
                  <a:cubicBezTo>
                    <a:pt x="139759" y="111282"/>
                    <a:pt x="121514" y="93053"/>
                    <a:pt x="121514" y="70733"/>
                  </a:cubicBezTo>
                  <a:cubicBezTo>
                    <a:pt x="121514" y="48502"/>
                    <a:pt x="139759" y="30273"/>
                    <a:pt x="162010" y="30273"/>
                  </a:cubicBezTo>
                  <a:close/>
                  <a:moveTo>
                    <a:pt x="29371" y="20263"/>
                  </a:moveTo>
                  <a:cubicBezTo>
                    <a:pt x="24298" y="20263"/>
                    <a:pt x="20293" y="24262"/>
                    <a:pt x="20293" y="29327"/>
                  </a:cubicBezTo>
                  <a:lnTo>
                    <a:pt x="20293" y="121309"/>
                  </a:lnTo>
                  <a:lnTo>
                    <a:pt x="587346" y="121309"/>
                  </a:lnTo>
                  <a:lnTo>
                    <a:pt x="587346" y="29327"/>
                  </a:lnTo>
                  <a:cubicBezTo>
                    <a:pt x="587346" y="24262"/>
                    <a:pt x="583341" y="20263"/>
                    <a:pt x="578267" y="20263"/>
                  </a:cubicBezTo>
                  <a:close/>
                  <a:moveTo>
                    <a:pt x="29371" y="0"/>
                  </a:moveTo>
                  <a:lnTo>
                    <a:pt x="579247" y="0"/>
                  </a:lnTo>
                  <a:cubicBezTo>
                    <a:pt x="594466" y="0"/>
                    <a:pt x="607639" y="13153"/>
                    <a:pt x="607639" y="29327"/>
                  </a:cubicBezTo>
                  <a:lnTo>
                    <a:pt x="607639" y="121309"/>
                  </a:lnTo>
                  <a:lnTo>
                    <a:pt x="607639" y="141571"/>
                  </a:lnTo>
                  <a:lnTo>
                    <a:pt x="607639" y="574373"/>
                  </a:lnTo>
                  <a:cubicBezTo>
                    <a:pt x="607639" y="592503"/>
                    <a:pt x="593398" y="606722"/>
                    <a:pt x="575241" y="606722"/>
                  </a:cubicBezTo>
                  <a:lnTo>
                    <a:pt x="32398" y="606722"/>
                  </a:lnTo>
                  <a:cubicBezTo>
                    <a:pt x="14152" y="606722"/>
                    <a:pt x="0" y="592503"/>
                    <a:pt x="0" y="574373"/>
                  </a:cubicBezTo>
                  <a:lnTo>
                    <a:pt x="0" y="141571"/>
                  </a:lnTo>
                  <a:lnTo>
                    <a:pt x="0" y="121309"/>
                  </a:lnTo>
                  <a:lnTo>
                    <a:pt x="0" y="29327"/>
                  </a:lnTo>
                  <a:cubicBezTo>
                    <a:pt x="0" y="13153"/>
                    <a:pt x="13173" y="0"/>
                    <a:pt x="29371" y="0"/>
                  </a:cubicBezTo>
                  <a:close/>
                </a:path>
              </a:pathLst>
            </a:custGeom>
            <a:solidFill>
              <a:schemeClr val="bg1"/>
            </a:solidFill>
            <a:ln>
              <a:noFill/>
            </a:ln>
          </p:spPr>
          <p:txBody>
            <a:bodyPr vert="horz" wrap="square" lIns="34290" tIns="17145" rIns="34290" bIns="171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69" name="Oval 17"/>
            <p:cNvSpPr>
              <a:spLocks noChangeArrowheads="1"/>
            </p:cNvSpPr>
            <p:nvPr/>
          </p:nvSpPr>
          <p:spPr bwMode="auto">
            <a:xfrm>
              <a:off x="7420616" y="1907273"/>
              <a:ext cx="550378" cy="432019"/>
            </a:xfrm>
            <a:custGeom>
              <a:avLst/>
              <a:gdLst>
                <a:gd name="connsiteX0" fmla="*/ 315239 w 606721"/>
                <a:gd name="connsiteY0" fmla="*/ 351824 h 476246"/>
                <a:gd name="connsiteX1" fmla="*/ 315239 w 606721"/>
                <a:gd name="connsiteY1" fmla="*/ 369957 h 476246"/>
                <a:gd name="connsiteX2" fmla="*/ 533394 w 606721"/>
                <a:gd name="connsiteY2" fmla="*/ 369957 h 476246"/>
                <a:gd name="connsiteX3" fmla="*/ 533394 w 606721"/>
                <a:gd name="connsiteY3" fmla="*/ 351824 h 476246"/>
                <a:gd name="connsiteX4" fmla="*/ 88066 w 606721"/>
                <a:gd name="connsiteY4" fmla="*/ 264832 h 476246"/>
                <a:gd name="connsiteX5" fmla="*/ 183188 w 606721"/>
                <a:gd name="connsiteY5" fmla="*/ 264832 h 476246"/>
                <a:gd name="connsiteX6" fmla="*/ 183188 w 606721"/>
                <a:gd name="connsiteY6" fmla="*/ 359813 h 476246"/>
                <a:gd name="connsiteX7" fmla="*/ 88066 w 606721"/>
                <a:gd name="connsiteY7" fmla="*/ 359813 h 476246"/>
                <a:gd name="connsiteX8" fmla="*/ 315239 w 606721"/>
                <a:gd name="connsiteY8" fmla="*/ 261160 h 476246"/>
                <a:gd name="connsiteX9" fmla="*/ 315239 w 606721"/>
                <a:gd name="connsiteY9" fmla="*/ 279293 h 476246"/>
                <a:gd name="connsiteX10" fmla="*/ 533394 w 606721"/>
                <a:gd name="connsiteY10" fmla="*/ 279293 h 476246"/>
                <a:gd name="connsiteX11" fmla="*/ 533394 w 606721"/>
                <a:gd name="connsiteY11" fmla="*/ 261160 h 476246"/>
                <a:gd name="connsiteX12" fmla="*/ 69901 w 606721"/>
                <a:gd name="connsiteY12" fmla="*/ 246676 h 476246"/>
                <a:gd name="connsiteX13" fmla="*/ 69901 w 606721"/>
                <a:gd name="connsiteY13" fmla="*/ 377940 h 476246"/>
                <a:gd name="connsiteX14" fmla="*/ 201365 w 606721"/>
                <a:gd name="connsiteY14" fmla="*/ 377940 h 476246"/>
                <a:gd name="connsiteX15" fmla="*/ 201365 w 606721"/>
                <a:gd name="connsiteY15" fmla="*/ 246676 h 476246"/>
                <a:gd name="connsiteX16" fmla="*/ 315239 w 606721"/>
                <a:gd name="connsiteY16" fmla="*/ 170381 h 476246"/>
                <a:gd name="connsiteX17" fmla="*/ 315239 w 606721"/>
                <a:gd name="connsiteY17" fmla="*/ 188514 h 476246"/>
                <a:gd name="connsiteX18" fmla="*/ 533394 w 606721"/>
                <a:gd name="connsiteY18" fmla="*/ 188514 h 476246"/>
                <a:gd name="connsiteX19" fmla="*/ 533394 w 606721"/>
                <a:gd name="connsiteY19" fmla="*/ 170381 h 476246"/>
                <a:gd name="connsiteX20" fmla="*/ 135627 w 606721"/>
                <a:gd name="connsiteY20" fmla="*/ 97874 h 476246"/>
                <a:gd name="connsiteX21" fmla="*/ 183188 w 606721"/>
                <a:gd name="connsiteY21" fmla="*/ 145294 h 476246"/>
                <a:gd name="connsiteX22" fmla="*/ 135627 w 606721"/>
                <a:gd name="connsiteY22" fmla="*/ 192714 h 476246"/>
                <a:gd name="connsiteX23" fmla="*/ 88066 w 606721"/>
                <a:gd name="connsiteY23" fmla="*/ 145294 h 476246"/>
                <a:gd name="connsiteX24" fmla="*/ 135627 w 606721"/>
                <a:gd name="connsiteY24" fmla="*/ 97874 h 476246"/>
                <a:gd name="connsiteX25" fmla="*/ 315239 w 606721"/>
                <a:gd name="connsiteY25" fmla="*/ 79716 h 476246"/>
                <a:gd name="connsiteX26" fmla="*/ 315239 w 606721"/>
                <a:gd name="connsiteY26" fmla="*/ 97849 h 476246"/>
                <a:gd name="connsiteX27" fmla="*/ 533394 w 606721"/>
                <a:gd name="connsiteY27" fmla="*/ 97849 h 476246"/>
                <a:gd name="connsiteX28" fmla="*/ 533394 w 606721"/>
                <a:gd name="connsiteY28" fmla="*/ 79716 h 476246"/>
                <a:gd name="connsiteX29" fmla="*/ 135690 w 606721"/>
                <a:gd name="connsiteY29" fmla="*/ 79602 h 476246"/>
                <a:gd name="connsiteX30" fmla="*/ 69901 w 606721"/>
                <a:gd name="connsiteY30" fmla="*/ 145292 h 476246"/>
                <a:gd name="connsiteX31" fmla="*/ 135690 w 606721"/>
                <a:gd name="connsiteY31" fmla="*/ 210867 h 476246"/>
                <a:gd name="connsiteX32" fmla="*/ 201365 w 606721"/>
                <a:gd name="connsiteY32" fmla="*/ 145292 h 476246"/>
                <a:gd name="connsiteX33" fmla="*/ 135690 w 606721"/>
                <a:gd name="connsiteY33" fmla="*/ 79602 h 476246"/>
                <a:gd name="connsiteX34" fmla="*/ 0 w 606721"/>
                <a:gd name="connsiteY34" fmla="*/ 0 h 476246"/>
                <a:gd name="connsiteX35" fmla="*/ 606721 w 606721"/>
                <a:gd name="connsiteY35" fmla="*/ 0 h 476246"/>
                <a:gd name="connsiteX36" fmla="*/ 606721 w 606721"/>
                <a:gd name="connsiteY36" fmla="*/ 476246 h 476246"/>
                <a:gd name="connsiteX37" fmla="*/ 0 w 606721"/>
                <a:gd name="connsiteY37" fmla="*/ 476246 h 476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6721" h="476246">
                  <a:moveTo>
                    <a:pt x="315239" y="351824"/>
                  </a:moveTo>
                  <a:lnTo>
                    <a:pt x="315239" y="369957"/>
                  </a:lnTo>
                  <a:lnTo>
                    <a:pt x="533394" y="369957"/>
                  </a:lnTo>
                  <a:lnTo>
                    <a:pt x="533394" y="351824"/>
                  </a:lnTo>
                  <a:close/>
                  <a:moveTo>
                    <a:pt x="88066" y="264832"/>
                  </a:moveTo>
                  <a:lnTo>
                    <a:pt x="183188" y="264832"/>
                  </a:lnTo>
                  <a:lnTo>
                    <a:pt x="183188" y="359813"/>
                  </a:lnTo>
                  <a:lnTo>
                    <a:pt x="88066" y="359813"/>
                  </a:lnTo>
                  <a:close/>
                  <a:moveTo>
                    <a:pt x="315239" y="261160"/>
                  </a:moveTo>
                  <a:lnTo>
                    <a:pt x="315239" y="279293"/>
                  </a:lnTo>
                  <a:lnTo>
                    <a:pt x="533394" y="279293"/>
                  </a:lnTo>
                  <a:lnTo>
                    <a:pt x="533394" y="261160"/>
                  </a:lnTo>
                  <a:close/>
                  <a:moveTo>
                    <a:pt x="69901" y="246676"/>
                  </a:moveTo>
                  <a:lnTo>
                    <a:pt x="69901" y="377940"/>
                  </a:lnTo>
                  <a:lnTo>
                    <a:pt x="201365" y="377940"/>
                  </a:lnTo>
                  <a:lnTo>
                    <a:pt x="201365" y="246676"/>
                  </a:lnTo>
                  <a:close/>
                  <a:moveTo>
                    <a:pt x="315239" y="170381"/>
                  </a:moveTo>
                  <a:lnTo>
                    <a:pt x="315239" y="188514"/>
                  </a:lnTo>
                  <a:lnTo>
                    <a:pt x="533394" y="188514"/>
                  </a:lnTo>
                  <a:lnTo>
                    <a:pt x="533394" y="170381"/>
                  </a:lnTo>
                  <a:close/>
                  <a:moveTo>
                    <a:pt x="135627" y="97874"/>
                  </a:moveTo>
                  <a:cubicBezTo>
                    <a:pt x="161894" y="97874"/>
                    <a:pt x="183188" y="119105"/>
                    <a:pt x="183188" y="145294"/>
                  </a:cubicBezTo>
                  <a:cubicBezTo>
                    <a:pt x="183188" y="171483"/>
                    <a:pt x="161894" y="192714"/>
                    <a:pt x="135627" y="192714"/>
                  </a:cubicBezTo>
                  <a:cubicBezTo>
                    <a:pt x="109360" y="192714"/>
                    <a:pt x="88066" y="171483"/>
                    <a:pt x="88066" y="145294"/>
                  </a:cubicBezTo>
                  <a:cubicBezTo>
                    <a:pt x="88066" y="119105"/>
                    <a:pt x="109360" y="97874"/>
                    <a:pt x="135627" y="97874"/>
                  </a:cubicBezTo>
                  <a:close/>
                  <a:moveTo>
                    <a:pt x="315239" y="79716"/>
                  </a:moveTo>
                  <a:lnTo>
                    <a:pt x="315239" y="97849"/>
                  </a:lnTo>
                  <a:lnTo>
                    <a:pt x="533394" y="97849"/>
                  </a:lnTo>
                  <a:lnTo>
                    <a:pt x="533394" y="79716"/>
                  </a:lnTo>
                  <a:close/>
                  <a:moveTo>
                    <a:pt x="135690" y="79602"/>
                  </a:moveTo>
                  <a:cubicBezTo>
                    <a:pt x="99369" y="79602"/>
                    <a:pt x="69901" y="109140"/>
                    <a:pt x="69901" y="145292"/>
                  </a:cubicBezTo>
                  <a:cubicBezTo>
                    <a:pt x="69901" y="181443"/>
                    <a:pt x="99369" y="210867"/>
                    <a:pt x="135690" y="210867"/>
                  </a:cubicBezTo>
                  <a:cubicBezTo>
                    <a:pt x="171897" y="210867"/>
                    <a:pt x="201365" y="181443"/>
                    <a:pt x="201365" y="145292"/>
                  </a:cubicBezTo>
                  <a:cubicBezTo>
                    <a:pt x="201365" y="109140"/>
                    <a:pt x="171897" y="79602"/>
                    <a:pt x="135690" y="79602"/>
                  </a:cubicBezTo>
                  <a:close/>
                  <a:moveTo>
                    <a:pt x="0" y="0"/>
                  </a:moveTo>
                  <a:lnTo>
                    <a:pt x="606721" y="0"/>
                  </a:lnTo>
                  <a:lnTo>
                    <a:pt x="606721" y="476246"/>
                  </a:lnTo>
                  <a:lnTo>
                    <a:pt x="0" y="476246"/>
                  </a:lnTo>
                  <a:close/>
                </a:path>
              </a:pathLst>
            </a:custGeom>
            <a:solidFill>
              <a:schemeClr val="bg1"/>
            </a:solidFill>
            <a:ln>
              <a:noFill/>
            </a:ln>
          </p:spPr>
          <p:txBody>
            <a:bodyPr vert="horz" wrap="square" lIns="34290" tIns="17145" rIns="34290" bIns="171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sp>
          <p:nvSpPr>
            <p:cNvPr id="73" name="Oval 18"/>
            <p:cNvSpPr>
              <a:spLocks noChangeArrowheads="1"/>
            </p:cNvSpPr>
            <p:nvPr/>
          </p:nvSpPr>
          <p:spPr bwMode="auto">
            <a:xfrm>
              <a:off x="4249001" y="5044235"/>
              <a:ext cx="549956" cy="503333"/>
            </a:xfrm>
            <a:custGeom>
              <a:avLst/>
              <a:gdLst>
                <a:gd name="T0" fmla="*/ 325000 h 606722"/>
                <a:gd name="T1" fmla="*/ 325000 h 606722"/>
                <a:gd name="T2" fmla="*/ 325000 h 606722"/>
                <a:gd name="T3" fmla="*/ 325000 h 606722"/>
                <a:gd name="T4" fmla="*/ 325000 h 606722"/>
                <a:gd name="T5" fmla="*/ 325000 h 606722"/>
                <a:gd name="T6" fmla="*/ 325000 h 606722"/>
                <a:gd name="T7" fmla="*/ 325000 h 606722"/>
                <a:gd name="T8" fmla="*/ 325000 h 606722"/>
                <a:gd name="T9" fmla="*/ 325000 h 606722"/>
                <a:gd name="T10" fmla="*/ 325000 h 606722"/>
                <a:gd name="T11" fmla="*/ 325000 h 606722"/>
                <a:gd name="T12" fmla="*/ 325000 h 606722"/>
                <a:gd name="T13" fmla="*/ 325000 h 606722"/>
                <a:gd name="T14" fmla="*/ 325000 h 606722"/>
                <a:gd name="T15" fmla="*/ 325000 h 606722"/>
                <a:gd name="T16" fmla="*/ 325000 h 606722"/>
                <a:gd name="T17" fmla="*/ 325000 h 606722"/>
                <a:gd name="T18" fmla="*/ 325000 h 606722"/>
                <a:gd name="T19" fmla="*/ 325000 h 606722"/>
                <a:gd name="T20" fmla="*/ 325000 h 606722"/>
                <a:gd name="T21" fmla="*/ 325000 h 606722"/>
                <a:gd name="T22" fmla="*/ 325000 h 606722"/>
                <a:gd name="T23" fmla="*/ 325000 h 606722"/>
                <a:gd name="T24" fmla="*/ 325000 h 606722"/>
                <a:gd name="T25" fmla="*/ 325000 h 606722"/>
                <a:gd name="T26" fmla="*/ 325000 h 606722"/>
                <a:gd name="T27" fmla="*/ 325000 h 606722"/>
                <a:gd name="T28" fmla="*/ 325000 h 606722"/>
                <a:gd name="T29" fmla="*/ 325000 h 606722"/>
                <a:gd name="T30" fmla="*/ 325000 h 606722"/>
                <a:gd name="T31" fmla="*/ 325000 h 606722"/>
                <a:gd name="T32" fmla="*/ 325000 h 606722"/>
                <a:gd name="T33" fmla="*/ 325000 h 606722"/>
                <a:gd name="T34" fmla="*/ 325000 h 606722"/>
                <a:gd name="T35" fmla="*/ 325000 h 606722"/>
                <a:gd name="T36" fmla="*/ 325000 h 606722"/>
                <a:gd name="T37" fmla="*/ 325000 h 606722"/>
                <a:gd name="T38" fmla="*/ 325000 h 606722"/>
                <a:gd name="T39" fmla="*/ 325000 h 606722"/>
                <a:gd name="T40" fmla="*/ 325000 h 606722"/>
                <a:gd name="T41" fmla="*/ 325000 h 606722"/>
                <a:gd name="T42" fmla="*/ 325000 h 606722"/>
                <a:gd name="T43" fmla="*/ 325000 h 606722"/>
                <a:gd name="T44" fmla="*/ 325000 h 606722"/>
                <a:gd name="T45" fmla="*/ 325000 h 606722"/>
                <a:gd name="T46" fmla="*/ 325000 h 606722"/>
                <a:gd name="T47" fmla="*/ 325000 h 606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827" h="6258">
                  <a:moveTo>
                    <a:pt x="6684" y="0"/>
                  </a:moveTo>
                  <a:lnTo>
                    <a:pt x="142" y="0"/>
                  </a:lnTo>
                  <a:cubicBezTo>
                    <a:pt x="64" y="0"/>
                    <a:pt x="0" y="64"/>
                    <a:pt x="0" y="143"/>
                  </a:cubicBezTo>
                  <a:lnTo>
                    <a:pt x="0" y="4694"/>
                  </a:lnTo>
                  <a:cubicBezTo>
                    <a:pt x="0" y="4772"/>
                    <a:pt x="64" y="4836"/>
                    <a:pt x="142" y="4836"/>
                  </a:cubicBezTo>
                  <a:lnTo>
                    <a:pt x="2344" y="4836"/>
                  </a:lnTo>
                  <a:lnTo>
                    <a:pt x="3297" y="6198"/>
                  </a:lnTo>
                  <a:cubicBezTo>
                    <a:pt x="3323" y="6235"/>
                    <a:pt x="3367" y="6258"/>
                    <a:pt x="3413" y="6258"/>
                  </a:cubicBezTo>
                  <a:cubicBezTo>
                    <a:pt x="3460" y="6258"/>
                    <a:pt x="3503" y="6235"/>
                    <a:pt x="3530" y="6198"/>
                  </a:cubicBezTo>
                  <a:lnTo>
                    <a:pt x="4483" y="4836"/>
                  </a:lnTo>
                  <a:lnTo>
                    <a:pt x="6684" y="4836"/>
                  </a:lnTo>
                  <a:cubicBezTo>
                    <a:pt x="6763" y="4836"/>
                    <a:pt x="6827" y="4772"/>
                    <a:pt x="6827" y="4694"/>
                  </a:cubicBezTo>
                  <a:lnTo>
                    <a:pt x="6827" y="143"/>
                  </a:lnTo>
                  <a:cubicBezTo>
                    <a:pt x="6827" y="64"/>
                    <a:pt x="6763" y="0"/>
                    <a:pt x="6684" y="0"/>
                  </a:cubicBezTo>
                  <a:close/>
                  <a:moveTo>
                    <a:pt x="6542" y="4552"/>
                  </a:moveTo>
                  <a:lnTo>
                    <a:pt x="4409" y="4552"/>
                  </a:lnTo>
                  <a:cubicBezTo>
                    <a:pt x="4363" y="4552"/>
                    <a:pt x="4319" y="4574"/>
                    <a:pt x="4292" y="4612"/>
                  </a:cubicBezTo>
                  <a:lnTo>
                    <a:pt x="3413" y="5868"/>
                  </a:lnTo>
                  <a:lnTo>
                    <a:pt x="2534" y="4612"/>
                  </a:lnTo>
                  <a:cubicBezTo>
                    <a:pt x="2508" y="4574"/>
                    <a:pt x="2464" y="4552"/>
                    <a:pt x="2418" y="4552"/>
                  </a:cubicBezTo>
                  <a:lnTo>
                    <a:pt x="284" y="4552"/>
                  </a:lnTo>
                  <a:lnTo>
                    <a:pt x="284" y="285"/>
                  </a:lnTo>
                  <a:lnTo>
                    <a:pt x="6542" y="285"/>
                  </a:lnTo>
                  <a:lnTo>
                    <a:pt x="6542" y="4552"/>
                  </a:lnTo>
                  <a:close/>
                </a:path>
              </a:pathLst>
            </a:custGeom>
            <a:solidFill>
              <a:schemeClr val="accent1"/>
            </a:solidFill>
            <a:ln>
              <a:noFill/>
            </a:ln>
          </p:spPr>
          <p:txBody>
            <a:bodyPr vert="horz" wrap="square" lIns="34290" tIns="17145" rIns="34290" bIns="17145"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endParaRPr lang="en-US" sz="1350" dirty="0">
                <a:solidFill>
                  <a:srgbClr val="233348"/>
                </a:solidFill>
                <a:latin typeface="微软雅黑" panose="020B0503020204020204" pitchFamily="34" charset="-122"/>
                <a:ea typeface="微软雅黑" panose="020B0503020204020204" pitchFamily="34" charset="-122"/>
                <a:cs typeface="+mn-ea"/>
                <a:sym typeface="+mn-lt"/>
              </a:endParaRPr>
            </a:p>
          </p:txBody>
        </p:sp>
      </p:grpSp>
      <p:grpSp>
        <p:nvGrpSpPr>
          <p:cNvPr id="32" name="组合 31"/>
          <p:cNvGrpSpPr/>
          <p:nvPr/>
        </p:nvGrpSpPr>
        <p:grpSpPr>
          <a:xfrm>
            <a:off x="6605806" y="1463143"/>
            <a:ext cx="1998642" cy="642966"/>
            <a:chOff x="7523108" y="3331677"/>
            <a:chExt cx="2422746" cy="857288"/>
          </a:xfrm>
        </p:grpSpPr>
        <p:sp>
          <p:nvSpPr>
            <p:cNvPr id="33" name="矩形 32"/>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34" name="文本框 33"/>
            <p:cNvSpPr txBox="1"/>
            <p:nvPr/>
          </p:nvSpPr>
          <p:spPr>
            <a:xfrm>
              <a:off x="7523108" y="3641465"/>
              <a:ext cx="2422746" cy="547500"/>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38" name="组合 37"/>
          <p:cNvGrpSpPr/>
          <p:nvPr/>
        </p:nvGrpSpPr>
        <p:grpSpPr>
          <a:xfrm>
            <a:off x="6605806" y="2557756"/>
            <a:ext cx="1998642" cy="642966"/>
            <a:chOff x="7523108" y="3331677"/>
            <a:chExt cx="2422746" cy="857288"/>
          </a:xfrm>
        </p:grpSpPr>
        <p:sp>
          <p:nvSpPr>
            <p:cNvPr id="39" name="矩形 38"/>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40" name="文本框 39"/>
            <p:cNvSpPr txBox="1"/>
            <p:nvPr/>
          </p:nvSpPr>
          <p:spPr>
            <a:xfrm>
              <a:off x="7523108" y="3641465"/>
              <a:ext cx="2422746" cy="547500"/>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42" name="组合 41"/>
          <p:cNvGrpSpPr/>
          <p:nvPr/>
        </p:nvGrpSpPr>
        <p:grpSpPr>
          <a:xfrm>
            <a:off x="6605806" y="3652368"/>
            <a:ext cx="1998642" cy="642966"/>
            <a:chOff x="7523108" y="3331677"/>
            <a:chExt cx="2422746" cy="857288"/>
          </a:xfrm>
        </p:grpSpPr>
        <p:sp>
          <p:nvSpPr>
            <p:cNvPr id="43" name="矩形 42"/>
            <p:cNvSpPr/>
            <p:nvPr/>
          </p:nvSpPr>
          <p:spPr>
            <a:xfrm>
              <a:off x="7523108" y="3331677"/>
              <a:ext cx="2241974" cy="394296"/>
            </a:xfrm>
            <a:prstGeom prst="rect">
              <a:avLst/>
            </a:prstGeom>
          </p:spPr>
          <p:txBody>
            <a:bodyPr wrap="square">
              <a:spAutoFit/>
              <a:scene3d>
                <a:camera prst="orthographicFront"/>
                <a:lightRig rig="threePt" dir="t"/>
              </a:scene3d>
              <a:sp3d contourW="12700"/>
            </a:bodyPr>
            <a:lstStyle/>
            <a:p>
              <a:pP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44" name="文本框 43"/>
            <p:cNvSpPr txBox="1"/>
            <p:nvPr/>
          </p:nvSpPr>
          <p:spPr>
            <a:xfrm>
              <a:off x="7523108" y="3641465"/>
              <a:ext cx="2422746" cy="547500"/>
            </a:xfrm>
            <a:prstGeom prst="rect">
              <a:avLst/>
            </a:prstGeom>
            <a:noFill/>
          </p:spPr>
          <p:txBody>
            <a:bodyPr wrap="square" rtlCol="0">
              <a:spAutoFit/>
              <a:scene3d>
                <a:camera prst="orthographicFront"/>
                <a:lightRig rig="threePt" dir="t"/>
              </a:scene3d>
              <a:sp3d contourW="12700"/>
            </a:bodyPr>
            <a:lstStyle/>
            <a:p>
              <a:pP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45" name="组合 44"/>
          <p:cNvGrpSpPr/>
          <p:nvPr/>
        </p:nvGrpSpPr>
        <p:grpSpPr>
          <a:xfrm>
            <a:off x="683568" y="1463143"/>
            <a:ext cx="1967922" cy="642966"/>
            <a:chOff x="7523108" y="3331677"/>
            <a:chExt cx="2422746" cy="857288"/>
          </a:xfrm>
        </p:grpSpPr>
        <p:sp>
          <p:nvSpPr>
            <p:cNvPr id="46" name="矩形 45"/>
            <p:cNvSpPr/>
            <p:nvPr/>
          </p:nvSpPr>
          <p:spPr>
            <a:xfrm>
              <a:off x="7703880" y="3331677"/>
              <a:ext cx="2241974" cy="39429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47" name="文本框 46"/>
            <p:cNvSpPr txBox="1"/>
            <p:nvPr/>
          </p:nvSpPr>
          <p:spPr>
            <a:xfrm>
              <a:off x="7523108" y="3641465"/>
              <a:ext cx="2422746" cy="547500"/>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48" name="组合 47"/>
          <p:cNvGrpSpPr/>
          <p:nvPr/>
        </p:nvGrpSpPr>
        <p:grpSpPr>
          <a:xfrm>
            <a:off x="683568" y="2557756"/>
            <a:ext cx="1967922" cy="642966"/>
            <a:chOff x="7523108" y="3331677"/>
            <a:chExt cx="2422746" cy="857288"/>
          </a:xfrm>
        </p:grpSpPr>
        <p:sp>
          <p:nvSpPr>
            <p:cNvPr id="49" name="矩形 48"/>
            <p:cNvSpPr/>
            <p:nvPr/>
          </p:nvSpPr>
          <p:spPr>
            <a:xfrm>
              <a:off x="7703880" y="3331677"/>
              <a:ext cx="2241974" cy="39429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50" name="文本框 49"/>
            <p:cNvSpPr txBox="1"/>
            <p:nvPr/>
          </p:nvSpPr>
          <p:spPr>
            <a:xfrm>
              <a:off x="7523108" y="3641465"/>
              <a:ext cx="2422746" cy="547500"/>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grpSp>
        <p:nvGrpSpPr>
          <p:cNvPr id="51" name="组合 50"/>
          <p:cNvGrpSpPr/>
          <p:nvPr/>
        </p:nvGrpSpPr>
        <p:grpSpPr>
          <a:xfrm>
            <a:off x="683568" y="3652368"/>
            <a:ext cx="1967922" cy="642966"/>
            <a:chOff x="7523108" y="3331677"/>
            <a:chExt cx="2422746" cy="857288"/>
          </a:xfrm>
        </p:grpSpPr>
        <p:sp>
          <p:nvSpPr>
            <p:cNvPr id="52" name="矩形 51"/>
            <p:cNvSpPr/>
            <p:nvPr/>
          </p:nvSpPr>
          <p:spPr>
            <a:xfrm>
              <a:off x="7703880" y="3331677"/>
              <a:ext cx="2241974" cy="39429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sp>
          <p:nvSpPr>
            <p:cNvPr id="53" name="文本框 52"/>
            <p:cNvSpPr txBox="1"/>
            <p:nvPr/>
          </p:nvSpPr>
          <p:spPr>
            <a:xfrm>
              <a:off x="7523108" y="3641465"/>
              <a:ext cx="2422746" cy="547500"/>
            </a:xfrm>
            <a:prstGeom prst="rect">
              <a:avLst/>
            </a:prstGeom>
            <a:noFill/>
          </p:spPr>
          <p:txBody>
            <a:bodyPr wrap="square" rtlCol="0">
              <a:spAutoFit/>
              <a:scene3d>
                <a:camera prst="orthographicFront"/>
                <a:lightRig rig="threePt" dir="t"/>
              </a:scene3d>
              <a:sp3d contourW="12700"/>
            </a:bodyPr>
            <a:lstStyle/>
            <a:p>
              <a:pPr algn="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b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添加您的文字说明及内容介绍</a:t>
              </a:r>
            </a:p>
          </p:txBody>
        </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additive="base">
                                        <p:cTn id="13" dur="500" fill="hold"/>
                                        <p:tgtEl>
                                          <p:spTgt spid="45"/>
                                        </p:tgtEl>
                                        <p:attrNameLst>
                                          <p:attrName>ppt_x</p:attrName>
                                        </p:attrNameLst>
                                      </p:cBhvr>
                                      <p:tavLst>
                                        <p:tav tm="0">
                                          <p:val>
                                            <p:strVal val="#ppt_x"/>
                                          </p:val>
                                        </p:tav>
                                        <p:tav tm="100000">
                                          <p:val>
                                            <p:strVal val="#ppt_x"/>
                                          </p:val>
                                        </p:tav>
                                      </p:tavLst>
                                    </p:anim>
                                    <p:anim calcmode="lin" valueType="num">
                                      <p:cBhvr additive="base">
                                        <p:cTn id="14" dur="500" fill="hold"/>
                                        <p:tgtEl>
                                          <p:spTgt spid="4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ppt_x"/>
                                          </p:val>
                                        </p:tav>
                                        <p:tav tm="100000">
                                          <p:val>
                                            <p:strVal val="#ppt_x"/>
                                          </p:val>
                                        </p:tav>
                                      </p:tavLst>
                                    </p:anim>
                                    <p:anim calcmode="lin" valueType="num">
                                      <p:cBhvr additive="base">
                                        <p:cTn id="18" dur="500" fill="hold"/>
                                        <p:tgtEl>
                                          <p:spTgt spid="4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1"/>
                                        </p:tgtEl>
                                        <p:attrNameLst>
                                          <p:attrName>style.visibility</p:attrName>
                                        </p:attrNameLst>
                                      </p:cBhvr>
                                      <p:to>
                                        <p:strVal val="visible"/>
                                      </p:to>
                                    </p:set>
                                    <p:anim calcmode="lin" valueType="num">
                                      <p:cBhvr additive="base">
                                        <p:cTn id="21" dur="500" fill="hold"/>
                                        <p:tgtEl>
                                          <p:spTgt spid="51"/>
                                        </p:tgtEl>
                                        <p:attrNameLst>
                                          <p:attrName>ppt_x</p:attrName>
                                        </p:attrNameLst>
                                      </p:cBhvr>
                                      <p:tavLst>
                                        <p:tav tm="0">
                                          <p:val>
                                            <p:strVal val="#ppt_x"/>
                                          </p:val>
                                        </p:tav>
                                        <p:tav tm="100000">
                                          <p:val>
                                            <p:strVal val="#ppt_x"/>
                                          </p:val>
                                        </p:tav>
                                      </p:tavLst>
                                    </p:anim>
                                    <p:anim calcmode="lin" valueType="num">
                                      <p:cBhvr additive="base">
                                        <p:cTn id="22" dur="500" fill="hold"/>
                                        <p:tgtEl>
                                          <p:spTgt spid="51"/>
                                        </p:tgtEl>
                                        <p:attrNameLst>
                                          <p:attrName>ppt_y</p:attrName>
                                        </p:attrNameLst>
                                      </p:cBhvr>
                                      <p:tavLst>
                                        <p:tav tm="0">
                                          <p:val>
                                            <p:strVal val="1+#ppt_h/2"/>
                                          </p:val>
                                        </p:tav>
                                        <p:tav tm="100000">
                                          <p:val>
                                            <p:strVal val="#ppt_y"/>
                                          </p:val>
                                        </p:tav>
                                      </p:tavLst>
                                    </p:anim>
                                  </p:childTnLst>
                                </p:cTn>
                              </p:par>
                              <p:par>
                                <p:cTn id="23" presetID="2" presetClass="entr" presetSubtype="1"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500" fill="hold"/>
                                        <p:tgtEl>
                                          <p:spTgt spid="32"/>
                                        </p:tgtEl>
                                        <p:attrNameLst>
                                          <p:attrName>ppt_x</p:attrName>
                                        </p:attrNameLst>
                                      </p:cBhvr>
                                      <p:tavLst>
                                        <p:tav tm="0">
                                          <p:val>
                                            <p:strVal val="#ppt_x"/>
                                          </p:val>
                                        </p:tav>
                                        <p:tav tm="100000">
                                          <p:val>
                                            <p:strVal val="#ppt_x"/>
                                          </p:val>
                                        </p:tav>
                                      </p:tavLst>
                                    </p:anim>
                                    <p:anim calcmode="lin" valueType="num">
                                      <p:cBhvr additive="base">
                                        <p:cTn id="26" dur="500" fill="hold"/>
                                        <p:tgtEl>
                                          <p:spTgt spid="32"/>
                                        </p:tgtEl>
                                        <p:attrNameLst>
                                          <p:attrName>ppt_y</p:attrName>
                                        </p:attrNameLst>
                                      </p:cBhvr>
                                      <p:tavLst>
                                        <p:tav tm="0">
                                          <p:val>
                                            <p:strVal val="0-#ppt_h/2"/>
                                          </p:val>
                                        </p:tav>
                                        <p:tav tm="100000">
                                          <p:val>
                                            <p:strVal val="#ppt_y"/>
                                          </p:val>
                                        </p:tav>
                                      </p:tavLst>
                                    </p:anim>
                                  </p:childTnLst>
                                </p:cTn>
                              </p:par>
                              <p:par>
                                <p:cTn id="27" presetID="2" presetClass="entr" presetSubtype="1" fill="hold" nodeType="with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0-#ppt_h/2"/>
                                          </p:val>
                                        </p:tav>
                                        <p:tav tm="100000">
                                          <p:val>
                                            <p:strVal val="#ppt_y"/>
                                          </p:val>
                                        </p:tav>
                                      </p:tavLst>
                                    </p:anim>
                                  </p:childTnLst>
                                </p:cTn>
                              </p:par>
                              <p:par>
                                <p:cTn id="31" presetID="2" presetClass="entr" presetSubtype="1" fill="hold" nodeType="with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500" fill="hold"/>
                                        <p:tgtEl>
                                          <p:spTgt spid="42"/>
                                        </p:tgtEl>
                                        <p:attrNameLst>
                                          <p:attrName>ppt_x</p:attrName>
                                        </p:attrNameLst>
                                      </p:cBhvr>
                                      <p:tavLst>
                                        <p:tav tm="0">
                                          <p:val>
                                            <p:strVal val="#ppt_x"/>
                                          </p:val>
                                        </p:tav>
                                        <p:tav tm="100000">
                                          <p:val>
                                            <p:strVal val="#ppt_x"/>
                                          </p:val>
                                        </p:tav>
                                      </p:tavLst>
                                    </p:anim>
                                    <p:anim calcmode="lin" valueType="num">
                                      <p:cBhvr additive="base">
                                        <p:cTn id="34"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矩形 3"/>
          <p:cNvSpPr/>
          <p:nvPr/>
        </p:nvSpPr>
        <p:spPr>
          <a:xfrm rot="18900000">
            <a:off x="4635692" y="1161349"/>
            <a:ext cx="2275704" cy="3083598"/>
          </a:xfrm>
          <a:custGeom>
            <a:avLst/>
            <a:gdLst>
              <a:gd name="connsiteX0" fmla="*/ 0 w 1930309"/>
              <a:gd name="connsiteY0" fmla="*/ 0 h 2615584"/>
              <a:gd name="connsiteX1" fmla="*/ 1930309 w 1930309"/>
              <a:gd name="connsiteY1" fmla="*/ 0 h 2615584"/>
              <a:gd name="connsiteX2" fmla="*/ 1930309 w 1930309"/>
              <a:gd name="connsiteY2" fmla="*/ 2615584 h 2615584"/>
              <a:gd name="connsiteX3" fmla="*/ 0 w 1930309"/>
              <a:gd name="connsiteY3" fmla="*/ 2615584 h 2615584"/>
              <a:gd name="connsiteX4" fmla="*/ 0 w 1930309"/>
              <a:gd name="connsiteY4" fmla="*/ 0 h 2615584"/>
              <a:gd name="connsiteX0-1" fmla="*/ 0 w 1930309"/>
              <a:gd name="connsiteY0-2" fmla="*/ 0 h 2615584"/>
              <a:gd name="connsiteX1-3" fmla="*/ 1930309 w 1930309"/>
              <a:gd name="connsiteY1-4" fmla="*/ 0 h 2615584"/>
              <a:gd name="connsiteX2-5" fmla="*/ 1917878 w 1930309"/>
              <a:gd name="connsiteY2-6" fmla="*/ 217763 h 2615584"/>
              <a:gd name="connsiteX3-7" fmla="*/ 1930309 w 1930309"/>
              <a:gd name="connsiteY3-8" fmla="*/ 2615584 h 2615584"/>
              <a:gd name="connsiteX4-9" fmla="*/ 0 w 1930309"/>
              <a:gd name="connsiteY4-10" fmla="*/ 2615584 h 2615584"/>
              <a:gd name="connsiteX5" fmla="*/ 0 w 1930309"/>
              <a:gd name="connsiteY5" fmla="*/ 0 h 2615584"/>
              <a:gd name="connsiteX0-11" fmla="*/ 0 w 1930309"/>
              <a:gd name="connsiteY0-12" fmla="*/ 0 h 2615584"/>
              <a:gd name="connsiteX1-13" fmla="*/ 1917878 w 1930309"/>
              <a:gd name="connsiteY1-14" fmla="*/ 217763 h 2615584"/>
              <a:gd name="connsiteX2-15" fmla="*/ 1930309 w 1930309"/>
              <a:gd name="connsiteY2-16" fmla="*/ 2615584 h 2615584"/>
              <a:gd name="connsiteX3-17" fmla="*/ 0 w 1930309"/>
              <a:gd name="connsiteY3-18" fmla="*/ 2615584 h 2615584"/>
              <a:gd name="connsiteX4-19" fmla="*/ 0 w 1930309"/>
              <a:gd name="connsiteY4-20" fmla="*/ 0 h 261558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30309" h="2615584">
                <a:moveTo>
                  <a:pt x="0" y="0"/>
                </a:moveTo>
                <a:lnTo>
                  <a:pt x="1917878" y="217763"/>
                </a:lnTo>
                <a:cubicBezTo>
                  <a:pt x="1922022" y="1017037"/>
                  <a:pt x="1926165" y="1816310"/>
                  <a:pt x="1930309" y="2615584"/>
                </a:cubicBezTo>
                <a:lnTo>
                  <a:pt x="0" y="2615584"/>
                </a:lnTo>
                <a:lnTo>
                  <a:pt x="0" y="0"/>
                </a:lnTo>
                <a:close/>
              </a:path>
            </a:pathLst>
          </a:custGeom>
          <a:gradFill>
            <a:gsLst>
              <a:gs pos="0">
                <a:schemeClr val="bg1">
                  <a:lumMod val="85000"/>
                </a:schemeClr>
              </a:gs>
              <a:gs pos="100000">
                <a:schemeClr val="bg1">
                  <a:lumMod val="75000"/>
                  <a:alpha val="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sp>
        <p:nvSpPr>
          <p:cNvPr id="67" name="泪滴形 66"/>
          <p:cNvSpPr/>
          <p:nvPr/>
        </p:nvSpPr>
        <p:spPr>
          <a:xfrm rot="572159">
            <a:off x="3583957" y="798050"/>
            <a:ext cx="1910084" cy="1910084"/>
          </a:xfrm>
          <a:prstGeom prst="teardrop">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cs typeface="+mn-ea"/>
              <a:sym typeface="+mn-lt"/>
            </a:endParaRPr>
          </a:p>
        </p:txBody>
      </p:sp>
      <p:grpSp>
        <p:nvGrpSpPr>
          <p:cNvPr id="68" name="3         _12"/>
          <p:cNvGrpSpPr/>
          <p:nvPr/>
        </p:nvGrpSpPr>
        <p:grpSpPr bwMode="auto">
          <a:xfrm>
            <a:off x="3719609" y="945031"/>
            <a:ext cx="1644238" cy="1648030"/>
            <a:chOff x="183" y="1395"/>
            <a:chExt cx="867" cy="869"/>
          </a:xfrm>
          <a:solidFill>
            <a:schemeClr val="tx1">
              <a:lumMod val="50000"/>
              <a:lumOff val="50000"/>
            </a:schemeClr>
          </a:solidFill>
        </p:grpSpPr>
        <p:sp>
          <p:nvSpPr>
            <p:cNvPr id="69" name="Freeform 5"/>
            <p:cNvSpPr/>
            <p:nvPr/>
          </p:nvSpPr>
          <p:spPr bwMode="auto">
            <a:xfrm>
              <a:off x="183" y="1395"/>
              <a:ext cx="867" cy="869"/>
            </a:xfrm>
            <a:custGeom>
              <a:avLst/>
              <a:gdLst>
                <a:gd name="T0" fmla="*/ 0 w 478"/>
                <a:gd name="T1" fmla="*/ 239 h 478"/>
                <a:gd name="T2" fmla="*/ 239 w 478"/>
                <a:gd name="T3" fmla="*/ 478 h 478"/>
                <a:gd name="T4" fmla="*/ 478 w 478"/>
                <a:gd name="T5" fmla="*/ 239 h 478"/>
                <a:gd name="T6" fmla="*/ 239 w 478"/>
                <a:gd name="T7" fmla="*/ 0 h 478"/>
                <a:gd name="T8" fmla="*/ 0 w 478"/>
                <a:gd name="T9" fmla="*/ 239 h 478"/>
                <a:gd name="T10" fmla="*/ 17 w 478"/>
                <a:gd name="T11" fmla="*/ 239 h 478"/>
                <a:gd name="T12" fmla="*/ 239 w 478"/>
                <a:gd name="T13" fmla="*/ 17 h 478"/>
                <a:gd name="T14" fmla="*/ 461 w 478"/>
                <a:gd name="T15" fmla="*/ 239 h 478"/>
                <a:gd name="T16" fmla="*/ 239 w 478"/>
                <a:gd name="T17" fmla="*/ 461 h 478"/>
                <a:gd name="T18" fmla="*/ 17 w 478"/>
                <a:gd name="T19" fmla="*/ 239 h 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8" h="478">
                  <a:moveTo>
                    <a:pt x="0" y="239"/>
                  </a:moveTo>
                  <a:cubicBezTo>
                    <a:pt x="0" y="371"/>
                    <a:pt x="107" y="478"/>
                    <a:pt x="239" y="478"/>
                  </a:cubicBezTo>
                  <a:cubicBezTo>
                    <a:pt x="371" y="478"/>
                    <a:pt x="478" y="371"/>
                    <a:pt x="478" y="239"/>
                  </a:cubicBezTo>
                  <a:cubicBezTo>
                    <a:pt x="478" y="107"/>
                    <a:pt x="371" y="0"/>
                    <a:pt x="239" y="0"/>
                  </a:cubicBezTo>
                  <a:cubicBezTo>
                    <a:pt x="107" y="0"/>
                    <a:pt x="0" y="107"/>
                    <a:pt x="0" y="239"/>
                  </a:cubicBezTo>
                  <a:close/>
                  <a:moveTo>
                    <a:pt x="17" y="239"/>
                  </a:moveTo>
                  <a:cubicBezTo>
                    <a:pt x="17" y="116"/>
                    <a:pt x="117" y="17"/>
                    <a:pt x="239" y="17"/>
                  </a:cubicBezTo>
                  <a:cubicBezTo>
                    <a:pt x="362" y="17"/>
                    <a:pt x="461" y="116"/>
                    <a:pt x="461" y="239"/>
                  </a:cubicBezTo>
                  <a:cubicBezTo>
                    <a:pt x="461" y="361"/>
                    <a:pt x="362" y="461"/>
                    <a:pt x="239" y="461"/>
                  </a:cubicBezTo>
                  <a:cubicBezTo>
                    <a:pt x="117" y="461"/>
                    <a:pt x="17" y="361"/>
                    <a:pt x="17" y="2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0" name="Rectangle 6"/>
            <p:cNvSpPr/>
            <p:nvPr/>
          </p:nvSpPr>
          <p:spPr bwMode="auto">
            <a:xfrm>
              <a:off x="593" y="1475"/>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1" name="Freeform 7"/>
            <p:cNvSpPr/>
            <p:nvPr/>
          </p:nvSpPr>
          <p:spPr bwMode="auto">
            <a:xfrm>
              <a:off x="435" y="1519"/>
              <a:ext cx="36" cy="51"/>
            </a:xfrm>
            <a:custGeom>
              <a:avLst/>
              <a:gdLst>
                <a:gd name="T0" fmla="*/ 0 w 36"/>
                <a:gd name="T1" fmla="*/ 5 h 51"/>
                <a:gd name="T2" fmla="*/ 26 w 36"/>
                <a:gd name="T3" fmla="*/ 51 h 51"/>
                <a:gd name="T4" fmla="*/ 36 w 36"/>
                <a:gd name="T5" fmla="*/ 45 h 51"/>
                <a:gd name="T6" fmla="*/ 9 w 36"/>
                <a:gd name="T7" fmla="*/ 0 h 51"/>
                <a:gd name="T8" fmla="*/ 0 w 36"/>
                <a:gd name="T9" fmla="*/ 5 h 51"/>
              </a:gdLst>
              <a:ahLst/>
              <a:cxnLst>
                <a:cxn ang="0">
                  <a:pos x="T0" y="T1"/>
                </a:cxn>
                <a:cxn ang="0">
                  <a:pos x="T2" y="T3"/>
                </a:cxn>
                <a:cxn ang="0">
                  <a:pos x="T4" y="T5"/>
                </a:cxn>
                <a:cxn ang="0">
                  <a:pos x="T6" y="T7"/>
                </a:cxn>
                <a:cxn ang="0">
                  <a:pos x="T8" y="T9"/>
                </a:cxn>
              </a:cxnLst>
              <a:rect l="0" t="0" r="r" b="b"/>
              <a:pathLst>
                <a:path w="36" h="51">
                  <a:moveTo>
                    <a:pt x="0" y="5"/>
                  </a:moveTo>
                  <a:lnTo>
                    <a:pt x="26" y="51"/>
                  </a:lnTo>
                  <a:lnTo>
                    <a:pt x="36" y="45"/>
                  </a:lnTo>
                  <a:lnTo>
                    <a:pt x="9"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3" name="Freeform 8"/>
            <p:cNvSpPr/>
            <p:nvPr/>
          </p:nvSpPr>
          <p:spPr bwMode="auto">
            <a:xfrm>
              <a:off x="306" y="1646"/>
              <a:ext cx="51" cy="36"/>
            </a:xfrm>
            <a:custGeom>
              <a:avLst/>
              <a:gdLst>
                <a:gd name="T0" fmla="*/ 0 w 51"/>
                <a:gd name="T1" fmla="*/ 11 h 36"/>
                <a:gd name="T2" fmla="*/ 46 w 51"/>
                <a:gd name="T3" fmla="*/ 36 h 36"/>
                <a:gd name="T4" fmla="*/ 51 w 51"/>
                <a:gd name="T5" fmla="*/ 27 h 36"/>
                <a:gd name="T6" fmla="*/ 8 w 51"/>
                <a:gd name="T7" fmla="*/ 0 h 36"/>
                <a:gd name="T8" fmla="*/ 0 w 51"/>
                <a:gd name="T9" fmla="*/ 11 h 36"/>
              </a:gdLst>
              <a:ahLst/>
              <a:cxnLst>
                <a:cxn ang="0">
                  <a:pos x="T0" y="T1"/>
                </a:cxn>
                <a:cxn ang="0">
                  <a:pos x="T2" y="T3"/>
                </a:cxn>
                <a:cxn ang="0">
                  <a:pos x="T4" y="T5"/>
                </a:cxn>
                <a:cxn ang="0">
                  <a:pos x="T6" y="T7"/>
                </a:cxn>
                <a:cxn ang="0">
                  <a:pos x="T8" y="T9"/>
                </a:cxn>
              </a:cxnLst>
              <a:rect l="0" t="0" r="r" b="b"/>
              <a:pathLst>
                <a:path w="51" h="36">
                  <a:moveTo>
                    <a:pt x="0" y="11"/>
                  </a:moveTo>
                  <a:lnTo>
                    <a:pt x="46" y="36"/>
                  </a:lnTo>
                  <a:lnTo>
                    <a:pt x="51" y="27"/>
                  </a:lnTo>
                  <a:lnTo>
                    <a:pt x="8"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4" name="Rectangle 9"/>
            <p:cNvSpPr/>
            <p:nvPr/>
          </p:nvSpPr>
          <p:spPr bwMode="auto">
            <a:xfrm>
              <a:off x="263" y="1806"/>
              <a:ext cx="51"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5" name="Freeform 10"/>
            <p:cNvSpPr/>
            <p:nvPr/>
          </p:nvSpPr>
          <p:spPr bwMode="auto">
            <a:xfrm>
              <a:off x="306" y="1975"/>
              <a:ext cx="51" cy="38"/>
            </a:xfrm>
            <a:custGeom>
              <a:avLst/>
              <a:gdLst>
                <a:gd name="T0" fmla="*/ 0 w 51"/>
                <a:gd name="T1" fmla="*/ 27 h 38"/>
                <a:gd name="T2" fmla="*/ 8 w 51"/>
                <a:gd name="T3" fmla="*/ 38 h 38"/>
                <a:gd name="T4" fmla="*/ 51 w 51"/>
                <a:gd name="T5" fmla="*/ 11 h 38"/>
                <a:gd name="T6" fmla="*/ 46 w 51"/>
                <a:gd name="T7" fmla="*/ 0 h 38"/>
                <a:gd name="T8" fmla="*/ 0 w 51"/>
                <a:gd name="T9" fmla="*/ 27 h 38"/>
              </a:gdLst>
              <a:ahLst/>
              <a:cxnLst>
                <a:cxn ang="0">
                  <a:pos x="T0" y="T1"/>
                </a:cxn>
                <a:cxn ang="0">
                  <a:pos x="T2" y="T3"/>
                </a:cxn>
                <a:cxn ang="0">
                  <a:pos x="T4" y="T5"/>
                </a:cxn>
                <a:cxn ang="0">
                  <a:pos x="T6" y="T7"/>
                </a:cxn>
                <a:cxn ang="0">
                  <a:pos x="T8" y="T9"/>
                </a:cxn>
              </a:cxnLst>
              <a:rect l="0" t="0" r="r" b="b"/>
              <a:pathLst>
                <a:path w="51" h="38">
                  <a:moveTo>
                    <a:pt x="0" y="27"/>
                  </a:moveTo>
                  <a:lnTo>
                    <a:pt x="8" y="38"/>
                  </a:lnTo>
                  <a:lnTo>
                    <a:pt x="51" y="11"/>
                  </a:lnTo>
                  <a:lnTo>
                    <a:pt x="46"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6" name="Freeform 11"/>
            <p:cNvSpPr/>
            <p:nvPr/>
          </p:nvSpPr>
          <p:spPr bwMode="auto">
            <a:xfrm>
              <a:off x="435" y="2090"/>
              <a:ext cx="36" cy="50"/>
            </a:xfrm>
            <a:custGeom>
              <a:avLst/>
              <a:gdLst>
                <a:gd name="T0" fmla="*/ 0 w 36"/>
                <a:gd name="T1" fmla="*/ 43 h 50"/>
                <a:gd name="T2" fmla="*/ 9 w 36"/>
                <a:gd name="T3" fmla="*/ 50 h 50"/>
                <a:gd name="T4" fmla="*/ 36 w 36"/>
                <a:gd name="T5" fmla="*/ 5 h 50"/>
                <a:gd name="T6" fmla="*/ 26 w 36"/>
                <a:gd name="T7" fmla="*/ 0 h 50"/>
                <a:gd name="T8" fmla="*/ 0 w 36"/>
                <a:gd name="T9" fmla="*/ 43 h 50"/>
              </a:gdLst>
              <a:ahLst/>
              <a:cxnLst>
                <a:cxn ang="0">
                  <a:pos x="T0" y="T1"/>
                </a:cxn>
                <a:cxn ang="0">
                  <a:pos x="T2" y="T3"/>
                </a:cxn>
                <a:cxn ang="0">
                  <a:pos x="T4" y="T5"/>
                </a:cxn>
                <a:cxn ang="0">
                  <a:pos x="T6" y="T7"/>
                </a:cxn>
                <a:cxn ang="0">
                  <a:pos x="T8" y="T9"/>
                </a:cxn>
              </a:cxnLst>
              <a:rect l="0" t="0" r="r" b="b"/>
              <a:pathLst>
                <a:path w="36" h="50">
                  <a:moveTo>
                    <a:pt x="0" y="43"/>
                  </a:moveTo>
                  <a:lnTo>
                    <a:pt x="9" y="50"/>
                  </a:lnTo>
                  <a:lnTo>
                    <a:pt x="36" y="5"/>
                  </a:lnTo>
                  <a:lnTo>
                    <a:pt x="26" y="0"/>
                  </a:lnTo>
                  <a:lnTo>
                    <a:pt x="0" y="4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7" name="Rectangle 12"/>
            <p:cNvSpPr/>
            <p:nvPr/>
          </p:nvSpPr>
          <p:spPr bwMode="auto">
            <a:xfrm>
              <a:off x="593" y="2133"/>
              <a:ext cx="47" cy="5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8" name="Freeform 13"/>
            <p:cNvSpPr/>
            <p:nvPr/>
          </p:nvSpPr>
          <p:spPr bwMode="auto">
            <a:xfrm>
              <a:off x="764" y="2090"/>
              <a:ext cx="36" cy="50"/>
            </a:xfrm>
            <a:custGeom>
              <a:avLst/>
              <a:gdLst>
                <a:gd name="T0" fmla="*/ 0 w 36"/>
                <a:gd name="T1" fmla="*/ 5 h 50"/>
                <a:gd name="T2" fmla="*/ 25 w 36"/>
                <a:gd name="T3" fmla="*/ 50 h 50"/>
                <a:gd name="T4" fmla="*/ 36 w 36"/>
                <a:gd name="T5" fmla="*/ 43 h 50"/>
                <a:gd name="T6" fmla="*/ 10 w 36"/>
                <a:gd name="T7" fmla="*/ 0 h 50"/>
                <a:gd name="T8" fmla="*/ 0 w 36"/>
                <a:gd name="T9" fmla="*/ 5 h 50"/>
              </a:gdLst>
              <a:ahLst/>
              <a:cxnLst>
                <a:cxn ang="0">
                  <a:pos x="T0" y="T1"/>
                </a:cxn>
                <a:cxn ang="0">
                  <a:pos x="T2" y="T3"/>
                </a:cxn>
                <a:cxn ang="0">
                  <a:pos x="T4" y="T5"/>
                </a:cxn>
                <a:cxn ang="0">
                  <a:pos x="T6" y="T7"/>
                </a:cxn>
                <a:cxn ang="0">
                  <a:pos x="T8" y="T9"/>
                </a:cxn>
              </a:cxnLst>
              <a:rect l="0" t="0" r="r" b="b"/>
              <a:pathLst>
                <a:path w="36" h="50">
                  <a:moveTo>
                    <a:pt x="0" y="5"/>
                  </a:moveTo>
                  <a:lnTo>
                    <a:pt x="25" y="50"/>
                  </a:lnTo>
                  <a:lnTo>
                    <a:pt x="36" y="43"/>
                  </a:lnTo>
                  <a:lnTo>
                    <a:pt x="10" y="0"/>
                  </a:lnTo>
                  <a:lnTo>
                    <a:pt x="0"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79" name="Freeform 14"/>
            <p:cNvSpPr/>
            <p:nvPr/>
          </p:nvSpPr>
          <p:spPr bwMode="auto">
            <a:xfrm>
              <a:off x="876" y="1975"/>
              <a:ext cx="51" cy="38"/>
            </a:xfrm>
            <a:custGeom>
              <a:avLst/>
              <a:gdLst>
                <a:gd name="T0" fmla="*/ 0 w 51"/>
                <a:gd name="T1" fmla="*/ 11 h 38"/>
                <a:gd name="T2" fmla="*/ 45 w 51"/>
                <a:gd name="T3" fmla="*/ 38 h 38"/>
                <a:gd name="T4" fmla="*/ 51 w 51"/>
                <a:gd name="T5" fmla="*/ 27 h 38"/>
                <a:gd name="T6" fmla="*/ 5 w 51"/>
                <a:gd name="T7" fmla="*/ 0 h 38"/>
                <a:gd name="T8" fmla="*/ 0 w 51"/>
                <a:gd name="T9" fmla="*/ 11 h 38"/>
              </a:gdLst>
              <a:ahLst/>
              <a:cxnLst>
                <a:cxn ang="0">
                  <a:pos x="T0" y="T1"/>
                </a:cxn>
                <a:cxn ang="0">
                  <a:pos x="T2" y="T3"/>
                </a:cxn>
                <a:cxn ang="0">
                  <a:pos x="T4" y="T5"/>
                </a:cxn>
                <a:cxn ang="0">
                  <a:pos x="T6" y="T7"/>
                </a:cxn>
                <a:cxn ang="0">
                  <a:pos x="T8" y="T9"/>
                </a:cxn>
              </a:cxnLst>
              <a:rect l="0" t="0" r="r" b="b"/>
              <a:pathLst>
                <a:path w="51" h="38">
                  <a:moveTo>
                    <a:pt x="0" y="11"/>
                  </a:moveTo>
                  <a:lnTo>
                    <a:pt x="45" y="38"/>
                  </a:lnTo>
                  <a:lnTo>
                    <a:pt x="51" y="27"/>
                  </a:lnTo>
                  <a:lnTo>
                    <a:pt x="5" y="0"/>
                  </a:lnTo>
                  <a:lnTo>
                    <a:pt x="0"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0" name="Rectangle 15"/>
            <p:cNvSpPr/>
            <p:nvPr/>
          </p:nvSpPr>
          <p:spPr bwMode="auto">
            <a:xfrm>
              <a:off x="920" y="1806"/>
              <a:ext cx="52" cy="4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1" name="Freeform 16"/>
            <p:cNvSpPr/>
            <p:nvPr/>
          </p:nvSpPr>
          <p:spPr bwMode="auto">
            <a:xfrm>
              <a:off x="876" y="1646"/>
              <a:ext cx="51" cy="36"/>
            </a:xfrm>
            <a:custGeom>
              <a:avLst/>
              <a:gdLst>
                <a:gd name="T0" fmla="*/ 0 w 51"/>
                <a:gd name="T1" fmla="*/ 27 h 36"/>
                <a:gd name="T2" fmla="*/ 5 w 51"/>
                <a:gd name="T3" fmla="*/ 36 h 36"/>
                <a:gd name="T4" fmla="*/ 51 w 51"/>
                <a:gd name="T5" fmla="*/ 11 h 36"/>
                <a:gd name="T6" fmla="*/ 45 w 51"/>
                <a:gd name="T7" fmla="*/ 0 h 36"/>
                <a:gd name="T8" fmla="*/ 0 w 51"/>
                <a:gd name="T9" fmla="*/ 27 h 36"/>
              </a:gdLst>
              <a:ahLst/>
              <a:cxnLst>
                <a:cxn ang="0">
                  <a:pos x="T0" y="T1"/>
                </a:cxn>
                <a:cxn ang="0">
                  <a:pos x="T2" y="T3"/>
                </a:cxn>
                <a:cxn ang="0">
                  <a:pos x="T4" y="T5"/>
                </a:cxn>
                <a:cxn ang="0">
                  <a:pos x="T6" y="T7"/>
                </a:cxn>
                <a:cxn ang="0">
                  <a:pos x="T8" y="T9"/>
                </a:cxn>
              </a:cxnLst>
              <a:rect l="0" t="0" r="r" b="b"/>
              <a:pathLst>
                <a:path w="51" h="36">
                  <a:moveTo>
                    <a:pt x="0" y="27"/>
                  </a:moveTo>
                  <a:lnTo>
                    <a:pt x="5" y="36"/>
                  </a:lnTo>
                  <a:lnTo>
                    <a:pt x="51" y="11"/>
                  </a:lnTo>
                  <a:lnTo>
                    <a:pt x="45" y="0"/>
                  </a:lnTo>
                  <a:lnTo>
                    <a:pt x="0" y="2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82" name="Freeform 17"/>
            <p:cNvSpPr/>
            <p:nvPr/>
          </p:nvSpPr>
          <p:spPr bwMode="auto">
            <a:xfrm>
              <a:off x="764" y="1519"/>
              <a:ext cx="36" cy="51"/>
            </a:xfrm>
            <a:custGeom>
              <a:avLst/>
              <a:gdLst>
                <a:gd name="T0" fmla="*/ 0 w 36"/>
                <a:gd name="T1" fmla="*/ 45 h 51"/>
                <a:gd name="T2" fmla="*/ 10 w 36"/>
                <a:gd name="T3" fmla="*/ 51 h 51"/>
                <a:gd name="T4" fmla="*/ 36 w 36"/>
                <a:gd name="T5" fmla="*/ 5 h 51"/>
                <a:gd name="T6" fmla="*/ 25 w 36"/>
                <a:gd name="T7" fmla="*/ 0 h 51"/>
                <a:gd name="T8" fmla="*/ 0 w 36"/>
                <a:gd name="T9" fmla="*/ 45 h 51"/>
              </a:gdLst>
              <a:ahLst/>
              <a:cxnLst>
                <a:cxn ang="0">
                  <a:pos x="T0" y="T1"/>
                </a:cxn>
                <a:cxn ang="0">
                  <a:pos x="T2" y="T3"/>
                </a:cxn>
                <a:cxn ang="0">
                  <a:pos x="T4" y="T5"/>
                </a:cxn>
                <a:cxn ang="0">
                  <a:pos x="T6" y="T7"/>
                </a:cxn>
                <a:cxn ang="0">
                  <a:pos x="T8" y="T9"/>
                </a:cxn>
              </a:cxnLst>
              <a:rect l="0" t="0" r="r" b="b"/>
              <a:pathLst>
                <a:path w="36" h="51">
                  <a:moveTo>
                    <a:pt x="0" y="45"/>
                  </a:moveTo>
                  <a:lnTo>
                    <a:pt x="10" y="51"/>
                  </a:lnTo>
                  <a:lnTo>
                    <a:pt x="36" y="5"/>
                  </a:lnTo>
                  <a:lnTo>
                    <a:pt x="25" y="0"/>
                  </a:lnTo>
                  <a:lnTo>
                    <a:pt x="0" y="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64" tIns="34282" rIns="68564" bIns="34282" numCol="1" anchor="t" anchorCtr="0" compatLnSpc="1"/>
            <a:lstStyle/>
            <a:p>
              <a:pPr fontAlgn="base">
                <a:spcBef>
                  <a:spcPct val="0"/>
                </a:spcBef>
                <a:spcAft>
                  <a:spcPct val="0"/>
                </a:spcAft>
              </a:pPr>
              <a:endParaRPr lang="zh-CN" altLang="en-US" sz="1350" dirty="0">
                <a:solidFill>
                  <a:prstClr val="black"/>
                </a:solidFill>
                <a:latin typeface="微软雅黑" panose="020B0503020204020204" pitchFamily="34" charset="-122"/>
                <a:ea typeface="微软雅黑" panose="020B0503020204020204" pitchFamily="34" charset="-122"/>
                <a:cs typeface="+mn-ea"/>
                <a:sym typeface="+mn-lt"/>
              </a:endParaRPr>
            </a:p>
          </p:txBody>
        </p:sp>
      </p:grpSp>
      <p:grpSp>
        <p:nvGrpSpPr>
          <p:cNvPr id="83" name="2         _13"/>
          <p:cNvGrpSpPr/>
          <p:nvPr/>
        </p:nvGrpSpPr>
        <p:grpSpPr>
          <a:xfrm>
            <a:off x="4509680" y="1222342"/>
            <a:ext cx="63664" cy="1093020"/>
            <a:chOff x="5275684" y="1747635"/>
            <a:chExt cx="46296" cy="794824"/>
          </a:xfrm>
        </p:grpSpPr>
        <p:sp>
          <p:nvSpPr>
            <p:cNvPr id="84" name="矩形 83"/>
            <p:cNvSpPr/>
            <p:nvPr/>
          </p:nvSpPr>
          <p:spPr>
            <a:xfrm>
              <a:off x="5276261" y="1747635"/>
              <a:ext cx="45719" cy="54292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5" name="矩形 84"/>
            <p:cNvSpPr/>
            <p:nvPr/>
          </p:nvSpPr>
          <p:spPr>
            <a:xfrm>
              <a:off x="5275684" y="1999534"/>
              <a:ext cx="45719"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grpSp>
        <p:nvGrpSpPr>
          <p:cNvPr id="86" name="1          _14"/>
          <p:cNvGrpSpPr/>
          <p:nvPr/>
        </p:nvGrpSpPr>
        <p:grpSpPr>
          <a:xfrm>
            <a:off x="4219851" y="1715071"/>
            <a:ext cx="651594" cy="107320"/>
            <a:chOff x="5031626" y="2106315"/>
            <a:chExt cx="545439" cy="89837"/>
          </a:xfrm>
        </p:grpSpPr>
        <p:sp>
          <p:nvSpPr>
            <p:cNvPr id="87" name="矩形 86"/>
            <p:cNvSpPr/>
            <p:nvPr/>
          </p:nvSpPr>
          <p:spPr>
            <a:xfrm rot="5400000">
              <a:off x="5321532" y="1940617"/>
              <a:ext cx="89836" cy="42123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sp>
          <p:nvSpPr>
            <p:cNvPr id="88" name="矩形 87"/>
            <p:cNvSpPr/>
            <p:nvPr/>
          </p:nvSpPr>
          <p:spPr>
            <a:xfrm rot="5400000">
              <a:off x="5197324" y="1940618"/>
              <a:ext cx="89836" cy="4212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zh-CN" altLang="en-US" sz="1350" dirty="0">
                <a:solidFill>
                  <a:prstClr val="white"/>
                </a:solidFill>
                <a:latin typeface="微软雅黑" panose="020B0503020204020204" pitchFamily="34" charset="-122"/>
                <a:ea typeface="微软雅黑" panose="020B0503020204020204" pitchFamily="34" charset="-122"/>
                <a:cs typeface="+mn-ea"/>
                <a:sym typeface="+mn-lt"/>
              </a:endParaRPr>
            </a:p>
          </p:txBody>
        </p:sp>
      </p:grpSp>
      <p:sp>
        <p:nvSpPr>
          <p:cNvPr id="123" name="Rectangle 4"/>
          <p:cNvSpPr txBox="1">
            <a:spLocks noChangeArrowheads="1"/>
          </p:cNvSpPr>
          <p:nvPr/>
        </p:nvSpPr>
        <p:spPr bwMode="auto">
          <a:xfrm>
            <a:off x="1907704" y="3289712"/>
            <a:ext cx="1423465"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en-US" altLang="zh-CN" sz="8000" b="0" spc="300" dirty="0">
                <a:solidFill>
                  <a:srgbClr val="123E61"/>
                </a:solidFill>
                <a:latin typeface="微软雅黑" panose="020B0503020204020204" pitchFamily="34" charset="-122"/>
                <a:ea typeface="微软雅黑" panose="020B0503020204020204" pitchFamily="34" charset="-122"/>
                <a:cs typeface="+mn-ea"/>
                <a:sym typeface="+mn-lt"/>
              </a:rPr>
              <a:t>02</a:t>
            </a:r>
            <a:endParaRPr lang="zh-CN" altLang="en-US" sz="7200" b="0"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124" name="Rectangle 4"/>
          <p:cNvSpPr txBox="1">
            <a:spLocks noChangeArrowheads="1"/>
          </p:cNvSpPr>
          <p:nvPr/>
        </p:nvSpPr>
        <p:spPr bwMode="auto">
          <a:xfrm>
            <a:off x="3553272" y="3698507"/>
            <a:ext cx="3719028" cy="746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71" tIns="34285" rIns="68571" bIns="34285"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base">
              <a:lnSpc>
                <a:spcPct val="150000"/>
              </a:lnSpc>
              <a:spcAft>
                <a:spcPct val="0"/>
              </a:spcAft>
            </a:pPr>
            <a:r>
              <a:rPr lang="zh-CN" altLang="en-US" sz="900" b="0" dirty="0">
                <a:solidFill>
                  <a:schemeClr val="bg1">
                    <a:lumMod val="50000"/>
                  </a:schemeClr>
                </a:solidFill>
                <a:latin typeface="微软雅黑" panose="020B0503020204020204" pitchFamily="34" charset="-122"/>
                <a:ea typeface="微软雅黑" panose="020B0503020204020204" pitchFamily="34" charset="-122"/>
                <a:cs typeface="+mn-ea"/>
                <a:sym typeface="+mn-lt"/>
              </a:rPr>
              <a:t>此处添加你的其他文字描述语句及您想要的文字说明文字不宜过多适量体现报告即可此处添加你的其他文字描述语句及您想要的文字说明文字不宜过多适量体现报告即可此处添加你的</a:t>
            </a:r>
          </a:p>
        </p:txBody>
      </p:sp>
      <p:sp>
        <p:nvSpPr>
          <p:cNvPr id="22" name="矩形 21"/>
          <p:cNvSpPr/>
          <p:nvPr/>
        </p:nvSpPr>
        <p:spPr>
          <a:xfrm>
            <a:off x="3487227" y="3148608"/>
            <a:ext cx="2964273" cy="646331"/>
          </a:xfrm>
          <a:prstGeom prst="rect">
            <a:avLst/>
          </a:prstGeom>
        </p:spPr>
        <p:txBody>
          <a:bodyPr wrap="none">
            <a:spAutoFit/>
          </a:bodyPr>
          <a:lstStyle/>
          <a:p>
            <a:r>
              <a:rPr lang="zh-CN" altLang="en-US" sz="3600" b="1" dirty="0">
                <a:solidFill>
                  <a:schemeClr val="accent2"/>
                </a:solidFill>
                <a:latin typeface="微软雅黑" panose="020B0503020204020204" pitchFamily="34" charset="-122"/>
                <a:ea typeface="微软雅黑" panose="020B0503020204020204" pitchFamily="34" charset="-122"/>
                <a:cs typeface="+mn-ea"/>
                <a:sym typeface="+mn-lt"/>
              </a:rPr>
              <a:t>工作完成情况</a:t>
            </a:r>
          </a:p>
        </p:txBody>
      </p:sp>
      <p:cxnSp>
        <p:nvCxnSpPr>
          <p:cNvPr id="26" name="直接连接符 25"/>
          <p:cNvCxnSpPr/>
          <p:nvPr/>
        </p:nvCxnSpPr>
        <p:spPr>
          <a:xfrm>
            <a:off x="3309534" y="3307608"/>
            <a:ext cx="0" cy="1116124"/>
          </a:xfrm>
          <a:prstGeom prst="line">
            <a:avLst/>
          </a:prstGeom>
          <a:ln w="19050">
            <a:solidFill>
              <a:srgbClr val="18507E"/>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fltVal val="0"/>
                                          </p:val>
                                        </p:tav>
                                        <p:tav tm="100000">
                                          <p:val>
                                            <p:strVal val="#ppt_w"/>
                                          </p:val>
                                        </p:tav>
                                      </p:tavLst>
                                    </p:anim>
                                    <p:anim calcmode="lin" valueType="num">
                                      <p:cBhvr>
                                        <p:cTn id="8" dur="500" fill="hold"/>
                                        <p:tgtEl>
                                          <p:spTgt spid="67"/>
                                        </p:tgtEl>
                                        <p:attrNameLst>
                                          <p:attrName>ppt_h</p:attrName>
                                        </p:attrNameLst>
                                      </p:cBhvr>
                                      <p:tavLst>
                                        <p:tav tm="0">
                                          <p:val>
                                            <p:fltVal val="0"/>
                                          </p:val>
                                        </p:tav>
                                        <p:tav tm="100000">
                                          <p:val>
                                            <p:strVal val="#ppt_h"/>
                                          </p:val>
                                        </p:tav>
                                      </p:tavLst>
                                    </p:anim>
                                    <p:animEffect transition="in" filter="fade">
                                      <p:cBhvr>
                                        <p:cTn id="9" dur="500"/>
                                        <p:tgtEl>
                                          <p:spTgt spid="67"/>
                                        </p:tgtEl>
                                      </p:cBhvr>
                                    </p:animEffect>
                                  </p:childTnLst>
                                </p:cTn>
                              </p:par>
                              <p:par>
                                <p:cTn id="10" presetID="22" presetClass="entr" presetSubtype="8" fill="hold" grpId="0" nodeType="withEffect">
                                  <p:stCondLst>
                                    <p:cond delay="750"/>
                                  </p:stCondLst>
                                  <p:childTnLst>
                                    <p:set>
                                      <p:cBhvr>
                                        <p:cTn id="11" dur="1" fill="hold">
                                          <p:stCondLst>
                                            <p:cond delay="0"/>
                                          </p:stCondLst>
                                        </p:cTn>
                                        <p:tgtEl>
                                          <p:spTgt spid="66"/>
                                        </p:tgtEl>
                                        <p:attrNameLst>
                                          <p:attrName>style.visibility</p:attrName>
                                        </p:attrNameLst>
                                      </p:cBhvr>
                                      <p:to>
                                        <p:strVal val="visible"/>
                                      </p:to>
                                    </p:set>
                                    <p:animEffect transition="in" filter="wipe(left)">
                                      <p:cBhvr>
                                        <p:cTn id="12" dur="500"/>
                                        <p:tgtEl>
                                          <p:spTgt spid="66"/>
                                        </p:tgtEl>
                                      </p:cBhvr>
                                    </p:animEffect>
                                  </p:childTnLst>
                                </p:cTn>
                              </p:par>
                              <p:par>
                                <p:cTn id="13" presetID="10" presetClass="entr" presetSubtype="0" fill="hold" nodeType="withEffect">
                                  <p:stCondLst>
                                    <p:cond delay="1200"/>
                                  </p:stCondLst>
                                  <p:childTnLst>
                                    <p:set>
                                      <p:cBhvr>
                                        <p:cTn id="14" dur="1" fill="hold">
                                          <p:stCondLst>
                                            <p:cond delay="0"/>
                                          </p:stCondLst>
                                        </p:cTn>
                                        <p:tgtEl>
                                          <p:spTgt spid="68"/>
                                        </p:tgtEl>
                                        <p:attrNameLst>
                                          <p:attrName>style.visibility</p:attrName>
                                        </p:attrNameLst>
                                      </p:cBhvr>
                                      <p:to>
                                        <p:strVal val="visible"/>
                                      </p:to>
                                    </p:set>
                                    <p:animEffect transition="in" filter="fade">
                                      <p:cBhvr>
                                        <p:cTn id="15" dur="500"/>
                                        <p:tgtEl>
                                          <p:spTgt spid="68"/>
                                        </p:tgtEl>
                                      </p:cBhvr>
                                    </p:animEffect>
                                  </p:childTnLst>
                                </p:cTn>
                              </p:par>
                              <p:par>
                                <p:cTn id="16" presetID="10" presetClass="entr" presetSubtype="0" fill="hold" nodeType="withEffect">
                                  <p:stCondLst>
                                    <p:cond delay="1200"/>
                                  </p:stCondLst>
                                  <p:childTnLst>
                                    <p:set>
                                      <p:cBhvr>
                                        <p:cTn id="17" dur="1" fill="hold">
                                          <p:stCondLst>
                                            <p:cond delay="0"/>
                                          </p:stCondLst>
                                        </p:cTn>
                                        <p:tgtEl>
                                          <p:spTgt spid="86"/>
                                        </p:tgtEl>
                                        <p:attrNameLst>
                                          <p:attrName>style.visibility</p:attrName>
                                        </p:attrNameLst>
                                      </p:cBhvr>
                                      <p:to>
                                        <p:strVal val="visible"/>
                                      </p:to>
                                    </p:set>
                                    <p:animEffect transition="in" filter="fade">
                                      <p:cBhvr>
                                        <p:cTn id="18" dur="500"/>
                                        <p:tgtEl>
                                          <p:spTgt spid="86"/>
                                        </p:tgtEl>
                                      </p:cBhvr>
                                    </p:animEffect>
                                  </p:childTnLst>
                                </p:cTn>
                              </p:par>
                              <p:par>
                                <p:cTn id="19" presetID="10" presetClass="entr" presetSubtype="0" fill="hold" nodeType="withEffect">
                                  <p:stCondLst>
                                    <p:cond delay="1200"/>
                                  </p:stCondLst>
                                  <p:childTnLst>
                                    <p:set>
                                      <p:cBhvr>
                                        <p:cTn id="20" dur="1" fill="hold">
                                          <p:stCondLst>
                                            <p:cond delay="0"/>
                                          </p:stCondLst>
                                        </p:cTn>
                                        <p:tgtEl>
                                          <p:spTgt spid="83"/>
                                        </p:tgtEl>
                                        <p:attrNameLst>
                                          <p:attrName>style.visibility</p:attrName>
                                        </p:attrNameLst>
                                      </p:cBhvr>
                                      <p:to>
                                        <p:strVal val="visible"/>
                                      </p:to>
                                    </p:set>
                                    <p:animEffect transition="in" filter="fade">
                                      <p:cBhvr>
                                        <p:cTn id="21" dur="500"/>
                                        <p:tgtEl>
                                          <p:spTgt spid="83"/>
                                        </p:tgtEl>
                                      </p:cBhvr>
                                    </p:animEffect>
                                  </p:childTnLst>
                                </p:cTn>
                              </p:par>
                              <p:par>
                                <p:cTn id="22" presetID="8" presetClass="emph" presetSubtype="0" fill="hold" nodeType="withEffect">
                                  <p:stCondLst>
                                    <p:cond delay="1700"/>
                                  </p:stCondLst>
                                  <p:childTnLst>
                                    <p:animRot by="1200000">
                                      <p:cBhvr>
                                        <p:cTn id="23" dur="5000" fill="hold"/>
                                        <p:tgtEl>
                                          <p:spTgt spid="86"/>
                                        </p:tgtEl>
                                        <p:attrNameLst>
                                          <p:attrName>r</p:attrName>
                                        </p:attrNameLst>
                                      </p:cBhvr>
                                    </p:animRot>
                                  </p:childTnLst>
                                </p:cTn>
                              </p:par>
                              <p:par>
                                <p:cTn id="24" presetID="8" presetClass="emph" presetSubtype="0" fill="hold" nodeType="withEffect">
                                  <p:stCondLst>
                                    <p:cond delay="1700"/>
                                  </p:stCondLst>
                                  <p:childTnLst>
                                    <p:animRot by="21600000">
                                      <p:cBhvr>
                                        <p:cTn id="25" dur="5000" fill="hold"/>
                                        <p:tgtEl>
                                          <p:spTgt spid="83"/>
                                        </p:tgtEl>
                                        <p:attrNameLst>
                                          <p:attrName>r</p:attrName>
                                        </p:attrNameLst>
                                      </p:cBhvr>
                                    </p:animRot>
                                  </p:childTnLst>
                                </p:cTn>
                              </p:par>
                              <p:par>
                                <p:cTn id="26" presetID="22" presetClass="entr" presetSubtype="8" fill="hold" grpId="0" nodeType="withEffect">
                                  <p:stCondLst>
                                    <p:cond delay="2000"/>
                                  </p:stCondLst>
                                  <p:childTnLst>
                                    <p:set>
                                      <p:cBhvr>
                                        <p:cTn id="27" dur="1" fill="hold">
                                          <p:stCondLst>
                                            <p:cond delay="0"/>
                                          </p:stCondLst>
                                        </p:cTn>
                                        <p:tgtEl>
                                          <p:spTgt spid="123"/>
                                        </p:tgtEl>
                                        <p:attrNameLst>
                                          <p:attrName>style.visibility</p:attrName>
                                        </p:attrNameLst>
                                      </p:cBhvr>
                                      <p:to>
                                        <p:strVal val="visible"/>
                                      </p:to>
                                    </p:set>
                                    <p:animEffect transition="in" filter="wipe(left)">
                                      <p:cBhvr>
                                        <p:cTn id="28" dur="700"/>
                                        <p:tgtEl>
                                          <p:spTgt spid="123"/>
                                        </p:tgtEl>
                                      </p:cBhvr>
                                    </p:animEffect>
                                  </p:childTnLst>
                                </p:cTn>
                              </p:par>
                              <p:par>
                                <p:cTn id="29" presetID="16" presetClass="entr" presetSubtype="42" fill="hold" nodeType="withEffect">
                                  <p:stCondLst>
                                    <p:cond delay="2500"/>
                                  </p:stCondLst>
                                  <p:childTnLst>
                                    <p:set>
                                      <p:cBhvr>
                                        <p:cTn id="30" dur="1" fill="hold">
                                          <p:stCondLst>
                                            <p:cond delay="0"/>
                                          </p:stCondLst>
                                        </p:cTn>
                                        <p:tgtEl>
                                          <p:spTgt spid="26"/>
                                        </p:tgtEl>
                                        <p:attrNameLst>
                                          <p:attrName>style.visibility</p:attrName>
                                        </p:attrNameLst>
                                      </p:cBhvr>
                                      <p:to>
                                        <p:strVal val="visible"/>
                                      </p:to>
                                    </p:set>
                                    <p:animEffect transition="in" filter="barn(outHorizontal)">
                                      <p:cBhvr>
                                        <p:cTn id="31" dur="500"/>
                                        <p:tgtEl>
                                          <p:spTgt spid="26"/>
                                        </p:tgtEl>
                                      </p:cBhvr>
                                    </p:animEffect>
                                  </p:childTnLst>
                                </p:cTn>
                              </p:par>
                              <p:par>
                                <p:cTn id="32" presetID="41" presetClass="entr" presetSubtype="0" fill="hold" grpId="0" nodeType="withEffect">
                                  <p:stCondLst>
                                    <p:cond delay="3000"/>
                                  </p:stCondLst>
                                  <p:iterate type="lt">
                                    <p:tmPct val="10000"/>
                                  </p:iterate>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22"/>
                                        </p:tgtEl>
                                        <p:attrNameLst>
                                          <p:attrName>ppt_y</p:attrName>
                                        </p:attrNameLst>
                                      </p:cBhvr>
                                      <p:tavLst>
                                        <p:tav tm="0">
                                          <p:val>
                                            <p:strVal val="#ppt_y"/>
                                          </p:val>
                                        </p:tav>
                                        <p:tav tm="100000">
                                          <p:val>
                                            <p:strVal val="#ppt_y"/>
                                          </p:val>
                                        </p:tav>
                                      </p:tavLst>
                                    </p:anim>
                                    <p:anim calcmode="lin" valueType="num">
                                      <p:cBhvr>
                                        <p:cTn id="36"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22"/>
                                        </p:tgtEl>
                                      </p:cBhvr>
                                    </p:animEffect>
                                  </p:childTnLst>
                                </p:cTn>
                              </p:par>
                              <p:par>
                                <p:cTn id="39" presetID="22" presetClass="entr" presetSubtype="8" fill="hold" grpId="0" nodeType="withEffect">
                                  <p:stCondLst>
                                    <p:cond delay="3500"/>
                                  </p:stCondLst>
                                  <p:childTnLst>
                                    <p:set>
                                      <p:cBhvr>
                                        <p:cTn id="40" dur="1" fill="hold">
                                          <p:stCondLst>
                                            <p:cond delay="0"/>
                                          </p:stCondLst>
                                        </p:cTn>
                                        <p:tgtEl>
                                          <p:spTgt spid="124"/>
                                        </p:tgtEl>
                                        <p:attrNameLst>
                                          <p:attrName>style.visibility</p:attrName>
                                        </p:attrNameLst>
                                      </p:cBhvr>
                                      <p:to>
                                        <p:strVal val="visible"/>
                                      </p:to>
                                    </p:set>
                                    <p:animEffect transition="in" filter="wipe(left)">
                                      <p:cBhvr>
                                        <p:cTn id="41" dur="5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123" grpId="0"/>
      <p:bldP spid="124"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7"/>
          <p:cNvSpPr/>
          <p:nvPr/>
        </p:nvSpPr>
        <p:spPr>
          <a:xfrm rot="1751457">
            <a:off x="7228391" y="1920348"/>
            <a:ext cx="2040818" cy="1426904"/>
          </a:xfrm>
          <a:custGeom>
            <a:avLst/>
            <a:gdLst>
              <a:gd name="connsiteX0" fmla="*/ 0 w 4093320"/>
              <a:gd name="connsiteY0" fmla="*/ 0 h 1898692"/>
              <a:gd name="connsiteX1" fmla="*/ 4093320 w 4093320"/>
              <a:gd name="connsiteY1" fmla="*/ 0 h 1898692"/>
              <a:gd name="connsiteX2" fmla="*/ 4093320 w 4093320"/>
              <a:gd name="connsiteY2" fmla="*/ 1898692 h 1898692"/>
              <a:gd name="connsiteX3" fmla="*/ 0 w 4093320"/>
              <a:gd name="connsiteY3" fmla="*/ 1898692 h 1898692"/>
              <a:gd name="connsiteX4" fmla="*/ 0 w 4093320"/>
              <a:gd name="connsiteY4" fmla="*/ 0 h 1898692"/>
              <a:gd name="connsiteX0-1" fmla="*/ 0 w 4093320"/>
              <a:gd name="connsiteY0-2" fmla="*/ 31706 h 1930398"/>
              <a:gd name="connsiteX1-3" fmla="*/ 1414512 w 4093320"/>
              <a:gd name="connsiteY1-4" fmla="*/ 0 h 1930398"/>
              <a:gd name="connsiteX2-5" fmla="*/ 4093320 w 4093320"/>
              <a:gd name="connsiteY2-6" fmla="*/ 31706 h 1930398"/>
              <a:gd name="connsiteX3-7" fmla="*/ 4093320 w 4093320"/>
              <a:gd name="connsiteY3-8" fmla="*/ 1930398 h 1930398"/>
              <a:gd name="connsiteX4-9" fmla="*/ 0 w 4093320"/>
              <a:gd name="connsiteY4-10" fmla="*/ 1930398 h 1930398"/>
              <a:gd name="connsiteX5" fmla="*/ 0 w 4093320"/>
              <a:gd name="connsiteY5" fmla="*/ 31706 h 1930398"/>
              <a:gd name="connsiteX0-11" fmla="*/ 0 w 4093320"/>
              <a:gd name="connsiteY0-12" fmla="*/ 31706 h 1930398"/>
              <a:gd name="connsiteX1-13" fmla="*/ 1414512 w 4093320"/>
              <a:gd name="connsiteY1-14" fmla="*/ 0 h 1930398"/>
              <a:gd name="connsiteX2-15" fmla="*/ 4093320 w 4093320"/>
              <a:gd name="connsiteY2-16" fmla="*/ 31706 h 1930398"/>
              <a:gd name="connsiteX3-17" fmla="*/ 4093320 w 4093320"/>
              <a:gd name="connsiteY3-18" fmla="*/ 1930398 h 1930398"/>
              <a:gd name="connsiteX4-19" fmla="*/ 1372229 w 4093320"/>
              <a:gd name="connsiteY4-20" fmla="*/ 1929352 h 1930398"/>
              <a:gd name="connsiteX5-21" fmla="*/ 0 w 4093320"/>
              <a:gd name="connsiteY5-22" fmla="*/ 1930398 h 1930398"/>
              <a:gd name="connsiteX6" fmla="*/ 0 w 4093320"/>
              <a:gd name="connsiteY6" fmla="*/ 31706 h 1930398"/>
              <a:gd name="connsiteX0-23" fmla="*/ 0 w 4093320"/>
              <a:gd name="connsiteY0-24" fmla="*/ 31706 h 1930398"/>
              <a:gd name="connsiteX1-25" fmla="*/ 1414512 w 4093320"/>
              <a:gd name="connsiteY1-26" fmla="*/ 0 h 1930398"/>
              <a:gd name="connsiteX2-27" fmla="*/ 4093320 w 4093320"/>
              <a:gd name="connsiteY2-28" fmla="*/ 31706 h 1930398"/>
              <a:gd name="connsiteX3-29" fmla="*/ 4093320 w 4093320"/>
              <a:gd name="connsiteY3-30" fmla="*/ 1930398 h 1930398"/>
              <a:gd name="connsiteX4-31" fmla="*/ 1372229 w 4093320"/>
              <a:gd name="connsiteY4-32" fmla="*/ 1929352 h 1930398"/>
              <a:gd name="connsiteX5-33" fmla="*/ 0 w 4093320"/>
              <a:gd name="connsiteY5-34" fmla="*/ 31706 h 1930398"/>
              <a:gd name="connsiteX0-35" fmla="*/ 0 w 2721091"/>
              <a:gd name="connsiteY0-36" fmla="*/ 1929352 h 1930398"/>
              <a:gd name="connsiteX1-37" fmla="*/ 42283 w 2721091"/>
              <a:gd name="connsiteY1-38" fmla="*/ 0 h 1930398"/>
              <a:gd name="connsiteX2-39" fmla="*/ 2721091 w 2721091"/>
              <a:gd name="connsiteY2-40" fmla="*/ 31706 h 1930398"/>
              <a:gd name="connsiteX3-41" fmla="*/ 2721091 w 2721091"/>
              <a:gd name="connsiteY3-42" fmla="*/ 1930398 h 1930398"/>
              <a:gd name="connsiteX4-43" fmla="*/ 0 w 2721091"/>
              <a:gd name="connsiteY4-44" fmla="*/ 1929352 h 19303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21091" h="1930398">
                <a:moveTo>
                  <a:pt x="0" y="1929352"/>
                </a:moveTo>
                <a:lnTo>
                  <a:pt x="42283" y="0"/>
                </a:lnTo>
                <a:lnTo>
                  <a:pt x="2721091" y="31706"/>
                </a:lnTo>
                <a:lnTo>
                  <a:pt x="2721091" y="1930398"/>
                </a:lnTo>
                <a:lnTo>
                  <a:pt x="0" y="1929352"/>
                </a:lnTo>
                <a:close/>
              </a:path>
            </a:pathLst>
          </a:custGeom>
          <a:gradFill flip="none" rotWithShape="1">
            <a:gsLst>
              <a:gs pos="0">
                <a:schemeClr val="tx1">
                  <a:alpha val="30000"/>
                </a:schemeClr>
              </a:gs>
              <a:gs pos="100000">
                <a:srgbClr val="F2F2F2">
                  <a:alpha val="0"/>
                </a:srgb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3" name="矩形 17"/>
          <p:cNvSpPr/>
          <p:nvPr/>
        </p:nvSpPr>
        <p:spPr>
          <a:xfrm rot="1751457">
            <a:off x="5296534" y="1920347"/>
            <a:ext cx="2040818" cy="1426904"/>
          </a:xfrm>
          <a:custGeom>
            <a:avLst/>
            <a:gdLst>
              <a:gd name="connsiteX0" fmla="*/ 0 w 4093320"/>
              <a:gd name="connsiteY0" fmla="*/ 0 h 1898692"/>
              <a:gd name="connsiteX1" fmla="*/ 4093320 w 4093320"/>
              <a:gd name="connsiteY1" fmla="*/ 0 h 1898692"/>
              <a:gd name="connsiteX2" fmla="*/ 4093320 w 4093320"/>
              <a:gd name="connsiteY2" fmla="*/ 1898692 h 1898692"/>
              <a:gd name="connsiteX3" fmla="*/ 0 w 4093320"/>
              <a:gd name="connsiteY3" fmla="*/ 1898692 h 1898692"/>
              <a:gd name="connsiteX4" fmla="*/ 0 w 4093320"/>
              <a:gd name="connsiteY4" fmla="*/ 0 h 1898692"/>
              <a:gd name="connsiteX0-1" fmla="*/ 0 w 4093320"/>
              <a:gd name="connsiteY0-2" fmla="*/ 31706 h 1930398"/>
              <a:gd name="connsiteX1-3" fmla="*/ 1414512 w 4093320"/>
              <a:gd name="connsiteY1-4" fmla="*/ 0 h 1930398"/>
              <a:gd name="connsiteX2-5" fmla="*/ 4093320 w 4093320"/>
              <a:gd name="connsiteY2-6" fmla="*/ 31706 h 1930398"/>
              <a:gd name="connsiteX3-7" fmla="*/ 4093320 w 4093320"/>
              <a:gd name="connsiteY3-8" fmla="*/ 1930398 h 1930398"/>
              <a:gd name="connsiteX4-9" fmla="*/ 0 w 4093320"/>
              <a:gd name="connsiteY4-10" fmla="*/ 1930398 h 1930398"/>
              <a:gd name="connsiteX5" fmla="*/ 0 w 4093320"/>
              <a:gd name="connsiteY5" fmla="*/ 31706 h 1930398"/>
              <a:gd name="connsiteX0-11" fmla="*/ 0 w 4093320"/>
              <a:gd name="connsiteY0-12" fmla="*/ 31706 h 1930398"/>
              <a:gd name="connsiteX1-13" fmla="*/ 1414512 w 4093320"/>
              <a:gd name="connsiteY1-14" fmla="*/ 0 h 1930398"/>
              <a:gd name="connsiteX2-15" fmla="*/ 4093320 w 4093320"/>
              <a:gd name="connsiteY2-16" fmla="*/ 31706 h 1930398"/>
              <a:gd name="connsiteX3-17" fmla="*/ 4093320 w 4093320"/>
              <a:gd name="connsiteY3-18" fmla="*/ 1930398 h 1930398"/>
              <a:gd name="connsiteX4-19" fmla="*/ 1372229 w 4093320"/>
              <a:gd name="connsiteY4-20" fmla="*/ 1929352 h 1930398"/>
              <a:gd name="connsiteX5-21" fmla="*/ 0 w 4093320"/>
              <a:gd name="connsiteY5-22" fmla="*/ 1930398 h 1930398"/>
              <a:gd name="connsiteX6" fmla="*/ 0 w 4093320"/>
              <a:gd name="connsiteY6" fmla="*/ 31706 h 1930398"/>
              <a:gd name="connsiteX0-23" fmla="*/ 0 w 4093320"/>
              <a:gd name="connsiteY0-24" fmla="*/ 31706 h 1930398"/>
              <a:gd name="connsiteX1-25" fmla="*/ 1414512 w 4093320"/>
              <a:gd name="connsiteY1-26" fmla="*/ 0 h 1930398"/>
              <a:gd name="connsiteX2-27" fmla="*/ 4093320 w 4093320"/>
              <a:gd name="connsiteY2-28" fmla="*/ 31706 h 1930398"/>
              <a:gd name="connsiteX3-29" fmla="*/ 4093320 w 4093320"/>
              <a:gd name="connsiteY3-30" fmla="*/ 1930398 h 1930398"/>
              <a:gd name="connsiteX4-31" fmla="*/ 1372229 w 4093320"/>
              <a:gd name="connsiteY4-32" fmla="*/ 1929352 h 1930398"/>
              <a:gd name="connsiteX5-33" fmla="*/ 0 w 4093320"/>
              <a:gd name="connsiteY5-34" fmla="*/ 31706 h 1930398"/>
              <a:gd name="connsiteX0-35" fmla="*/ 0 w 2721091"/>
              <a:gd name="connsiteY0-36" fmla="*/ 1929352 h 1930398"/>
              <a:gd name="connsiteX1-37" fmla="*/ 42283 w 2721091"/>
              <a:gd name="connsiteY1-38" fmla="*/ 0 h 1930398"/>
              <a:gd name="connsiteX2-39" fmla="*/ 2721091 w 2721091"/>
              <a:gd name="connsiteY2-40" fmla="*/ 31706 h 1930398"/>
              <a:gd name="connsiteX3-41" fmla="*/ 2721091 w 2721091"/>
              <a:gd name="connsiteY3-42" fmla="*/ 1930398 h 1930398"/>
              <a:gd name="connsiteX4-43" fmla="*/ 0 w 2721091"/>
              <a:gd name="connsiteY4-44" fmla="*/ 1929352 h 19303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21091" h="1930398">
                <a:moveTo>
                  <a:pt x="0" y="1929352"/>
                </a:moveTo>
                <a:lnTo>
                  <a:pt x="42283" y="0"/>
                </a:lnTo>
                <a:lnTo>
                  <a:pt x="2721091" y="31706"/>
                </a:lnTo>
                <a:lnTo>
                  <a:pt x="2721091" y="1930398"/>
                </a:lnTo>
                <a:lnTo>
                  <a:pt x="0" y="1929352"/>
                </a:lnTo>
                <a:close/>
              </a:path>
            </a:pathLst>
          </a:custGeom>
          <a:gradFill flip="none" rotWithShape="1">
            <a:gsLst>
              <a:gs pos="0">
                <a:schemeClr val="tx1">
                  <a:alpha val="30000"/>
                </a:schemeClr>
              </a:gs>
              <a:gs pos="100000">
                <a:srgbClr val="F2F2F2">
                  <a:alpha val="0"/>
                </a:srgb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4" name="矩形 17"/>
          <p:cNvSpPr/>
          <p:nvPr/>
        </p:nvSpPr>
        <p:spPr>
          <a:xfrm rot="1751457">
            <a:off x="3398864" y="1920347"/>
            <a:ext cx="2040818" cy="1426904"/>
          </a:xfrm>
          <a:custGeom>
            <a:avLst/>
            <a:gdLst>
              <a:gd name="connsiteX0" fmla="*/ 0 w 4093320"/>
              <a:gd name="connsiteY0" fmla="*/ 0 h 1898692"/>
              <a:gd name="connsiteX1" fmla="*/ 4093320 w 4093320"/>
              <a:gd name="connsiteY1" fmla="*/ 0 h 1898692"/>
              <a:gd name="connsiteX2" fmla="*/ 4093320 w 4093320"/>
              <a:gd name="connsiteY2" fmla="*/ 1898692 h 1898692"/>
              <a:gd name="connsiteX3" fmla="*/ 0 w 4093320"/>
              <a:gd name="connsiteY3" fmla="*/ 1898692 h 1898692"/>
              <a:gd name="connsiteX4" fmla="*/ 0 w 4093320"/>
              <a:gd name="connsiteY4" fmla="*/ 0 h 1898692"/>
              <a:gd name="connsiteX0-1" fmla="*/ 0 w 4093320"/>
              <a:gd name="connsiteY0-2" fmla="*/ 31706 h 1930398"/>
              <a:gd name="connsiteX1-3" fmla="*/ 1414512 w 4093320"/>
              <a:gd name="connsiteY1-4" fmla="*/ 0 h 1930398"/>
              <a:gd name="connsiteX2-5" fmla="*/ 4093320 w 4093320"/>
              <a:gd name="connsiteY2-6" fmla="*/ 31706 h 1930398"/>
              <a:gd name="connsiteX3-7" fmla="*/ 4093320 w 4093320"/>
              <a:gd name="connsiteY3-8" fmla="*/ 1930398 h 1930398"/>
              <a:gd name="connsiteX4-9" fmla="*/ 0 w 4093320"/>
              <a:gd name="connsiteY4-10" fmla="*/ 1930398 h 1930398"/>
              <a:gd name="connsiteX5" fmla="*/ 0 w 4093320"/>
              <a:gd name="connsiteY5" fmla="*/ 31706 h 1930398"/>
              <a:gd name="connsiteX0-11" fmla="*/ 0 w 4093320"/>
              <a:gd name="connsiteY0-12" fmla="*/ 31706 h 1930398"/>
              <a:gd name="connsiteX1-13" fmla="*/ 1414512 w 4093320"/>
              <a:gd name="connsiteY1-14" fmla="*/ 0 h 1930398"/>
              <a:gd name="connsiteX2-15" fmla="*/ 4093320 w 4093320"/>
              <a:gd name="connsiteY2-16" fmla="*/ 31706 h 1930398"/>
              <a:gd name="connsiteX3-17" fmla="*/ 4093320 w 4093320"/>
              <a:gd name="connsiteY3-18" fmla="*/ 1930398 h 1930398"/>
              <a:gd name="connsiteX4-19" fmla="*/ 1372229 w 4093320"/>
              <a:gd name="connsiteY4-20" fmla="*/ 1929352 h 1930398"/>
              <a:gd name="connsiteX5-21" fmla="*/ 0 w 4093320"/>
              <a:gd name="connsiteY5-22" fmla="*/ 1930398 h 1930398"/>
              <a:gd name="connsiteX6" fmla="*/ 0 w 4093320"/>
              <a:gd name="connsiteY6" fmla="*/ 31706 h 1930398"/>
              <a:gd name="connsiteX0-23" fmla="*/ 0 w 4093320"/>
              <a:gd name="connsiteY0-24" fmla="*/ 31706 h 1930398"/>
              <a:gd name="connsiteX1-25" fmla="*/ 1414512 w 4093320"/>
              <a:gd name="connsiteY1-26" fmla="*/ 0 h 1930398"/>
              <a:gd name="connsiteX2-27" fmla="*/ 4093320 w 4093320"/>
              <a:gd name="connsiteY2-28" fmla="*/ 31706 h 1930398"/>
              <a:gd name="connsiteX3-29" fmla="*/ 4093320 w 4093320"/>
              <a:gd name="connsiteY3-30" fmla="*/ 1930398 h 1930398"/>
              <a:gd name="connsiteX4-31" fmla="*/ 1372229 w 4093320"/>
              <a:gd name="connsiteY4-32" fmla="*/ 1929352 h 1930398"/>
              <a:gd name="connsiteX5-33" fmla="*/ 0 w 4093320"/>
              <a:gd name="connsiteY5-34" fmla="*/ 31706 h 1930398"/>
              <a:gd name="connsiteX0-35" fmla="*/ 0 w 2721091"/>
              <a:gd name="connsiteY0-36" fmla="*/ 1929352 h 1930398"/>
              <a:gd name="connsiteX1-37" fmla="*/ 42283 w 2721091"/>
              <a:gd name="connsiteY1-38" fmla="*/ 0 h 1930398"/>
              <a:gd name="connsiteX2-39" fmla="*/ 2721091 w 2721091"/>
              <a:gd name="connsiteY2-40" fmla="*/ 31706 h 1930398"/>
              <a:gd name="connsiteX3-41" fmla="*/ 2721091 w 2721091"/>
              <a:gd name="connsiteY3-42" fmla="*/ 1930398 h 1930398"/>
              <a:gd name="connsiteX4-43" fmla="*/ 0 w 2721091"/>
              <a:gd name="connsiteY4-44" fmla="*/ 1929352 h 19303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21091" h="1930398">
                <a:moveTo>
                  <a:pt x="0" y="1929352"/>
                </a:moveTo>
                <a:lnTo>
                  <a:pt x="42283" y="0"/>
                </a:lnTo>
                <a:lnTo>
                  <a:pt x="2721091" y="31706"/>
                </a:lnTo>
                <a:lnTo>
                  <a:pt x="2721091" y="1930398"/>
                </a:lnTo>
                <a:lnTo>
                  <a:pt x="0" y="1929352"/>
                </a:lnTo>
                <a:close/>
              </a:path>
            </a:pathLst>
          </a:custGeom>
          <a:gradFill flip="none" rotWithShape="1">
            <a:gsLst>
              <a:gs pos="0">
                <a:schemeClr val="tx1">
                  <a:alpha val="30000"/>
                </a:schemeClr>
              </a:gs>
              <a:gs pos="100000">
                <a:srgbClr val="F2F2F2">
                  <a:alpha val="0"/>
                </a:srgb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5" name="矩形 17"/>
          <p:cNvSpPr/>
          <p:nvPr/>
        </p:nvSpPr>
        <p:spPr>
          <a:xfrm rot="1751457">
            <a:off x="1484101" y="1920347"/>
            <a:ext cx="2040818" cy="1426904"/>
          </a:xfrm>
          <a:custGeom>
            <a:avLst/>
            <a:gdLst>
              <a:gd name="connsiteX0" fmla="*/ 0 w 4093320"/>
              <a:gd name="connsiteY0" fmla="*/ 0 h 1898692"/>
              <a:gd name="connsiteX1" fmla="*/ 4093320 w 4093320"/>
              <a:gd name="connsiteY1" fmla="*/ 0 h 1898692"/>
              <a:gd name="connsiteX2" fmla="*/ 4093320 w 4093320"/>
              <a:gd name="connsiteY2" fmla="*/ 1898692 h 1898692"/>
              <a:gd name="connsiteX3" fmla="*/ 0 w 4093320"/>
              <a:gd name="connsiteY3" fmla="*/ 1898692 h 1898692"/>
              <a:gd name="connsiteX4" fmla="*/ 0 w 4093320"/>
              <a:gd name="connsiteY4" fmla="*/ 0 h 1898692"/>
              <a:gd name="connsiteX0-1" fmla="*/ 0 w 4093320"/>
              <a:gd name="connsiteY0-2" fmla="*/ 31706 h 1930398"/>
              <a:gd name="connsiteX1-3" fmla="*/ 1414512 w 4093320"/>
              <a:gd name="connsiteY1-4" fmla="*/ 0 h 1930398"/>
              <a:gd name="connsiteX2-5" fmla="*/ 4093320 w 4093320"/>
              <a:gd name="connsiteY2-6" fmla="*/ 31706 h 1930398"/>
              <a:gd name="connsiteX3-7" fmla="*/ 4093320 w 4093320"/>
              <a:gd name="connsiteY3-8" fmla="*/ 1930398 h 1930398"/>
              <a:gd name="connsiteX4-9" fmla="*/ 0 w 4093320"/>
              <a:gd name="connsiteY4-10" fmla="*/ 1930398 h 1930398"/>
              <a:gd name="connsiteX5" fmla="*/ 0 w 4093320"/>
              <a:gd name="connsiteY5" fmla="*/ 31706 h 1930398"/>
              <a:gd name="connsiteX0-11" fmla="*/ 0 w 4093320"/>
              <a:gd name="connsiteY0-12" fmla="*/ 31706 h 1930398"/>
              <a:gd name="connsiteX1-13" fmla="*/ 1414512 w 4093320"/>
              <a:gd name="connsiteY1-14" fmla="*/ 0 h 1930398"/>
              <a:gd name="connsiteX2-15" fmla="*/ 4093320 w 4093320"/>
              <a:gd name="connsiteY2-16" fmla="*/ 31706 h 1930398"/>
              <a:gd name="connsiteX3-17" fmla="*/ 4093320 w 4093320"/>
              <a:gd name="connsiteY3-18" fmla="*/ 1930398 h 1930398"/>
              <a:gd name="connsiteX4-19" fmla="*/ 1372229 w 4093320"/>
              <a:gd name="connsiteY4-20" fmla="*/ 1929352 h 1930398"/>
              <a:gd name="connsiteX5-21" fmla="*/ 0 w 4093320"/>
              <a:gd name="connsiteY5-22" fmla="*/ 1930398 h 1930398"/>
              <a:gd name="connsiteX6" fmla="*/ 0 w 4093320"/>
              <a:gd name="connsiteY6" fmla="*/ 31706 h 1930398"/>
              <a:gd name="connsiteX0-23" fmla="*/ 0 w 4093320"/>
              <a:gd name="connsiteY0-24" fmla="*/ 31706 h 1930398"/>
              <a:gd name="connsiteX1-25" fmla="*/ 1414512 w 4093320"/>
              <a:gd name="connsiteY1-26" fmla="*/ 0 h 1930398"/>
              <a:gd name="connsiteX2-27" fmla="*/ 4093320 w 4093320"/>
              <a:gd name="connsiteY2-28" fmla="*/ 31706 h 1930398"/>
              <a:gd name="connsiteX3-29" fmla="*/ 4093320 w 4093320"/>
              <a:gd name="connsiteY3-30" fmla="*/ 1930398 h 1930398"/>
              <a:gd name="connsiteX4-31" fmla="*/ 1372229 w 4093320"/>
              <a:gd name="connsiteY4-32" fmla="*/ 1929352 h 1930398"/>
              <a:gd name="connsiteX5-33" fmla="*/ 0 w 4093320"/>
              <a:gd name="connsiteY5-34" fmla="*/ 31706 h 1930398"/>
              <a:gd name="connsiteX0-35" fmla="*/ 0 w 2721091"/>
              <a:gd name="connsiteY0-36" fmla="*/ 1929352 h 1930398"/>
              <a:gd name="connsiteX1-37" fmla="*/ 42283 w 2721091"/>
              <a:gd name="connsiteY1-38" fmla="*/ 0 h 1930398"/>
              <a:gd name="connsiteX2-39" fmla="*/ 2721091 w 2721091"/>
              <a:gd name="connsiteY2-40" fmla="*/ 31706 h 1930398"/>
              <a:gd name="connsiteX3-41" fmla="*/ 2721091 w 2721091"/>
              <a:gd name="connsiteY3-42" fmla="*/ 1930398 h 1930398"/>
              <a:gd name="connsiteX4-43" fmla="*/ 0 w 2721091"/>
              <a:gd name="connsiteY4-44" fmla="*/ 1929352 h 193039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21091" h="1930398">
                <a:moveTo>
                  <a:pt x="0" y="1929352"/>
                </a:moveTo>
                <a:lnTo>
                  <a:pt x="42283" y="0"/>
                </a:lnTo>
                <a:lnTo>
                  <a:pt x="2721091" y="31706"/>
                </a:lnTo>
                <a:lnTo>
                  <a:pt x="2721091" y="1930398"/>
                </a:lnTo>
                <a:lnTo>
                  <a:pt x="0" y="1929352"/>
                </a:lnTo>
                <a:close/>
              </a:path>
            </a:pathLst>
          </a:custGeom>
          <a:gradFill flip="none" rotWithShape="1">
            <a:gsLst>
              <a:gs pos="0">
                <a:schemeClr val="tx1">
                  <a:alpha val="30000"/>
                </a:schemeClr>
              </a:gs>
              <a:gs pos="100000">
                <a:srgbClr val="F2F2F2">
                  <a:alpha val="0"/>
                </a:srgbClr>
              </a:gs>
            </a:gsLst>
            <a:lin ang="1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nvGrpSpPr>
          <p:cNvPr id="6" name="组合 5"/>
          <p:cNvGrpSpPr/>
          <p:nvPr/>
        </p:nvGrpSpPr>
        <p:grpSpPr>
          <a:xfrm>
            <a:off x="921544" y="1422060"/>
            <a:ext cx="1443719" cy="1443719"/>
            <a:chOff x="6666139" y="4441370"/>
            <a:chExt cx="1060677" cy="1060677"/>
          </a:xfrm>
        </p:grpSpPr>
        <p:sp>
          <p:nvSpPr>
            <p:cNvPr id="7" name="椭圆 6"/>
            <p:cNvSpPr/>
            <p:nvPr/>
          </p:nvSpPr>
          <p:spPr>
            <a:xfrm>
              <a:off x="6666139" y="4441370"/>
              <a:ext cx="1060677" cy="1060677"/>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8" name="饼形 2"/>
            <p:cNvSpPr/>
            <p:nvPr/>
          </p:nvSpPr>
          <p:spPr>
            <a:xfrm>
              <a:off x="6666139" y="4441370"/>
              <a:ext cx="1060677" cy="1060677"/>
            </a:xfrm>
            <a:prstGeom prst="pie">
              <a:avLst>
                <a:gd name="adj1" fmla="val 8808659"/>
                <a:gd name="adj2" fmla="val 16200000"/>
              </a:avLst>
            </a:pr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9" name="椭圆 8"/>
            <p:cNvSpPr/>
            <p:nvPr/>
          </p:nvSpPr>
          <p:spPr>
            <a:xfrm>
              <a:off x="6758668" y="4533900"/>
              <a:ext cx="875620" cy="8756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nvGrpSpPr>
          <p:cNvPr id="10" name="组合 9"/>
          <p:cNvGrpSpPr/>
          <p:nvPr/>
        </p:nvGrpSpPr>
        <p:grpSpPr>
          <a:xfrm>
            <a:off x="2827250" y="1422060"/>
            <a:ext cx="1443719" cy="1443719"/>
            <a:chOff x="6666139" y="4441370"/>
            <a:chExt cx="1060677" cy="1060677"/>
          </a:xfrm>
        </p:grpSpPr>
        <p:sp>
          <p:nvSpPr>
            <p:cNvPr id="11" name="椭圆 10"/>
            <p:cNvSpPr/>
            <p:nvPr/>
          </p:nvSpPr>
          <p:spPr>
            <a:xfrm>
              <a:off x="6666139" y="4441370"/>
              <a:ext cx="1060677" cy="1060677"/>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12" name="饼形 7"/>
            <p:cNvSpPr/>
            <p:nvPr/>
          </p:nvSpPr>
          <p:spPr>
            <a:xfrm>
              <a:off x="6666139" y="4441370"/>
              <a:ext cx="1060677" cy="1060677"/>
            </a:xfrm>
            <a:prstGeom prst="pie">
              <a:avLst>
                <a:gd name="adj1" fmla="val 5462313"/>
                <a:gd name="adj2" fmla="val 162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13" name="椭圆 12"/>
            <p:cNvSpPr/>
            <p:nvPr/>
          </p:nvSpPr>
          <p:spPr>
            <a:xfrm>
              <a:off x="6758668" y="4533900"/>
              <a:ext cx="875620" cy="8756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nvGrpSpPr>
          <p:cNvPr id="14" name="组合 13"/>
          <p:cNvGrpSpPr/>
          <p:nvPr/>
        </p:nvGrpSpPr>
        <p:grpSpPr>
          <a:xfrm>
            <a:off x="4732957" y="1422060"/>
            <a:ext cx="1443719" cy="1443719"/>
            <a:chOff x="6666139" y="4441370"/>
            <a:chExt cx="1060677" cy="1060677"/>
          </a:xfrm>
        </p:grpSpPr>
        <p:sp>
          <p:nvSpPr>
            <p:cNvPr id="15" name="椭圆 14"/>
            <p:cNvSpPr/>
            <p:nvPr/>
          </p:nvSpPr>
          <p:spPr>
            <a:xfrm>
              <a:off x="6666139" y="4441370"/>
              <a:ext cx="1060677" cy="1060677"/>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16" name="饼形 11"/>
            <p:cNvSpPr/>
            <p:nvPr/>
          </p:nvSpPr>
          <p:spPr>
            <a:xfrm>
              <a:off x="6666139" y="4441370"/>
              <a:ext cx="1060677" cy="1060677"/>
            </a:xfrm>
            <a:prstGeom prst="pie">
              <a:avLst>
                <a:gd name="adj1" fmla="val 4106921"/>
                <a:gd name="adj2" fmla="val 16200000"/>
              </a:avLst>
            </a:prstGeom>
            <a:solidFill>
              <a:srgbClr val="12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17" name="椭圆 16"/>
            <p:cNvSpPr/>
            <p:nvPr/>
          </p:nvSpPr>
          <p:spPr>
            <a:xfrm>
              <a:off x="6758668" y="4533900"/>
              <a:ext cx="875620" cy="8756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nvGrpSpPr>
          <p:cNvPr id="18" name="组合 17"/>
          <p:cNvGrpSpPr/>
          <p:nvPr/>
        </p:nvGrpSpPr>
        <p:grpSpPr>
          <a:xfrm>
            <a:off x="6638664" y="1422060"/>
            <a:ext cx="1443719" cy="1443719"/>
            <a:chOff x="6666139" y="4441370"/>
            <a:chExt cx="1060677" cy="1060677"/>
          </a:xfrm>
        </p:grpSpPr>
        <p:sp>
          <p:nvSpPr>
            <p:cNvPr id="19" name="椭圆 18"/>
            <p:cNvSpPr/>
            <p:nvPr/>
          </p:nvSpPr>
          <p:spPr>
            <a:xfrm>
              <a:off x="6666139" y="4441370"/>
              <a:ext cx="1060677" cy="1060677"/>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0" name="饼形 15"/>
            <p:cNvSpPr/>
            <p:nvPr/>
          </p:nvSpPr>
          <p:spPr>
            <a:xfrm>
              <a:off x="6666139" y="4441370"/>
              <a:ext cx="1060677" cy="1060677"/>
            </a:xfrm>
            <a:prstGeom prst="pie">
              <a:avLst>
                <a:gd name="adj1" fmla="val 169628"/>
                <a:gd name="adj2" fmla="val 1620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sp>
          <p:nvSpPr>
            <p:cNvPr id="21" name="椭圆 20"/>
            <p:cNvSpPr/>
            <p:nvPr/>
          </p:nvSpPr>
          <p:spPr>
            <a:xfrm>
              <a:off x="6758668" y="4533900"/>
              <a:ext cx="875620" cy="8756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cs typeface="+mn-ea"/>
                <a:sym typeface="+mn-lt"/>
              </a:endParaRPr>
            </a:p>
          </p:txBody>
        </p:sp>
      </p:grpSp>
      <p:grpSp>
        <p:nvGrpSpPr>
          <p:cNvPr id="22" name="组合 21"/>
          <p:cNvGrpSpPr/>
          <p:nvPr/>
        </p:nvGrpSpPr>
        <p:grpSpPr>
          <a:xfrm>
            <a:off x="921544" y="3296611"/>
            <a:ext cx="1818596" cy="855399"/>
            <a:chOff x="1389171" y="5016378"/>
            <a:chExt cx="2424794" cy="1140532"/>
          </a:xfrm>
        </p:grpSpPr>
        <p:sp>
          <p:nvSpPr>
            <p:cNvPr id="23" name="矩形 22"/>
            <p:cNvSpPr/>
            <p:nvPr/>
          </p:nvSpPr>
          <p:spPr>
            <a:xfrm>
              <a:off x="1389171" y="5369002"/>
              <a:ext cx="2424794" cy="78790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用户可以在投影仪或者计算机上进行演示也可以将演示文稿打印出来制作成胶片中</a:t>
              </a:r>
            </a:p>
          </p:txBody>
        </p:sp>
        <p:sp>
          <p:nvSpPr>
            <p:cNvPr id="24" name="矩形 23"/>
            <p:cNvSpPr/>
            <p:nvPr/>
          </p:nvSpPr>
          <p:spPr>
            <a:xfrm>
              <a:off x="1480582" y="5016378"/>
              <a:ext cx="2241974" cy="39352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grpSp>
      <p:grpSp>
        <p:nvGrpSpPr>
          <p:cNvPr id="25" name="组合 24"/>
          <p:cNvGrpSpPr/>
          <p:nvPr/>
        </p:nvGrpSpPr>
        <p:grpSpPr>
          <a:xfrm>
            <a:off x="2827250" y="3296611"/>
            <a:ext cx="1818596" cy="855399"/>
            <a:chOff x="1389171" y="5016378"/>
            <a:chExt cx="2424794" cy="1140532"/>
          </a:xfrm>
        </p:grpSpPr>
        <p:sp>
          <p:nvSpPr>
            <p:cNvPr id="26" name="矩形 25"/>
            <p:cNvSpPr/>
            <p:nvPr/>
          </p:nvSpPr>
          <p:spPr>
            <a:xfrm>
              <a:off x="1389171" y="5369002"/>
              <a:ext cx="2424794" cy="78790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用户可以在投影仪或者计算机上进行演示也可以将演示文稿打印出来制作成胶片中</a:t>
              </a:r>
            </a:p>
          </p:txBody>
        </p:sp>
        <p:sp>
          <p:nvSpPr>
            <p:cNvPr id="27" name="矩形 26"/>
            <p:cNvSpPr/>
            <p:nvPr/>
          </p:nvSpPr>
          <p:spPr>
            <a:xfrm>
              <a:off x="1480582" y="5016378"/>
              <a:ext cx="2241974" cy="39352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grpSp>
      <p:grpSp>
        <p:nvGrpSpPr>
          <p:cNvPr id="28" name="组合 27"/>
          <p:cNvGrpSpPr/>
          <p:nvPr/>
        </p:nvGrpSpPr>
        <p:grpSpPr>
          <a:xfrm>
            <a:off x="4732957" y="3296611"/>
            <a:ext cx="1818596" cy="855399"/>
            <a:chOff x="1389171" y="5016378"/>
            <a:chExt cx="2424794" cy="1140532"/>
          </a:xfrm>
        </p:grpSpPr>
        <p:sp>
          <p:nvSpPr>
            <p:cNvPr id="29" name="矩形 28"/>
            <p:cNvSpPr/>
            <p:nvPr/>
          </p:nvSpPr>
          <p:spPr>
            <a:xfrm>
              <a:off x="1389171" y="5369002"/>
              <a:ext cx="2424794" cy="78790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用户可以在投影仪或者计算机上进行演示也可以将演示文稿打印出来制作成胶片中</a:t>
              </a:r>
            </a:p>
          </p:txBody>
        </p:sp>
        <p:sp>
          <p:nvSpPr>
            <p:cNvPr id="30" name="矩形 29"/>
            <p:cNvSpPr/>
            <p:nvPr/>
          </p:nvSpPr>
          <p:spPr>
            <a:xfrm>
              <a:off x="1480582" y="5016378"/>
              <a:ext cx="2241974" cy="39352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grpSp>
      <p:grpSp>
        <p:nvGrpSpPr>
          <p:cNvPr id="31" name="组合 30"/>
          <p:cNvGrpSpPr/>
          <p:nvPr/>
        </p:nvGrpSpPr>
        <p:grpSpPr>
          <a:xfrm>
            <a:off x="6638663" y="3296611"/>
            <a:ext cx="1818596" cy="855399"/>
            <a:chOff x="1389171" y="5016378"/>
            <a:chExt cx="2424794" cy="1140532"/>
          </a:xfrm>
        </p:grpSpPr>
        <p:sp>
          <p:nvSpPr>
            <p:cNvPr id="32" name="矩形 31"/>
            <p:cNvSpPr/>
            <p:nvPr/>
          </p:nvSpPr>
          <p:spPr>
            <a:xfrm>
              <a:off x="1389171" y="5369002"/>
              <a:ext cx="2424794" cy="787908"/>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cs typeface="+mn-ea"/>
                  <a:sym typeface="+mn-lt"/>
                </a:rPr>
                <a:t>用户可以在投影仪或者计算机上进行演示也可以将演示文稿打印出来制作成胶片中</a:t>
              </a:r>
            </a:p>
          </p:txBody>
        </p:sp>
        <p:sp>
          <p:nvSpPr>
            <p:cNvPr id="33" name="矩形 32"/>
            <p:cNvSpPr/>
            <p:nvPr/>
          </p:nvSpPr>
          <p:spPr>
            <a:xfrm>
              <a:off x="1480582" y="5016378"/>
              <a:ext cx="2241974" cy="393527"/>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200" b="1" dirty="0">
                  <a:solidFill>
                    <a:srgbClr val="123E61"/>
                  </a:solidFill>
                  <a:latin typeface="微软雅黑" panose="020B0503020204020204" pitchFamily="34" charset="-122"/>
                  <a:ea typeface="微软雅黑" panose="020B0503020204020204" pitchFamily="34" charset="-122"/>
                  <a:cs typeface="+mn-ea"/>
                  <a:sym typeface="+mn-lt"/>
                </a:rPr>
                <a:t>标题文字添加</a:t>
              </a:r>
            </a:p>
          </p:txBody>
        </p:sp>
      </p:grpSp>
      <p:sp>
        <p:nvSpPr>
          <p:cNvPr id="34" name="矩形 33"/>
          <p:cNvSpPr/>
          <p:nvPr/>
        </p:nvSpPr>
        <p:spPr>
          <a:xfrm>
            <a:off x="1105001" y="1887696"/>
            <a:ext cx="1085826" cy="499111"/>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400" b="1" dirty="0">
                <a:solidFill>
                  <a:srgbClr val="123E61"/>
                </a:solidFill>
                <a:latin typeface="微软雅黑" panose="020B0503020204020204" pitchFamily="34" charset="-122"/>
                <a:ea typeface="微软雅黑" panose="020B0503020204020204" pitchFamily="34" charset="-122"/>
                <a:cs typeface="+mn-ea"/>
                <a:sym typeface="+mn-lt"/>
              </a:rPr>
              <a:t>40%</a:t>
            </a:r>
            <a:endParaRPr lang="zh-CN" altLang="en-US" sz="24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5" name="矩形 34"/>
          <p:cNvSpPr/>
          <p:nvPr/>
        </p:nvSpPr>
        <p:spPr>
          <a:xfrm>
            <a:off x="2990569" y="1887696"/>
            <a:ext cx="1085826" cy="499111"/>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400" b="1" dirty="0">
                <a:solidFill>
                  <a:srgbClr val="123E61"/>
                </a:solidFill>
                <a:latin typeface="微软雅黑" panose="020B0503020204020204" pitchFamily="34" charset="-122"/>
                <a:ea typeface="微软雅黑" panose="020B0503020204020204" pitchFamily="34" charset="-122"/>
                <a:cs typeface="+mn-ea"/>
                <a:sym typeface="+mn-lt"/>
              </a:rPr>
              <a:t>50%</a:t>
            </a:r>
            <a:endParaRPr lang="zh-CN" altLang="en-US" sz="24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6" name="矩形 35"/>
          <p:cNvSpPr/>
          <p:nvPr/>
        </p:nvSpPr>
        <p:spPr>
          <a:xfrm>
            <a:off x="4905332" y="1887696"/>
            <a:ext cx="1085826" cy="499111"/>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400" b="1" dirty="0">
                <a:solidFill>
                  <a:srgbClr val="123E61"/>
                </a:solidFill>
                <a:latin typeface="微软雅黑" panose="020B0503020204020204" pitchFamily="34" charset="-122"/>
                <a:ea typeface="微软雅黑" panose="020B0503020204020204" pitchFamily="34" charset="-122"/>
                <a:cs typeface="+mn-ea"/>
                <a:sym typeface="+mn-lt"/>
              </a:rPr>
              <a:t>55%</a:t>
            </a:r>
            <a:endParaRPr lang="zh-CN" altLang="en-US" sz="2400" b="1" dirty="0">
              <a:solidFill>
                <a:srgbClr val="123E61"/>
              </a:solidFill>
              <a:latin typeface="微软雅黑" panose="020B0503020204020204" pitchFamily="34" charset="-122"/>
              <a:ea typeface="微软雅黑" panose="020B0503020204020204" pitchFamily="34" charset="-122"/>
              <a:cs typeface="+mn-ea"/>
              <a:sym typeface="+mn-lt"/>
            </a:endParaRPr>
          </a:p>
        </p:txBody>
      </p:sp>
      <p:sp>
        <p:nvSpPr>
          <p:cNvPr id="37" name="矩形 36"/>
          <p:cNvSpPr/>
          <p:nvPr/>
        </p:nvSpPr>
        <p:spPr>
          <a:xfrm>
            <a:off x="6824499" y="1887696"/>
            <a:ext cx="1085826" cy="499111"/>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400" b="1" dirty="0">
                <a:solidFill>
                  <a:srgbClr val="123E61"/>
                </a:solidFill>
                <a:latin typeface="微软雅黑" panose="020B0503020204020204" pitchFamily="34" charset="-122"/>
                <a:ea typeface="微软雅黑" panose="020B0503020204020204" pitchFamily="34" charset="-122"/>
                <a:cs typeface="+mn-ea"/>
                <a:sym typeface="+mn-lt"/>
              </a:rPr>
              <a:t>75%</a:t>
            </a:r>
            <a:endParaRPr lang="zh-CN" altLang="en-US" sz="2400" b="1" dirty="0">
              <a:solidFill>
                <a:srgbClr val="123E61"/>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strVal val="#ppt_w+.3"/>
                                          </p:val>
                                        </p:tav>
                                        <p:tav tm="100000">
                                          <p:val>
                                            <p:strVal val="#ppt_w"/>
                                          </p:val>
                                        </p:tav>
                                      </p:tavLst>
                                    </p:anim>
                                    <p:anim calcmode="lin" valueType="num">
                                      <p:cBhvr>
                                        <p:cTn id="8" dur="1000" fill="hold"/>
                                        <p:tgtEl>
                                          <p:spTgt spid="22"/>
                                        </p:tgtEl>
                                        <p:attrNameLst>
                                          <p:attrName>ppt_h</p:attrName>
                                        </p:attrNameLst>
                                      </p:cBhvr>
                                      <p:tavLst>
                                        <p:tav tm="0">
                                          <p:val>
                                            <p:strVal val="#ppt_h"/>
                                          </p:val>
                                        </p:tav>
                                        <p:tav tm="100000">
                                          <p:val>
                                            <p:strVal val="#ppt_h"/>
                                          </p:val>
                                        </p:tav>
                                      </p:tavLst>
                                    </p:anim>
                                    <p:animEffect transition="in" filter="fade">
                                      <p:cBhvr>
                                        <p:cTn id="9" dur="1000"/>
                                        <p:tgtEl>
                                          <p:spTgt spid="2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1000" fill="hold"/>
                                        <p:tgtEl>
                                          <p:spTgt spid="25"/>
                                        </p:tgtEl>
                                        <p:attrNameLst>
                                          <p:attrName>ppt_w</p:attrName>
                                        </p:attrNameLst>
                                      </p:cBhvr>
                                      <p:tavLst>
                                        <p:tav tm="0">
                                          <p:val>
                                            <p:strVal val="#ppt_w+.3"/>
                                          </p:val>
                                        </p:tav>
                                        <p:tav tm="100000">
                                          <p:val>
                                            <p:strVal val="#ppt_w"/>
                                          </p:val>
                                        </p:tav>
                                      </p:tavLst>
                                    </p:anim>
                                    <p:anim calcmode="lin" valueType="num">
                                      <p:cBhvr>
                                        <p:cTn id="13" dur="1000" fill="hold"/>
                                        <p:tgtEl>
                                          <p:spTgt spid="25"/>
                                        </p:tgtEl>
                                        <p:attrNameLst>
                                          <p:attrName>ppt_h</p:attrName>
                                        </p:attrNameLst>
                                      </p:cBhvr>
                                      <p:tavLst>
                                        <p:tav tm="0">
                                          <p:val>
                                            <p:strVal val="#ppt_h"/>
                                          </p:val>
                                        </p:tav>
                                        <p:tav tm="100000">
                                          <p:val>
                                            <p:strVal val="#ppt_h"/>
                                          </p:val>
                                        </p:tav>
                                      </p:tavLst>
                                    </p:anim>
                                    <p:animEffect transition="in" filter="fade">
                                      <p:cBhvr>
                                        <p:cTn id="14" dur="1000"/>
                                        <p:tgtEl>
                                          <p:spTgt spid="25"/>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1000" fill="hold"/>
                                        <p:tgtEl>
                                          <p:spTgt spid="28"/>
                                        </p:tgtEl>
                                        <p:attrNameLst>
                                          <p:attrName>ppt_w</p:attrName>
                                        </p:attrNameLst>
                                      </p:cBhvr>
                                      <p:tavLst>
                                        <p:tav tm="0">
                                          <p:val>
                                            <p:strVal val="#ppt_w+.3"/>
                                          </p:val>
                                        </p:tav>
                                        <p:tav tm="100000">
                                          <p:val>
                                            <p:strVal val="#ppt_w"/>
                                          </p:val>
                                        </p:tav>
                                      </p:tavLst>
                                    </p:anim>
                                    <p:anim calcmode="lin" valueType="num">
                                      <p:cBhvr>
                                        <p:cTn id="18" dur="1000" fill="hold"/>
                                        <p:tgtEl>
                                          <p:spTgt spid="28"/>
                                        </p:tgtEl>
                                        <p:attrNameLst>
                                          <p:attrName>ppt_h</p:attrName>
                                        </p:attrNameLst>
                                      </p:cBhvr>
                                      <p:tavLst>
                                        <p:tav tm="0">
                                          <p:val>
                                            <p:strVal val="#ppt_h"/>
                                          </p:val>
                                        </p:tav>
                                        <p:tav tm="100000">
                                          <p:val>
                                            <p:strVal val="#ppt_h"/>
                                          </p:val>
                                        </p:tav>
                                      </p:tavLst>
                                    </p:anim>
                                    <p:animEffect transition="in" filter="fade">
                                      <p:cBhvr>
                                        <p:cTn id="19" dur="1000"/>
                                        <p:tgtEl>
                                          <p:spTgt spid="28"/>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1000" fill="hold"/>
                                        <p:tgtEl>
                                          <p:spTgt spid="31"/>
                                        </p:tgtEl>
                                        <p:attrNameLst>
                                          <p:attrName>ppt_w</p:attrName>
                                        </p:attrNameLst>
                                      </p:cBhvr>
                                      <p:tavLst>
                                        <p:tav tm="0">
                                          <p:val>
                                            <p:strVal val="#ppt_w+.3"/>
                                          </p:val>
                                        </p:tav>
                                        <p:tav tm="100000">
                                          <p:val>
                                            <p:strVal val="#ppt_w"/>
                                          </p:val>
                                        </p:tav>
                                      </p:tavLst>
                                    </p:anim>
                                    <p:anim calcmode="lin" valueType="num">
                                      <p:cBhvr>
                                        <p:cTn id="23" dur="1000" fill="hold"/>
                                        <p:tgtEl>
                                          <p:spTgt spid="31"/>
                                        </p:tgtEl>
                                        <p:attrNameLst>
                                          <p:attrName>ppt_h</p:attrName>
                                        </p:attrNameLst>
                                      </p:cBhvr>
                                      <p:tavLst>
                                        <p:tav tm="0">
                                          <p:val>
                                            <p:strVal val="#ppt_h"/>
                                          </p:val>
                                        </p:tav>
                                        <p:tav tm="100000">
                                          <p:val>
                                            <p:strVal val="#ppt_h"/>
                                          </p:val>
                                        </p:tav>
                                      </p:tavLst>
                                    </p:anim>
                                    <p:animEffect transition="in" filter="fade">
                                      <p:cBhvr>
                                        <p:cTn id="24" dur="1000"/>
                                        <p:tgtEl>
                                          <p:spTgt spid="31"/>
                                        </p:tgtEl>
                                      </p:cBhvr>
                                    </p:animEffect>
                                  </p:childTnLst>
                                </p:cTn>
                              </p:par>
                            </p:childTnLst>
                          </p:cTn>
                        </p:par>
                        <p:par>
                          <p:cTn id="25" fill="hold">
                            <p:stCondLst>
                              <p:cond delay="1000"/>
                            </p:stCondLst>
                            <p:childTnLst>
                              <p:par>
                                <p:cTn id="26" presetID="42"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1000"/>
                                        <p:tgtEl>
                                          <p:spTgt spid="35"/>
                                        </p:tgtEl>
                                      </p:cBhvr>
                                    </p:animEffect>
                                    <p:anim calcmode="lin" valueType="num">
                                      <p:cBhvr>
                                        <p:cTn id="54" dur="1000" fill="hold"/>
                                        <p:tgtEl>
                                          <p:spTgt spid="35"/>
                                        </p:tgtEl>
                                        <p:attrNameLst>
                                          <p:attrName>ppt_x</p:attrName>
                                        </p:attrNameLst>
                                      </p:cBhvr>
                                      <p:tavLst>
                                        <p:tav tm="0">
                                          <p:val>
                                            <p:strVal val="#ppt_x"/>
                                          </p:val>
                                        </p:tav>
                                        <p:tav tm="100000">
                                          <p:val>
                                            <p:strVal val="#ppt_x"/>
                                          </p:val>
                                        </p:tav>
                                      </p:tavLst>
                                    </p:anim>
                                    <p:anim calcmode="lin" valueType="num">
                                      <p:cBhvr>
                                        <p:cTn id="55" dur="1000" fill="hold"/>
                                        <p:tgtEl>
                                          <p:spTgt spid="3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fade">
                                      <p:cBhvr>
                                        <p:cTn id="58" dur="1000"/>
                                        <p:tgtEl>
                                          <p:spTgt spid="36"/>
                                        </p:tgtEl>
                                      </p:cBhvr>
                                    </p:animEffect>
                                    <p:anim calcmode="lin" valueType="num">
                                      <p:cBhvr>
                                        <p:cTn id="59" dur="1000" fill="hold"/>
                                        <p:tgtEl>
                                          <p:spTgt spid="36"/>
                                        </p:tgtEl>
                                        <p:attrNameLst>
                                          <p:attrName>ppt_x</p:attrName>
                                        </p:attrNameLst>
                                      </p:cBhvr>
                                      <p:tavLst>
                                        <p:tav tm="0">
                                          <p:val>
                                            <p:strVal val="#ppt_x"/>
                                          </p:val>
                                        </p:tav>
                                        <p:tav tm="100000">
                                          <p:val>
                                            <p:strVal val="#ppt_x"/>
                                          </p:val>
                                        </p:tav>
                                      </p:tavLst>
                                    </p:anim>
                                    <p:anim calcmode="lin" valueType="num">
                                      <p:cBhvr>
                                        <p:cTn id="60" dur="1000" fill="hold"/>
                                        <p:tgtEl>
                                          <p:spTgt spid="3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fade">
                                      <p:cBhvr>
                                        <p:cTn id="63" dur="1000"/>
                                        <p:tgtEl>
                                          <p:spTgt spid="37"/>
                                        </p:tgtEl>
                                      </p:cBhvr>
                                    </p:animEffect>
                                    <p:anim calcmode="lin" valueType="num">
                                      <p:cBhvr>
                                        <p:cTn id="64" dur="1000" fill="hold"/>
                                        <p:tgtEl>
                                          <p:spTgt spid="37"/>
                                        </p:tgtEl>
                                        <p:attrNameLst>
                                          <p:attrName>ppt_x</p:attrName>
                                        </p:attrNameLst>
                                      </p:cBhvr>
                                      <p:tavLst>
                                        <p:tav tm="0">
                                          <p:val>
                                            <p:strVal val="#ppt_x"/>
                                          </p:val>
                                        </p:tav>
                                        <p:tav tm="100000">
                                          <p:val>
                                            <p:strVal val="#ppt_x"/>
                                          </p:val>
                                        </p:tav>
                                      </p:tavLst>
                                    </p:anim>
                                    <p:anim calcmode="lin" valueType="num">
                                      <p:cBhvr>
                                        <p:cTn id="65" dur="1000" fill="hold"/>
                                        <p:tgtEl>
                                          <p:spTgt spid="37"/>
                                        </p:tgtEl>
                                        <p:attrNameLst>
                                          <p:attrName>ppt_y</p:attrName>
                                        </p:attrNameLst>
                                      </p:cBhvr>
                                      <p:tavLst>
                                        <p:tav tm="0">
                                          <p:val>
                                            <p:strVal val="#ppt_y+.1"/>
                                          </p:val>
                                        </p:tav>
                                        <p:tav tm="100000">
                                          <p:val>
                                            <p:strVal val="#ppt_y"/>
                                          </p:val>
                                        </p:tav>
                                      </p:tavLst>
                                    </p:anim>
                                  </p:childTnLst>
                                </p:cTn>
                              </p:par>
                            </p:childTnLst>
                          </p:cTn>
                        </p:par>
                        <p:par>
                          <p:cTn id="66" fill="hold">
                            <p:stCondLst>
                              <p:cond delay="2000"/>
                            </p:stCondLst>
                            <p:childTnLst>
                              <p:par>
                                <p:cTn id="67" presetID="10" presetClass="entr" presetSubtype="0"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fade">
                                      <p:cBhvr>
                                        <p:cTn id="69" dur="500"/>
                                        <p:tgtEl>
                                          <p:spTgt spid="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fade">
                                      <p:cBhvr>
                                        <p:cTn id="72" dur="500"/>
                                        <p:tgtEl>
                                          <p:spTgt spid="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fade">
                                      <p:cBhvr>
                                        <p:cTn id="75" dur="500"/>
                                        <p:tgtEl>
                                          <p:spTgt spid="3"/>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fade">
                                      <p:cBhvr>
                                        <p:cTn id="7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34" grpId="0"/>
      <p:bldP spid="35" grpId="0"/>
      <p:bldP spid="36" grpId="0"/>
      <p:bldP spid="37"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D1C2D433-F107-4188-B4C6-D46D663B08E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PRESENTATION_TITLE" val="微粒体总结"/>
  <p:tag name="ISPRING_SCORM_ENDPOINT" val="&lt;endpoint&gt;&lt;enable&gt;0&lt;/enable&gt;&lt;lrs&gt;http://&lt;/lrs&gt;&lt;auth&gt;0&lt;/auth&gt;&lt;login&gt;&lt;/login&gt;&lt;password&gt;&lt;/password&gt;&lt;key&gt;&lt;/key&gt;&lt;name&gt;&lt;/name&gt;&lt;email&gt;&lt;/email&gt;&lt;/endpoint&gt;&#10;"/>
</p:tagLst>
</file>

<file path=ppt/tags/tag10.xml><?xml version="1.0" encoding="utf-8"?>
<p:tagLst xmlns:a="http://schemas.openxmlformats.org/drawingml/2006/main" xmlns:r="http://schemas.openxmlformats.org/officeDocument/2006/relationships" xmlns:p="http://schemas.openxmlformats.org/presentationml/2006/main">
  <p:tag name="MH" val="20170727154056"/>
  <p:tag name="MH_LIBRARY" val="GRAPHIC"/>
  <p:tag name="MH_TYPE" val="SubTitle"/>
  <p:tag name="MH_ORDER" val="3"/>
</p:tagLst>
</file>

<file path=ppt/tags/tag11.xml><?xml version="1.0" encoding="utf-8"?>
<p:tagLst xmlns:a="http://schemas.openxmlformats.org/drawingml/2006/main" xmlns:r="http://schemas.openxmlformats.org/officeDocument/2006/relationships" xmlns:p="http://schemas.openxmlformats.org/presentationml/2006/main">
  <p:tag name="MH" val="20170727154056"/>
  <p:tag name="MH_LIBRARY" val="GRAPHIC"/>
  <p:tag name="MH_TYPE" val="SubTitle"/>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XunHChF#"/>
  <p:tag name="MH_LAYOUT" val="TitleSubTitle"/>
  <p:tag name="MH" val="20170727154310"/>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70727154310"/>
  <p:tag name="MH_LIBRARY" val="GRAPHIC"/>
  <p:tag name="MH_TYPE" val="Other"/>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70727154310"/>
  <p:tag name="MH_LIBRARY" val="GRAPHIC"/>
  <p:tag name="MH_TYPE" val="Other"/>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70727154310"/>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70727154310"/>
  <p:tag name="MH_LIBRARY" val="GRAPHIC"/>
  <p:tag name="MH_TYPE" val="Other"/>
  <p:tag name="MH_ORDER" val="4"/>
</p:tagLst>
</file>

<file path=ppt/tags/tag7.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Text"/>
  <p:tag name="MH" val="20170727154056"/>
  <p:tag name="MH_LIBRARY" val="GRAPHIC"/>
</p:tagLst>
</file>

<file path=ppt/tags/tag8.xml><?xml version="1.0" encoding="utf-8"?>
<p:tagLst xmlns:a="http://schemas.openxmlformats.org/drawingml/2006/main" xmlns:r="http://schemas.openxmlformats.org/officeDocument/2006/relationships" xmlns:p="http://schemas.openxmlformats.org/presentationml/2006/main">
  <p:tag name="MH" val="20170727154056"/>
  <p:tag name="MH_LIBRARY" val="GRAPHIC"/>
  <p:tag name="MH_TYPE" val="SubTitle"/>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727154056"/>
  <p:tag name="MH_LIBRARY" val="GRAPHIC"/>
  <p:tag name="MH_TYPE" val="SubTitle"/>
  <p:tag name="MH_ORDER" val="2"/>
</p:tagLst>
</file>

<file path=ppt/theme/theme1.xml><?xml version="1.0" encoding="utf-8"?>
<a:theme xmlns:a="http://schemas.openxmlformats.org/drawingml/2006/main" name="Office 主题">
  <a:themeElements>
    <a:clrScheme name="自定义 39">
      <a:dk1>
        <a:sysClr val="windowText" lastClr="000000"/>
      </a:dk1>
      <a:lt1>
        <a:sysClr val="window" lastClr="FFFFFF"/>
      </a:lt1>
      <a:dk2>
        <a:srgbClr val="123E61"/>
      </a:dk2>
      <a:lt2>
        <a:srgbClr val="D4D4D6"/>
      </a:lt2>
      <a:accent1>
        <a:srgbClr val="123E61"/>
      </a:accent1>
      <a:accent2>
        <a:srgbClr val="123E61"/>
      </a:accent2>
      <a:accent3>
        <a:srgbClr val="123E61"/>
      </a:accent3>
      <a:accent4>
        <a:srgbClr val="123E61"/>
      </a:accent4>
      <a:accent5>
        <a:srgbClr val="123E61"/>
      </a:accent5>
      <a:accent6>
        <a:srgbClr val="000000"/>
      </a:accent6>
      <a:hlink>
        <a:srgbClr val="168BBA"/>
      </a:hlink>
      <a:folHlink>
        <a:srgbClr val="680000"/>
      </a:folHlink>
    </a:clrScheme>
    <a:fontScheme name="kv3jvsqy">
      <a:majorFont>
        <a:latin typeface="FZZhengHeiS-R-GB"/>
        <a:ea typeface="FZHei-B01S"/>
        <a:cs typeface=""/>
      </a:majorFont>
      <a:minorFont>
        <a:latin typeface="FZZhengHeiS-R-GB"/>
        <a:ea typeface="FZHei-B01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1914</Words>
  <Application>Microsoft Office PowerPoint</Application>
  <PresentationFormat>自定义</PresentationFormat>
  <Paragraphs>219</Paragraphs>
  <Slides>23</Slides>
  <Notes>23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华文细黑</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210</cp:revision>
  <dcterms:created xsi:type="dcterms:W3CDTF">2017-04-06T01:11:00Z</dcterms:created>
  <dcterms:modified xsi:type="dcterms:W3CDTF">2021-01-06T03:17:31Z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