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71" r:id="rId2"/>
    <p:sldId id="399" r:id="rId3"/>
    <p:sldId id="328" r:id="rId4"/>
    <p:sldId id="491" r:id="rId5"/>
    <p:sldId id="461" r:id="rId6"/>
    <p:sldId id="412" r:id="rId7"/>
    <p:sldId id="466" r:id="rId8"/>
    <p:sldId id="400" r:id="rId9"/>
    <p:sldId id="473" r:id="rId10"/>
    <p:sldId id="458" r:id="rId11"/>
    <p:sldId id="492" r:id="rId12"/>
    <p:sldId id="472" r:id="rId13"/>
    <p:sldId id="401" r:id="rId14"/>
    <p:sldId id="476" r:id="rId15"/>
    <p:sldId id="493" r:id="rId16"/>
    <p:sldId id="462" r:id="rId17"/>
    <p:sldId id="428" r:id="rId18"/>
    <p:sldId id="481" r:id="rId19"/>
    <p:sldId id="402" r:id="rId20"/>
    <p:sldId id="450" r:id="rId21"/>
    <p:sldId id="411" r:id="rId22"/>
    <p:sldId id="459" r:id="rId23"/>
    <p:sldId id="482" r:id="rId24"/>
    <p:sldId id="494"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3" autoAdjust="0"/>
    <p:restoredTop sz="94660"/>
  </p:normalViewPr>
  <p:slideViewPr>
    <p:cSldViewPr snapToGrid="0">
      <p:cViewPr varScale="1">
        <p:scale>
          <a:sx n="115" d="100"/>
          <a:sy n="115" d="100"/>
        </p:scale>
        <p:origin x="114" y="132"/>
      </p:cViewPr>
      <p:guideLst>
        <p:guide orient="horz" pos="1620"/>
        <p:guide pos="2880"/>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B788DA-D363-434B-9C3C-1D522FC2F1FC}"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p:spPr>
      </p:sp>
      <p:sp>
        <p:nvSpPr>
          <p:cNvPr id="135171" name="备注占位符 2"/>
          <p:cNvSpPr>
            <a:spLocks noGrp="1"/>
          </p:cNvSpPr>
          <p:nvPr>
            <p:ph type="body" idx="1"/>
          </p:nvPr>
        </p:nvSpPr>
        <p:spPr bwMode="auto">
          <a:xfrm>
            <a:off x="685800" y="4400550"/>
            <a:ext cx="5486400" cy="3600450"/>
          </a:xfrm>
          <a:noFill/>
        </p:spPr>
        <p:txBody>
          <a:bodyPr wrap="square" numCol="1" anchor="t" anchorCtr="0" compatLnSpc="1"/>
          <a:lstStyle/>
          <a:p>
            <a:pPr eaLnBrk="1" hangingPunct="1">
              <a:spcBef>
                <a:spcPct val="0"/>
              </a:spcBef>
            </a:pPr>
            <a:endParaRPr lang="zh-CN" altLang="en-US"/>
          </a:p>
        </p:txBody>
      </p:sp>
      <p:sp>
        <p:nvSpPr>
          <p:cNvPr id="7373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51D1A389-7D59-4E2D-A7B2-7747237680D0}" type="slidenum">
              <a:rPr lang="zh-CN" altLang="en-US" sz="1200" b="0">
                <a:latin typeface="+mn-lt"/>
                <a:ea typeface="微软雅黑" panose="020B0503020204020204" pitchFamily="34" charset="-122"/>
              </a:rPr>
              <a:t>20</a:t>
            </a:fld>
            <a:endParaRPr lang="en-US" altLang="zh-CN" sz="1200" b="0">
              <a:latin typeface="+mn-lt"/>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B788DA-D363-434B-9C3C-1D522FC2F1FC}"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ln>
        </p:spPr>
        <p:txBody>
          <a:bodyPr/>
          <a:lstStyle/>
          <a:p>
            <a:fld id="{674472B2-7A7F-4DC3-871C-513FFA4D60BF}" type="slidenum">
              <a:rPr lang="zh-CN" altLang="en-US"/>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158701" y="318292"/>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工作体会</a:t>
            </a:r>
          </a:p>
        </p:txBody>
      </p:sp>
      <p:sp>
        <p:nvSpPr>
          <p:cNvPr id="6" name="椭圆 5"/>
          <p:cNvSpPr/>
          <p:nvPr userDrawn="1"/>
        </p:nvSpPr>
        <p:spPr>
          <a:xfrm>
            <a:off x="717752" y="31829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40806" y="367313"/>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工作规划和展望</a:t>
            </a:r>
          </a:p>
        </p:txBody>
      </p:sp>
      <p:sp>
        <p:nvSpPr>
          <p:cNvPr id="6" name="椭圆 5"/>
          <p:cNvSpPr/>
          <p:nvPr userDrawn="1"/>
        </p:nvSpPr>
        <p:spPr>
          <a:xfrm>
            <a:off x="628650" y="367313"/>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4"/>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spcBef>
                <a:spcPts val="0"/>
              </a:spcBef>
              <a:buNone/>
              <a:defRPr sz="35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954"/>
            <a:ext cx="3383973" cy="171391"/>
          </a:xfrm>
          <a:prstGeom prst="rect">
            <a:avLst/>
          </a:prstGeom>
        </p:spPr>
        <p:txBody>
          <a:bodyPr vert="horz" lIns="0" tIns="40504" rIns="0" bIns="40504" anchor="ctr"/>
          <a:lstStyle>
            <a:lvl1pPr marL="0" indent="0" algn="ctr">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7"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500"/>
              </a:lnSpc>
              <a:buNone/>
              <a:defRPr sz="1050">
                <a:solidFill>
                  <a:srgbClr val="595959"/>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200"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200"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ransition spd="slow"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49935" y="30860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工作回顾</a:t>
            </a:r>
          </a:p>
        </p:txBody>
      </p:sp>
      <p:sp>
        <p:nvSpPr>
          <p:cNvPr id="10" name="椭圆 9"/>
          <p:cNvSpPr/>
          <p:nvPr userDrawn="1"/>
        </p:nvSpPr>
        <p:spPr>
          <a:xfrm>
            <a:off x="628650" y="30860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22689" y="30846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自我评价</a:t>
            </a:r>
          </a:p>
        </p:txBody>
      </p:sp>
      <p:sp>
        <p:nvSpPr>
          <p:cNvPr id="6" name="椭圆 5"/>
          <p:cNvSpPr/>
          <p:nvPr userDrawn="1"/>
        </p:nvSpPr>
        <p:spPr>
          <a:xfrm>
            <a:off x="628650" y="3084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11.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0.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1991188" y="-1996939"/>
            <a:ext cx="5161644" cy="9138377"/>
          </a:xfrm>
          <a:prstGeom prst="rect">
            <a:avLst/>
          </a:prstGeom>
        </p:spPr>
      </p:pic>
      <p:sp>
        <p:nvSpPr>
          <p:cNvPr id="3"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3270801" y="1313182"/>
            <a:ext cx="1223381" cy="1107742"/>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cs typeface="+mn-ea"/>
              <a:sym typeface="+mn-lt"/>
            </a:endParaRPr>
          </a:p>
        </p:txBody>
      </p:sp>
      <p:sp>
        <p:nvSpPr>
          <p:cNvPr id="5" name="矩形 259"/>
          <p:cNvSpPr>
            <a:spLocks noChangeArrowheads="1"/>
          </p:cNvSpPr>
          <p:nvPr/>
        </p:nvSpPr>
        <p:spPr bwMode="auto">
          <a:xfrm>
            <a:off x="1929749" y="2683911"/>
            <a:ext cx="5566321" cy="545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zh-CN" altLang="en-US" sz="3545" cap="all" dirty="0">
                <a:solidFill>
                  <a:schemeClr val="bg1"/>
                </a:solidFill>
                <a:latin typeface="+mn-lt"/>
                <a:ea typeface="+mn-ea"/>
                <a:cs typeface="+mn-ea"/>
                <a:sym typeface="+mn-lt"/>
              </a:rPr>
              <a:t>清新工作总结</a:t>
            </a:r>
            <a:r>
              <a:rPr lang="en-US" altLang="zh-CN" sz="3545" cap="all" dirty="0">
                <a:solidFill>
                  <a:schemeClr val="bg1"/>
                </a:solidFill>
                <a:latin typeface="+mn-lt"/>
                <a:ea typeface="+mn-ea"/>
                <a:cs typeface="+mn-ea"/>
                <a:sym typeface="+mn-lt"/>
              </a:rPr>
              <a:t>PPT</a:t>
            </a:r>
            <a:r>
              <a:rPr lang="zh-CN" altLang="en-US" sz="3545" cap="all" dirty="0">
                <a:solidFill>
                  <a:schemeClr val="bg1"/>
                </a:solidFill>
                <a:latin typeface="+mn-lt"/>
                <a:ea typeface="+mn-ea"/>
                <a:cs typeface="+mn-ea"/>
                <a:sym typeface="+mn-lt"/>
              </a:rPr>
              <a:t>模板</a:t>
            </a:r>
            <a:endParaRPr lang="en-US" altLang="zh-CN" sz="3545" cap="all" dirty="0">
              <a:solidFill>
                <a:schemeClr val="bg1"/>
              </a:solidFill>
              <a:latin typeface="+mn-lt"/>
              <a:ea typeface="+mn-ea"/>
              <a:cs typeface="+mn-ea"/>
              <a:sym typeface="+mn-lt"/>
            </a:endParaRPr>
          </a:p>
        </p:txBody>
      </p:sp>
      <p:sp>
        <p:nvSpPr>
          <p:cNvPr id="6" name="原创设计师QQ598969553                 _15"/>
          <p:cNvSpPr/>
          <p:nvPr/>
        </p:nvSpPr>
        <p:spPr>
          <a:xfrm>
            <a:off x="3136713" y="3403562"/>
            <a:ext cx="3882564" cy="24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7481" tIns="33742" rIns="67481" bIns="33742" rtlCol="0" anchor="ctr"/>
          <a:lstStyle/>
          <a:p>
            <a:pPr algn="ctr"/>
            <a:r>
              <a:rPr lang="zh-CN" altLang="en-US" sz="1400">
                <a:solidFill>
                  <a:schemeClr val="bg1"/>
                </a:solidFill>
                <a:cs typeface="+mn-ea"/>
                <a:sym typeface="+mn-lt"/>
              </a:rPr>
              <a:t>汇报时间：</a:t>
            </a:r>
            <a:r>
              <a:rPr lang="en-US" altLang="zh-CN" sz="1400">
                <a:solidFill>
                  <a:schemeClr val="bg1"/>
                </a:solidFill>
                <a:cs typeface="+mn-ea"/>
                <a:sym typeface="+mn-lt"/>
              </a:rPr>
              <a:t>2020     </a:t>
            </a:r>
            <a:r>
              <a:rPr lang="zh-CN" altLang="en-US" sz="1400">
                <a:solidFill>
                  <a:schemeClr val="bg1"/>
                </a:solidFill>
                <a:cs typeface="+mn-ea"/>
                <a:sym typeface="+mn-lt"/>
              </a:rPr>
              <a:t>汇报人：</a:t>
            </a:r>
            <a:r>
              <a:rPr lang="en-US" altLang="zh-CN" sz="1400">
                <a:solidFill>
                  <a:schemeClr val="bg1"/>
                </a:solidFill>
                <a:cs typeface="+mn-ea"/>
                <a:sym typeface="+mn-lt"/>
              </a:rPr>
              <a:t>xiazaii</a:t>
            </a:r>
            <a:endParaRPr lang="zh-CN" altLang="en-US" sz="1400" dirty="0">
              <a:solidFill>
                <a:schemeClr val="bg1"/>
              </a:solidFill>
              <a:cs typeface="+mn-ea"/>
              <a:sym typeface="+mn-lt"/>
            </a:endParaRPr>
          </a:p>
        </p:txBody>
      </p:sp>
      <p:sp>
        <p:nvSpPr>
          <p:cNvPr id="8" name="矩形 259"/>
          <p:cNvSpPr>
            <a:spLocks noChangeArrowheads="1"/>
          </p:cNvSpPr>
          <p:nvPr/>
        </p:nvSpPr>
        <p:spPr bwMode="auto">
          <a:xfrm>
            <a:off x="4602129" y="2212729"/>
            <a:ext cx="2417148" cy="307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2000" dirty="0">
                <a:solidFill>
                  <a:schemeClr val="bg1"/>
                </a:solidFill>
                <a:latin typeface="+mn-lt"/>
                <a:ea typeface="+mn-ea"/>
                <a:cs typeface="+mn-ea"/>
                <a:sym typeface="+mn-lt"/>
              </a:rPr>
              <a:t>ANNUAL REPORT</a:t>
            </a:r>
          </a:p>
        </p:txBody>
      </p:sp>
      <p:sp>
        <p:nvSpPr>
          <p:cNvPr id="9" name="ValueText"/>
          <p:cNvSpPr txBox="1"/>
          <p:nvPr/>
        </p:nvSpPr>
        <p:spPr>
          <a:xfrm>
            <a:off x="3624251" y="1744965"/>
            <a:ext cx="2417149" cy="357539"/>
          </a:xfrm>
          <a:prstGeom prst="rect">
            <a:avLst/>
          </a:prstGeom>
        </p:spPr>
        <p:txBody>
          <a:bodyPr wrap="none" lIns="0" tIns="0" rIns="0" bIns="0" numCol="1">
            <a:prstTxWarp prst="textPlain">
              <a:avLst>
                <a:gd name="adj" fmla="val 49037"/>
              </a:avLst>
            </a:prstTxWarp>
            <a:normAutofit/>
          </a:bodyPr>
          <a:lstStyle/>
          <a:p>
            <a:r>
              <a:rPr lang="en-US" altLang="zh-CN" sz="1500" dirty="0">
                <a:solidFill>
                  <a:schemeClr val="bg2"/>
                </a:solidFill>
                <a:cs typeface="+mn-ea"/>
                <a:sym typeface="+mn-lt"/>
              </a:rPr>
              <a:t>FRESH•REPORT</a:t>
            </a:r>
            <a:endParaRPr lang="en-US" sz="1500" dirty="0">
              <a:solidFill>
                <a:schemeClr val="bg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49"/>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1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par>
                          <p:cTn id="25" fill="hold">
                            <p:stCondLst>
                              <p:cond delay="26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par>
                          <p:cTn id="33" fill="hold">
                            <p:stCondLst>
                              <p:cond delay="3649"/>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5"/>
                                        </p:tgtEl>
                                      </p:cBhvr>
                                    </p:animEffect>
                                    <p:animScale>
                                      <p:cBhvr>
                                        <p:cTn id="36" dur="250" autoRev="1" fill="hold"/>
                                        <p:tgtEl>
                                          <p:spTgt spid="5"/>
                                        </p:tgtEl>
                                      </p:cBhvr>
                                      <p:by x="105000" y="105000"/>
                                    </p:animScale>
                                  </p:childTnLst>
                                </p:cTn>
                              </p:par>
                            </p:childTnLst>
                          </p:cTn>
                        </p:par>
                        <p:par>
                          <p:cTn id="37" fill="hold">
                            <p:stCondLst>
                              <p:cond delay="4149"/>
                            </p:stCondLst>
                            <p:childTnLst>
                              <p:par>
                                <p:cTn id="38" presetID="12" presetClass="entr" presetSubtype="1"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6" grpId="0"/>
      <p:bldP spid="8" grpId="0"/>
      <p:bldP spid="8" grpId="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bwMode="auto">
          <a:xfrm rot="10800000" flipH="1">
            <a:off x="1970564" y="2442726"/>
            <a:ext cx="1209675" cy="504981"/>
            <a:chOff x="1652259" y="4256917"/>
            <a:chExt cx="1206254" cy="360191"/>
          </a:xfrm>
        </p:grpSpPr>
        <p:cxnSp>
          <p:nvCxnSpPr>
            <p:cNvPr id="29" name="Straight Connector 28"/>
            <p:cNvCxnSpPr/>
            <p:nvPr/>
          </p:nvCxnSpPr>
          <p:spPr>
            <a:xfrm flipH="1">
              <a:off x="1652259" y="4256917"/>
              <a:ext cx="120625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52259" y="4257767"/>
              <a:ext cx="0" cy="360191"/>
            </a:xfrm>
            <a:prstGeom prst="line">
              <a:avLst/>
            </a:prstGeom>
            <a:ln>
              <a:solidFill>
                <a:schemeClr val="bg2">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1" name="Freeform 5"/>
          <p:cNvSpPr/>
          <p:nvPr/>
        </p:nvSpPr>
        <p:spPr bwMode="auto">
          <a:xfrm flipH="1">
            <a:off x="1633618" y="1556627"/>
            <a:ext cx="708422" cy="81821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3"/>
          </a:solidFill>
          <a:ln>
            <a:noFill/>
          </a:ln>
        </p:spPr>
        <p:txBody>
          <a:bodyPr lIns="68580" tIns="34290" rIns="68580" bIns="34290" anchor="ctr"/>
          <a:lstStyle/>
          <a:p>
            <a:pPr>
              <a:spcBef>
                <a:spcPts val="0"/>
              </a:spcBef>
              <a:spcAft>
                <a:spcPts val="0"/>
              </a:spcAft>
              <a:defRPr/>
            </a:pPr>
            <a:endParaRPr lang="en-US" sz="1500" dirty="0">
              <a:solidFill>
                <a:schemeClr val="bg1"/>
              </a:solidFill>
              <a:cs typeface="+mn-ea"/>
              <a:sym typeface="+mn-lt"/>
            </a:endParaRPr>
          </a:p>
        </p:txBody>
      </p:sp>
      <p:sp>
        <p:nvSpPr>
          <p:cNvPr id="32" name="TextBox 31"/>
          <p:cNvSpPr txBox="1">
            <a:spLocks noChangeArrowheads="1"/>
          </p:cNvSpPr>
          <p:nvPr/>
        </p:nvSpPr>
        <p:spPr bwMode="auto">
          <a:xfrm>
            <a:off x="2423002" y="1805280"/>
            <a:ext cx="135691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spcAft>
                <a:spcPts val="0"/>
              </a:spcAft>
              <a:defRPr/>
            </a:pPr>
            <a:endParaRPr lang="en-US" altLang="zh-CN" sz="900" dirty="0">
              <a:solidFill>
                <a:schemeClr val="tx1">
                  <a:lumMod val="50000"/>
                  <a:lumOff val="50000"/>
                </a:schemeClr>
              </a:solidFill>
              <a:latin typeface="+mn-lt"/>
              <a:ea typeface="+mn-ea"/>
              <a:cs typeface="+mn-ea"/>
              <a:sym typeface="+mn-lt"/>
            </a:endParaRPr>
          </a:p>
          <a:p>
            <a:pPr algn="l">
              <a:spcAft>
                <a:spcPts val="0"/>
              </a:spcAft>
              <a:defRPr/>
            </a:pPr>
            <a:r>
              <a:rPr lang="zh-CN" altLang="en-US" sz="900" dirty="0">
                <a:solidFill>
                  <a:schemeClr val="tx1">
                    <a:lumMod val="50000"/>
                    <a:lumOff val="50000"/>
                  </a:schemeClr>
                </a:solidFill>
                <a:latin typeface="+mn-lt"/>
                <a:ea typeface="+mn-ea"/>
                <a:cs typeface="+mn-ea"/>
                <a:sym typeface="+mn-lt"/>
              </a:rPr>
              <a:t>所有文字都可以随意更改成您的文字内容 鼠标点击修改的地方</a:t>
            </a:r>
            <a:endParaRPr lang="en-US" altLang="zh-CN" sz="900" dirty="0">
              <a:solidFill>
                <a:schemeClr val="tx1">
                  <a:lumMod val="50000"/>
                  <a:lumOff val="50000"/>
                </a:schemeClr>
              </a:solidFill>
              <a:latin typeface="+mn-lt"/>
              <a:ea typeface="+mn-ea"/>
              <a:cs typeface="+mn-ea"/>
              <a:sym typeface="+mn-lt"/>
            </a:endParaRPr>
          </a:p>
        </p:txBody>
      </p:sp>
      <p:sp>
        <p:nvSpPr>
          <p:cNvPr id="33" name="Text Placeholder 32"/>
          <p:cNvSpPr txBox="1"/>
          <p:nvPr/>
        </p:nvSpPr>
        <p:spPr bwMode="auto">
          <a:xfrm>
            <a:off x="2771800" y="4048708"/>
            <a:ext cx="3865637" cy="50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0"/>
              </a:spcAft>
              <a:defRPr/>
            </a:pPr>
            <a:r>
              <a:rPr lang="zh-CN" altLang="en-US" sz="900" dirty="0">
                <a:solidFill>
                  <a:schemeClr val="tx1">
                    <a:lumMod val="50000"/>
                    <a:lumOff val="50000"/>
                  </a:schemeClr>
                </a:solidFill>
                <a:latin typeface="+mn-lt"/>
                <a:ea typeface="+mn-ea"/>
                <a:cs typeface="+mn-ea"/>
                <a:sym typeface="+mn-lt"/>
              </a:rPr>
              <a:t>所有文字都可以随意更改成您的文字内容 鼠标点击修改的地方所有文字都可以随意更改成您的文字内容 鼠标点击修改的地方所有文字都可以随意更改成您的文字内容 鼠标点击修改的地方</a:t>
            </a:r>
            <a:endParaRPr lang="en-US" altLang="zh-CN" sz="900" dirty="0">
              <a:solidFill>
                <a:schemeClr val="tx1">
                  <a:lumMod val="50000"/>
                  <a:lumOff val="50000"/>
                </a:schemeClr>
              </a:solidFill>
              <a:latin typeface="+mn-lt"/>
              <a:ea typeface="+mn-ea"/>
              <a:cs typeface="+mn-ea"/>
              <a:sym typeface="+mn-lt"/>
            </a:endParaRPr>
          </a:p>
          <a:p>
            <a:pPr>
              <a:spcAft>
                <a:spcPts val="0"/>
              </a:spcAft>
              <a:defRPr/>
            </a:pPr>
            <a:endParaRPr lang="en-US" altLang="zh-CN" sz="900" dirty="0">
              <a:solidFill>
                <a:schemeClr val="tx1">
                  <a:lumMod val="50000"/>
                  <a:lumOff val="50000"/>
                </a:schemeClr>
              </a:solidFill>
              <a:latin typeface="+mn-lt"/>
              <a:ea typeface="+mn-ea"/>
              <a:cs typeface="+mn-ea"/>
              <a:sym typeface="+mn-lt"/>
            </a:endParaRPr>
          </a:p>
        </p:txBody>
      </p:sp>
      <p:grpSp>
        <p:nvGrpSpPr>
          <p:cNvPr id="3" name="Group 16"/>
          <p:cNvGrpSpPr/>
          <p:nvPr/>
        </p:nvGrpSpPr>
        <p:grpSpPr bwMode="auto">
          <a:xfrm>
            <a:off x="3092133" y="1523280"/>
            <a:ext cx="3227785" cy="2429625"/>
            <a:chOff x="3200238" y="2031113"/>
            <a:chExt cx="4303307" cy="3238214"/>
          </a:xfrm>
        </p:grpSpPr>
        <p:grpSp>
          <p:nvGrpSpPr>
            <p:cNvPr id="4" name="Group 3"/>
            <p:cNvGrpSpPr/>
            <p:nvPr/>
          </p:nvGrpSpPr>
          <p:grpSpPr bwMode="auto">
            <a:xfrm>
              <a:off x="3200238" y="2031113"/>
              <a:ext cx="4303307" cy="3238214"/>
              <a:chOff x="3366492" y="2204299"/>
              <a:chExt cx="4303307" cy="3238214"/>
            </a:xfrm>
          </p:grpSpPr>
          <p:sp>
            <p:nvSpPr>
              <p:cNvPr id="108563" name="AutoShape 3"/>
              <p:cNvSpPr>
                <a:spLocks noChangeAspect="1" noChangeArrowheads="1" noTextEdit="1"/>
              </p:cNvSpPr>
              <p:nvPr/>
            </p:nvSpPr>
            <p:spPr bwMode="auto">
              <a:xfrm rot="-5400000">
                <a:off x="398789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6" name="Freeform 5"/>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chemeClr val="accent3"/>
              </a:solidFill>
              <a:ln>
                <a:noFill/>
              </a:ln>
            </p:spPr>
            <p:txBody>
              <a:bodyPr/>
              <a:lstStyle/>
              <a:p>
                <a:pPr>
                  <a:spcBef>
                    <a:spcPts val="0"/>
                  </a:spcBef>
                  <a:spcAft>
                    <a:spcPts val="0"/>
                  </a:spcAft>
                  <a:defRPr/>
                </a:pPr>
                <a:endParaRPr lang="en-US">
                  <a:cs typeface="+mn-ea"/>
                  <a:sym typeface="+mn-lt"/>
                </a:endParaRPr>
              </a:p>
            </p:txBody>
          </p:sp>
          <p:sp>
            <p:nvSpPr>
              <p:cNvPr id="7" name="Freeform 6"/>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4"/>
              </a:solidFill>
              <a:ln>
                <a:noFill/>
              </a:ln>
            </p:spPr>
            <p:txBody>
              <a:bodyPr/>
              <a:lstStyle/>
              <a:p>
                <a:pPr>
                  <a:spcBef>
                    <a:spcPts val="0"/>
                  </a:spcBef>
                  <a:spcAft>
                    <a:spcPts val="0"/>
                  </a:spcAft>
                  <a:defRPr/>
                </a:pPr>
                <a:endParaRPr lang="en-US">
                  <a:cs typeface="+mn-ea"/>
                  <a:sym typeface="+mn-lt"/>
                </a:endParaRPr>
              </a:p>
            </p:txBody>
          </p:sp>
          <p:sp>
            <p:nvSpPr>
              <p:cNvPr id="8" name="Freeform 7"/>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cs typeface="+mn-ea"/>
                  <a:sym typeface="+mn-lt"/>
                </a:endParaRPr>
              </a:p>
            </p:txBody>
          </p:sp>
          <p:sp>
            <p:nvSpPr>
              <p:cNvPr id="9" name="Freeform 8"/>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chemeClr val="accent3"/>
              </a:solidFill>
              <a:ln>
                <a:noFill/>
              </a:ln>
            </p:spPr>
            <p:txBody>
              <a:bodyPr/>
              <a:lstStyle/>
              <a:p>
                <a:pPr>
                  <a:spcBef>
                    <a:spcPts val="0"/>
                  </a:spcBef>
                  <a:spcAft>
                    <a:spcPts val="0"/>
                  </a:spcAft>
                  <a:defRPr/>
                </a:pPr>
                <a:endParaRPr lang="en-US">
                  <a:cs typeface="+mn-ea"/>
                  <a:sym typeface="+mn-lt"/>
                </a:endParaRPr>
              </a:p>
            </p:txBody>
          </p:sp>
          <p:sp>
            <p:nvSpPr>
              <p:cNvPr id="10" name="Freeform 9"/>
              <p:cNvSpPr/>
              <p:nvPr/>
            </p:nvSpPr>
            <p:spPr bwMode="auto">
              <a:xfrm rot="16200000">
                <a:off x="3030764"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chemeClr val="accent2"/>
              </a:solidFill>
              <a:ln>
                <a:noFill/>
              </a:ln>
            </p:spPr>
            <p:txBody>
              <a:bodyPr/>
              <a:lstStyle/>
              <a:p>
                <a:pPr>
                  <a:spcBef>
                    <a:spcPts val="0"/>
                  </a:spcBef>
                  <a:spcAft>
                    <a:spcPts val="0"/>
                  </a:spcAft>
                  <a:defRPr/>
                </a:pPr>
                <a:endParaRPr lang="en-US">
                  <a:cs typeface="+mn-ea"/>
                  <a:sym typeface="+mn-lt"/>
                </a:endParaRPr>
              </a:p>
            </p:txBody>
          </p:sp>
          <p:sp>
            <p:nvSpPr>
              <p:cNvPr id="11" name="Freeform 10"/>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chemeClr val="accent3"/>
              </a:solidFill>
              <a:ln>
                <a:noFill/>
              </a:ln>
            </p:spPr>
            <p:txBody>
              <a:bodyPr/>
              <a:lstStyle/>
              <a:p>
                <a:pPr>
                  <a:spcBef>
                    <a:spcPts val="0"/>
                  </a:spcBef>
                  <a:spcAft>
                    <a:spcPts val="0"/>
                  </a:spcAft>
                  <a:defRPr/>
                </a:pPr>
                <a:endParaRPr lang="en-US">
                  <a:cs typeface="+mn-ea"/>
                  <a:sym typeface="+mn-lt"/>
                </a:endParaRPr>
              </a:p>
            </p:txBody>
          </p:sp>
          <p:sp>
            <p:nvSpPr>
              <p:cNvPr id="12" name="Freeform 11"/>
              <p:cNvSpPr/>
              <p:nvPr/>
            </p:nvSpPr>
            <p:spPr bwMode="auto">
              <a:xfrm rot="16200000">
                <a:off x="4099846" y="441073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cs typeface="+mn-ea"/>
                  <a:sym typeface="+mn-lt"/>
                </a:endParaRPr>
              </a:p>
            </p:txBody>
          </p:sp>
          <p:sp>
            <p:nvSpPr>
              <p:cNvPr id="13" name="Freeform 12"/>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chemeClr val="accent3"/>
              </a:solidFill>
              <a:ln>
                <a:noFill/>
              </a:ln>
            </p:spPr>
            <p:txBody>
              <a:bodyPr/>
              <a:lstStyle/>
              <a:p>
                <a:pPr>
                  <a:spcBef>
                    <a:spcPts val="0"/>
                  </a:spcBef>
                  <a:spcAft>
                    <a:spcPts val="0"/>
                  </a:spcAft>
                  <a:defRPr/>
                </a:pPr>
                <a:endParaRPr lang="en-US">
                  <a:cs typeface="+mn-ea"/>
                  <a:sym typeface="+mn-lt"/>
                </a:endParaRPr>
              </a:p>
            </p:txBody>
          </p:sp>
          <p:sp>
            <p:nvSpPr>
              <p:cNvPr id="14" name="Freeform 13"/>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chemeClr val="accent2"/>
              </a:solidFill>
              <a:ln>
                <a:noFill/>
              </a:ln>
            </p:spPr>
            <p:txBody>
              <a:bodyPr/>
              <a:lstStyle/>
              <a:p>
                <a:pPr>
                  <a:spcBef>
                    <a:spcPts val="0"/>
                  </a:spcBef>
                  <a:spcAft>
                    <a:spcPts val="0"/>
                  </a:spcAft>
                  <a:defRPr/>
                </a:pPr>
                <a:endParaRPr lang="en-US">
                  <a:cs typeface="+mn-ea"/>
                  <a:sym typeface="+mn-lt"/>
                </a:endParaRPr>
              </a:p>
            </p:txBody>
          </p:sp>
          <p:sp>
            <p:nvSpPr>
              <p:cNvPr id="15" name="Freeform 14"/>
              <p:cNvSpPr/>
              <p:nvPr/>
            </p:nvSpPr>
            <p:spPr bwMode="auto">
              <a:xfrm rot="16200000">
                <a:off x="5568143"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2"/>
              </a:solidFill>
              <a:ln>
                <a:noFill/>
              </a:ln>
            </p:spPr>
            <p:txBody>
              <a:bodyPr/>
              <a:lstStyle/>
              <a:p>
                <a:pPr>
                  <a:spcBef>
                    <a:spcPts val="0"/>
                  </a:spcBef>
                  <a:spcAft>
                    <a:spcPts val="0"/>
                  </a:spcAft>
                  <a:defRPr/>
                </a:pPr>
                <a:endParaRPr lang="en-US">
                  <a:cs typeface="+mn-ea"/>
                  <a:sym typeface="+mn-lt"/>
                </a:endParaRPr>
              </a:p>
            </p:txBody>
          </p:sp>
          <p:sp>
            <p:nvSpPr>
              <p:cNvPr id="16" name="Freeform 15"/>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cs typeface="+mn-ea"/>
                  <a:sym typeface="+mn-lt"/>
                </a:endParaRPr>
              </a:p>
            </p:txBody>
          </p:sp>
        </p:grpSp>
        <p:sp>
          <p:nvSpPr>
            <p:cNvPr id="34" name="Freeform 27"/>
            <p:cNvSpPr>
              <a:spLocks noChangeArrowheads="1"/>
            </p:cNvSpPr>
            <p:nvPr/>
          </p:nvSpPr>
          <p:spPr bwMode="auto">
            <a:xfrm>
              <a:off x="3987374" y="3936359"/>
              <a:ext cx="604682" cy="473227"/>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sp>
          <p:nvSpPr>
            <p:cNvPr id="35" name="Freeform 97"/>
            <p:cNvSpPr>
              <a:spLocks noChangeArrowheads="1"/>
            </p:cNvSpPr>
            <p:nvPr/>
          </p:nvSpPr>
          <p:spPr bwMode="auto">
            <a:xfrm>
              <a:off x="5071610" y="2885136"/>
              <a:ext cx="556310" cy="477540"/>
            </a:xfrm>
            <a:custGeom>
              <a:avLst/>
              <a:gdLst>
                <a:gd name="T0" fmla="*/ 257447 w 497"/>
                <a:gd name="T1" fmla="*/ 258948 h 426"/>
                <a:gd name="T2" fmla="*/ 257447 w 497"/>
                <a:gd name="T3" fmla="*/ 258948 h 426"/>
                <a:gd name="T4" fmla="*/ 306698 w 497"/>
                <a:gd name="T5" fmla="*/ 258948 h 426"/>
                <a:gd name="T6" fmla="*/ 306698 w 497"/>
                <a:gd name="T7" fmla="*/ 308271 h 426"/>
                <a:gd name="T8" fmla="*/ 555191 w 497"/>
                <a:gd name="T9" fmla="*/ 308271 h 426"/>
                <a:gd name="T10" fmla="*/ 545117 w 497"/>
                <a:gd name="T11" fmla="*/ 149091 h 426"/>
                <a:gd name="T12" fmla="*/ 495866 w 497"/>
                <a:gd name="T13" fmla="*/ 89679 h 426"/>
                <a:gd name="T14" fmla="*/ 406319 w 497"/>
                <a:gd name="T15" fmla="*/ 89679 h 426"/>
                <a:gd name="T16" fmla="*/ 377216 w 497"/>
                <a:gd name="T17" fmla="*/ 30267 h 426"/>
                <a:gd name="T18" fmla="*/ 335801 w 497"/>
                <a:gd name="T19" fmla="*/ 0 h 426"/>
                <a:gd name="T20" fmla="*/ 217151 w 497"/>
                <a:gd name="T21" fmla="*/ 0 h 426"/>
                <a:gd name="T22" fmla="*/ 188048 w 497"/>
                <a:gd name="T23" fmla="*/ 30267 h 426"/>
                <a:gd name="T24" fmla="*/ 148872 w 497"/>
                <a:gd name="T25" fmla="*/ 89679 h 426"/>
                <a:gd name="T26" fmla="*/ 59325 w 497"/>
                <a:gd name="T27" fmla="*/ 89679 h 426"/>
                <a:gd name="T28" fmla="*/ 10074 w 497"/>
                <a:gd name="T29" fmla="*/ 149091 h 426"/>
                <a:gd name="T30" fmla="*/ 0 w 497"/>
                <a:gd name="T31" fmla="*/ 308271 h 426"/>
                <a:gd name="T32" fmla="*/ 257447 w 497"/>
                <a:gd name="T33" fmla="*/ 308271 h 426"/>
                <a:gd name="T34" fmla="*/ 257447 w 497"/>
                <a:gd name="T35" fmla="*/ 258948 h 426"/>
                <a:gd name="T36" fmla="*/ 208196 w 497"/>
                <a:gd name="T37" fmla="*/ 59412 h 426"/>
                <a:gd name="T38" fmla="*/ 208196 w 497"/>
                <a:gd name="T39" fmla="*/ 59412 h 426"/>
                <a:gd name="T40" fmla="*/ 237299 w 497"/>
                <a:gd name="T41" fmla="*/ 40355 h 426"/>
                <a:gd name="T42" fmla="*/ 317891 w 497"/>
                <a:gd name="T43" fmla="*/ 40355 h 426"/>
                <a:gd name="T44" fmla="*/ 345875 w 497"/>
                <a:gd name="T45" fmla="*/ 59412 h 426"/>
                <a:gd name="T46" fmla="*/ 357068 w 497"/>
                <a:gd name="T47" fmla="*/ 89679 h 426"/>
                <a:gd name="T48" fmla="*/ 198122 w 497"/>
                <a:gd name="T49" fmla="*/ 89679 h 426"/>
                <a:gd name="T50" fmla="*/ 208196 w 497"/>
                <a:gd name="T51" fmla="*/ 59412 h 426"/>
                <a:gd name="T52" fmla="*/ 306698 w 497"/>
                <a:gd name="T53" fmla="*/ 397950 h 426"/>
                <a:gd name="T54" fmla="*/ 306698 w 497"/>
                <a:gd name="T55" fmla="*/ 397950 h 426"/>
                <a:gd name="T56" fmla="*/ 257447 w 497"/>
                <a:gd name="T57" fmla="*/ 397950 h 426"/>
                <a:gd name="T58" fmla="*/ 257447 w 497"/>
                <a:gd name="T59" fmla="*/ 338538 h 426"/>
                <a:gd name="T60" fmla="*/ 10074 w 497"/>
                <a:gd name="T61" fmla="*/ 338538 h 426"/>
                <a:gd name="T62" fmla="*/ 19029 w 497"/>
                <a:gd name="T63" fmla="*/ 427096 h 426"/>
                <a:gd name="T64" fmla="*/ 69399 w 497"/>
                <a:gd name="T65" fmla="*/ 476419 h 426"/>
                <a:gd name="T66" fmla="*/ 485792 w 497"/>
                <a:gd name="T67" fmla="*/ 476419 h 426"/>
                <a:gd name="T68" fmla="*/ 535043 w 497"/>
                <a:gd name="T69" fmla="*/ 427096 h 426"/>
                <a:gd name="T70" fmla="*/ 545117 w 497"/>
                <a:gd name="T71" fmla="*/ 338538 h 426"/>
                <a:gd name="T72" fmla="*/ 306698 w 497"/>
                <a:gd name="T73" fmla="*/ 338538 h 426"/>
                <a:gd name="T74" fmla="*/ 306698 w 497"/>
                <a:gd name="T75" fmla="*/ 397950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sp>
          <p:nvSpPr>
            <p:cNvPr id="36" name="Freeform 116"/>
            <p:cNvSpPr>
              <a:spLocks noChangeArrowheads="1"/>
            </p:cNvSpPr>
            <p:nvPr/>
          </p:nvSpPr>
          <p:spPr bwMode="auto">
            <a:xfrm>
              <a:off x="6194390" y="3947764"/>
              <a:ext cx="433260" cy="450415"/>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grpSp>
      <p:sp>
        <p:nvSpPr>
          <p:cNvPr id="37" name="Freeform 27"/>
          <p:cNvSpPr>
            <a:spLocks noChangeArrowheads="1"/>
          </p:cNvSpPr>
          <p:nvPr/>
        </p:nvSpPr>
        <p:spPr bwMode="auto">
          <a:xfrm>
            <a:off x="1782445" y="1773389"/>
            <a:ext cx="453629" cy="354916"/>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8580" tIns="34290" rIns="68580" bIns="34290" anchor="ctr"/>
          <a:lstStyle/>
          <a:p>
            <a:endParaRPr lang="zh-CN" altLang="en-US">
              <a:cs typeface="+mn-ea"/>
              <a:sym typeface="+mn-lt"/>
            </a:endParaRPr>
          </a:p>
        </p:txBody>
      </p:sp>
      <p:sp>
        <p:nvSpPr>
          <p:cNvPr id="38" name="Text Placeholder 2"/>
          <p:cNvSpPr txBox="1"/>
          <p:nvPr/>
        </p:nvSpPr>
        <p:spPr>
          <a:xfrm>
            <a:off x="2400381" y="1674638"/>
            <a:ext cx="1735931" cy="285838"/>
          </a:xfrm>
          <a:prstGeom prst="rect">
            <a:avLst/>
          </a:prstGeom>
        </p:spPr>
        <p:txBody>
          <a:bodyPr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456565">
              <a:spcAft>
                <a:spcPts val="0"/>
              </a:spcAft>
              <a:defRPr/>
            </a:pPr>
            <a:r>
              <a:rPr lang="zh-CN" altLang="en-US" dirty="0">
                <a:solidFill>
                  <a:schemeClr val="tx1">
                    <a:lumMod val="75000"/>
                    <a:lumOff val="25000"/>
                  </a:schemeClr>
                </a:solidFill>
                <a:latin typeface="+mn-lt"/>
                <a:cs typeface="+mn-ea"/>
                <a:sym typeface="+mn-lt"/>
              </a:rPr>
              <a:t>请在这里输入标题</a:t>
            </a:r>
            <a:endParaRPr lang="en-AU" altLang="zh-CN" dirty="0">
              <a:solidFill>
                <a:schemeClr val="tx1">
                  <a:lumMod val="75000"/>
                  <a:lumOff val="25000"/>
                </a:schemeClr>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356" y="1878597"/>
            <a:ext cx="3238644" cy="2109954"/>
          </a:xfrm>
          <a:custGeom>
            <a:avLst/>
            <a:gdLst>
              <a:gd name="connsiteX0" fmla="*/ 0 w 4338588"/>
              <a:gd name="connsiteY0" fmla="*/ 0 h 2813272"/>
              <a:gd name="connsiteX1" fmla="*/ 4338588 w 4338588"/>
              <a:gd name="connsiteY1" fmla="*/ 0 h 2813272"/>
              <a:gd name="connsiteX2" fmla="*/ 4338588 w 4338588"/>
              <a:gd name="connsiteY2" fmla="*/ 2813272 h 2813272"/>
              <a:gd name="connsiteX3" fmla="*/ 0 w 4338588"/>
              <a:gd name="connsiteY3" fmla="*/ 2813272 h 2813272"/>
            </a:gdLst>
            <a:ahLst/>
            <a:cxnLst>
              <a:cxn ang="0">
                <a:pos x="connsiteX0" y="connsiteY0"/>
              </a:cxn>
              <a:cxn ang="0">
                <a:pos x="connsiteX1" y="connsiteY1"/>
              </a:cxn>
              <a:cxn ang="0">
                <a:pos x="connsiteX2" y="connsiteY2"/>
              </a:cxn>
              <a:cxn ang="0">
                <a:pos x="connsiteX3" y="connsiteY3"/>
              </a:cxn>
            </a:cxnLst>
            <a:rect l="l" t="t" r="r" b="b"/>
            <a:pathLst>
              <a:path w="4338588" h="2813272">
                <a:moveTo>
                  <a:pt x="0" y="0"/>
                </a:moveTo>
                <a:lnTo>
                  <a:pt x="4338588" y="0"/>
                </a:lnTo>
                <a:lnTo>
                  <a:pt x="4338588" y="2813272"/>
                </a:lnTo>
                <a:lnTo>
                  <a:pt x="0" y="2813272"/>
                </a:lnTo>
                <a:close/>
              </a:path>
            </a:pathLst>
          </a:cu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871" y="1493457"/>
            <a:ext cx="4703544" cy="3045545"/>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5944365" y="2341284"/>
            <a:ext cx="1800494" cy="415498"/>
          </a:xfrm>
          <a:prstGeom prst="rect">
            <a:avLst/>
          </a:prstGeom>
          <a:noFill/>
        </p:spPr>
        <p:txBody>
          <a:bodyPr wrap="none" rtlCol="0">
            <a:spAutoFit/>
          </a:bodyPr>
          <a:lstStyle/>
          <a:p>
            <a:pPr algn="r"/>
            <a:r>
              <a:rPr lang="zh-CN" altLang="en-US" sz="2100" b="1" dirty="0">
                <a:solidFill>
                  <a:schemeClr val="bg2">
                    <a:lumMod val="50000"/>
                  </a:schemeClr>
                </a:solidFill>
                <a:cs typeface="+mn-ea"/>
                <a:sym typeface="+mn-lt"/>
              </a:rPr>
              <a:t>目前发展状况</a:t>
            </a:r>
          </a:p>
        </p:txBody>
      </p:sp>
      <p:sp>
        <p:nvSpPr>
          <p:cNvPr id="7" name="文本框 6"/>
          <p:cNvSpPr txBox="1"/>
          <p:nvPr/>
        </p:nvSpPr>
        <p:spPr>
          <a:xfrm>
            <a:off x="5990532" y="2733699"/>
            <a:ext cx="1824281" cy="1285737"/>
          </a:xfrm>
          <a:prstGeom prst="rect">
            <a:avLst/>
          </a:prstGeom>
          <a:noFill/>
        </p:spPr>
        <p:txBody>
          <a:bodyPr wrap="square" rtlCol="0">
            <a:spAutoFit/>
          </a:bodyPr>
          <a:lstStyle/>
          <a:p>
            <a:pPr algn="just">
              <a:lnSpc>
                <a:spcPct val="120000"/>
              </a:lnSpc>
            </a:pPr>
            <a:r>
              <a:rPr lang="zh-CN" altLang="en-US" sz="825" dirty="0">
                <a:solidFill>
                  <a:schemeClr val="bg2">
                    <a:lumMod val="50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AU" altLang="zh-CN" sz="825" dirty="0">
              <a:solidFill>
                <a:schemeClr val="bg2">
                  <a:lumMod val="50000"/>
                </a:schemeClr>
              </a:solidFill>
              <a:cs typeface="+mn-ea"/>
              <a:sym typeface="+mn-lt"/>
            </a:endParaRPr>
          </a:p>
          <a:p>
            <a:pPr algn="just">
              <a:lnSpc>
                <a:spcPct val="120000"/>
              </a:lnSpc>
            </a:pPr>
            <a:endParaRPr lang="en-AU" altLang="zh-CN" sz="825" dirty="0">
              <a:solidFill>
                <a:schemeClr val="bg2">
                  <a:lumMod val="50000"/>
                </a:schemeClr>
              </a:solidFill>
              <a:cs typeface="+mn-ea"/>
              <a:sym typeface="+mn-lt"/>
            </a:endParaRPr>
          </a:p>
          <a:p>
            <a:pPr algn="r"/>
            <a:r>
              <a:rPr lang="en-US" altLang="zh-CN" sz="825" dirty="0">
                <a:solidFill>
                  <a:schemeClr val="bg2">
                    <a:lumMod val="50000"/>
                  </a:schemeClr>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21556260">
            <a:off x="1655189" y="2072819"/>
            <a:ext cx="1502850" cy="208555"/>
          </a:xfrm>
          <a:prstGeom prst="rect">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27" name="椭圆 26"/>
          <p:cNvSpPr/>
          <p:nvPr/>
        </p:nvSpPr>
        <p:spPr>
          <a:xfrm rot="1355877">
            <a:off x="2693560" y="1658157"/>
            <a:ext cx="890313" cy="891778"/>
          </a:xfrm>
          <a:prstGeom prst="ellipse">
            <a:avLst/>
          </a:prstGeom>
          <a:solidFill>
            <a:schemeClr val="accent2"/>
          </a:solidFill>
          <a:ln w="635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28" name="椭圆 27"/>
          <p:cNvSpPr/>
          <p:nvPr/>
        </p:nvSpPr>
        <p:spPr>
          <a:xfrm rot="21404579">
            <a:off x="2825647" y="1791505"/>
            <a:ext cx="648690" cy="647700"/>
          </a:xfrm>
          <a:prstGeom prst="ellipse">
            <a:avLst/>
          </a:prstGeom>
          <a:solidFill>
            <a:sysClr val="window" lastClr="FFFFFF"/>
          </a:solidFill>
          <a:ln w="25400" cap="flat" cmpd="sng" algn="ctr">
            <a:noFill/>
            <a:prstDash val="solid"/>
          </a:ln>
          <a:effectLst/>
        </p:spPr>
        <p:txBody>
          <a:bodyPr lIns="0" tIns="0" rIns="80975" bIns="0" anchor="ctr"/>
          <a:lstStyle/>
          <a:p>
            <a:pPr>
              <a:defRPr/>
            </a:pPr>
            <a:r>
              <a:rPr lang="en-US" altLang="zh-CN" sz="2700" kern="0" dirty="0">
                <a:solidFill>
                  <a:schemeClr val="tx1">
                    <a:lumMod val="65000"/>
                    <a:lumOff val="35000"/>
                  </a:schemeClr>
                </a:solidFill>
                <a:cs typeface="+mn-ea"/>
                <a:sym typeface="+mn-lt"/>
              </a:rPr>
              <a:t>A</a:t>
            </a:r>
            <a:endParaRPr lang="zh-CN" altLang="en-US" sz="2700" kern="0" dirty="0">
              <a:solidFill>
                <a:schemeClr val="tx1">
                  <a:lumMod val="65000"/>
                  <a:lumOff val="35000"/>
                </a:schemeClr>
              </a:solidFill>
              <a:cs typeface="+mn-ea"/>
              <a:sym typeface="+mn-lt"/>
            </a:endParaRPr>
          </a:p>
        </p:txBody>
      </p:sp>
      <p:sp>
        <p:nvSpPr>
          <p:cNvPr id="29" name="矩形 28"/>
          <p:cNvSpPr/>
          <p:nvPr/>
        </p:nvSpPr>
        <p:spPr>
          <a:xfrm rot="21556260">
            <a:off x="3205522" y="2030941"/>
            <a:ext cx="1261745" cy="204643"/>
          </a:xfrm>
          <a:prstGeom prst="rect">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30" name="椭圆 29"/>
          <p:cNvSpPr/>
          <p:nvPr/>
        </p:nvSpPr>
        <p:spPr>
          <a:xfrm rot="1355877">
            <a:off x="4160171" y="1629582"/>
            <a:ext cx="890313" cy="891778"/>
          </a:xfrm>
          <a:prstGeom prst="ellipse">
            <a:avLst/>
          </a:prstGeom>
          <a:solidFill>
            <a:schemeClr val="accent1"/>
          </a:solidFill>
          <a:ln w="635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31" name="椭圆 30"/>
          <p:cNvSpPr/>
          <p:nvPr/>
        </p:nvSpPr>
        <p:spPr>
          <a:xfrm>
            <a:off x="4319667" y="1762931"/>
            <a:ext cx="648691" cy="648891"/>
          </a:xfrm>
          <a:prstGeom prst="ellipse">
            <a:avLst/>
          </a:prstGeom>
          <a:solidFill>
            <a:sysClr val="window" lastClr="FFFFFF"/>
          </a:solidFill>
          <a:ln w="25400" cap="flat" cmpd="sng" algn="ctr">
            <a:noFill/>
            <a:prstDash val="solid"/>
          </a:ln>
          <a:effectLst/>
        </p:spPr>
        <p:txBody>
          <a:bodyPr lIns="0" tIns="0" rIns="80975" bIns="0" anchor="ctr"/>
          <a:lstStyle/>
          <a:p>
            <a:pPr>
              <a:defRPr/>
            </a:pPr>
            <a:r>
              <a:rPr lang="en-US" altLang="zh-CN" sz="2700" kern="0" dirty="0">
                <a:solidFill>
                  <a:schemeClr val="tx1">
                    <a:lumMod val="65000"/>
                    <a:lumOff val="35000"/>
                  </a:schemeClr>
                </a:solidFill>
                <a:cs typeface="+mn-ea"/>
                <a:sym typeface="+mn-lt"/>
              </a:rPr>
              <a:t>B</a:t>
            </a:r>
            <a:endParaRPr lang="zh-CN" altLang="en-US" sz="2700" kern="0" dirty="0">
              <a:solidFill>
                <a:schemeClr val="tx1">
                  <a:lumMod val="65000"/>
                  <a:lumOff val="35000"/>
                </a:schemeClr>
              </a:solidFill>
              <a:cs typeface="+mn-ea"/>
              <a:sym typeface="+mn-lt"/>
            </a:endParaRPr>
          </a:p>
        </p:txBody>
      </p:sp>
      <p:sp>
        <p:nvSpPr>
          <p:cNvPr id="32" name="矩形 31"/>
          <p:cNvSpPr/>
          <p:nvPr/>
        </p:nvSpPr>
        <p:spPr>
          <a:xfrm rot="21556260">
            <a:off x="4683885" y="2002248"/>
            <a:ext cx="891504" cy="202406"/>
          </a:xfrm>
          <a:prstGeom prst="rect">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33" name="椭圆 32"/>
          <p:cNvSpPr/>
          <p:nvPr/>
        </p:nvSpPr>
        <p:spPr>
          <a:xfrm rot="1355877">
            <a:off x="5559212" y="1658155"/>
            <a:ext cx="891503" cy="890588"/>
          </a:xfrm>
          <a:prstGeom prst="ellipse">
            <a:avLst/>
          </a:prstGeom>
          <a:solidFill>
            <a:schemeClr val="accent2"/>
          </a:solidFill>
          <a:ln w="635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34" name="椭圆 33"/>
          <p:cNvSpPr/>
          <p:nvPr/>
        </p:nvSpPr>
        <p:spPr>
          <a:xfrm>
            <a:off x="5724144" y="1790315"/>
            <a:ext cx="647501" cy="648891"/>
          </a:xfrm>
          <a:prstGeom prst="ellipse">
            <a:avLst/>
          </a:prstGeom>
          <a:solidFill>
            <a:sysClr val="window" lastClr="FFFFFF"/>
          </a:solidFill>
          <a:ln w="25400" cap="flat" cmpd="sng" algn="ctr">
            <a:noFill/>
            <a:prstDash val="solid"/>
          </a:ln>
          <a:effectLst/>
        </p:spPr>
        <p:txBody>
          <a:bodyPr lIns="0" tIns="0" rIns="80975" bIns="0" anchor="ctr"/>
          <a:lstStyle/>
          <a:p>
            <a:pPr>
              <a:defRPr/>
            </a:pPr>
            <a:r>
              <a:rPr lang="en-US" altLang="zh-CN" sz="2700" kern="0" dirty="0">
                <a:solidFill>
                  <a:schemeClr val="tx1">
                    <a:lumMod val="65000"/>
                    <a:lumOff val="35000"/>
                  </a:schemeClr>
                </a:solidFill>
                <a:cs typeface="+mn-ea"/>
                <a:sym typeface="+mn-lt"/>
              </a:rPr>
              <a:t>C</a:t>
            </a:r>
            <a:endParaRPr lang="zh-CN" altLang="en-US" sz="2700" kern="0" dirty="0">
              <a:solidFill>
                <a:schemeClr val="tx1">
                  <a:lumMod val="65000"/>
                  <a:lumOff val="35000"/>
                </a:schemeClr>
              </a:solidFill>
              <a:cs typeface="+mn-ea"/>
              <a:sym typeface="+mn-lt"/>
            </a:endParaRPr>
          </a:p>
        </p:txBody>
      </p:sp>
      <p:sp>
        <p:nvSpPr>
          <p:cNvPr id="35" name="右箭头 34"/>
          <p:cNvSpPr/>
          <p:nvPr/>
        </p:nvSpPr>
        <p:spPr>
          <a:xfrm rot="21584426">
            <a:off x="6145933" y="1898689"/>
            <a:ext cx="1628504" cy="414183"/>
          </a:xfrm>
          <a:prstGeom prst="rightArrow">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16" name="TextBox 41"/>
          <p:cNvSpPr txBox="1"/>
          <p:nvPr/>
        </p:nvSpPr>
        <p:spPr>
          <a:xfrm>
            <a:off x="2376434" y="2824495"/>
            <a:ext cx="1568871" cy="789427"/>
          </a:xfrm>
          <a:prstGeom prst="rect">
            <a:avLst/>
          </a:prstGeom>
          <a:noFill/>
        </p:spPr>
        <p:txBody>
          <a:bodyPr wrap="square" lIns="68559" tIns="34280" rIns="68559" bIns="34280">
            <a:spAutoFit/>
          </a:bodyPr>
          <a:lstStyle>
            <a:defPPr>
              <a:defRPr lang="zh-CN"/>
            </a:defPPr>
            <a:lvl1pPr marR="0" lvl="0" indent="0" defTabSz="0">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r>
              <a:rPr lang="zh-CN" altLang="en-US" sz="90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7" name="TextBox 41"/>
          <p:cNvSpPr txBox="1"/>
          <p:nvPr/>
        </p:nvSpPr>
        <p:spPr>
          <a:xfrm>
            <a:off x="3902952" y="2824495"/>
            <a:ext cx="1568871" cy="789427"/>
          </a:xfrm>
          <a:prstGeom prst="rect">
            <a:avLst/>
          </a:prstGeom>
          <a:noFill/>
        </p:spPr>
        <p:txBody>
          <a:bodyPr wrap="square" lIns="68559" tIns="34280" rIns="68559" bIns="34280">
            <a:spAutoFit/>
          </a:bodyPr>
          <a:lstStyle>
            <a:defPPr>
              <a:defRPr lang="zh-CN"/>
            </a:defPPr>
            <a:lvl1pPr marR="0" lvl="0" indent="0" defTabSz="0">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r>
              <a:rPr lang="zh-CN" altLang="en-US" sz="90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8" name="TextBox 41"/>
          <p:cNvSpPr txBox="1"/>
          <p:nvPr/>
        </p:nvSpPr>
        <p:spPr>
          <a:xfrm>
            <a:off x="5414654" y="2824495"/>
            <a:ext cx="1568871" cy="789427"/>
          </a:xfrm>
          <a:prstGeom prst="rect">
            <a:avLst/>
          </a:prstGeom>
          <a:noFill/>
        </p:spPr>
        <p:txBody>
          <a:bodyPr wrap="square" lIns="68559" tIns="34280" rIns="68559" bIns="34280">
            <a:spAutoFit/>
          </a:bodyPr>
          <a:lstStyle>
            <a:defPPr>
              <a:defRPr lang="zh-CN"/>
            </a:defPPr>
            <a:lvl1pPr marR="0" lvl="0" indent="0" defTabSz="0">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r>
              <a:rPr lang="zh-CN" altLang="en-US" sz="90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ppt_w/2"/>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ppt_x</p:attrName>
                                        </p:attrNameLst>
                                      </p:cBhvr>
                                      <p:tavLst>
                                        <p:tav tm="0">
                                          <p:val>
                                            <p:strVal val="#ppt_x-#ppt_w/2"/>
                                          </p:val>
                                        </p:tav>
                                        <p:tav tm="100000">
                                          <p:val>
                                            <p:strVal val="#ppt_x"/>
                                          </p:val>
                                        </p:tav>
                                      </p:tavLst>
                                    </p:anim>
                                    <p:anim calcmode="lin" valueType="num">
                                      <p:cBhvr>
                                        <p:cTn id="30" dur="500" fill="hold"/>
                                        <p:tgtEl>
                                          <p:spTgt spid="29"/>
                                        </p:tgtEl>
                                        <p:attrNameLst>
                                          <p:attrName>ppt_y</p:attrName>
                                        </p:attrNameLst>
                                      </p:cBhvr>
                                      <p:tavLst>
                                        <p:tav tm="0">
                                          <p:val>
                                            <p:strVal val="#ppt_y"/>
                                          </p:val>
                                        </p:tav>
                                        <p:tav tm="100000">
                                          <p:val>
                                            <p:strVal val="#ppt_y"/>
                                          </p:val>
                                        </p:tav>
                                      </p:tavLst>
                                    </p:anim>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1"/>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50" dur="1000" fill="hold"/>
                                        <p:tgtEl>
                                          <p:spTgt spid="3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0"/>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0" dur="1000" fill="hold"/>
                                        <p:tgtEl>
                                          <p:spTgt spid="1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ppt_x</p:attrName>
                                        </p:attrNameLst>
                                      </p:cBhvr>
                                      <p:tavLst>
                                        <p:tav tm="0">
                                          <p:val>
                                            <p:strVal val="#ppt_x-#ppt_w/2"/>
                                          </p:val>
                                        </p:tav>
                                        <p:tav tm="100000">
                                          <p:val>
                                            <p:strVal val="#ppt_x"/>
                                          </p:val>
                                        </p:tav>
                                      </p:tavLst>
                                    </p:anim>
                                    <p:anim calcmode="lin" valueType="num">
                                      <p:cBhvr>
                                        <p:cTn id="70" dur="500" fill="hold"/>
                                        <p:tgtEl>
                                          <p:spTgt spid="32"/>
                                        </p:tgtEl>
                                        <p:attrNameLst>
                                          <p:attrName>ppt_y</p:attrName>
                                        </p:attrNameLst>
                                      </p:cBhvr>
                                      <p:tavLst>
                                        <p:tav tm="0">
                                          <p:val>
                                            <p:strVal val="#ppt_y"/>
                                          </p:val>
                                        </p:tav>
                                        <p:tav tm="100000">
                                          <p:val>
                                            <p:strVal val="#ppt_y"/>
                                          </p:val>
                                        </p:tav>
                                      </p:tavLst>
                                    </p:anim>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Horizontal)">
                                      <p:cBhvr>
                                        <p:cTn id="77" dur="500"/>
                                        <p:tgtEl>
                                          <p:spTgt spid="34"/>
                                        </p:tgtEl>
                                      </p:cBhvr>
                                    </p:animEffect>
                                  </p:childTnLst>
                                </p:cTn>
                              </p:par>
                              <p:par>
                                <p:cTn id="78" presetID="16" presetClass="entr" presetSubtype="2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inHorizontal)">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in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ppt_x</p:attrName>
                                        </p:attrNameLst>
                                      </p:cBhvr>
                                      <p:tavLst>
                                        <p:tav tm="0">
                                          <p:val>
                                            <p:strVal val="#ppt_x-#ppt_w/2"/>
                                          </p:val>
                                        </p:tav>
                                        <p:tav tm="100000">
                                          <p:val>
                                            <p:strVal val="#ppt_x"/>
                                          </p:val>
                                        </p:tav>
                                      </p:tavLst>
                                    </p:anim>
                                    <p:anim calcmode="lin" valueType="num">
                                      <p:cBhvr>
                                        <p:cTn id="91" dur="500" fill="hold"/>
                                        <p:tgtEl>
                                          <p:spTgt spid="35"/>
                                        </p:tgtEl>
                                        <p:attrNameLst>
                                          <p:attrName>ppt_y</p:attrName>
                                        </p:attrNameLst>
                                      </p:cBhvr>
                                      <p:tavLst>
                                        <p:tav tm="0">
                                          <p:val>
                                            <p:strVal val="#ppt_y"/>
                                          </p:val>
                                        </p:tav>
                                        <p:tav tm="100000">
                                          <p:val>
                                            <p:strVal val="#ppt_y"/>
                                          </p:val>
                                        </p:tav>
                                      </p:tavLst>
                                    </p:anim>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306395" y="2089754"/>
            <a:ext cx="136957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2400" dirty="0">
                <a:solidFill>
                  <a:schemeClr val="bg1"/>
                </a:solidFill>
                <a:latin typeface="+mn-lt"/>
                <a:ea typeface="+mn-ea"/>
                <a:cs typeface="+mn-ea"/>
                <a:sym typeface="+mn-lt"/>
              </a:rPr>
              <a:t>工作体会</a:t>
            </a:r>
            <a:endParaRPr lang="zh-CN" altLang="en-US" dirty="0">
              <a:solidFill>
                <a:schemeClr val="bg1"/>
              </a:solidFill>
              <a:latin typeface="+mn-lt"/>
              <a:ea typeface="+mn-ea"/>
              <a:cs typeface="+mn-ea"/>
              <a:sym typeface="+mn-lt"/>
            </a:endParaRPr>
          </a:p>
        </p:txBody>
      </p:sp>
      <p:sp>
        <p:nvSpPr>
          <p:cNvPr id="17" name="TextBox 1"/>
          <p:cNvSpPr txBox="1">
            <a:spLocks noChangeArrowheads="1"/>
          </p:cNvSpPr>
          <p:nvPr/>
        </p:nvSpPr>
        <p:spPr bwMode="auto">
          <a:xfrm>
            <a:off x="4289610" y="2660160"/>
            <a:ext cx="2430901" cy="4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256111" y="2065919"/>
            <a:ext cx="1068818" cy="1068817"/>
            <a:chOff x="4353170" y="1223943"/>
            <a:chExt cx="1068877" cy="1068876"/>
          </a:xfrm>
        </p:grpSpPr>
        <p:sp>
          <p:nvSpPr>
            <p:cNvPr id="11" name="Freeform: Shape 2"/>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solidFill>
                  <a:schemeClr val="bg1"/>
                </a:solidFill>
                <a:cs typeface="+mn-ea"/>
                <a:sym typeface="+mn-lt"/>
              </a:endParaRPr>
            </a:p>
          </p:txBody>
        </p:sp>
        <p:sp>
          <p:nvSpPr>
            <p:cNvPr id="12" name="Freeform: Shape 9"/>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chemeClr val="bg1"/>
                  </a:solidFill>
                  <a:cs typeface="+mn-ea"/>
                  <a:sym typeface="+mn-lt"/>
                </a:rPr>
                <a:t>03</a:t>
              </a:r>
              <a:endParaRPr lang="id-ID" sz="32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4226338" y="2470095"/>
            <a:ext cx="667452" cy="695198"/>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tx1">
              <a:lumMod val="60000"/>
              <a:lumOff val="40000"/>
            </a:schemeClr>
          </a:solidFill>
          <a:ln w="12700" cap="flat">
            <a:noFill/>
            <a:miter lim="400000"/>
          </a:ln>
          <a:effectLst/>
        </p:spPr>
        <p:txBody>
          <a:bodyPr wrap="square" lIns="26781" tIns="26781" rIns="26781" bIns="26781" numCol="1"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endParaRPr sz="900">
              <a:cs typeface="+mn-ea"/>
              <a:sym typeface="+mn-lt"/>
            </a:endParaRPr>
          </a:p>
        </p:txBody>
      </p:sp>
      <p:grpSp>
        <p:nvGrpSpPr>
          <p:cNvPr id="2" name="组合 1"/>
          <p:cNvGrpSpPr/>
          <p:nvPr/>
        </p:nvGrpSpPr>
        <p:grpSpPr>
          <a:xfrm>
            <a:off x="1181200" y="1223146"/>
            <a:ext cx="6771224" cy="3122543"/>
            <a:chOff x="1180153" y="1221936"/>
            <a:chExt cx="6773314" cy="3123506"/>
          </a:xfrm>
        </p:grpSpPr>
        <p:sp>
          <p:nvSpPr>
            <p:cNvPr id="32" name="任意多边形: 形状 31"/>
            <p:cNvSpPr/>
            <p:nvPr/>
          </p:nvSpPr>
          <p:spPr>
            <a:xfrm rot="3042067" flipH="1">
              <a:off x="5461304" y="2325950"/>
              <a:ext cx="580638" cy="580226"/>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5"/>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33" name="任意多边形: 形状 32"/>
            <p:cNvSpPr/>
            <p:nvPr/>
          </p:nvSpPr>
          <p:spPr>
            <a:xfrm rot="18557933">
              <a:off x="3079878" y="2325950"/>
              <a:ext cx="580638" cy="580226"/>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2"/>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34" name="任意多边形: 形状 33"/>
            <p:cNvSpPr/>
            <p:nvPr/>
          </p:nvSpPr>
          <p:spPr>
            <a:xfrm rot="19974801" flipH="1" flipV="1">
              <a:off x="5249220" y="3263352"/>
              <a:ext cx="580638" cy="580226"/>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6"/>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35" name="任意多边形: 形状 34"/>
            <p:cNvSpPr/>
            <p:nvPr/>
          </p:nvSpPr>
          <p:spPr>
            <a:xfrm rot="1625199" flipV="1">
              <a:off x="3309661" y="3236306"/>
              <a:ext cx="580638" cy="580226"/>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1"/>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36" name="任意多边形: 形状 35"/>
            <p:cNvSpPr/>
            <p:nvPr/>
          </p:nvSpPr>
          <p:spPr>
            <a:xfrm rot="21540000" flipH="1">
              <a:off x="4828683" y="1442647"/>
              <a:ext cx="580638" cy="580226"/>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4"/>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37" name="任意多边形: 形状 36"/>
            <p:cNvSpPr/>
            <p:nvPr/>
          </p:nvSpPr>
          <p:spPr>
            <a:xfrm rot="60000">
              <a:off x="3701707" y="1442647"/>
              <a:ext cx="580638" cy="580226"/>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3"/>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38" name="矩形 37"/>
            <p:cNvSpPr/>
            <p:nvPr/>
          </p:nvSpPr>
          <p:spPr>
            <a:xfrm>
              <a:off x="5782181" y="1557257"/>
              <a:ext cx="1437848" cy="251052"/>
            </a:xfrm>
            <a:prstGeom prst="rect">
              <a:avLst/>
            </a:prstGeom>
            <a:noFill/>
            <a:ln w="12700" cap="flat">
              <a:noFill/>
              <a:prstDash val="sysDot"/>
              <a:miter lim="400000"/>
            </a:ln>
            <a:effectLst/>
          </p:spPr>
          <p:txBody>
            <a:bodyPr wrap="square" lIns="0" tIns="0" rIns="0" bIns="0" numCol="1" anchor="t">
              <a:noAutofit/>
            </a:bodyPr>
            <a:lstStyle>
              <a:lvl1pPr algn="r" defTabSz="584200">
                <a:lnSpc>
                  <a:spcPct val="120000"/>
                </a:lnSpc>
                <a:spcBef>
                  <a:spcPts val="1000"/>
                </a:spcBef>
                <a:defRPr sz="1600">
                  <a:solidFill>
                    <a:srgbClr val="4D4D4D"/>
                  </a:solidFill>
                </a:defRPr>
              </a:lvl1pPr>
            </a:lstStyle>
            <a:p>
              <a:pPr algn="l">
                <a:lnSpc>
                  <a:spcPct val="150000"/>
                </a:lnSpc>
                <a:spcBef>
                  <a:spcPts val="0"/>
                </a:spcBef>
                <a:defRPr sz="1800">
                  <a:solidFill>
                    <a:srgbClr val="000000"/>
                  </a:solidFill>
                </a:defRPr>
              </a:pPr>
              <a:r>
                <a:rPr lang="zh-CN" altLang="en-US" sz="900">
                  <a:solidFill>
                    <a:schemeClr val="tx1"/>
                  </a:solidFill>
                  <a:cs typeface="+mn-ea"/>
                  <a:sym typeface="+mn-lt"/>
                </a:rPr>
                <a:t>此部分内容作为文字排版占位显示</a:t>
              </a:r>
            </a:p>
            <a:p>
              <a:pPr algn="l">
                <a:lnSpc>
                  <a:spcPct val="150000"/>
                </a:lnSpc>
                <a:spcBef>
                  <a:spcPts val="0"/>
                </a:spcBef>
                <a:defRPr sz="1800">
                  <a:solidFill>
                    <a:srgbClr val="000000"/>
                  </a:solidFill>
                </a:defRPr>
              </a:pPr>
              <a:r>
                <a:rPr lang="zh-CN" altLang="en-US" sz="900">
                  <a:solidFill>
                    <a:schemeClr val="tx1"/>
                  </a:solidFill>
                  <a:cs typeface="+mn-ea"/>
                  <a:sym typeface="+mn-lt"/>
                </a:rPr>
                <a:t>（建议使用主题字体）</a:t>
              </a:r>
              <a:endParaRPr lang="en-US" sz="900" dirty="0">
                <a:solidFill>
                  <a:schemeClr val="tx1"/>
                </a:solidFill>
                <a:cs typeface="+mn-ea"/>
                <a:sym typeface="+mn-lt"/>
              </a:endParaRPr>
            </a:p>
          </p:txBody>
        </p:sp>
        <p:sp>
          <p:nvSpPr>
            <p:cNvPr id="39" name="直接连接符 38"/>
            <p:cNvSpPr/>
            <p:nvPr/>
          </p:nvSpPr>
          <p:spPr>
            <a:xfrm flipV="1">
              <a:off x="5734303" y="1477041"/>
              <a:ext cx="1737986" cy="1"/>
            </a:xfrm>
            <a:prstGeom prst="line">
              <a:avLst/>
            </a:prstGeom>
            <a:noFill/>
            <a:ln w="19050" cap="flat">
              <a:solidFill>
                <a:schemeClr val="tx1">
                  <a:lumMod val="60000"/>
                  <a:lumOff val="40000"/>
                </a:schemeClr>
              </a:solidFill>
              <a:prstDash val="sysDot"/>
              <a:miter lim="400000"/>
            </a:ln>
            <a:effectLst/>
          </p:spPr>
          <p:txBody>
            <a:bodyPr wrap="square" lIns="35708" tIns="35708" rIns="35708" bIns="35708" numCol="1" anchor="ctr">
              <a:noAutofit/>
            </a:bodyPr>
            <a:lstStyle/>
            <a:p>
              <a:pPr lvl="0"/>
              <a:endParaRPr sz="900">
                <a:cs typeface="+mn-ea"/>
                <a:sym typeface="+mn-lt"/>
              </a:endParaRPr>
            </a:p>
          </p:txBody>
        </p:sp>
        <p:sp>
          <p:nvSpPr>
            <p:cNvPr id="40" name="任意多边形: 形状 39"/>
            <p:cNvSpPr/>
            <p:nvPr/>
          </p:nvSpPr>
          <p:spPr>
            <a:xfrm rot="60000">
              <a:off x="3149174" y="3159760"/>
              <a:ext cx="913153" cy="910802"/>
            </a:xfrm>
            <a:custGeom>
              <a:avLst/>
              <a:gdLst/>
              <a:ahLst/>
              <a:cxnLst>
                <a:cxn ang="0">
                  <a:pos x="wd2" y="hd2"/>
                </a:cxn>
                <a:cxn ang="5400000">
                  <a:pos x="wd2" y="hd2"/>
                </a:cxn>
                <a:cxn ang="10800000">
                  <a:pos x="wd2" y="hd2"/>
                </a:cxn>
                <a:cxn ang="16200000">
                  <a:pos x="wd2" y="hd2"/>
                </a:cxn>
              </a:cxnLst>
              <a:rect l="0" t="0" r="r" b="b"/>
              <a:pathLst>
                <a:path w="20761" h="20724" extrusionOk="0">
                  <a:moveTo>
                    <a:pt x="16007" y="18283"/>
                  </a:moveTo>
                  <a:cubicBezTo>
                    <a:pt x="17050" y="16026"/>
                    <a:pt x="18075" y="13761"/>
                    <a:pt x="19068" y="11481"/>
                  </a:cubicBezTo>
                  <a:cubicBezTo>
                    <a:pt x="19753" y="9907"/>
                    <a:pt x="20534" y="8322"/>
                    <a:pt x="20723" y="6594"/>
                  </a:cubicBezTo>
                  <a:cubicBezTo>
                    <a:pt x="20895" y="5026"/>
                    <a:pt x="20481" y="3364"/>
                    <a:pt x="19468" y="2136"/>
                  </a:cubicBezTo>
                  <a:cubicBezTo>
                    <a:pt x="18063" y="434"/>
                    <a:pt x="15974" y="-154"/>
                    <a:pt x="13847" y="34"/>
                  </a:cubicBezTo>
                  <a:cubicBezTo>
                    <a:pt x="13240" y="88"/>
                    <a:pt x="12631" y="177"/>
                    <a:pt x="12032" y="292"/>
                  </a:cubicBezTo>
                  <a:cubicBezTo>
                    <a:pt x="10726" y="542"/>
                    <a:pt x="9426" y="832"/>
                    <a:pt x="8128" y="1119"/>
                  </a:cubicBezTo>
                  <a:cubicBezTo>
                    <a:pt x="7356" y="1290"/>
                    <a:pt x="6585" y="1464"/>
                    <a:pt x="5814" y="1640"/>
                  </a:cubicBezTo>
                  <a:cubicBezTo>
                    <a:pt x="4865" y="1857"/>
                    <a:pt x="3917" y="2079"/>
                    <a:pt x="2969" y="2303"/>
                  </a:cubicBezTo>
                  <a:cubicBezTo>
                    <a:pt x="1900" y="2556"/>
                    <a:pt x="1107" y="2922"/>
                    <a:pt x="576" y="3385"/>
                  </a:cubicBezTo>
                  <a:cubicBezTo>
                    <a:pt x="-705" y="4501"/>
                    <a:pt x="-63" y="8368"/>
                    <a:pt x="4701" y="14206"/>
                  </a:cubicBezTo>
                  <a:cubicBezTo>
                    <a:pt x="9463" y="20043"/>
                    <a:pt x="13121" y="21446"/>
                    <a:pt x="14470" y="20413"/>
                  </a:cubicBezTo>
                  <a:cubicBezTo>
                    <a:pt x="15029" y="19985"/>
                    <a:pt x="15545" y="19280"/>
                    <a:pt x="16007" y="18283"/>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lnSpc>
                  <a:spcPct val="90000"/>
                </a:lnSpc>
                <a:defRPr sz="4000">
                  <a:solidFill>
                    <a:srgbClr val="FFFFFF"/>
                  </a:solidFill>
                </a:defRPr>
              </a:pPr>
              <a:endParaRPr sz="3600">
                <a:cs typeface="+mn-ea"/>
                <a:sym typeface="+mn-lt"/>
              </a:endParaRPr>
            </a:p>
          </p:txBody>
        </p:sp>
        <p:sp>
          <p:nvSpPr>
            <p:cNvPr id="41" name="矩形 40"/>
            <p:cNvSpPr/>
            <p:nvPr/>
          </p:nvSpPr>
          <p:spPr>
            <a:xfrm>
              <a:off x="3526614" y="3427257"/>
              <a:ext cx="310520" cy="313156"/>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01</a:t>
              </a:r>
            </a:p>
          </p:txBody>
        </p:sp>
        <p:sp>
          <p:nvSpPr>
            <p:cNvPr id="42" name="任意多边形: 形状 41"/>
            <p:cNvSpPr/>
            <p:nvPr/>
          </p:nvSpPr>
          <p:spPr>
            <a:xfrm rot="60000">
              <a:off x="3013846" y="2064500"/>
              <a:ext cx="858144" cy="949948"/>
            </a:xfrm>
            <a:custGeom>
              <a:avLst/>
              <a:gdLst/>
              <a:ahLst/>
              <a:cxnLst>
                <a:cxn ang="0">
                  <a:pos x="wd2" y="hd2"/>
                </a:cxn>
                <a:cxn ang="5400000">
                  <a:pos x="wd2" y="hd2"/>
                </a:cxn>
                <a:cxn ang="10800000">
                  <a:pos x="wd2" y="hd2"/>
                </a:cxn>
                <a:cxn ang="16200000">
                  <a:pos x="wd2" y="hd2"/>
                </a:cxn>
              </a:cxnLst>
              <a:rect l="0" t="0" r="r" b="b"/>
              <a:pathLst>
                <a:path w="20378" h="21255" extrusionOk="0">
                  <a:moveTo>
                    <a:pt x="4821" y="21029"/>
                  </a:moveTo>
                  <a:cubicBezTo>
                    <a:pt x="7341" y="20448"/>
                    <a:pt x="9857" y="19848"/>
                    <a:pt x="12364" y="19214"/>
                  </a:cubicBezTo>
                  <a:cubicBezTo>
                    <a:pt x="14094" y="18776"/>
                    <a:pt x="15896" y="18405"/>
                    <a:pt x="17429" y="17491"/>
                  </a:cubicBezTo>
                  <a:cubicBezTo>
                    <a:pt x="18820" y="16662"/>
                    <a:pt x="19908" y="15325"/>
                    <a:pt x="20249" y="13793"/>
                  </a:cubicBezTo>
                  <a:cubicBezTo>
                    <a:pt x="20723" y="11668"/>
                    <a:pt x="19843" y="9700"/>
                    <a:pt x="18304" y="8178"/>
                  </a:cubicBezTo>
                  <a:cubicBezTo>
                    <a:pt x="17865" y="7744"/>
                    <a:pt x="17395" y="7331"/>
                    <a:pt x="16911" y="6940"/>
                  </a:cubicBezTo>
                  <a:cubicBezTo>
                    <a:pt x="15857" y="6088"/>
                    <a:pt x="14774" y="5266"/>
                    <a:pt x="13694" y="4443"/>
                  </a:cubicBezTo>
                  <a:cubicBezTo>
                    <a:pt x="13052" y="3954"/>
                    <a:pt x="12408" y="3467"/>
                    <a:pt x="11762" y="2982"/>
                  </a:cubicBezTo>
                  <a:cubicBezTo>
                    <a:pt x="10967" y="2385"/>
                    <a:pt x="10168" y="1791"/>
                    <a:pt x="9368" y="1200"/>
                  </a:cubicBezTo>
                  <a:cubicBezTo>
                    <a:pt x="8466" y="532"/>
                    <a:pt x="7650" y="146"/>
                    <a:pt x="6927" y="21"/>
                  </a:cubicBezTo>
                  <a:cubicBezTo>
                    <a:pt x="5183" y="-280"/>
                    <a:pt x="2445" y="2586"/>
                    <a:pt x="784" y="9830"/>
                  </a:cubicBezTo>
                  <a:cubicBezTo>
                    <a:pt x="-877" y="17073"/>
                    <a:pt x="360" y="20748"/>
                    <a:pt x="2081" y="21152"/>
                  </a:cubicBezTo>
                  <a:cubicBezTo>
                    <a:pt x="2795" y="21320"/>
                    <a:pt x="3706" y="21286"/>
                    <a:pt x="4821" y="21029"/>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43" name="矩形 42"/>
            <p:cNvSpPr/>
            <p:nvPr/>
          </p:nvSpPr>
          <p:spPr>
            <a:xfrm>
              <a:off x="3256788" y="2427182"/>
              <a:ext cx="310520" cy="313156"/>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02</a:t>
              </a:r>
            </a:p>
          </p:txBody>
        </p:sp>
        <p:sp>
          <p:nvSpPr>
            <p:cNvPr id="44" name="任意多边形: 形状 43"/>
            <p:cNvSpPr/>
            <p:nvPr/>
          </p:nvSpPr>
          <p:spPr>
            <a:xfrm rot="60000">
              <a:off x="3514746" y="1285751"/>
              <a:ext cx="894652" cy="89401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45" name="矩形 44"/>
            <p:cNvSpPr/>
            <p:nvPr/>
          </p:nvSpPr>
          <p:spPr>
            <a:xfrm>
              <a:off x="3910154" y="1586445"/>
              <a:ext cx="310520" cy="313156"/>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03</a:t>
              </a:r>
            </a:p>
          </p:txBody>
        </p:sp>
        <p:sp>
          <p:nvSpPr>
            <p:cNvPr id="46" name="任意多边形: 形状 45"/>
            <p:cNvSpPr/>
            <p:nvPr/>
          </p:nvSpPr>
          <p:spPr>
            <a:xfrm rot="60000">
              <a:off x="4698662" y="1301887"/>
              <a:ext cx="900602" cy="890862"/>
            </a:xfrm>
            <a:custGeom>
              <a:avLst/>
              <a:gdLst/>
              <a:ahLst/>
              <a:cxnLst>
                <a:cxn ang="0">
                  <a:pos x="wd2" y="hd2"/>
                </a:cxn>
                <a:cxn ang="5400000">
                  <a:pos x="wd2" y="hd2"/>
                </a:cxn>
                <a:cxn ang="10800000">
                  <a:pos x="wd2" y="hd2"/>
                </a:cxn>
                <a:cxn ang="16200000">
                  <a:pos x="wd2" y="hd2"/>
                </a:cxn>
              </a:cxnLst>
              <a:rect l="0" t="0" r="r" b="b"/>
              <a:pathLst>
                <a:path w="21012" h="20459" extrusionOk="0">
                  <a:moveTo>
                    <a:pt x="1" y="3733"/>
                  </a:moveTo>
                  <a:cubicBezTo>
                    <a:pt x="40" y="6242"/>
                    <a:pt x="101" y="8751"/>
                    <a:pt x="198" y="11259"/>
                  </a:cubicBezTo>
                  <a:cubicBezTo>
                    <a:pt x="264" y="12990"/>
                    <a:pt x="246" y="14775"/>
                    <a:pt x="841" y="16429"/>
                  </a:cubicBezTo>
                  <a:cubicBezTo>
                    <a:pt x="1380" y="17930"/>
                    <a:pt x="2502" y="19260"/>
                    <a:pt x="3984" y="19932"/>
                  </a:cubicBezTo>
                  <a:cubicBezTo>
                    <a:pt x="6041" y="20864"/>
                    <a:pt x="8234" y="20483"/>
                    <a:pt x="10117" y="19380"/>
                  </a:cubicBezTo>
                  <a:cubicBezTo>
                    <a:pt x="10654" y="19065"/>
                    <a:pt x="11178" y="18717"/>
                    <a:pt x="11680" y="18350"/>
                  </a:cubicBezTo>
                  <a:cubicBezTo>
                    <a:pt x="12777" y="17550"/>
                    <a:pt x="13849" y="16717"/>
                    <a:pt x="14922" y="15887"/>
                  </a:cubicBezTo>
                  <a:cubicBezTo>
                    <a:pt x="15559" y="15393"/>
                    <a:pt x="16195" y="14897"/>
                    <a:pt x="16829" y="14399"/>
                  </a:cubicBezTo>
                  <a:cubicBezTo>
                    <a:pt x="17611" y="13786"/>
                    <a:pt x="18389" y="13168"/>
                    <a:pt x="19165" y="12549"/>
                  </a:cubicBezTo>
                  <a:cubicBezTo>
                    <a:pt x="20041" y="11851"/>
                    <a:pt x="20611" y="11170"/>
                    <a:pt x="20897" y="10517"/>
                  </a:cubicBezTo>
                  <a:cubicBezTo>
                    <a:pt x="21584" y="8941"/>
                    <a:pt x="19270" y="5706"/>
                    <a:pt x="12268" y="2485"/>
                  </a:cubicBezTo>
                  <a:cubicBezTo>
                    <a:pt x="5268" y="-736"/>
                    <a:pt x="1262" y="-409"/>
                    <a:pt x="475" y="1121"/>
                  </a:cubicBezTo>
                  <a:cubicBezTo>
                    <a:pt x="148" y="1756"/>
                    <a:pt x="-16" y="2624"/>
                    <a:pt x="1" y="3733"/>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a:defRPr sz="3000">
                  <a:solidFill>
                    <a:srgbClr val="FFFFFF"/>
                  </a:solidFill>
                  <a:effectLst>
                    <a:outerShdw blurRad="38100" dist="12700" dir="5400000" rotWithShape="0">
                      <a:srgbClr val="000000">
                        <a:alpha val="50000"/>
                      </a:srgbClr>
                    </a:outerShdw>
                  </a:effectLst>
                </a:defRPr>
              </a:pPr>
              <a:endParaRPr sz="2000">
                <a:cs typeface="+mn-ea"/>
                <a:sym typeface="+mn-lt"/>
              </a:endParaRPr>
            </a:p>
          </p:txBody>
        </p:sp>
        <p:sp>
          <p:nvSpPr>
            <p:cNvPr id="47" name="矩形 46"/>
            <p:cNvSpPr/>
            <p:nvPr/>
          </p:nvSpPr>
          <p:spPr>
            <a:xfrm>
              <a:off x="4938055" y="1586446"/>
              <a:ext cx="310519" cy="313156"/>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04</a:t>
              </a:r>
            </a:p>
          </p:txBody>
        </p:sp>
        <p:sp>
          <p:nvSpPr>
            <p:cNvPr id="48" name="任意多边形: 形状 47"/>
            <p:cNvSpPr/>
            <p:nvPr/>
          </p:nvSpPr>
          <p:spPr>
            <a:xfrm rot="60000">
              <a:off x="5258166" y="2041804"/>
              <a:ext cx="861640" cy="946235"/>
            </a:xfrm>
            <a:custGeom>
              <a:avLst/>
              <a:gdLst/>
              <a:ahLst/>
              <a:cxnLst>
                <a:cxn ang="0">
                  <a:pos x="wd2" y="hd2"/>
                </a:cxn>
                <a:cxn ang="5400000">
                  <a:pos x="wd2" y="hd2"/>
                </a:cxn>
                <a:cxn ang="10800000">
                  <a:pos x="wd2" y="hd2"/>
                </a:cxn>
                <a:cxn ang="16200000">
                  <a:pos x="wd2" y="hd2"/>
                </a:cxn>
              </a:cxnLst>
              <a:rect l="0" t="0" r="r" b="b"/>
              <a:pathLst>
                <a:path w="20462" h="21229" extrusionOk="0">
                  <a:moveTo>
                    <a:pt x="10730" y="1262"/>
                  </a:moveTo>
                  <a:cubicBezTo>
                    <a:pt x="8726" y="2820"/>
                    <a:pt x="6735" y="4393"/>
                    <a:pt x="4769" y="5994"/>
                  </a:cubicBezTo>
                  <a:cubicBezTo>
                    <a:pt x="3412" y="7098"/>
                    <a:pt x="1958" y="8172"/>
                    <a:pt x="998" y="9627"/>
                  </a:cubicBezTo>
                  <a:cubicBezTo>
                    <a:pt x="126" y="10946"/>
                    <a:pt x="-237" y="12599"/>
                    <a:pt x="160" y="14124"/>
                  </a:cubicBezTo>
                  <a:cubicBezTo>
                    <a:pt x="712" y="16237"/>
                    <a:pt x="2411" y="17654"/>
                    <a:pt x="4499" y="18398"/>
                  </a:cubicBezTo>
                  <a:cubicBezTo>
                    <a:pt x="5094" y="18610"/>
                    <a:pt x="5708" y="18792"/>
                    <a:pt x="6323" y="18946"/>
                  </a:cubicBezTo>
                  <a:cubicBezTo>
                    <a:pt x="7666" y="19283"/>
                    <a:pt x="9020" y="19582"/>
                    <a:pt x="10373" y="19883"/>
                  </a:cubicBezTo>
                  <a:cubicBezTo>
                    <a:pt x="11176" y="20061"/>
                    <a:pt x="11980" y="20237"/>
                    <a:pt x="12785" y="20411"/>
                  </a:cubicBezTo>
                  <a:cubicBezTo>
                    <a:pt x="13778" y="20624"/>
                    <a:pt x="14770" y="20833"/>
                    <a:pt x="15764" y="21040"/>
                  </a:cubicBezTo>
                  <a:cubicBezTo>
                    <a:pt x="16884" y="21272"/>
                    <a:pt x="17797" y="21287"/>
                    <a:pt x="18506" y="21103"/>
                  </a:cubicBezTo>
                  <a:cubicBezTo>
                    <a:pt x="20216" y="20661"/>
                    <a:pt x="21363" y="16950"/>
                    <a:pt x="19524" y="9724"/>
                  </a:cubicBezTo>
                  <a:cubicBezTo>
                    <a:pt x="17685" y="2499"/>
                    <a:pt x="14878" y="-313"/>
                    <a:pt x="13141" y="27"/>
                  </a:cubicBezTo>
                  <a:cubicBezTo>
                    <a:pt x="12421" y="168"/>
                    <a:pt x="11616" y="573"/>
                    <a:pt x="10730" y="1262"/>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49" name="矩形 48"/>
            <p:cNvSpPr/>
            <p:nvPr/>
          </p:nvSpPr>
          <p:spPr>
            <a:xfrm>
              <a:off x="5566409" y="2427182"/>
              <a:ext cx="310519" cy="313156"/>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05</a:t>
              </a:r>
            </a:p>
          </p:txBody>
        </p:sp>
        <p:sp>
          <p:nvSpPr>
            <p:cNvPr id="50" name="任意多边形: 形状 49"/>
            <p:cNvSpPr/>
            <p:nvPr/>
          </p:nvSpPr>
          <p:spPr>
            <a:xfrm rot="60000">
              <a:off x="5076188" y="3188899"/>
              <a:ext cx="911301" cy="910311"/>
            </a:xfrm>
            <a:custGeom>
              <a:avLst/>
              <a:gdLst/>
              <a:ahLst/>
              <a:cxnLst>
                <a:cxn ang="0">
                  <a:pos x="wd2" y="hd2"/>
                </a:cxn>
                <a:cxn ang="5400000">
                  <a:pos x="wd2" y="hd2"/>
                </a:cxn>
                <a:cxn ang="10800000">
                  <a:pos x="wd2" y="hd2"/>
                </a:cxn>
                <a:cxn ang="16200000">
                  <a:pos x="wd2" y="hd2"/>
                </a:cxn>
              </a:cxnLst>
              <a:rect l="0" t="0" r="r" b="b"/>
              <a:pathLst>
                <a:path w="20646" h="20738" extrusionOk="0">
                  <a:moveTo>
                    <a:pt x="17625" y="2056"/>
                  </a:moveTo>
                  <a:cubicBezTo>
                    <a:pt x="15204" y="1539"/>
                    <a:pt x="12777" y="1043"/>
                    <a:pt x="10344" y="581"/>
                  </a:cubicBezTo>
                  <a:cubicBezTo>
                    <a:pt x="8665" y="262"/>
                    <a:pt x="6953" y="-148"/>
                    <a:pt x="5233" y="53"/>
                  </a:cubicBezTo>
                  <a:cubicBezTo>
                    <a:pt x="3673" y="234"/>
                    <a:pt x="2151" y="1009"/>
                    <a:pt x="1184" y="2272"/>
                  </a:cubicBezTo>
                  <a:cubicBezTo>
                    <a:pt x="-156" y="4023"/>
                    <a:pt x="-264" y="6195"/>
                    <a:pt x="390" y="8232"/>
                  </a:cubicBezTo>
                  <a:cubicBezTo>
                    <a:pt x="577" y="8812"/>
                    <a:pt x="799" y="9388"/>
                    <a:pt x="1043" y="9947"/>
                  </a:cubicBezTo>
                  <a:cubicBezTo>
                    <a:pt x="1575" y="11167"/>
                    <a:pt x="2145" y="12372"/>
                    <a:pt x="2712" y="13577"/>
                  </a:cubicBezTo>
                  <a:cubicBezTo>
                    <a:pt x="3049" y="14292"/>
                    <a:pt x="3389" y="15007"/>
                    <a:pt x="3730" y="15721"/>
                  </a:cubicBezTo>
                  <a:cubicBezTo>
                    <a:pt x="4152" y="16600"/>
                    <a:pt x="4577" y="17477"/>
                    <a:pt x="5005" y="18353"/>
                  </a:cubicBezTo>
                  <a:cubicBezTo>
                    <a:pt x="5488" y="19340"/>
                    <a:pt x="6019" y="20034"/>
                    <a:pt x="6586" y="20450"/>
                  </a:cubicBezTo>
                  <a:cubicBezTo>
                    <a:pt x="7953" y="21452"/>
                    <a:pt x="11565" y="19963"/>
                    <a:pt x="16175" y="14009"/>
                  </a:cubicBezTo>
                  <a:cubicBezTo>
                    <a:pt x="20785" y="8056"/>
                    <a:pt x="21336" y="4170"/>
                    <a:pt x="20035" y="3083"/>
                  </a:cubicBezTo>
                  <a:cubicBezTo>
                    <a:pt x="19495" y="2632"/>
                    <a:pt x="18696" y="2284"/>
                    <a:pt x="17625" y="2056"/>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51" name="矩形 50"/>
            <p:cNvSpPr/>
            <p:nvPr/>
          </p:nvSpPr>
          <p:spPr>
            <a:xfrm>
              <a:off x="5372609" y="3434746"/>
              <a:ext cx="310520" cy="313156"/>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06</a:t>
              </a:r>
            </a:p>
          </p:txBody>
        </p:sp>
        <p:sp>
          <p:nvSpPr>
            <p:cNvPr id="53" name="矩形 52"/>
            <p:cNvSpPr/>
            <p:nvPr/>
          </p:nvSpPr>
          <p:spPr>
            <a:xfrm>
              <a:off x="6221262" y="2625316"/>
              <a:ext cx="1437848" cy="251052"/>
            </a:xfrm>
            <a:prstGeom prst="rect">
              <a:avLst/>
            </a:prstGeom>
            <a:noFill/>
            <a:ln w="12700" cap="flat">
              <a:noFill/>
              <a:prstDash val="sysDot"/>
              <a:miter lim="400000"/>
            </a:ln>
            <a:effectLst/>
          </p:spPr>
          <p:txBody>
            <a:bodyPr wrap="square" lIns="0" tIns="0" rIns="0" bIns="0" numCol="1" anchor="t">
              <a:noAutofit/>
            </a:bodyPr>
            <a:lstStyle>
              <a:lvl1pPr algn="r" defTabSz="584200">
                <a:lnSpc>
                  <a:spcPct val="120000"/>
                </a:lnSpc>
                <a:spcBef>
                  <a:spcPts val="1000"/>
                </a:spcBef>
                <a:defRPr sz="1600">
                  <a:solidFill>
                    <a:srgbClr val="4D4D4D"/>
                  </a:solidFill>
                </a:defRPr>
              </a:lvl1pPr>
            </a:lstStyle>
            <a:p>
              <a:pPr algn="l">
                <a:lnSpc>
                  <a:spcPct val="150000"/>
                </a:lnSpc>
                <a:spcBef>
                  <a:spcPts val="0"/>
                </a:spcBef>
                <a:defRPr sz="1800">
                  <a:solidFill>
                    <a:srgbClr val="000000"/>
                  </a:solidFill>
                </a:defRPr>
              </a:pPr>
              <a:r>
                <a:rPr lang="zh-CN" altLang="en-US" sz="900">
                  <a:solidFill>
                    <a:schemeClr val="tx1"/>
                  </a:solidFill>
                  <a:cs typeface="+mn-ea"/>
                  <a:sym typeface="+mn-lt"/>
                </a:rPr>
                <a:t>此部分内容作为文字排版占位显示</a:t>
              </a:r>
            </a:p>
            <a:p>
              <a:pPr algn="l">
                <a:lnSpc>
                  <a:spcPct val="150000"/>
                </a:lnSpc>
                <a:spcBef>
                  <a:spcPts val="0"/>
                </a:spcBef>
                <a:defRPr sz="1800">
                  <a:solidFill>
                    <a:srgbClr val="000000"/>
                  </a:solidFill>
                </a:defRPr>
              </a:pPr>
              <a:r>
                <a:rPr lang="zh-CN" altLang="en-US" sz="900">
                  <a:solidFill>
                    <a:schemeClr val="tx1"/>
                  </a:solidFill>
                  <a:cs typeface="+mn-ea"/>
                  <a:sym typeface="+mn-lt"/>
                </a:rPr>
                <a:t>（建议使用主题字体）</a:t>
              </a:r>
              <a:endParaRPr lang="en-US" sz="900" dirty="0">
                <a:solidFill>
                  <a:schemeClr val="tx1"/>
                </a:solidFill>
                <a:cs typeface="+mn-ea"/>
                <a:sym typeface="+mn-lt"/>
              </a:endParaRPr>
            </a:p>
          </p:txBody>
        </p:sp>
        <p:sp>
          <p:nvSpPr>
            <p:cNvPr id="54" name="直接连接符 53"/>
            <p:cNvSpPr/>
            <p:nvPr/>
          </p:nvSpPr>
          <p:spPr>
            <a:xfrm flipV="1">
              <a:off x="6215481" y="2545100"/>
              <a:ext cx="1737986" cy="1"/>
            </a:xfrm>
            <a:prstGeom prst="line">
              <a:avLst/>
            </a:prstGeom>
            <a:noFill/>
            <a:ln w="19050" cap="flat">
              <a:solidFill>
                <a:schemeClr val="tx1">
                  <a:lumMod val="60000"/>
                  <a:lumOff val="40000"/>
                </a:schemeClr>
              </a:solidFill>
              <a:prstDash val="sysDot"/>
              <a:miter lim="400000"/>
            </a:ln>
            <a:effectLst/>
          </p:spPr>
          <p:txBody>
            <a:bodyPr wrap="square" lIns="35708" tIns="35708" rIns="35708" bIns="35708" numCol="1" anchor="ctr">
              <a:noAutofit/>
            </a:bodyPr>
            <a:lstStyle/>
            <a:p>
              <a:pPr lvl="0"/>
              <a:endParaRPr sz="900">
                <a:cs typeface="+mn-ea"/>
                <a:sym typeface="+mn-lt"/>
              </a:endParaRPr>
            </a:p>
          </p:txBody>
        </p:sp>
        <p:sp>
          <p:nvSpPr>
            <p:cNvPr id="55" name="矩形 54"/>
            <p:cNvSpPr/>
            <p:nvPr/>
          </p:nvSpPr>
          <p:spPr>
            <a:xfrm>
              <a:off x="5751623" y="4094390"/>
              <a:ext cx="1437848" cy="251052"/>
            </a:xfrm>
            <a:prstGeom prst="rect">
              <a:avLst/>
            </a:prstGeom>
            <a:noFill/>
            <a:ln w="12700" cap="flat">
              <a:noFill/>
              <a:prstDash val="sysDot"/>
              <a:miter lim="400000"/>
            </a:ln>
            <a:effectLst/>
          </p:spPr>
          <p:txBody>
            <a:bodyPr wrap="square" lIns="0" tIns="0" rIns="0" bIns="0" numCol="1" anchor="t">
              <a:noAutofit/>
            </a:bodyPr>
            <a:lstStyle>
              <a:lvl1pPr algn="r" defTabSz="584200">
                <a:lnSpc>
                  <a:spcPct val="120000"/>
                </a:lnSpc>
                <a:spcBef>
                  <a:spcPts val="1000"/>
                </a:spcBef>
                <a:defRPr sz="1600">
                  <a:solidFill>
                    <a:srgbClr val="4D4D4D"/>
                  </a:solidFill>
                </a:defRPr>
              </a:lvl1pPr>
            </a:lstStyle>
            <a:p>
              <a:pPr algn="l">
                <a:lnSpc>
                  <a:spcPct val="150000"/>
                </a:lnSpc>
                <a:spcBef>
                  <a:spcPts val="0"/>
                </a:spcBef>
                <a:defRPr sz="1800">
                  <a:solidFill>
                    <a:srgbClr val="000000"/>
                  </a:solidFill>
                </a:defRPr>
              </a:pPr>
              <a:r>
                <a:rPr lang="zh-CN" altLang="en-US" sz="900">
                  <a:solidFill>
                    <a:schemeClr val="tx1"/>
                  </a:solidFill>
                  <a:cs typeface="+mn-ea"/>
                  <a:sym typeface="+mn-lt"/>
                </a:rPr>
                <a:t>此部分内容作为文字排版占位显示</a:t>
              </a:r>
            </a:p>
            <a:p>
              <a:pPr algn="l">
                <a:lnSpc>
                  <a:spcPct val="150000"/>
                </a:lnSpc>
                <a:spcBef>
                  <a:spcPts val="0"/>
                </a:spcBef>
                <a:defRPr sz="1800">
                  <a:solidFill>
                    <a:srgbClr val="000000"/>
                  </a:solidFill>
                </a:defRPr>
              </a:pPr>
              <a:r>
                <a:rPr lang="zh-CN" altLang="en-US" sz="900">
                  <a:solidFill>
                    <a:schemeClr val="tx1"/>
                  </a:solidFill>
                  <a:cs typeface="+mn-ea"/>
                  <a:sym typeface="+mn-lt"/>
                </a:rPr>
                <a:t>（建议使用主题字体）</a:t>
              </a:r>
              <a:endParaRPr lang="en-US" sz="900" dirty="0">
                <a:solidFill>
                  <a:schemeClr val="tx1"/>
                </a:solidFill>
                <a:cs typeface="+mn-ea"/>
                <a:sym typeface="+mn-lt"/>
              </a:endParaRPr>
            </a:p>
          </p:txBody>
        </p:sp>
        <p:sp>
          <p:nvSpPr>
            <p:cNvPr id="56" name="直接连接符 55"/>
            <p:cNvSpPr/>
            <p:nvPr/>
          </p:nvSpPr>
          <p:spPr>
            <a:xfrm flipV="1">
              <a:off x="5734303" y="4014174"/>
              <a:ext cx="1737986" cy="1"/>
            </a:xfrm>
            <a:prstGeom prst="line">
              <a:avLst/>
            </a:prstGeom>
            <a:noFill/>
            <a:ln w="19050" cap="flat">
              <a:solidFill>
                <a:schemeClr val="tx1">
                  <a:lumMod val="60000"/>
                  <a:lumOff val="40000"/>
                </a:schemeClr>
              </a:solidFill>
              <a:prstDash val="sysDot"/>
              <a:miter lim="400000"/>
            </a:ln>
            <a:effectLst/>
          </p:spPr>
          <p:txBody>
            <a:bodyPr wrap="square" lIns="35708" tIns="35708" rIns="35708" bIns="35708" numCol="1" anchor="ctr">
              <a:noAutofit/>
            </a:bodyPr>
            <a:lstStyle/>
            <a:p>
              <a:pPr lvl="0"/>
              <a:endParaRPr sz="900">
                <a:cs typeface="+mn-ea"/>
                <a:sym typeface="+mn-lt"/>
              </a:endParaRPr>
            </a:p>
          </p:txBody>
        </p:sp>
        <p:sp>
          <p:nvSpPr>
            <p:cNvPr id="57" name="矩形 56"/>
            <p:cNvSpPr/>
            <p:nvPr/>
          </p:nvSpPr>
          <p:spPr>
            <a:xfrm>
              <a:off x="1893952" y="1557257"/>
              <a:ext cx="1437848" cy="251052"/>
            </a:xfrm>
            <a:prstGeom prst="rect">
              <a:avLst/>
            </a:prstGeom>
            <a:noFill/>
            <a:ln w="12700" cap="flat">
              <a:noFill/>
              <a:prstDash val="sysDot"/>
              <a:miter lim="400000"/>
            </a:ln>
            <a:effectLst/>
          </p:spPr>
          <p:txBody>
            <a:bodyPr wrap="square" lIns="0" tIns="0" rIns="0" bIns="0" numCol="1" anchor="t">
              <a:noAutofit/>
            </a:bodyPr>
            <a:lstStyle>
              <a:lvl1pPr algn="r" defTabSz="584200">
                <a:lnSpc>
                  <a:spcPct val="120000"/>
                </a:lnSpc>
                <a:spcBef>
                  <a:spcPts val="1000"/>
                </a:spcBef>
                <a:defRPr sz="1600">
                  <a:solidFill>
                    <a:srgbClr val="4D4D4D"/>
                  </a:solidFill>
                </a:defRPr>
              </a:lvl1pPr>
            </a:lstStyle>
            <a:p>
              <a:pPr>
                <a:lnSpc>
                  <a:spcPct val="150000"/>
                </a:lnSpc>
                <a:spcBef>
                  <a:spcPts val="0"/>
                </a:spcBef>
                <a:defRPr sz="1800">
                  <a:solidFill>
                    <a:srgbClr val="000000"/>
                  </a:solidFill>
                </a:defRPr>
              </a:pPr>
              <a:r>
                <a:rPr lang="zh-CN" altLang="en-US" sz="900" dirty="0">
                  <a:solidFill>
                    <a:schemeClr val="tx1"/>
                  </a:solidFill>
                  <a:cs typeface="+mn-ea"/>
                  <a:sym typeface="+mn-lt"/>
                </a:rPr>
                <a:t>此部分内容作为文字排版占位显示</a:t>
              </a:r>
            </a:p>
            <a:p>
              <a:pPr>
                <a:lnSpc>
                  <a:spcPct val="150000"/>
                </a:lnSpc>
                <a:spcBef>
                  <a:spcPts val="0"/>
                </a:spcBef>
                <a:defRPr sz="1800">
                  <a:solidFill>
                    <a:srgbClr val="000000"/>
                  </a:solidFill>
                </a:defRPr>
              </a:pPr>
              <a:r>
                <a:rPr lang="zh-CN" altLang="en-US" sz="900" dirty="0">
                  <a:solidFill>
                    <a:schemeClr val="tx1"/>
                  </a:solidFill>
                  <a:cs typeface="+mn-ea"/>
                  <a:sym typeface="+mn-lt"/>
                </a:rPr>
                <a:t>（建议使用主题字体）</a:t>
              </a:r>
              <a:endParaRPr lang="en-US" sz="900" dirty="0">
                <a:solidFill>
                  <a:schemeClr val="tx1"/>
                </a:solidFill>
                <a:cs typeface="+mn-ea"/>
                <a:sym typeface="+mn-lt"/>
              </a:endParaRPr>
            </a:p>
          </p:txBody>
        </p:sp>
        <p:sp>
          <p:nvSpPr>
            <p:cNvPr id="58" name="直接连接符 57"/>
            <p:cNvSpPr/>
            <p:nvPr/>
          </p:nvSpPr>
          <p:spPr>
            <a:xfrm flipV="1">
              <a:off x="1593815" y="1477041"/>
              <a:ext cx="1737986" cy="1"/>
            </a:xfrm>
            <a:prstGeom prst="line">
              <a:avLst/>
            </a:prstGeom>
            <a:noFill/>
            <a:ln w="19050" cap="flat">
              <a:solidFill>
                <a:schemeClr val="tx1">
                  <a:lumMod val="60000"/>
                  <a:lumOff val="40000"/>
                </a:schemeClr>
              </a:solidFill>
              <a:prstDash val="sysDot"/>
              <a:miter lim="400000"/>
            </a:ln>
            <a:effectLst/>
          </p:spPr>
          <p:txBody>
            <a:bodyPr wrap="square" lIns="35708" tIns="35708" rIns="35708" bIns="35708" numCol="1" anchor="ctr">
              <a:noAutofit/>
            </a:bodyPr>
            <a:lstStyle/>
            <a:p>
              <a:pPr lvl="0" algn="r"/>
              <a:endParaRPr sz="900">
                <a:cs typeface="+mn-ea"/>
                <a:sym typeface="+mn-lt"/>
              </a:endParaRPr>
            </a:p>
          </p:txBody>
        </p:sp>
        <p:sp>
          <p:nvSpPr>
            <p:cNvPr id="59" name="矩形 58"/>
            <p:cNvSpPr/>
            <p:nvPr/>
          </p:nvSpPr>
          <p:spPr>
            <a:xfrm>
              <a:off x="1480290" y="2625316"/>
              <a:ext cx="1437848" cy="251052"/>
            </a:xfrm>
            <a:prstGeom prst="rect">
              <a:avLst/>
            </a:prstGeom>
            <a:noFill/>
            <a:ln w="12700" cap="flat">
              <a:noFill/>
              <a:prstDash val="sysDot"/>
              <a:miter lim="400000"/>
            </a:ln>
            <a:effectLst/>
          </p:spPr>
          <p:txBody>
            <a:bodyPr wrap="square" lIns="0" tIns="0" rIns="0" bIns="0" numCol="1" anchor="t">
              <a:noAutofit/>
            </a:bodyPr>
            <a:lstStyle>
              <a:lvl1pPr algn="r" defTabSz="584200">
                <a:lnSpc>
                  <a:spcPct val="120000"/>
                </a:lnSpc>
                <a:spcBef>
                  <a:spcPts val="1000"/>
                </a:spcBef>
                <a:defRPr sz="1600">
                  <a:solidFill>
                    <a:srgbClr val="4D4D4D"/>
                  </a:solidFill>
                </a:defRPr>
              </a:lvl1pPr>
            </a:lstStyle>
            <a:p>
              <a:pPr>
                <a:lnSpc>
                  <a:spcPct val="150000"/>
                </a:lnSpc>
                <a:spcBef>
                  <a:spcPts val="0"/>
                </a:spcBef>
                <a:defRPr sz="1800">
                  <a:solidFill>
                    <a:srgbClr val="000000"/>
                  </a:solidFill>
                </a:defRPr>
              </a:pPr>
              <a:r>
                <a:rPr lang="zh-CN" altLang="en-US" sz="900">
                  <a:solidFill>
                    <a:schemeClr val="tx1"/>
                  </a:solidFill>
                  <a:cs typeface="+mn-ea"/>
                  <a:sym typeface="+mn-lt"/>
                </a:rPr>
                <a:t>此部分内容作为文字排版占位显示</a:t>
              </a:r>
            </a:p>
            <a:p>
              <a:pPr>
                <a:lnSpc>
                  <a:spcPct val="150000"/>
                </a:lnSpc>
                <a:spcBef>
                  <a:spcPts val="0"/>
                </a:spcBef>
                <a:defRPr sz="1800">
                  <a:solidFill>
                    <a:srgbClr val="000000"/>
                  </a:solidFill>
                </a:defRPr>
              </a:pPr>
              <a:r>
                <a:rPr lang="zh-CN" altLang="en-US" sz="900">
                  <a:solidFill>
                    <a:schemeClr val="tx1"/>
                  </a:solidFill>
                  <a:cs typeface="+mn-ea"/>
                  <a:sym typeface="+mn-lt"/>
                </a:rPr>
                <a:t>（建议使用主题字体）</a:t>
              </a:r>
              <a:endParaRPr lang="en-US" sz="900" dirty="0">
                <a:solidFill>
                  <a:schemeClr val="tx1"/>
                </a:solidFill>
                <a:cs typeface="+mn-ea"/>
                <a:sym typeface="+mn-lt"/>
              </a:endParaRPr>
            </a:p>
          </p:txBody>
        </p:sp>
        <p:sp>
          <p:nvSpPr>
            <p:cNvPr id="60" name="直接连接符 59"/>
            <p:cNvSpPr/>
            <p:nvPr/>
          </p:nvSpPr>
          <p:spPr>
            <a:xfrm flipV="1">
              <a:off x="1180153" y="2545100"/>
              <a:ext cx="1737986" cy="1"/>
            </a:xfrm>
            <a:prstGeom prst="line">
              <a:avLst/>
            </a:prstGeom>
            <a:noFill/>
            <a:ln w="19050" cap="flat">
              <a:solidFill>
                <a:schemeClr val="tx1">
                  <a:lumMod val="60000"/>
                  <a:lumOff val="40000"/>
                </a:schemeClr>
              </a:solidFill>
              <a:prstDash val="sysDot"/>
              <a:miter lim="400000"/>
            </a:ln>
            <a:effectLst/>
          </p:spPr>
          <p:txBody>
            <a:bodyPr wrap="square" lIns="35708" tIns="35708" rIns="35708" bIns="35708" numCol="1" anchor="ctr">
              <a:noAutofit/>
            </a:bodyPr>
            <a:lstStyle/>
            <a:p>
              <a:pPr lvl="0" algn="r"/>
              <a:endParaRPr sz="900">
                <a:cs typeface="+mn-ea"/>
                <a:sym typeface="+mn-lt"/>
              </a:endParaRPr>
            </a:p>
          </p:txBody>
        </p:sp>
        <p:sp>
          <p:nvSpPr>
            <p:cNvPr id="61" name="矩形 60"/>
            <p:cNvSpPr/>
            <p:nvPr/>
          </p:nvSpPr>
          <p:spPr>
            <a:xfrm>
              <a:off x="1989149" y="4094390"/>
              <a:ext cx="1437848" cy="251052"/>
            </a:xfrm>
            <a:prstGeom prst="rect">
              <a:avLst/>
            </a:prstGeom>
            <a:noFill/>
            <a:ln w="12700" cap="flat">
              <a:noFill/>
              <a:prstDash val="sysDot"/>
              <a:miter lim="400000"/>
            </a:ln>
            <a:effectLst/>
          </p:spPr>
          <p:txBody>
            <a:bodyPr wrap="square" lIns="0" tIns="0" rIns="0" bIns="0" numCol="1" anchor="t">
              <a:noAutofit/>
            </a:bodyPr>
            <a:lstStyle>
              <a:lvl1pPr algn="r" defTabSz="584200">
                <a:lnSpc>
                  <a:spcPct val="120000"/>
                </a:lnSpc>
                <a:spcBef>
                  <a:spcPts val="1000"/>
                </a:spcBef>
                <a:defRPr sz="1600">
                  <a:solidFill>
                    <a:srgbClr val="4D4D4D"/>
                  </a:solidFill>
                </a:defRPr>
              </a:lvl1pPr>
            </a:lstStyle>
            <a:p>
              <a:pPr>
                <a:lnSpc>
                  <a:spcPct val="150000"/>
                </a:lnSpc>
                <a:spcBef>
                  <a:spcPts val="0"/>
                </a:spcBef>
                <a:defRPr sz="1800">
                  <a:solidFill>
                    <a:srgbClr val="000000"/>
                  </a:solidFill>
                </a:defRPr>
              </a:pPr>
              <a:r>
                <a:rPr lang="zh-CN" altLang="en-US" sz="900">
                  <a:solidFill>
                    <a:schemeClr val="tx1"/>
                  </a:solidFill>
                  <a:cs typeface="+mn-ea"/>
                  <a:sym typeface="+mn-lt"/>
                </a:rPr>
                <a:t>此部分内容作为文字排版占位显示</a:t>
              </a:r>
            </a:p>
            <a:p>
              <a:pPr>
                <a:lnSpc>
                  <a:spcPct val="150000"/>
                </a:lnSpc>
                <a:spcBef>
                  <a:spcPts val="0"/>
                </a:spcBef>
                <a:defRPr sz="1800">
                  <a:solidFill>
                    <a:srgbClr val="000000"/>
                  </a:solidFill>
                </a:defRPr>
              </a:pPr>
              <a:r>
                <a:rPr lang="zh-CN" altLang="en-US" sz="900">
                  <a:solidFill>
                    <a:schemeClr val="tx1"/>
                  </a:solidFill>
                  <a:cs typeface="+mn-ea"/>
                  <a:sym typeface="+mn-lt"/>
                </a:rPr>
                <a:t>（建议使用主题字体）</a:t>
              </a:r>
              <a:endParaRPr lang="en-US" sz="900" dirty="0">
                <a:solidFill>
                  <a:schemeClr val="tx1"/>
                </a:solidFill>
                <a:cs typeface="+mn-ea"/>
                <a:sym typeface="+mn-lt"/>
              </a:endParaRPr>
            </a:p>
          </p:txBody>
        </p:sp>
        <p:sp>
          <p:nvSpPr>
            <p:cNvPr id="62" name="直接连接符 61"/>
            <p:cNvSpPr/>
            <p:nvPr/>
          </p:nvSpPr>
          <p:spPr>
            <a:xfrm flipV="1">
              <a:off x="1689012" y="4014174"/>
              <a:ext cx="1737986" cy="1"/>
            </a:xfrm>
            <a:prstGeom prst="line">
              <a:avLst/>
            </a:prstGeom>
            <a:noFill/>
            <a:ln w="19050" cap="flat">
              <a:solidFill>
                <a:schemeClr val="tx1">
                  <a:lumMod val="60000"/>
                  <a:lumOff val="40000"/>
                </a:schemeClr>
              </a:solidFill>
              <a:prstDash val="sysDot"/>
              <a:miter lim="400000"/>
            </a:ln>
            <a:effectLst/>
          </p:spPr>
          <p:txBody>
            <a:bodyPr wrap="square" lIns="35708" tIns="35708" rIns="35708" bIns="35708" numCol="1" anchor="ctr">
              <a:noAutofit/>
            </a:bodyPr>
            <a:lstStyle/>
            <a:p>
              <a:pPr lvl="0" algn="r"/>
              <a:endParaRPr sz="900">
                <a:cs typeface="+mn-ea"/>
                <a:sym typeface="+mn-lt"/>
              </a:endParaRPr>
            </a:p>
          </p:txBody>
        </p:sp>
        <p:sp>
          <p:nvSpPr>
            <p:cNvPr id="63" name="文本框 32"/>
            <p:cNvSpPr txBox="1"/>
            <p:nvPr/>
          </p:nvSpPr>
          <p:spPr>
            <a:xfrm>
              <a:off x="2149773" y="1221936"/>
              <a:ext cx="1262273" cy="307872"/>
            </a:xfrm>
            <a:prstGeom prst="rect">
              <a:avLst/>
            </a:prstGeom>
            <a:noFill/>
          </p:spPr>
          <p:txBody>
            <a:bodyPr wrap="none" rtlCol="0">
              <a:spAutoFit/>
            </a:bodyPr>
            <a:lstStyle/>
            <a:p>
              <a:pPr algn="r"/>
              <a:r>
                <a:rPr lang="zh-CN" altLang="en-US" sz="1400" b="1">
                  <a:solidFill>
                    <a:schemeClr val="accent3"/>
                  </a:solidFill>
                  <a:cs typeface="+mn-ea"/>
                  <a:sym typeface="+mn-lt"/>
                </a:rPr>
                <a:t>标题文本预设</a:t>
              </a:r>
              <a:endParaRPr lang="id-ID" sz="1400" b="1" dirty="0">
                <a:solidFill>
                  <a:schemeClr val="accent3"/>
                </a:solidFill>
                <a:cs typeface="+mn-ea"/>
                <a:sym typeface="+mn-lt"/>
              </a:endParaRPr>
            </a:p>
          </p:txBody>
        </p:sp>
        <p:sp>
          <p:nvSpPr>
            <p:cNvPr id="64" name="文本框 33"/>
            <p:cNvSpPr txBox="1"/>
            <p:nvPr/>
          </p:nvSpPr>
          <p:spPr>
            <a:xfrm>
              <a:off x="1727581" y="2286515"/>
              <a:ext cx="1262273" cy="307872"/>
            </a:xfrm>
            <a:prstGeom prst="rect">
              <a:avLst/>
            </a:prstGeom>
            <a:noFill/>
          </p:spPr>
          <p:txBody>
            <a:bodyPr wrap="none" rtlCol="0">
              <a:spAutoFit/>
            </a:bodyPr>
            <a:lstStyle/>
            <a:p>
              <a:pPr algn="r"/>
              <a:r>
                <a:rPr lang="zh-CN" altLang="en-US" sz="1400" b="1">
                  <a:solidFill>
                    <a:schemeClr val="accent2"/>
                  </a:solidFill>
                  <a:cs typeface="+mn-ea"/>
                  <a:sym typeface="+mn-lt"/>
                </a:rPr>
                <a:t>标题文本预设</a:t>
              </a:r>
              <a:endParaRPr lang="id-ID" sz="1400" b="1" dirty="0">
                <a:solidFill>
                  <a:schemeClr val="accent2"/>
                </a:solidFill>
                <a:cs typeface="+mn-ea"/>
                <a:sym typeface="+mn-lt"/>
              </a:endParaRPr>
            </a:p>
          </p:txBody>
        </p:sp>
        <p:sp>
          <p:nvSpPr>
            <p:cNvPr id="65" name="文本框 34"/>
            <p:cNvSpPr txBox="1"/>
            <p:nvPr/>
          </p:nvSpPr>
          <p:spPr>
            <a:xfrm>
              <a:off x="2104753" y="3780729"/>
              <a:ext cx="1262273" cy="307872"/>
            </a:xfrm>
            <a:prstGeom prst="rect">
              <a:avLst/>
            </a:prstGeom>
            <a:noFill/>
          </p:spPr>
          <p:txBody>
            <a:bodyPr wrap="none" rtlCol="0">
              <a:spAutoFit/>
            </a:bodyPr>
            <a:lstStyle/>
            <a:p>
              <a:pPr algn="r"/>
              <a:r>
                <a:rPr lang="zh-CN" altLang="en-US" sz="1400" b="1">
                  <a:solidFill>
                    <a:schemeClr val="accent1"/>
                  </a:solidFill>
                  <a:cs typeface="+mn-ea"/>
                  <a:sym typeface="+mn-lt"/>
                </a:rPr>
                <a:t>标题文本预设</a:t>
              </a:r>
              <a:endParaRPr lang="id-ID" sz="1400" b="1" dirty="0">
                <a:solidFill>
                  <a:schemeClr val="accent1"/>
                </a:solidFill>
                <a:cs typeface="+mn-ea"/>
                <a:sym typeface="+mn-lt"/>
              </a:endParaRPr>
            </a:p>
          </p:txBody>
        </p:sp>
        <p:sp>
          <p:nvSpPr>
            <p:cNvPr id="66" name="文本框 35"/>
            <p:cNvSpPr txBox="1"/>
            <p:nvPr/>
          </p:nvSpPr>
          <p:spPr>
            <a:xfrm>
              <a:off x="5671310" y="1221936"/>
              <a:ext cx="1262273" cy="307872"/>
            </a:xfrm>
            <a:prstGeom prst="rect">
              <a:avLst/>
            </a:prstGeom>
            <a:noFill/>
          </p:spPr>
          <p:txBody>
            <a:bodyPr wrap="none" rtlCol="0">
              <a:spAutoFit/>
            </a:bodyPr>
            <a:lstStyle/>
            <a:p>
              <a:r>
                <a:rPr lang="zh-CN" altLang="en-US" sz="1400" b="1">
                  <a:solidFill>
                    <a:schemeClr val="accent4"/>
                  </a:solidFill>
                  <a:cs typeface="+mn-ea"/>
                  <a:sym typeface="+mn-lt"/>
                </a:rPr>
                <a:t>标题文本预设</a:t>
              </a:r>
              <a:endParaRPr lang="id-ID" sz="1400" b="1" dirty="0">
                <a:solidFill>
                  <a:schemeClr val="accent4"/>
                </a:solidFill>
                <a:cs typeface="+mn-ea"/>
                <a:sym typeface="+mn-lt"/>
              </a:endParaRPr>
            </a:p>
          </p:txBody>
        </p:sp>
        <p:sp>
          <p:nvSpPr>
            <p:cNvPr id="67" name="文本框 36"/>
            <p:cNvSpPr txBox="1"/>
            <p:nvPr/>
          </p:nvSpPr>
          <p:spPr>
            <a:xfrm>
              <a:off x="5831558" y="3780729"/>
              <a:ext cx="1262273" cy="307872"/>
            </a:xfrm>
            <a:prstGeom prst="rect">
              <a:avLst/>
            </a:prstGeom>
            <a:noFill/>
          </p:spPr>
          <p:txBody>
            <a:bodyPr wrap="none" rtlCol="0">
              <a:spAutoFit/>
            </a:bodyPr>
            <a:lstStyle/>
            <a:p>
              <a:r>
                <a:rPr lang="zh-CN" altLang="en-US" sz="1400" b="1">
                  <a:solidFill>
                    <a:schemeClr val="accent6"/>
                  </a:solidFill>
                  <a:cs typeface="+mn-ea"/>
                  <a:sym typeface="+mn-lt"/>
                </a:rPr>
                <a:t>标题文本预设</a:t>
              </a:r>
              <a:endParaRPr lang="id-ID" sz="1400" b="1" dirty="0">
                <a:solidFill>
                  <a:schemeClr val="accent6"/>
                </a:solidFill>
                <a:cs typeface="+mn-ea"/>
                <a:sym typeface="+mn-lt"/>
              </a:endParaRPr>
            </a:p>
          </p:txBody>
        </p:sp>
        <p:sp>
          <p:nvSpPr>
            <p:cNvPr id="68" name="文本框 37"/>
            <p:cNvSpPr txBox="1"/>
            <p:nvPr/>
          </p:nvSpPr>
          <p:spPr>
            <a:xfrm>
              <a:off x="6142589" y="2286515"/>
              <a:ext cx="1262273" cy="307872"/>
            </a:xfrm>
            <a:prstGeom prst="rect">
              <a:avLst/>
            </a:prstGeom>
            <a:noFill/>
          </p:spPr>
          <p:txBody>
            <a:bodyPr wrap="none" rtlCol="0">
              <a:spAutoFit/>
            </a:bodyPr>
            <a:lstStyle/>
            <a:p>
              <a:r>
                <a:rPr lang="zh-CN" altLang="en-US" sz="1400" b="1">
                  <a:solidFill>
                    <a:schemeClr val="accent5"/>
                  </a:solidFill>
                  <a:cs typeface="+mn-ea"/>
                  <a:sym typeface="+mn-lt"/>
                </a:rPr>
                <a:t>标题文本预设</a:t>
              </a:r>
              <a:endParaRPr lang="id-ID" sz="1400" b="1" dirty="0">
                <a:solidFill>
                  <a:schemeClr val="accent5"/>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716" y="1959077"/>
            <a:ext cx="1406094" cy="935931"/>
          </a:xfrm>
          <a:custGeom>
            <a:avLst/>
            <a:gdLst>
              <a:gd name="connsiteX0" fmla="*/ 0 w 1874792"/>
              <a:gd name="connsiteY0" fmla="*/ 0 h 2757600"/>
              <a:gd name="connsiteX1" fmla="*/ 1874792 w 1874792"/>
              <a:gd name="connsiteY1" fmla="*/ 0 h 2757600"/>
              <a:gd name="connsiteX2" fmla="*/ 1874792 w 1874792"/>
              <a:gd name="connsiteY2" fmla="*/ 2757600 h 2757600"/>
              <a:gd name="connsiteX3" fmla="*/ 0 w 1874792"/>
              <a:gd name="connsiteY3" fmla="*/ 2757600 h 2757600"/>
            </a:gdLst>
            <a:ahLst/>
            <a:cxnLst>
              <a:cxn ang="0">
                <a:pos x="connsiteX0" y="connsiteY0"/>
              </a:cxn>
              <a:cxn ang="0">
                <a:pos x="connsiteX1" y="connsiteY1"/>
              </a:cxn>
              <a:cxn ang="0">
                <a:pos x="connsiteX2" y="connsiteY2"/>
              </a:cxn>
              <a:cxn ang="0">
                <a:pos x="connsiteX3" y="connsiteY3"/>
              </a:cxn>
            </a:cxnLst>
            <a:rect l="l" t="t" r="r" b="b"/>
            <a:pathLst>
              <a:path w="1874792" h="2757600">
                <a:moveTo>
                  <a:pt x="0" y="0"/>
                </a:moveTo>
                <a:lnTo>
                  <a:pt x="1874792" y="0"/>
                </a:lnTo>
                <a:lnTo>
                  <a:pt x="1874792" y="2757600"/>
                </a:lnTo>
                <a:lnTo>
                  <a:pt x="0" y="2757600"/>
                </a:lnTo>
                <a:close/>
              </a:path>
            </a:pathLst>
          </a:cu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260" y="1930955"/>
            <a:ext cx="1406094" cy="992175"/>
          </a:xfrm>
          <a:custGeom>
            <a:avLst/>
            <a:gdLst>
              <a:gd name="connsiteX0" fmla="*/ 0 w 1874792"/>
              <a:gd name="connsiteY0" fmla="*/ 0 h 2757600"/>
              <a:gd name="connsiteX1" fmla="*/ 1874792 w 1874792"/>
              <a:gd name="connsiteY1" fmla="*/ 0 h 2757600"/>
              <a:gd name="connsiteX2" fmla="*/ 1874792 w 1874792"/>
              <a:gd name="connsiteY2" fmla="*/ 2757600 h 2757600"/>
              <a:gd name="connsiteX3" fmla="*/ 0 w 1874792"/>
              <a:gd name="connsiteY3" fmla="*/ 2757600 h 2757600"/>
            </a:gdLst>
            <a:ahLst/>
            <a:cxnLst>
              <a:cxn ang="0">
                <a:pos x="connsiteX0" y="connsiteY0"/>
              </a:cxn>
              <a:cxn ang="0">
                <a:pos x="connsiteX1" y="connsiteY1"/>
              </a:cxn>
              <a:cxn ang="0">
                <a:pos x="connsiteX2" y="connsiteY2"/>
              </a:cxn>
              <a:cxn ang="0">
                <a:pos x="connsiteX3" y="connsiteY3"/>
              </a:cxn>
            </a:cxnLst>
            <a:rect l="l" t="t" r="r" b="b"/>
            <a:pathLst>
              <a:path w="1874792" h="2757600">
                <a:moveTo>
                  <a:pt x="0" y="0"/>
                </a:moveTo>
                <a:lnTo>
                  <a:pt x="1874792" y="0"/>
                </a:lnTo>
                <a:lnTo>
                  <a:pt x="1874792" y="2757600"/>
                </a:lnTo>
                <a:lnTo>
                  <a:pt x="0" y="2757600"/>
                </a:lnTo>
                <a:close/>
              </a:path>
            </a:pathLst>
          </a:cu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5804" y="1930926"/>
            <a:ext cx="1406094" cy="934173"/>
          </a:xfrm>
          <a:custGeom>
            <a:avLst/>
            <a:gdLst>
              <a:gd name="connsiteX0" fmla="*/ 0 w 1874792"/>
              <a:gd name="connsiteY0" fmla="*/ 0 h 2757600"/>
              <a:gd name="connsiteX1" fmla="*/ 1874792 w 1874792"/>
              <a:gd name="connsiteY1" fmla="*/ 0 h 2757600"/>
              <a:gd name="connsiteX2" fmla="*/ 1874792 w 1874792"/>
              <a:gd name="connsiteY2" fmla="*/ 2757600 h 2757600"/>
              <a:gd name="connsiteX3" fmla="*/ 0 w 1874792"/>
              <a:gd name="connsiteY3" fmla="*/ 2757600 h 2757600"/>
            </a:gdLst>
            <a:ahLst/>
            <a:cxnLst>
              <a:cxn ang="0">
                <a:pos x="connsiteX0" y="connsiteY0"/>
              </a:cxn>
              <a:cxn ang="0">
                <a:pos x="connsiteX1" y="connsiteY1"/>
              </a:cxn>
              <a:cxn ang="0">
                <a:pos x="connsiteX2" y="connsiteY2"/>
              </a:cxn>
              <a:cxn ang="0">
                <a:pos x="connsiteX3" y="connsiteY3"/>
              </a:cxn>
            </a:cxnLst>
            <a:rect l="l" t="t" r="r" b="b"/>
            <a:pathLst>
              <a:path w="1874792" h="2757600">
                <a:moveTo>
                  <a:pt x="0" y="0"/>
                </a:moveTo>
                <a:lnTo>
                  <a:pt x="1874792" y="0"/>
                </a:lnTo>
                <a:lnTo>
                  <a:pt x="1874792" y="2757600"/>
                </a:lnTo>
                <a:lnTo>
                  <a:pt x="0" y="2757600"/>
                </a:lnTo>
                <a:close/>
              </a:path>
            </a:pathLst>
          </a:cu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350" y="1929608"/>
            <a:ext cx="1406094" cy="936810"/>
          </a:xfrm>
          <a:custGeom>
            <a:avLst/>
            <a:gdLst>
              <a:gd name="connsiteX0" fmla="*/ 0 w 1874792"/>
              <a:gd name="connsiteY0" fmla="*/ 0 h 2757600"/>
              <a:gd name="connsiteX1" fmla="*/ 1874792 w 1874792"/>
              <a:gd name="connsiteY1" fmla="*/ 0 h 2757600"/>
              <a:gd name="connsiteX2" fmla="*/ 1874792 w 1874792"/>
              <a:gd name="connsiteY2" fmla="*/ 2757600 h 2757600"/>
              <a:gd name="connsiteX3" fmla="*/ 0 w 1874792"/>
              <a:gd name="connsiteY3" fmla="*/ 2757600 h 2757600"/>
            </a:gdLst>
            <a:ahLst/>
            <a:cxnLst>
              <a:cxn ang="0">
                <a:pos x="connsiteX0" y="connsiteY0"/>
              </a:cxn>
              <a:cxn ang="0">
                <a:pos x="connsiteX1" y="connsiteY1"/>
              </a:cxn>
              <a:cxn ang="0">
                <a:pos x="connsiteX2" y="connsiteY2"/>
              </a:cxn>
              <a:cxn ang="0">
                <a:pos x="connsiteX3" y="connsiteY3"/>
              </a:cxn>
            </a:cxnLst>
            <a:rect l="l" t="t" r="r" b="b"/>
            <a:pathLst>
              <a:path w="1874792" h="2757600">
                <a:moveTo>
                  <a:pt x="0" y="0"/>
                </a:moveTo>
                <a:lnTo>
                  <a:pt x="1874792" y="0"/>
                </a:lnTo>
                <a:lnTo>
                  <a:pt x="1874792" y="2757600"/>
                </a:lnTo>
                <a:lnTo>
                  <a:pt x="0" y="2757600"/>
                </a:lnTo>
                <a:close/>
              </a:path>
            </a:pathLst>
          </a:custGeom>
        </p:spPr>
      </p:pic>
      <p:sp>
        <p:nvSpPr>
          <p:cNvPr id="3" name="矩形 2"/>
          <p:cNvSpPr/>
          <p:nvPr/>
        </p:nvSpPr>
        <p:spPr>
          <a:xfrm>
            <a:off x="1337350" y="3232917"/>
            <a:ext cx="1406094" cy="27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15D35"/>
              </a:solidFill>
              <a:cs typeface="+mn-ea"/>
              <a:sym typeface="+mn-lt"/>
            </a:endParaRPr>
          </a:p>
        </p:txBody>
      </p:sp>
      <p:sp>
        <p:nvSpPr>
          <p:cNvPr id="4" name="矩形 3"/>
          <p:cNvSpPr/>
          <p:nvPr/>
        </p:nvSpPr>
        <p:spPr>
          <a:xfrm>
            <a:off x="2995805" y="3232917"/>
            <a:ext cx="1406094" cy="27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15D35"/>
              </a:solidFill>
              <a:cs typeface="+mn-ea"/>
              <a:sym typeface="+mn-lt"/>
            </a:endParaRPr>
          </a:p>
        </p:txBody>
      </p:sp>
      <p:sp>
        <p:nvSpPr>
          <p:cNvPr id="5" name="矩形 4"/>
          <p:cNvSpPr/>
          <p:nvPr/>
        </p:nvSpPr>
        <p:spPr>
          <a:xfrm>
            <a:off x="4654261" y="3232917"/>
            <a:ext cx="1406094" cy="27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15D35"/>
              </a:solidFill>
              <a:cs typeface="+mn-ea"/>
              <a:sym typeface="+mn-lt"/>
            </a:endParaRPr>
          </a:p>
        </p:txBody>
      </p:sp>
      <p:sp>
        <p:nvSpPr>
          <p:cNvPr id="6" name="矩形 5"/>
          <p:cNvSpPr/>
          <p:nvPr/>
        </p:nvSpPr>
        <p:spPr>
          <a:xfrm>
            <a:off x="6312716" y="3232917"/>
            <a:ext cx="1406094" cy="27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15D35"/>
              </a:solidFill>
              <a:cs typeface="+mn-ea"/>
              <a:sym typeface="+mn-lt"/>
            </a:endParaRPr>
          </a:p>
        </p:txBody>
      </p:sp>
      <p:sp>
        <p:nvSpPr>
          <p:cNvPr id="7" name="文本框 6"/>
          <p:cNvSpPr txBox="1"/>
          <p:nvPr/>
        </p:nvSpPr>
        <p:spPr>
          <a:xfrm>
            <a:off x="1414749" y="3232917"/>
            <a:ext cx="1251296" cy="323165"/>
          </a:xfrm>
          <a:prstGeom prst="rect">
            <a:avLst/>
          </a:prstGeom>
          <a:noFill/>
        </p:spPr>
        <p:txBody>
          <a:bodyPr wrap="square" rtlCol="0">
            <a:spAutoFit/>
          </a:bodyPr>
          <a:lstStyle/>
          <a:p>
            <a:pPr algn="ctr"/>
            <a:r>
              <a:rPr lang="zh-CN" altLang="en-US" sz="1500" dirty="0">
                <a:solidFill>
                  <a:schemeClr val="bg1"/>
                </a:solidFill>
                <a:cs typeface="+mn-ea"/>
                <a:sym typeface="+mn-lt"/>
              </a:rPr>
              <a:t>投资回报</a:t>
            </a:r>
          </a:p>
        </p:txBody>
      </p:sp>
      <p:sp>
        <p:nvSpPr>
          <p:cNvPr id="9" name="文本框 8"/>
          <p:cNvSpPr txBox="1"/>
          <p:nvPr/>
        </p:nvSpPr>
        <p:spPr>
          <a:xfrm>
            <a:off x="3073204" y="3232917"/>
            <a:ext cx="1251296" cy="323165"/>
          </a:xfrm>
          <a:prstGeom prst="rect">
            <a:avLst/>
          </a:prstGeom>
          <a:noFill/>
        </p:spPr>
        <p:txBody>
          <a:bodyPr wrap="square" rtlCol="0">
            <a:spAutoFit/>
          </a:bodyPr>
          <a:lstStyle/>
          <a:p>
            <a:pPr algn="ctr"/>
            <a:r>
              <a:rPr lang="zh-CN" altLang="en-US" sz="1500" dirty="0">
                <a:solidFill>
                  <a:schemeClr val="bg1"/>
                </a:solidFill>
                <a:cs typeface="+mn-ea"/>
                <a:sym typeface="+mn-lt"/>
              </a:rPr>
              <a:t>投资回报</a:t>
            </a:r>
          </a:p>
        </p:txBody>
      </p:sp>
      <p:sp>
        <p:nvSpPr>
          <p:cNvPr id="10" name="文本框 9"/>
          <p:cNvSpPr txBox="1"/>
          <p:nvPr/>
        </p:nvSpPr>
        <p:spPr>
          <a:xfrm>
            <a:off x="4731660" y="3232917"/>
            <a:ext cx="1251296" cy="323165"/>
          </a:xfrm>
          <a:prstGeom prst="rect">
            <a:avLst/>
          </a:prstGeom>
          <a:noFill/>
        </p:spPr>
        <p:txBody>
          <a:bodyPr wrap="square" rtlCol="0">
            <a:spAutoFit/>
          </a:bodyPr>
          <a:lstStyle/>
          <a:p>
            <a:pPr algn="ctr"/>
            <a:r>
              <a:rPr lang="zh-CN" altLang="en-US" sz="1500" dirty="0">
                <a:solidFill>
                  <a:schemeClr val="bg1"/>
                </a:solidFill>
                <a:cs typeface="+mn-ea"/>
                <a:sym typeface="+mn-lt"/>
              </a:rPr>
              <a:t>投资回报</a:t>
            </a:r>
          </a:p>
        </p:txBody>
      </p:sp>
      <p:sp>
        <p:nvSpPr>
          <p:cNvPr id="11" name="文本框 10"/>
          <p:cNvSpPr txBox="1"/>
          <p:nvPr/>
        </p:nvSpPr>
        <p:spPr>
          <a:xfrm>
            <a:off x="6390115" y="3232917"/>
            <a:ext cx="1251296" cy="323165"/>
          </a:xfrm>
          <a:prstGeom prst="rect">
            <a:avLst/>
          </a:prstGeom>
          <a:noFill/>
        </p:spPr>
        <p:txBody>
          <a:bodyPr wrap="square" rtlCol="0">
            <a:spAutoFit/>
          </a:bodyPr>
          <a:lstStyle/>
          <a:p>
            <a:pPr algn="ctr"/>
            <a:r>
              <a:rPr lang="zh-CN" altLang="en-US" sz="1500" dirty="0">
                <a:solidFill>
                  <a:schemeClr val="bg1"/>
                </a:solidFill>
                <a:cs typeface="+mn-ea"/>
                <a:sym typeface="+mn-lt"/>
              </a:rPr>
              <a:t>投资回报</a:t>
            </a:r>
          </a:p>
        </p:txBody>
      </p:sp>
      <p:sp>
        <p:nvSpPr>
          <p:cNvPr id="12" name="文本框 11"/>
          <p:cNvSpPr txBox="1"/>
          <p:nvPr/>
        </p:nvSpPr>
        <p:spPr>
          <a:xfrm>
            <a:off x="1337350" y="3641119"/>
            <a:ext cx="1581774" cy="548292"/>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请替换文字内容，点击添加相关标题文字</a:t>
            </a:r>
            <a:endParaRPr lang="zh-CN" altLang="en-US" sz="1050" spc="225" dirty="0">
              <a:solidFill>
                <a:schemeClr val="bg2">
                  <a:lumMod val="50000"/>
                </a:schemeClr>
              </a:solidFill>
              <a:cs typeface="+mn-ea"/>
              <a:sym typeface="+mn-lt"/>
            </a:endParaRPr>
          </a:p>
        </p:txBody>
      </p:sp>
      <p:sp>
        <p:nvSpPr>
          <p:cNvPr id="13" name="文本框 12"/>
          <p:cNvSpPr txBox="1"/>
          <p:nvPr/>
        </p:nvSpPr>
        <p:spPr>
          <a:xfrm>
            <a:off x="2919124" y="3641119"/>
            <a:ext cx="1581774" cy="548292"/>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请替换文字内容，点击添加相关标题文字</a:t>
            </a:r>
            <a:endParaRPr lang="zh-CN" altLang="en-US" sz="1050" spc="225" dirty="0">
              <a:solidFill>
                <a:schemeClr val="bg2">
                  <a:lumMod val="50000"/>
                </a:schemeClr>
              </a:solidFill>
              <a:cs typeface="+mn-ea"/>
              <a:sym typeface="+mn-lt"/>
            </a:endParaRPr>
          </a:p>
        </p:txBody>
      </p:sp>
      <p:sp>
        <p:nvSpPr>
          <p:cNvPr id="14" name="文本框 13"/>
          <p:cNvSpPr txBox="1"/>
          <p:nvPr/>
        </p:nvSpPr>
        <p:spPr>
          <a:xfrm>
            <a:off x="4566421" y="3641118"/>
            <a:ext cx="1581774" cy="548292"/>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请替换文字内容，点击添加相关标题文字</a:t>
            </a:r>
            <a:endParaRPr lang="zh-CN" altLang="en-US" sz="1050" spc="225" dirty="0">
              <a:solidFill>
                <a:schemeClr val="bg2">
                  <a:lumMod val="50000"/>
                </a:schemeClr>
              </a:solidFill>
              <a:cs typeface="+mn-ea"/>
              <a:sym typeface="+mn-lt"/>
            </a:endParaRPr>
          </a:p>
        </p:txBody>
      </p:sp>
      <p:sp>
        <p:nvSpPr>
          <p:cNvPr id="15" name="文本框 14"/>
          <p:cNvSpPr txBox="1"/>
          <p:nvPr/>
        </p:nvSpPr>
        <p:spPr>
          <a:xfrm>
            <a:off x="6224876" y="3641117"/>
            <a:ext cx="1581774" cy="548292"/>
          </a:xfrm>
          <a:prstGeom prst="rect">
            <a:avLst/>
          </a:prstGeom>
          <a:noFill/>
        </p:spPr>
        <p:txBody>
          <a:bodyPr wrap="square" rtlCol="0">
            <a:spAutoFit/>
          </a:bodyPr>
          <a:lstStyle/>
          <a:p>
            <a:pPr>
              <a:lnSpc>
                <a:spcPct val="150000"/>
              </a:lnSpc>
            </a:pPr>
            <a:r>
              <a:rPr lang="zh-CN" altLang="en-US" sz="1050" dirty="0">
                <a:solidFill>
                  <a:schemeClr val="bg2">
                    <a:lumMod val="50000"/>
                  </a:schemeClr>
                </a:solidFill>
                <a:cs typeface="+mn-ea"/>
                <a:sym typeface="+mn-lt"/>
              </a:rPr>
              <a:t>请替换文字内容，点击添加相关标题文字</a:t>
            </a:r>
            <a:endParaRPr lang="zh-CN" altLang="en-US" sz="1050" spc="2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1407251" y="3696566"/>
            <a:ext cx="4309225" cy="662994"/>
            <a:chOff x="3585720" y="5137719"/>
            <a:chExt cx="6985673" cy="1079499"/>
          </a:xfrm>
          <a:noFill/>
        </p:grpSpPr>
        <p:grpSp>
          <p:nvGrpSpPr>
            <p:cNvPr id="3" name="Group 8"/>
            <p:cNvGrpSpPr/>
            <p:nvPr/>
          </p:nvGrpSpPr>
          <p:grpSpPr bwMode="auto">
            <a:xfrm>
              <a:off x="3585720" y="5525746"/>
              <a:ext cx="532885" cy="139071"/>
              <a:chOff x="0" y="0"/>
              <a:chExt cx="438150" cy="114300"/>
            </a:xfrm>
            <a:grpFill/>
          </p:grpSpPr>
          <p:sp>
            <p:nvSpPr>
              <p:cNvPr id="93"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94" name="椭圆 5"/>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4" name="Group 11"/>
            <p:cNvGrpSpPr/>
            <p:nvPr/>
          </p:nvGrpSpPr>
          <p:grpSpPr bwMode="auto">
            <a:xfrm>
              <a:off x="5010608" y="5478111"/>
              <a:ext cx="532885" cy="139071"/>
              <a:chOff x="0" y="0"/>
              <a:chExt cx="438150" cy="114300"/>
            </a:xfrm>
            <a:grpFill/>
          </p:grpSpPr>
          <p:sp>
            <p:nvSpPr>
              <p:cNvPr id="91"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92" name="椭圆 61"/>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5" name="Group 14"/>
            <p:cNvGrpSpPr/>
            <p:nvPr/>
          </p:nvGrpSpPr>
          <p:grpSpPr bwMode="auto">
            <a:xfrm>
              <a:off x="5867856" y="5792301"/>
              <a:ext cx="621704" cy="162251"/>
              <a:chOff x="0" y="0"/>
              <a:chExt cx="438150" cy="114300"/>
            </a:xfrm>
            <a:grpFill/>
          </p:grpSpPr>
          <p:sp>
            <p:nvSpPr>
              <p:cNvPr id="89"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90" name="椭圆 66"/>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6" name="Group 17"/>
            <p:cNvGrpSpPr/>
            <p:nvPr/>
          </p:nvGrpSpPr>
          <p:grpSpPr bwMode="auto">
            <a:xfrm>
              <a:off x="6993624" y="5565671"/>
              <a:ext cx="532885" cy="139071"/>
              <a:chOff x="0" y="0"/>
              <a:chExt cx="438150" cy="114300"/>
            </a:xfrm>
            <a:grpFill/>
          </p:grpSpPr>
          <p:sp>
            <p:nvSpPr>
              <p:cNvPr id="87"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88" name="椭圆 73"/>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7" name="Group 20"/>
            <p:cNvGrpSpPr/>
            <p:nvPr/>
          </p:nvGrpSpPr>
          <p:grpSpPr bwMode="auto">
            <a:xfrm>
              <a:off x="7972156" y="6007329"/>
              <a:ext cx="804241" cy="209889"/>
              <a:chOff x="0" y="0"/>
              <a:chExt cx="438150" cy="114300"/>
            </a:xfrm>
            <a:grpFill/>
          </p:grpSpPr>
          <p:sp>
            <p:nvSpPr>
              <p:cNvPr id="85"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86" name="椭圆 77"/>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8" name="Group 23"/>
            <p:cNvGrpSpPr/>
            <p:nvPr/>
          </p:nvGrpSpPr>
          <p:grpSpPr bwMode="auto">
            <a:xfrm>
              <a:off x="9024869" y="5137719"/>
              <a:ext cx="532885" cy="139071"/>
              <a:chOff x="0" y="0"/>
              <a:chExt cx="438150" cy="114300"/>
            </a:xfrm>
            <a:grpFill/>
          </p:grpSpPr>
          <p:sp>
            <p:nvSpPr>
              <p:cNvPr id="83"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84" name="椭圆 80"/>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9" name="Group 26"/>
            <p:cNvGrpSpPr/>
            <p:nvPr/>
          </p:nvGrpSpPr>
          <p:grpSpPr bwMode="auto">
            <a:xfrm>
              <a:off x="10038508" y="5402990"/>
              <a:ext cx="532885" cy="139071"/>
              <a:chOff x="0" y="0"/>
              <a:chExt cx="438150" cy="114300"/>
            </a:xfrm>
            <a:grpFill/>
          </p:grpSpPr>
          <p:sp>
            <p:nvSpPr>
              <p:cNvPr id="81"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82" name="椭圆 83"/>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cxnSp>
          <p:nvCxnSpPr>
            <p:cNvPr id="73" name="直接连接符 15"/>
            <p:cNvCxnSpPr>
              <a:cxnSpLocks noChangeShapeType="1"/>
              <a:stCxn id="93" idx="6"/>
              <a:endCxn id="91" idx="2"/>
            </p:cNvCxnSpPr>
            <p:nvPr/>
          </p:nvCxnSpPr>
          <p:spPr bwMode="auto">
            <a:xfrm flipV="1">
              <a:off x="4118605" y="5547647"/>
              <a:ext cx="892003" cy="47635"/>
            </a:xfrm>
            <a:prstGeom prst="line">
              <a:avLst/>
            </a:prstGeom>
            <a:grpFill/>
            <a:ln w="12700" cap="flat" cmpd="sng">
              <a:solidFill>
                <a:schemeClr val="accent1"/>
              </a:solidFill>
              <a:bevel/>
            </a:ln>
          </p:spPr>
        </p:cxnSp>
        <p:cxnSp>
          <p:nvCxnSpPr>
            <p:cNvPr id="74" name="直接连接符 19"/>
            <p:cNvCxnSpPr>
              <a:cxnSpLocks noChangeShapeType="1"/>
              <a:stCxn id="91" idx="5"/>
              <a:endCxn id="89" idx="1"/>
            </p:cNvCxnSpPr>
            <p:nvPr/>
          </p:nvCxnSpPr>
          <p:spPr bwMode="auto">
            <a:xfrm>
              <a:off x="5465453" y="5596816"/>
              <a:ext cx="493449" cy="219247"/>
            </a:xfrm>
            <a:prstGeom prst="line">
              <a:avLst/>
            </a:prstGeom>
            <a:grpFill/>
            <a:ln w="12700" cap="flat" cmpd="sng">
              <a:solidFill>
                <a:schemeClr val="accent1"/>
              </a:solidFill>
              <a:bevel/>
            </a:ln>
          </p:spPr>
        </p:cxnSp>
        <p:sp>
          <p:nvSpPr>
            <p:cNvPr id="75" name="直接连接符 24"/>
            <p:cNvSpPr>
              <a:spLocks noChangeShapeType="1"/>
            </p:cNvSpPr>
            <p:nvPr/>
          </p:nvSpPr>
          <p:spPr bwMode="auto">
            <a:xfrm flipV="1">
              <a:off x="6394951" y="5684376"/>
              <a:ext cx="676713" cy="131687"/>
            </a:xfrm>
            <a:prstGeom prst="line">
              <a:avLst/>
            </a:prstGeom>
            <a:grpFill/>
            <a:ln w="12700" cap="flat" cmpd="sng">
              <a:solidFill>
                <a:schemeClr val="accent1"/>
              </a:solidFill>
              <a:bevel/>
            </a:ln>
          </p:spPr>
          <p:txBody>
            <a:bodyPr/>
            <a:lstStyle/>
            <a:p>
              <a:endParaRPr lang="zh-CN" altLang="en-US">
                <a:solidFill>
                  <a:srgbClr val="0070C0"/>
                </a:solidFill>
                <a:cs typeface="+mn-ea"/>
                <a:sym typeface="+mn-lt"/>
              </a:endParaRPr>
            </a:p>
          </p:txBody>
        </p:sp>
        <p:sp>
          <p:nvSpPr>
            <p:cNvPr id="76" name="直接连接符 26"/>
            <p:cNvSpPr>
              <a:spLocks noChangeShapeType="1"/>
            </p:cNvSpPr>
            <p:nvPr/>
          </p:nvSpPr>
          <p:spPr bwMode="auto">
            <a:xfrm>
              <a:off x="7448469" y="5684376"/>
              <a:ext cx="776661" cy="373629"/>
            </a:xfrm>
            <a:prstGeom prst="line">
              <a:avLst/>
            </a:prstGeom>
            <a:grpFill/>
            <a:ln w="12700" cap="flat" cmpd="sng">
              <a:solidFill>
                <a:schemeClr val="accent1"/>
              </a:solidFill>
              <a:bevel/>
            </a:ln>
          </p:spPr>
          <p:txBody>
            <a:bodyPr/>
            <a:lstStyle/>
            <a:p>
              <a:endParaRPr lang="zh-CN" altLang="en-US">
                <a:solidFill>
                  <a:srgbClr val="0070C0"/>
                </a:solidFill>
                <a:cs typeface="+mn-ea"/>
                <a:sym typeface="+mn-lt"/>
              </a:endParaRPr>
            </a:p>
          </p:txBody>
        </p:sp>
        <p:cxnSp>
          <p:nvCxnSpPr>
            <p:cNvPr id="77" name="直接连接符 29"/>
            <p:cNvCxnSpPr>
              <a:cxnSpLocks noChangeShapeType="1"/>
              <a:stCxn id="85" idx="7"/>
              <a:endCxn id="81" idx="3"/>
            </p:cNvCxnSpPr>
            <p:nvPr/>
          </p:nvCxnSpPr>
          <p:spPr bwMode="auto">
            <a:xfrm flipV="1">
              <a:off x="8658618" y="5521694"/>
              <a:ext cx="1457930" cy="516372"/>
            </a:xfrm>
            <a:prstGeom prst="line">
              <a:avLst/>
            </a:prstGeom>
            <a:grpFill/>
            <a:ln w="12700" cap="flat" cmpd="sng">
              <a:solidFill>
                <a:schemeClr val="accent1"/>
              </a:solidFill>
              <a:bevel/>
            </a:ln>
          </p:spPr>
        </p:cxnSp>
        <p:cxnSp>
          <p:nvCxnSpPr>
            <p:cNvPr id="78" name="直接连接符 32"/>
            <p:cNvCxnSpPr>
              <a:cxnSpLocks noChangeShapeType="1"/>
              <a:stCxn id="81" idx="1"/>
              <a:endCxn id="83" idx="5"/>
            </p:cNvCxnSpPr>
            <p:nvPr/>
          </p:nvCxnSpPr>
          <p:spPr bwMode="auto">
            <a:xfrm flipH="1" flipV="1">
              <a:off x="9479715" y="5256424"/>
              <a:ext cx="636834" cy="166933"/>
            </a:xfrm>
            <a:prstGeom prst="line">
              <a:avLst/>
            </a:prstGeom>
            <a:grpFill/>
            <a:ln w="12700" cap="flat" cmpd="sng">
              <a:solidFill>
                <a:schemeClr val="accent1"/>
              </a:solidFill>
              <a:bevel/>
            </a:ln>
          </p:spPr>
        </p:cxnSp>
        <p:cxnSp>
          <p:nvCxnSpPr>
            <p:cNvPr id="79" name="直接连接符 34"/>
            <p:cNvCxnSpPr>
              <a:cxnSpLocks noChangeShapeType="1"/>
              <a:stCxn id="87" idx="6"/>
              <a:endCxn id="81" idx="2"/>
            </p:cNvCxnSpPr>
            <p:nvPr/>
          </p:nvCxnSpPr>
          <p:spPr bwMode="auto">
            <a:xfrm flipV="1">
              <a:off x="7526509" y="5472525"/>
              <a:ext cx="2511999" cy="162682"/>
            </a:xfrm>
            <a:prstGeom prst="line">
              <a:avLst/>
            </a:prstGeom>
            <a:grpFill/>
            <a:ln w="12700" cap="flat" cmpd="sng">
              <a:solidFill>
                <a:schemeClr val="accent1"/>
              </a:solidFill>
              <a:bevel/>
            </a:ln>
          </p:spPr>
        </p:cxnSp>
        <p:sp>
          <p:nvSpPr>
            <p:cNvPr id="80" name="直接连接符 43"/>
            <p:cNvSpPr>
              <a:spLocks noChangeShapeType="1"/>
            </p:cNvSpPr>
            <p:nvPr/>
          </p:nvSpPr>
          <p:spPr bwMode="auto">
            <a:xfrm flipV="1">
              <a:off x="8506282" y="5270066"/>
              <a:ext cx="728632" cy="750905"/>
            </a:xfrm>
            <a:prstGeom prst="line">
              <a:avLst/>
            </a:prstGeom>
            <a:grpFill/>
            <a:ln w="12700" cap="flat" cmpd="sng">
              <a:solidFill>
                <a:schemeClr val="accent1"/>
              </a:solidFill>
              <a:bevel/>
            </a:ln>
          </p:spPr>
          <p:txBody>
            <a:bodyPr/>
            <a:lstStyle/>
            <a:p>
              <a:endParaRPr lang="zh-CN" altLang="en-US">
                <a:solidFill>
                  <a:srgbClr val="0070C0"/>
                </a:solidFill>
                <a:cs typeface="+mn-ea"/>
                <a:sym typeface="+mn-lt"/>
              </a:endParaRPr>
            </a:p>
          </p:txBody>
        </p:sp>
      </p:grpSp>
      <p:grpSp>
        <p:nvGrpSpPr>
          <p:cNvPr id="10" name="组合 94"/>
          <p:cNvGrpSpPr/>
          <p:nvPr/>
        </p:nvGrpSpPr>
        <p:grpSpPr>
          <a:xfrm>
            <a:off x="2090771" y="2730086"/>
            <a:ext cx="717062" cy="1206083"/>
            <a:chOff x="4693779" y="3564074"/>
            <a:chExt cx="1162426" cy="1963768"/>
          </a:xfrm>
        </p:grpSpPr>
        <p:sp>
          <p:nvSpPr>
            <p:cNvPr id="96" name="直接连接符 84"/>
            <p:cNvSpPr>
              <a:spLocks noChangeShapeType="1"/>
            </p:cNvSpPr>
            <p:nvPr/>
          </p:nvSpPr>
          <p:spPr bwMode="auto">
            <a:xfrm flipV="1">
              <a:off x="5276037" y="4083684"/>
              <a:ext cx="1" cy="144415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97" name="椭圆 90"/>
            <p:cNvSpPr>
              <a:spLocks noChangeArrowheads="1"/>
            </p:cNvSpPr>
            <p:nvPr/>
          </p:nvSpPr>
          <p:spPr bwMode="auto">
            <a:xfrm>
              <a:off x="4693779" y="3564074"/>
              <a:ext cx="1162426" cy="1162083"/>
            </a:xfrm>
            <a:prstGeom prst="ellipse">
              <a:avLst/>
            </a:prstGeom>
            <a:solidFill>
              <a:schemeClr val="accent2"/>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98" name="矩形 111"/>
          <p:cNvSpPr>
            <a:spLocks noChangeArrowheads="1"/>
          </p:cNvSpPr>
          <p:nvPr/>
        </p:nvSpPr>
        <p:spPr bwMode="auto">
          <a:xfrm>
            <a:off x="2115792" y="2994489"/>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grpSp>
        <p:nvGrpSpPr>
          <p:cNvPr id="11" name="组合 98"/>
          <p:cNvGrpSpPr/>
          <p:nvPr/>
        </p:nvGrpSpPr>
        <p:grpSpPr>
          <a:xfrm>
            <a:off x="1223629" y="2492901"/>
            <a:ext cx="698003" cy="1515609"/>
            <a:chOff x="3288054" y="3177886"/>
            <a:chExt cx="1131530" cy="2467743"/>
          </a:xfrm>
        </p:grpSpPr>
        <p:sp>
          <p:nvSpPr>
            <p:cNvPr id="100" name="直接连接符 12"/>
            <p:cNvSpPr>
              <a:spLocks noChangeShapeType="1"/>
            </p:cNvSpPr>
            <p:nvPr/>
          </p:nvSpPr>
          <p:spPr bwMode="auto">
            <a:xfrm flipV="1">
              <a:off x="3852195" y="4200238"/>
              <a:ext cx="1" cy="1445391"/>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101" name="椭圆 95"/>
            <p:cNvSpPr>
              <a:spLocks noChangeArrowheads="1"/>
            </p:cNvSpPr>
            <p:nvPr/>
          </p:nvSpPr>
          <p:spPr bwMode="auto">
            <a:xfrm>
              <a:off x="3288054" y="3177886"/>
              <a:ext cx="1131530" cy="1130204"/>
            </a:xfrm>
            <a:prstGeom prst="ellipse">
              <a:avLst/>
            </a:prstGeom>
            <a:solidFill>
              <a:schemeClr val="accent1"/>
            </a:solidFill>
            <a:ln w="38100" cap="flat" cmpd="sng">
              <a:solidFill>
                <a:schemeClr val="accent1"/>
              </a:solidFill>
              <a:bevel/>
            </a:ln>
            <a:effectLst/>
          </p:spPr>
          <p:txBody>
            <a:bodyPr anchor="ctr"/>
            <a:lstStyle/>
            <a:p>
              <a:pPr algn="ctr"/>
              <a:endParaRPr lang="zh-CN" altLang="zh-CN">
                <a:solidFill>
                  <a:srgbClr val="0070C0"/>
                </a:solidFill>
                <a:cs typeface="+mn-ea"/>
                <a:sym typeface="+mn-lt"/>
              </a:endParaRPr>
            </a:p>
          </p:txBody>
        </p:sp>
      </p:grpSp>
      <p:sp>
        <p:nvSpPr>
          <p:cNvPr id="102" name="矩形 112"/>
          <p:cNvSpPr>
            <a:spLocks noChangeArrowheads="1"/>
          </p:cNvSpPr>
          <p:nvPr/>
        </p:nvSpPr>
        <p:spPr bwMode="auto">
          <a:xfrm>
            <a:off x="1242574" y="2729141"/>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grpSp>
        <p:nvGrpSpPr>
          <p:cNvPr id="12" name="组合 102"/>
          <p:cNvGrpSpPr/>
          <p:nvPr/>
        </p:nvGrpSpPr>
        <p:grpSpPr>
          <a:xfrm>
            <a:off x="3309300" y="2386167"/>
            <a:ext cx="717062" cy="1596251"/>
            <a:chOff x="6669132" y="3004102"/>
            <a:chExt cx="1162426" cy="2599047"/>
          </a:xfrm>
        </p:grpSpPr>
        <p:sp>
          <p:nvSpPr>
            <p:cNvPr id="104" name="直接连接符 86"/>
            <p:cNvSpPr>
              <a:spLocks noChangeShapeType="1"/>
            </p:cNvSpPr>
            <p:nvPr/>
          </p:nvSpPr>
          <p:spPr bwMode="auto">
            <a:xfrm flipV="1">
              <a:off x="7255965" y="3457411"/>
              <a:ext cx="1" cy="214573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105" name="椭圆 91"/>
            <p:cNvSpPr>
              <a:spLocks noChangeArrowheads="1"/>
            </p:cNvSpPr>
            <p:nvPr/>
          </p:nvSpPr>
          <p:spPr bwMode="auto">
            <a:xfrm>
              <a:off x="6669132" y="3004102"/>
              <a:ext cx="1162426" cy="1162832"/>
            </a:xfrm>
            <a:prstGeom prst="ellipse">
              <a:avLst/>
            </a:prstGeom>
            <a:solidFill>
              <a:schemeClr val="accent4"/>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106" name="矩形 113"/>
          <p:cNvSpPr>
            <a:spLocks noChangeArrowheads="1"/>
          </p:cNvSpPr>
          <p:nvPr/>
        </p:nvSpPr>
        <p:spPr bwMode="auto">
          <a:xfrm>
            <a:off x="3333997" y="2646040"/>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grpSp>
        <p:nvGrpSpPr>
          <p:cNvPr id="13" name="组合 106"/>
          <p:cNvGrpSpPr/>
          <p:nvPr/>
        </p:nvGrpSpPr>
        <p:grpSpPr>
          <a:xfrm>
            <a:off x="5180568" y="1882152"/>
            <a:ext cx="717062" cy="2016067"/>
            <a:chOff x="9702639" y="2183452"/>
            <a:chExt cx="1162426" cy="3282600"/>
          </a:xfrm>
        </p:grpSpPr>
        <p:sp>
          <p:nvSpPr>
            <p:cNvPr id="108" name="直接连接符 89"/>
            <p:cNvSpPr>
              <a:spLocks noChangeShapeType="1"/>
            </p:cNvSpPr>
            <p:nvPr/>
          </p:nvSpPr>
          <p:spPr bwMode="auto">
            <a:xfrm flipV="1">
              <a:off x="10305417" y="3145995"/>
              <a:ext cx="1" cy="2320057"/>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109" name="椭圆 94"/>
            <p:cNvSpPr>
              <a:spLocks noChangeArrowheads="1"/>
            </p:cNvSpPr>
            <p:nvPr/>
          </p:nvSpPr>
          <p:spPr bwMode="auto">
            <a:xfrm>
              <a:off x="9702639" y="2183452"/>
              <a:ext cx="1162426" cy="1162409"/>
            </a:xfrm>
            <a:prstGeom prst="ellipse">
              <a:avLst/>
            </a:prstGeom>
            <a:solidFill>
              <a:schemeClr val="accent3"/>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110" name="矩形 114"/>
          <p:cNvSpPr>
            <a:spLocks noChangeArrowheads="1"/>
          </p:cNvSpPr>
          <p:nvPr/>
        </p:nvSpPr>
        <p:spPr bwMode="auto">
          <a:xfrm>
            <a:off x="5194220" y="2115340"/>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grpSp>
        <p:nvGrpSpPr>
          <p:cNvPr id="14" name="组合 110"/>
          <p:cNvGrpSpPr/>
          <p:nvPr/>
        </p:nvGrpSpPr>
        <p:grpSpPr>
          <a:xfrm>
            <a:off x="3932263" y="1365090"/>
            <a:ext cx="830219" cy="2930412"/>
            <a:chOff x="7679013" y="1341562"/>
            <a:chExt cx="1345866" cy="4771355"/>
          </a:xfrm>
        </p:grpSpPr>
        <p:sp>
          <p:nvSpPr>
            <p:cNvPr id="112" name="直接连接符 87"/>
            <p:cNvSpPr>
              <a:spLocks noChangeShapeType="1"/>
            </p:cNvSpPr>
            <p:nvPr/>
          </p:nvSpPr>
          <p:spPr bwMode="auto">
            <a:xfrm flipV="1">
              <a:off x="8361211" y="2567202"/>
              <a:ext cx="1" cy="3545715"/>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113" name="椭圆 13"/>
            <p:cNvSpPr>
              <a:spLocks noChangeArrowheads="1"/>
            </p:cNvSpPr>
            <p:nvPr/>
          </p:nvSpPr>
          <p:spPr bwMode="auto">
            <a:xfrm>
              <a:off x="7679013" y="1341562"/>
              <a:ext cx="1345866" cy="1346173"/>
            </a:xfrm>
            <a:prstGeom prst="ellipse">
              <a:avLst/>
            </a:prstGeom>
            <a:solidFill>
              <a:schemeClr val="accent1"/>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114" name="矩形 118"/>
          <p:cNvSpPr>
            <a:spLocks noChangeArrowheads="1"/>
          </p:cNvSpPr>
          <p:nvPr/>
        </p:nvSpPr>
        <p:spPr bwMode="auto">
          <a:xfrm>
            <a:off x="3987945" y="1636354"/>
            <a:ext cx="729253" cy="24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200" dirty="0">
                <a:solidFill>
                  <a:schemeClr val="bg1"/>
                </a:solidFill>
                <a:cs typeface="+mn-ea"/>
                <a:sym typeface="+mn-lt"/>
              </a:rPr>
              <a:t>输入标题</a:t>
            </a:r>
          </a:p>
        </p:txBody>
      </p:sp>
      <p:grpSp>
        <p:nvGrpSpPr>
          <p:cNvPr id="15" name="组合 114"/>
          <p:cNvGrpSpPr/>
          <p:nvPr/>
        </p:nvGrpSpPr>
        <p:grpSpPr>
          <a:xfrm>
            <a:off x="2656559" y="1873851"/>
            <a:ext cx="717062" cy="2262738"/>
            <a:chOff x="5610976" y="2169935"/>
            <a:chExt cx="1162426" cy="3684235"/>
          </a:xfrm>
        </p:grpSpPr>
        <p:sp>
          <p:nvSpPr>
            <p:cNvPr id="116" name="直接连接符 85"/>
            <p:cNvSpPr>
              <a:spLocks noChangeShapeType="1"/>
            </p:cNvSpPr>
            <p:nvPr/>
          </p:nvSpPr>
          <p:spPr bwMode="auto">
            <a:xfrm flipV="1">
              <a:off x="6178962" y="2352496"/>
              <a:ext cx="1" cy="3501674"/>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117" name="椭圆 93"/>
            <p:cNvSpPr>
              <a:spLocks noChangeArrowheads="1"/>
            </p:cNvSpPr>
            <p:nvPr/>
          </p:nvSpPr>
          <p:spPr bwMode="auto">
            <a:xfrm>
              <a:off x="5610976" y="2169935"/>
              <a:ext cx="1162426" cy="1162310"/>
            </a:xfrm>
            <a:prstGeom prst="ellipse">
              <a:avLst/>
            </a:prstGeom>
            <a:solidFill>
              <a:schemeClr val="accent3"/>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118" name="矩形 119"/>
          <p:cNvSpPr>
            <a:spLocks noChangeArrowheads="1"/>
          </p:cNvSpPr>
          <p:nvPr/>
        </p:nvSpPr>
        <p:spPr bwMode="auto">
          <a:xfrm>
            <a:off x="2676113" y="2154215"/>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grpSp>
        <p:nvGrpSpPr>
          <p:cNvPr id="16" name="组合 118"/>
          <p:cNvGrpSpPr/>
          <p:nvPr/>
        </p:nvGrpSpPr>
        <p:grpSpPr>
          <a:xfrm>
            <a:off x="4526637" y="2520177"/>
            <a:ext cx="784956" cy="1214385"/>
            <a:chOff x="8642553" y="3222299"/>
            <a:chExt cx="1272489" cy="1977284"/>
          </a:xfrm>
        </p:grpSpPr>
        <p:sp>
          <p:nvSpPr>
            <p:cNvPr id="120" name="直接连接符 88"/>
            <p:cNvSpPr>
              <a:spLocks noChangeShapeType="1"/>
            </p:cNvSpPr>
            <p:nvPr/>
          </p:nvSpPr>
          <p:spPr bwMode="auto">
            <a:xfrm flipV="1">
              <a:off x="9285939" y="4017097"/>
              <a:ext cx="1" cy="1182486"/>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121" name="椭圆 92"/>
            <p:cNvSpPr>
              <a:spLocks noChangeArrowheads="1"/>
            </p:cNvSpPr>
            <p:nvPr/>
          </p:nvSpPr>
          <p:spPr bwMode="auto">
            <a:xfrm>
              <a:off x="8642553" y="3222299"/>
              <a:ext cx="1272489" cy="1271587"/>
            </a:xfrm>
            <a:prstGeom prst="ellipse">
              <a:avLst/>
            </a:prstGeom>
            <a:solidFill>
              <a:schemeClr val="accent2"/>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122" name="矩形 120"/>
          <p:cNvSpPr>
            <a:spLocks noChangeArrowheads="1"/>
          </p:cNvSpPr>
          <p:nvPr/>
        </p:nvSpPr>
        <p:spPr bwMode="auto">
          <a:xfrm>
            <a:off x="4586796" y="2778715"/>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sp>
        <p:nvSpPr>
          <p:cNvPr id="123" name="矩形 122"/>
          <p:cNvSpPr/>
          <p:nvPr/>
        </p:nvSpPr>
        <p:spPr>
          <a:xfrm>
            <a:off x="6214949" y="2318657"/>
            <a:ext cx="1741427" cy="1386445"/>
          </a:xfrm>
          <a:prstGeom prst="rect">
            <a:avLst/>
          </a:prstGeom>
        </p:spPr>
        <p:txBody>
          <a:bodyPr wrap="square" lIns="56300" tIns="28150" rIns="56300" bIns="28150">
            <a:spAutoFit/>
          </a:bodyPr>
          <a:lstStyle/>
          <a:p>
            <a:pPr algn="just">
              <a:lnSpc>
                <a:spcPct val="120000"/>
              </a:lnSpc>
            </a:pPr>
            <a:r>
              <a:rPr lang="zh-CN" altLang="en-US" sz="900" dirty="0">
                <a:solidFill>
                  <a:schemeClr val="tx1">
                    <a:lumMod val="50000"/>
                    <a:lumOff val="50000"/>
                  </a:schemeClr>
                </a:solidFill>
                <a:cs typeface="+mn-ea"/>
                <a:sym typeface="+mn-lt"/>
              </a:rPr>
              <a:t>此处输入您的文本，或者复制您的文本粘贴到此处</a:t>
            </a:r>
            <a:r>
              <a:rPr lang="en-US" altLang="zh-CN" sz="900" dirty="0">
                <a:solidFill>
                  <a:schemeClr val="tx1">
                    <a:lumMod val="50000"/>
                    <a:lumOff val="50000"/>
                  </a:schemeClr>
                </a:solidFill>
                <a:cs typeface="+mn-ea"/>
                <a:sym typeface="+mn-lt"/>
              </a:rPr>
              <a:t>.</a:t>
            </a:r>
            <a:r>
              <a:rPr lang="zh-CN" altLang="en-US" sz="900" dirty="0">
                <a:solidFill>
                  <a:schemeClr val="tx1">
                    <a:lumMod val="50000"/>
                    <a:lumOff val="50000"/>
                  </a:schemeClr>
                </a:solidFill>
                <a:cs typeface="+mn-ea"/>
                <a:sym typeface="+mn-lt"/>
              </a:rPr>
              <a:t>此处输入您的文本，或者复制您的文本粘贴到此处</a:t>
            </a:r>
            <a:r>
              <a:rPr lang="en-US" altLang="zh-CN" sz="900" dirty="0">
                <a:solidFill>
                  <a:schemeClr val="tx1">
                    <a:lumMod val="50000"/>
                    <a:lumOff val="50000"/>
                  </a:schemeClr>
                </a:solidFill>
                <a:cs typeface="+mn-ea"/>
                <a:sym typeface="+mn-lt"/>
              </a:rPr>
              <a:t>.</a:t>
            </a:r>
            <a:r>
              <a:rPr lang="zh-CN" altLang="en-US" sz="900" dirty="0">
                <a:solidFill>
                  <a:schemeClr val="tx1">
                    <a:lumMod val="50000"/>
                    <a:lumOff val="50000"/>
                  </a:schemeClr>
                </a:solidFill>
                <a:cs typeface="+mn-ea"/>
                <a:sym typeface="+mn-lt"/>
              </a:rPr>
              <a:t>此处输入您的文本</a:t>
            </a:r>
            <a:r>
              <a:rPr lang="en-US" altLang="zh-CN" sz="900" dirty="0">
                <a:solidFill>
                  <a:schemeClr val="tx1">
                    <a:lumMod val="50000"/>
                    <a:lumOff val="50000"/>
                  </a:schemeClr>
                </a:solidFill>
                <a:cs typeface="+mn-ea"/>
                <a:sym typeface="+mn-lt"/>
              </a:rPr>
              <a:t>.</a:t>
            </a:r>
          </a:p>
          <a:p>
            <a:pPr algn="just">
              <a:lnSpc>
                <a:spcPct val="120000"/>
              </a:lnSpc>
            </a:pPr>
            <a:r>
              <a:rPr lang="zh-CN" altLang="en-US" sz="900" dirty="0">
                <a:solidFill>
                  <a:schemeClr val="tx1">
                    <a:lumMod val="50000"/>
                    <a:lumOff val="50000"/>
                  </a:schemeClr>
                </a:solidFill>
                <a:cs typeface="+mn-ea"/>
                <a:sym typeface="+mn-lt"/>
              </a:rPr>
              <a:t>此处输入您的文本，或者复制您的文本粘贴到此处</a:t>
            </a:r>
            <a:r>
              <a:rPr lang="en-US" altLang="zh-CN" sz="900" dirty="0">
                <a:solidFill>
                  <a:schemeClr val="tx1">
                    <a:lumMod val="50000"/>
                    <a:lumOff val="50000"/>
                  </a:schemeClr>
                </a:solidFill>
                <a:cs typeface="+mn-ea"/>
                <a:sym typeface="+mn-lt"/>
              </a:rPr>
              <a:t>.</a:t>
            </a:r>
            <a:r>
              <a:rPr lang="zh-CN" altLang="en-US" sz="900" dirty="0">
                <a:solidFill>
                  <a:schemeClr val="tx1">
                    <a:lumMod val="50000"/>
                    <a:lumOff val="50000"/>
                  </a:schemeClr>
                </a:solidFill>
                <a:cs typeface="+mn-ea"/>
                <a:sym typeface="+mn-lt"/>
              </a:rPr>
              <a:t>此处输入您的文本，或者复制您的文本粘贴到此处</a:t>
            </a:r>
            <a:r>
              <a:rPr lang="en-US" altLang="zh-CN" sz="900" dirty="0">
                <a:solidFill>
                  <a:schemeClr val="tx1">
                    <a:lumMod val="50000"/>
                    <a:lumOff val="50000"/>
                  </a:schemeClr>
                </a:solidFill>
                <a:cs typeface="+mn-ea"/>
                <a:sym typeface="+mn-lt"/>
              </a:rPr>
              <a:t>.</a:t>
            </a:r>
            <a:r>
              <a:rPr lang="zh-CN" altLang="en-US" sz="900" dirty="0">
                <a:solidFill>
                  <a:schemeClr val="tx1">
                    <a:lumMod val="50000"/>
                    <a:lumOff val="50000"/>
                  </a:schemeClr>
                </a:solidFill>
                <a:cs typeface="+mn-ea"/>
                <a:sym typeface="+mn-lt"/>
              </a:rPr>
              <a:t>此处输入您的文本</a:t>
            </a:r>
            <a:r>
              <a:rPr lang="en-US" altLang="zh-CN" sz="900" dirty="0">
                <a:solidFill>
                  <a:schemeClr val="tx1">
                    <a:lumMod val="50000"/>
                    <a:lumOff val="50000"/>
                  </a:schemeClr>
                </a:solidFill>
                <a:cs typeface="+mn-ea"/>
                <a:sym typeface="+mn-lt"/>
              </a:rPr>
              <a:t>.</a:t>
            </a:r>
            <a:endParaRPr lang="zh-CN" altLang="en-US" sz="900" dirty="0">
              <a:solidFill>
                <a:schemeClr val="tx1">
                  <a:lumMod val="50000"/>
                  <a:lumOff val="50000"/>
                </a:schemeClr>
              </a:solidFill>
              <a:cs typeface="+mn-ea"/>
              <a:sym typeface="+mn-lt"/>
            </a:endParaRPr>
          </a:p>
        </p:txBody>
      </p:sp>
      <p:sp>
        <p:nvSpPr>
          <p:cNvPr id="124" name="矩形 123"/>
          <p:cNvSpPr/>
          <p:nvPr/>
        </p:nvSpPr>
        <p:spPr>
          <a:xfrm>
            <a:off x="6214949" y="1852464"/>
            <a:ext cx="1741427" cy="33267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solidFill>
                <a:srgbClr val="0070C0"/>
              </a:solidFill>
              <a:cs typeface="+mn-ea"/>
              <a:sym typeface="+mn-lt"/>
            </a:endParaRPr>
          </a:p>
        </p:txBody>
      </p:sp>
      <p:sp>
        <p:nvSpPr>
          <p:cNvPr id="125" name="TextBox 124"/>
          <p:cNvSpPr txBox="1"/>
          <p:nvPr/>
        </p:nvSpPr>
        <p:spPr>
          <a:xfrm>
            <a:off x="6234700" y="1902564"/>
            <a:ext cx="1584176" cy="241516"/>
          </a:xfrm>
          <a:prstGeom prst="rect">
            <a:avLst/>
          </a:prstGeom>
          <a:noFill/>
        </p:spPr>
        <p:txBody>
          <a:bodyPr wrap="square" lIns="56300" tIns="28150" rIns="56300" bIns="28150" rtlCol="0">
            <a:spAutoFit/>
          </a:bodyPr>
          <a:lstStyle/>
          <a:p>
            <a:r>
              <a:rPr lang="zh-CN" altLang="en-US" sz="1200" dirty="0">
                <a:solidFill>
                  <a:schemeClr val="bg1"/>
                </a:solidFill>
                <a:cs typeface="+mn-ea"/>
                <a:sym typeface="+mn-lt"/>
              </a:rPr>
              <a:t>点击输入内容</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fltVal val="0"/>
                                          </p:val>
                                        </p:tav>
                                        <p:tav tm="100000">
                                          <p:val>
                                            <p:strVal val="#ppt_w"/>
                                          </p:val>
                                        </p:tav>
                                      </p:tavLst>
                                    </p:anim>
                                    <p:anim calcmode="lin" valueType="num">
                                      <p:cBhvr>
                                        <p:cTn id="16" dur="500" fill="hold"/>
                                        <p:tgtEl>
                                          <p:spTgt spid="102"/>
                                        </p:tgtEl>
                                        <p:attrNameLst>
                                          <p:attrName>ppt_h</p:attrName>
                                        </p:attrNameLst>
                                      </p:cBhvr>
                                      <p:tavLst>
                                        <p:tav tm="0">
                                          <p:val>
                                            <p:fltVal val="0"/>
                                          </p:val>
                                        </p:tav>
                                        <p:tav tm="100000">
                                          <p:val>
                                            <p:strVal val="#ppt_h"/>
                                          </p:val>
                                        </p:tav>
                                      </p:tavLst>
                                    </p:anim>
                                    <p:animEffect transition="in" filter="fade">
                                      <p:cBhvr>
                                        <p:cTn id="17" dur="500"/>
                                        <p:tgtEl>
                                          <p:spTgt spid="10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p:cTn id="25" dur="500" fill="hold"/>
                                        <p:tgtEl>
                                          <p:spTgt spid="98"/>
                                        </p:tgtEl>
                                        <p:attrNameLst>
                                          <p:attrName>ppt_w</p:attrName>
                                        </p:attrNameLst>
                                      </p:cBhvr>
                                      <p:tavLst>
                                        <p:tav tm="0">
                                          <p:val>
                                            <p:fltVal val="0"/>
                                          </p:val>
                                        </p:tav>
                                        <p:tav tm="100000">
                                          <p:val>
                                            <p:strVal val="#ppt_w"/>
                                          </p:val>
                                        </p:tav>
                                      </p:tavLst>
                                    </p:anim>
                                    <p:anim calcmode="lin" valueType="num">
                                      <p:cBhvr>
                                        <p:cTn id="26" dur="500" fill="hold"/>
                                        <p:tgtEl>
                                          <p:spTgt spid="98"/>
                                        </p:tgtEl>
                                        <p:attrNameLst>
                                          <p:attrName>ppt_h</p:attrName>
                                        </p:attrNameLst>
                                      </p:cBhvr>
                                      <p:tavLst>
                                        <p:tav tm="0">
                                          <p:val>
                                            <p:fltVal val="0"/>
                                          </p:val>
                                        </p:tav>
                                        <p:tav tm="100000">
                                          <p:val>
                                            <p:strVal val="#ppt_h"/>
                                          </p:val>
                                        </p:tav>
                                      </p:tavLst>
                                    </p:anim>
                                    <p:animEffect transition="in" filter="fade">
                                      <p:cBhvr>
                                        <p:cTn id="27" dur="500"/>
                                        <p:tgtEl>
                                          <p:spTgt spid="98"/>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500" fill="hold"/>
                                        <p:tgtEl>
                                          <p:spTgt spid="118"/>
                                        </p:tgtEl>
                                        <p:attrNameLst>
                                          <p:attrName>ppt_w</p:attrName>
                                        </p:attrNameLst>
                                      </p:cBhvr>
                                      <p:tavLst>
                                        <p:tav tm="0">
                                          <p:val>
                                            <p:fltVal val="0"/>
                                          </p:val>
                                        </p:tav>
                                        <p:tav tm="100000">
                                          <p:val>
                                            <p:strVal val="#ppt_w"/>
                                          </p:val>
                                        </p:tav>
                                      </p:tavLst>
                                    </p:anim>
                                    <p:anim calcmode="lin" valueType="num">
                                      <p:cBhvr>
                                        <p:cTn id="36" dur="500" fill="hold"/>
                                        <p:tgtEl>
                                          <p:spTgt spid="118"/>
                                        </p:tgtEl>
                                        <p:attrNameLst>
                                          <p:attrName>ppt_h</p:attrName>
                                        </p:attrNameLst>
                                      </p:cBhvr>
                                      <p:tavLst>
                                        <p:tav tm="0">
                                          <p:val>
                                            <p:fltVal val="0"/>
                                          </p:val>
                                        </p:tav>
                                        <p:tav tm="100000">
                                          <p:val>
                                            <p:strVal val="#ppt_h"/>
                                          </p:val>
                                        </p:tav>
                                      </p:tavLst>
                                    </p:anim>
                                    <p:animEffect transition="in" filter="fade">
                                      <p:cBhvr>
                                        <p:cTn id="37" dur="500"/>
                                        <p:tgtEl>
                                          <p:spTgt spid="11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500" fill="hold"/>
                                        <p:tgtEl>
                                          <p:spTgt spid="106"/>
                                        </p:tgtEl>
                                        <p:attrNameLst>
                                          <p:attrName>ppt_w</p:attrName>
                                        </p:attrNameLst>
                                      </p:cBhvr>
                                      <p:tavLst>
                                        <p:tav tm="0">
                                          <p:val>
                                            <p:fltVal val="0"/>
                                          </p:val>
                                        </p:tav>
                                        <p:tav tm="100000">
                                          <p:val>
                                            <p:strVal val="#ppt_w"/>
                                          </p:val>
                                        </p:tav>
                                      </p:tavLst>
                                    </p:anim>
                                    <p:anim calcmode="lin" valueType="num">
                                      <p:cBhvr>
                                        <p:cTn id="46" dur="500" fill="hold"/>
                                        <p:tgtEl>
                                          <p:spTgt spid="106"/>
                                        </p:tgtEl>
                                        <p:attrNameLst>
                                          <p:attrName>ppt_h</p:attrName>
                                        </p:attrNameLst>
                                      </p:cBhvr>
                                      <p:tavLst>
                                        <p:tav tm="0">
                                          <p:val>
                                            <p:fltVal val="0"/>
                                          </p:val>
                                        </p:tav>
                                        <p:tav tm="100000">
                                          <p:val>
                                            <p:strVal val="#ppt_h"/>
                                          </p:val>
                                        </p:tav>
                                      </p:tavLst>
                                    </p:anim>
                                    <p:animEffect transition="in" filter="fade">
                                      <p:cBhvr>
                                        <p:cTn id="47" dur="500"/>
                                        <p:tgtEl>
                                          <p:spTgt spid="106"/>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p:cTn id="55" dur="500" fill="hold"/>
                                        <p:tgtEl>
                                          <p:spTgt spid="114"/>
                                        </p:tgtEl>
                                        <p:attrNameLst>
                                          <p:attrName>ppt_w</p:attrName>
                                        </p:attrNameLst>
                                      </p:cBhvr>
                                      <p:tavLst>
                                        <p:tav tm="0">
                                          <p:val>
                                            <p:fltVal val="0"/>
                                          </p:val>
                                        </p:tav>
                                        <p:tav tm="100000">
                                          <p:val>
                                            <p:strVal val="#ppt_w"/>
                                          </p:val>
                                        </p:tav>
                                      </p:tavLst>
                                    </p:anim>
                                    <p:anim calcmode="lin" valueType="num">
                                      <p:cBhvr>
                                        <p:cTn id="56" dur="500" fill="hold"/>
                                        <p:tgtEl>
                                          <p:spTgt spid="114"/>
                                        </p:tgtEl>
                                        <p:attrNameLst>
                                          <p:attrName>ppt_h</p:attrName>
                                        </p:attrNameLst>
                                      </p:cBhvr>
                                      <p:tavLst>
                                        <p:tav tm="0">
                                          <p:val>
                                            <p:fltVal val="0"/>
                                          </p:val>
                                        </p:tav>
                                        <p:tav tm="100000">
                                          <p:val>
                                            <p:strVal val="#ppt_h"/>
                                          </p:val>
                                        </p:tav>
                                      </p:tavLst>
                                    </p:anim>
                                    <p:animEffect transition="in" filter="fade">
                                      <p:cBhvr>
                                        <p:cTn id="57" dur="500"/>
                                        <p:tgtEl>
                                          <p:spTgt spid="114"/>
                                        </p:tgtEl>
                                      </p:cBhvr>
                                    </p:animEffect>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animEffect transition="in" filter="fade">
                                      <p:cBhvr>
                                        <p:cTn id="67" dur="500"/>
                                        <p:tgtEl>
                                          <p:spTgt spid="122"/>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500" fill="hold"/>
                                        <p:tgtEl>
                                          <p:spTgt spid="124"/>
                                        </p:tgtEl>
                                        <p:attrNameLst>
                                          <p:attrName>ppt_x</p:attrName>
                                        </p:attrNameLst>
                                      </p:cBhvr>
                                      <p:tavLst>
                                        <p:tav tm="0">
                                          <p:val>
                                            <p:strVal val="1+#ppt_w/2"/>
                                          </p:val>
                                        </p:tav>
                                        <p:tav tm="100000">
                                          <p:val>
                                            <p:strVal val="#ppt_x"/>
                                          </p:val>
                                        </p:tav>
                                      </p:tavLst>
                                    </p:anim>
                                    <p:anim calcmode="lin" valueType="num">
                                      <p:cBhvr additive="base">
                                        <p:cTn id="82" dur="500" fill="hold"/>
                                        <p:tgtEl>
                                          <p:spTgt spid="124"/>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25"/>
                                        </p:tgtEl>
                                        <p:attrNameLst>
                                          <p:attrName>style.visibility</p:attrName>
                                        </p:attrNameLst>
                                      </p:cBhvr>
                                      <p:to>
                                        <p:strVal val="visible"/>
                                      </p:to>
                                    </p:set>
                                    <p:anim calcmode="lin" valueType="num">
                                      <p:cBhvr>
                                        <p:cTn id="86"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25"/>
                                        </p:tgtEl>
                                        <p:attrNameLst>
                                          <p:attrName>ppt_y</p:attrName>
                                        </p:attrNameLst>
                                      </p:cBhvr>
                                      <p:tavLst>
                                        <p:tav tm="0">
                                          <p:val>
                                            <p:strVal val="#ppt_y"/>
                                          </p:val>
                                        </p:tav>
                                        <p:tav tm="100000">
                                          <p:val>
                                            <p:strVal val="#ppt_y"/>
                                          </p:val>
                                        </p:tav>
                                      </p:tavLst>
                                    </p:anim>
                                    <p:anim calcmode="lin" valueType="num">
                                      <p:cBhvr>
                                        <p:cTn id="88"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25"/>
                                        </p:tgtEl>
                                      </p:cBhvr>
                                    </p:animEffect>
                                  </p:childTnLst>
                                </p:cTn>
                              </p:par>
                            </p:childTnLst>
                          </p:cTn>
                        </p:par>
                        <p:par>
                          <p:cTn id="91" fill="hold">
                            <p:stCondLst>
                              <p:cond delay="8750"/>
                            </p:stCondLst>
                            <p:childTnLst>
                              <p:par>
                                <p:cTn id="92" presetID="42" presetClass="entr" presetSubtype="0" fill="hold" grpId="0" nodeType="after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fade">
                                      <p:cBhvr>
                                        <p:cTn id="94" dur="1000"/>
                                        <p:tgtEl>
                                          <p:spTgt spid="123"/>
                                        </p:tgtEl>
                                      </p:cBhvr>
                                    </p:animEffect>
                                    <p:anim calcmode="lin" valueType="num">
                                      <p:cBhvr>
                                        <p:cTn id="95" dur="1000" fill="hold"/>
                                        <p:tgtEl>
                                          <p:spTgt spid="123"/>
                                        </p:tgtEl>
                                        <p:attrNameLst>
                                          <p:attrName>ppt_x</p:attrName>
                                        </p:attrNameLst>
                                      </p:cBhvr>
                                      <p:tavLst>
                                        <p:tav tm="0">
                                          <p:val>
                                            <p:strVal val="#ppt_x"/>
                                          </p:val>
                                        </p:tav>
                                        <p:tav tm="100000">
                                          <p:val>
                                            <p:strVal val="#ppt_x"/>
                                          </p:val>
                                        </p:tav>
                                      </p:tavLst>
                                    </p:anim>
                                    <p:anim calcmode="lin" valueType="num">
                                      <p:cBhvr>
                                        <p:cTn id="9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6" grpId="0"/>
      <p:bldP spid="110" grpId="0"/>
      <p:bldP spid="114" grpId="0"/>
      <p:bldP spid="118" grpId="0"/>
      <p:bldP spid="122" grpId="0"/>
      <p:bldP spid="123" grpId="0"/>
      <p:bldP spid="124" grpId="0" animBg="1"/>
      <p:bldP spid="1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PA_淘宝网Chenying0907出品 2"/>
          <p:cNvSpPr>
            <a:spLocks noChangeShapeType="1"/>
          </p:cNvSpPr>
          <p:nvPr>
            <p:custDataLst>
              <p:tags r:id="rId1"/>
            </p:custDataLst>
          </p:nvPr>
        </p:nvSpPr>
        <p:spPr bwMode="auto">
          <a:xfrm>
            <a:off x="1044600" y="1829365"/>
            <a:ext cx="1191"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cs typeface="+mn-ea"/>
              <a:sym typeface="+mn-lt"/>
            </a:endParaRPr>
          </a:p>
        </p:txBody>
      </p:sp>
      <p:sp>
        <p:nvSpPr>
          <p:cNvPr id="18437" name="PA_淘宝网Chenying0907出品 3"/>
          <p:cNvSpPr>
            <a:spLocks noChangeArrowheads="1"/>
          </p:cNvSpPr>
          <p:nvPr>
            <p:custDataLst>
              <p:tags r:id="rId2"/>
            </p:custDataLst>
          </p:nvPr>
        </p:nvSpPr>
        <p:spPr bwMode="auto">
          <a:xfrm>
            <a:off x="1173188" y="2029451"/>
            <a:ext cx="13386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chemeClr val="bg1">
                    <a:lumMod val="65000"/>
                  </a:schemeClr>
                </a:solidFill>
                <a:latin typeface="+mn-lt"/>
                <a:ea typeface="+mn-ea"/>
                <a:cs typeface="+mn-ea"/>
                <a:sym typeface="+mn-lt"/>
              </a:rPr>
              <a:t>Vestibulum ante ipsum primis in faucibus orci luctus</a:t>
            </a:r>
          </a:p>
        </p:txBody>
      </p:sp>
      <p:sp>
        <p:nvSpPr>
          <p:cNvPr id="18438" name="PA_淘宝网Chenying0907出品 5"/>
          <p:cNvSpPr>
            <a:spLocks noChangeArrowheads="1"/>
          </p:cNvSpPr>
          <p:nvPr>
            <p:custDataLst>
              <p:tags r:id="rId3"/>
            </p:custDataLst>
          </p:nvPr>
        </p:nvSpPr>
        <p:spPr bwMode="auto">
          <a:xfrm>
            <a:off x="1173188" y="1751951"/>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265"/>
            <a:r>
              <a:rPr kumimoji="1" lang="zh-CN" altLang="en-US" sz="1200" dirty="0">
                <a:solidFill>
                  <a:schemeClr val="tx1">
                    <a:lumMod val="50000"/>
                    <a:lumOff val="50000"/>
                  </a:schemeClr>
                </a:solidFill>
                <a:latin typeface="+mn-lt"/>
                <a:ea typeface="+mn-ea"/>
                <a:cs typeface="+mn-ea"/>
                <a:sym typeface="+mn-lt"/>
              </a:rPr>
              <a:t>点击添加标题</a:t>
            </a:r>
          </a:p>
        </p:txBody>
      </p:sp>
      <p:sp>
        <p:nvSpPr>
          <p:cNvPr id="18439" name="PA_淘宝网Chenying0907出品 6"/>
          <p:cNvSpPr>
            <a:spLocks noChangeShapeType="1"/>
          </p:cNvSpPr>
          <p:nvPr>
            <p:custDataLst>
              <p:tags r:id="rId4"/>
            </p:custDataLst>
          </p:nvPr>
        </p:nvSpPr>
        <p:spPr bwMode="auto">
          <a:xfrm>
            <a:off x="3557189" y="1829365"/>
            <a:ext cx="119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cs typeface="+mn-ea"/>
              <a:sym typeface="+mn-lt"/>
            </a:endParaRPr>
          </a:p>
        </p:txBody>
      </p:sp>
      <p:sp>
        <p:nvSpPr>
          <p:cNvPr id="18440" name="PA_淘宝网Chenying0907出品 7"/>
          <p:cNvSpPr>
            <a:spLocks noChangeArrowheads="1"/>
          </p:cNvSpPr>
          <p:nvPr>
            <p:custDataLst>
              <p:tags r:id="rId5"/>
            </p:custDataLst>
          </p:nvPr>
        </p:nvSpPr>
        <p:spPr bwMode="auto">
          <a:xfrm>
            <a:off x="3750070" y="2029451"/>
            <a:ext cx="134001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chemeClr val="bg1">
                    <a:lumMod val="65000"/>
                  </a:schemeClr>
                </a:solidFill>
                <a:latin typeface="+mn-lt"/>
                <a:ea typeface="+mn-ea"/>
                <a:cs typeface="+mn-ea"/>
                <a:sym typeface="+mn-lt"/>
              </a:rPr>
              <a:t>Vestibulum ante ipsum primis in faucibus orci luctus</a:t>
            </a:r>
          </a:p>
        </p:txBody>
      </p:sp>
      <p:sp>
        <p:nvSpPr>
          <p:cNvPr id="18441" name="PA_淘宝网Chenying0907出品 8"/>
          <p:cNvSpPr>
            <a:spLocks noChangeArrowheads="1"/>
          </p:cNvSpPr>
          <p:nvPr>
            <p:custDataLst>
              <p:tags r:id="rId6"/>
            </p:custDataLst>
          </p:nvPr>
        </p:nvSpPr>
        <p:spPr bwMode="auto">
          <a:xfrm>
            <a:off x="3750070" y="1751951"/>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265"/>
            <a:r>
              <a:rPr kumimoji="1" lang="zh-CN" altLang="en-US" sz="1200" dirty="0">
                <a:solidFill>
                  <a:schemeClr val="tx1">
                    <a:lumMod val="50000"/>
                    <a:lumOff val="50000"/>
                  </a:schemeClr>
                </a:solidFill>
                <a:latin typeface="+mn-lt"/>
                <a:ea typeface="+mn-ea"/>
                <a:cs typeface="+mn-ea"/>
                <a:sym typeface="+mn-lt"/>
              </a:rPr>
              <a:t>点击添加标题</a:t>
            </a:r>
          </a:p>
        </p:txBody>
      </p:sp>
      <p:sp>
        <p:nvSpPr>
          <p:cNvPr id="18442" name="PA_淘宝网Chenying0907出品 9"/>
          <p:cNvSpPr>
            <a:spLocks noChangeShapeType="1"/>
          </p:cNvSpPr>
          <p:nvPr>
            <p:custDataLst>
              <p:tags r:id="rId7"/>
            </p:custDataLst>
          </p:nvPr>
        </p:nvSpPr>
        <p:spPr bwMode="auto">
          <a:xfrm>
            <a:off x="6054006" y="1829365"/>
            <a:ext cx="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cs typeface="+mn-ea"/>
              <a:sym typeface="+mn-lt"/>
            </a:endParaRPr>
          </a:p>
        </p:txBody>
      </p:sp>
      <p:sp>
        <p:nvSpPr>
          <p:cNvPr id="18443" name="PA_淘宝网Chenying0907出品 10"/>
          <p:cNvSpPr>
            <a:spLocks noChangeArrowheads="1"/>
          </p:cNvSpPr>
          <p:nvPr>
            <p:custDataLst>
              <p:tags r:id="rId8"/>
            </p:custDataLst>
          </p:nvPr>
        </p:nvSpPr>
        <p:spPr bwMode="auto">
          <a:xfrm>
            <a:off x="6181403" y="2029451"/>
            <a:ext cx="119204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chemeClr val="bg1">
                    <a:lumMod val="65000"/>
                  </a:schemeClr>
                </a:solidFill>
                <a:latin typeface="+mn-lt"/>
                <a:ea typeface="+mn-ea"/>
                <a:cs typeface="+mn-ea"/>
                <a:sym typeface="+mn-lt"/>
              </a:rPr>
              <a:t>Vestibulum ante ipsum primis in faucibus orci luctus et</a:t>
            </a:r>
          </a:p>
        </p:txBody>
      </p:sp>
      <p:sp>
        <p:nvSpPr>
          <p:cNvPr id="18444" name="PA_淘宝网Chenying0907出品 11"/>
          <p:cNvSpPr>
            <a:spLocks noChangeArrowheads="1"/>
          </p:cNvSpPr>
          <p:nvPr>
            <p:custDataLst>
              <p:tags r:id="rId9"/>
            </p:custDataLst>
          </p:nvPr>
        </p:nvSpPr>
        <p:spPr bwMode="auto">
          <a:xfrm>
            <a:off x="6181403" y="1751951"/>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265"/>
            <a:r>
              <a:rPr kumimoji="1" lang="zh-CN" altLang="en-US" sz="1200" dirty="0">
                <a:solidFill>
                  <a:schemeClr val="tx1">
                    <a:lumMod val="50000"/>
                    <a:lumOff val="50000"/>
                  </a:schemeClr>
                </a:solidFill>
                <a:latin typeface="+mn-lt"/>
                <a:ea typeface="+mn-ea"/>
                <a:cs typeface="+mn-ea"/>
                <a:sym typeface="+mn-lt"/>
              </a:rPr>
              <a:t>点击添加标题</a:t>
            </a:r>
          </a:p>
        </p:txBody>
      </p:sp>
      <p:pic>
        <p:nvPicPr>
          <p:cNvPr id="18445" name="PA_淘宝网Chenying0907出品 12"/>
          <p:cNvPicPr>
            <a:picLocks noChangeAspect="1" noChangeArrowheads="1"/>
          </p:cNvPicPr>
          <p:nvPr>
            <p:custDataLst>
              <p:tags r:id="rId10"/>
            </p:custDataLst>
          </p:nvPr>
        </p:nvPicPr>
        <p:blipFill>
          <a:blip r:embed="rId14" cstate="print">
            <a:extLst>
              <a:ext uri="{28A0092B-C50C-407E-A947-70E740481C1C}">
                <a14:useLocalDpi xmlns:a14="http://schemas.microsoft.com/office/drawing/2010/main" val="0"/>
              </a:ext>
            </a:extLst>
          </a:blip>
          <a:stretch>
            <a:fillRect/>
          </a:stretch>
        </p:blipFill>
        <p:spPr bwMode="auto">
          <a:xfrm>
            <a:off x="1056508" y="2918520"/>
            <a:ext cx="1845476" cy="123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A_淘宝网Chenying0907出品 13"/>
          <p:cNvPicPr>
            <a:picLocks noChangeAspect="1" noChangeArrowheads="1"/>
          </p:cNvPicPr>
          <p:nvPr>
            <p:custDataLst>
              <p:tags r:id="rId11"/>
            </p:custDataLst>
          </p:nvPr>
        </p:nvPicPr>
        <p:blipFill>
          <a:blip r:embed="rId15" cstate="print">
            <a:extLst>
              <a:ext uri="{28A0092B-C50C-407E-A947-70E740481C1C}">
                <a14:useLocalDpi xmlns:a14="http://schemas.microsoft.com/office/drawing/2010/main" val="0"/>
              </a:ext>
            </a:extLst>
          </a:blip>
          <a:stretch>
            <a:fillRect/>
          </a:stretch>
        </p:blipFill>
        <p:spPr bwMode="auto">
          <a:xfrm>
            <a:off x="3609283" y="2922902"/>
            <a:ext cx="1820752" cy="121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A_淘宝网Chenying0907出品 14"/>
          <p:cNvPicPr>
            <a:picLocks noChangeAspect="1" noChangeArrowheads="1"/>
          </p:cNvPicPr>
          <p:nvPr>
            <p:custDataLst>
              <p:tags r:id="rId12"/>
            </p:custDataLst>
          </p:nvPr>
        </p:nvPicPr>
        <p:blipFill>
          <a:blip r:embed="rId16" cstate="print">
            <a:extLst>
              <a:ext uri="{28A0092B-C50C-407E-A947-70E740481C1C}">
                <a14:useLocalDpi xmlns:a14="http://schemas.microsoft.com/office/drawing/2010/main" val="0"/>
              </a:ext>
            </a:extLst>
          </a:blip>
          <a:stretch>
            <a:fillRect/>
          </a:stretch>
        </p:blipFill>
        <p:spPr bwMode="auto">
          <a:xfrm>
            <a:off x="6054006" y="2939389"/>
            <a:ext cx="1712269" cy="119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8437">
                                            <p:txEl>
                                              <p:pRg st="0" end="0"/>
                                            </p:txEl>
                                          </p:spTgt>
                                        </p:tgtEl>
                                        <p:attrNameLst>
                                          <p:attrName>style.visibility</p:attrName>
                                        </p:attrNameLst>
                                      </p:cBhvr>
                                      <p:to>
                                        <p:strVal val="visible"/>
                                      </p:to>
                                    </p:set>
                                    <p:animEffect transition="in" filter="fade">
                                      <p:cBhvr>
                                        <p:cTn id="10" dur="500"/>
                                        <p:tgtEl>
                                          <p:spTgt spid="18437">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500"/>
                                        <p:tgtEl>
                                          <p:spTgt spid="184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439"/>
                                        </p:tgtEl>
                                        <p:attrNameLst>
                                          <p:attrName>style.visibility</p:attrName>
                                        </p:attrNameLst>
                                      </p:cBhvr>
                                      <p:to>
                                        <p:strVal val="visible"/>
                                      </p:to>
                                    </p:set>
                                    <p:animEffect transition="in" filter="fade">
                                      <p:cBhvr>
                                        <p:cTn id="18" dur="500"/>
                                        <p:tgtEl>
                                          <p:spTgt spid="18439"/>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18440"/>
                                        </p:tgtEl>
                                        <p:attrNameLst>
                                          <p:attrName>style.visibility</p:attrName>
                                        </p:attrNameLst>
                                      </p:cBhvr>
                                      <p:to>
                                        <p:strVal val="visible"/>
                                      </p:to>
                                    </p:set>
                                    <p:animEffect transition="in" filter="fade">
                                      <p:cBhvr>
                                        <p:cTn id="21" dur="500"/>
                                        <p:tgtEl>
                                          <p:spTgt spid="18440"/>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18441"/>
                                        </p:tgtEl>
                                        <p:attrNameLst>
                                          <p:attrName>style.visibility</p:attrName>
                                        </p:attrNameLst>
                                      </p:cBhvr>
                                      <p:to>
                                        <p:strVal val="visible"/>
                                      </p:to>
                                    </p:set>
                                    <p:animEffect transition="in" filter="fade">
                                      <p:cBhvr>
                                        <p:cTn id="24" dur="500"/>
                                        <p:tgtEl>
                                          <p:spTgt spid="18441"/>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8442">
                                            <p:bg/>
                                          </p:spTgt>
                                        </p:tgtEl>
                                        <p:attrNameLst>
                                          <p:attrName>style.visibility</p:attrName>
                                        </p:attrNameLst>
                                      </p:cBhvr>
                                      <p:to>
                                        <p:strVal val="visible"/>
                                      </p:to>
                                    </p:set>
                                    <p:animEffect transition="in" filter="fade">
                                      <p:cBhvr>
                                        <p:cTn id="27" dur="500"/>
                                        <p:tgtEl>
                                          <p:spTgt spid="1844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nodePh="1">
                                  <p:stCondLst>
                                    <p:cond delay="0"/>
                                  </p:stCondLst>
                                  <p:endCondLst>
                                    <p:cond evt="begin" delay="0">
                                      <p:tn val="30"/>
                                    </p:cond>
                                  </p:endCondLst>
                                  <p:childTnLst>
                                    <p:set>
                                      <p:cBhvr>
                                        <p:cTn id="31" dur="1" fill="hold">
                                          <p:stCondLst>
                                            <p:cond delay="0"/>
                                          </p:stCondLst>
                                        </p:cTn>
                                        <p:tgtEl>
                                          <p:spTgt spid="18442">
                                            <p:txEl>
                                              <p:pRg st="0" end="0"/>
                                            </p:txEl>
                                          </p:spTgt>
                                        </p:tgtEl>
                                        <p:attrNameLst>
                                          <p:attrName>style.visibility</p:attrName>
                                        </p:attrNameLst>
                                      </p:cBhvr>
                                      <p:to>
                                        <p:strVal val="visible"/>
                                      </p:to>
                                    </p:set>
                                    <p:animEffect transition="in" filter="fade">
                                      <p:cBhvr>
                                        <p:cTn id="32" dur="500"/>
                                        <p:tgtEl>
                                          <p:spTgt spid="18442">
                                            <p:txEl>
                                              <p:pRg st="0" end="0"/>
                                            </p:txEl>
                                          </p:spTgt>
                                        </p:tgtEl>
                                      </p:cBhvr>
                                    </p:animEffect>
                                  </p:childTnLst>
                                </p:cTn>
                              </p:par>
                              <p:par>
                                <p:cTn id="33" presetID="10" presetClass="entr" presetSubtype="0" fill="hold" grpId="0" nodeType="withEffect">
                                  <p:stCondLst>
                                    <p:cond delay="1300"/>
                                  </p:stCondLst>
                                  <p:childTnLst>
                                    <p:set>
                                      <p:cBhvr>
                                        <p:cTn id="34" dur="1" fill="hold">
                                          <p:stCondLst>
                                            <p:cond delay="0"/>
                                          </p:stCondLst>
                                        </p:cTn>
                                        <p:tgtEl>
                                          <p:spTgt spid="18443"/>
                                        </p:tgtEl>
                                        <p:attrNameLst>
                                          <p:attrName>style.visibility</p:attrName>
                                        </p:attrNameLst>
                                      </p:cBhvr>
                                      <p:to>
                                        <p:strVal val="visible"/>
                                      </p:to>
                                    </p:set>
                                    <p:animEffect transition="in" filter="fade">
                                      <p:cBhvr>
                                        <p:cTn id="35" dur="500"/>
                                        <p:tgtEl>
                                          <p:spTgt spid="184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444"/>
                                        </p:tgtEl>
                                        <p:attrNameLst>
                                          <p:attrName>style.visibility</p:attrName>
                                        </p:attrNameLst>
                                      </p:cBhvr>
                                      <p:to>
                                        <p:strVal val="visible"/>
                                      </p:to>
                                    </p:set>
                                    <p:animEffect transition="in" filter="fade">
                                      <p:cBhvr>
                                        <p:cTn id="40" dur="500"/>
                                        <p:tgtEl>
                                          <p:spTgt spid="18444"/>
                                        </p:tgtEl>
                                      </p:cBhvr>
                                    </p:animEffect>
                                  </p:childTnLst>
                                </p:cTn>
                              </p:par>
                              <p:par>
                                <p:cTn id="41" presetID="10" presetClass="entr" presetSubtype="0" fill="hold" nodeType="withEffect">
                                  <p:stCondLst>
                                    <p:cond delay="300"/>
                                  </p:stCondLst>
                                  <p:childTnLst>
                                    <p:set>
                                      <p:cBhvr>
                                        <p:cTn id="42" dur="1" fill="hold">
                                          <p:stCondLst>
                                            <p:cond delay="0"/>
                                          </p:stCondLst>
                                        </p:cTn>
                                        <p:tgtEl>
                                          <p:spTgt spid="18445"/>
                                        </p:tgtEl>
                                        <p:attrNameLst>
                                          <p:attrName>style.visibility</p:attrName>
                                        </p:attrNameLst>
                                      </p:cBhvr>
                                      <p:to>
                                        <p:strVal val="visible"/>
                                      </p:to>
                                    </p:set>
                                    <p:animEffect transition="in" filter="fade">
                                      <p:cBhvr>
                                        <p:cTn id="43" dur="500"/>
                                        <p:tgtEl>
                                          <p:spTgt spid="18445"/>
                                        </p:tgtEl>
                                      </p:cBhvr>
                                    </p:animEffect>
                                  </p:childTnLst>
                                </p:cTn>
                              </p:par>
                              <p:par>
                                <p:cTn id="44" presetID="10" presetClass="entr" presetSubtype="0" fill="hold" nodeType="withEffect">
                                  <p:stCondLst>
                                    <p:cond delay="600"/>
                                  </p:stCondLst>
                                  <p:childTnLst>
                                    <p:set>
                                      <p:cBhvr>
                                        <p:cTn id="45" dur="1" fill="hold">
                                          <p:stCondLst>
                                            <p:cond delay="0"/>
                                          </p:stCondLst>
                                        </p:cTn>
                                        <p:tgtEl>
                                          <p:spTgt spid="18446"/>
                                        </p:tgtEl>
                                        <p:attrNameLst>
                                          <p:attrName>style.visibility</p:attrName>
                                        </p:attrNameLst>
                                      </p:cBhvr>
                                      <p:to>
                                        <p:strVal val="visible"/>
                                      </p:to>
                                    </p:set>
                                    <p:animEffect transition="in" filter="fade">
                                      <p:cBhvr>
                                        <p:cTn id="46"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build="p"/>
      <p:bldP spid="18438" grpId="0"/>
      <p:bldP spid="18439" grpId="0" animBg="1"/>
      <p:bldP spid="18440" grpId="0"/>
      <p:bldP spid="18441" grpId="0"/>
      <p:bldP spid="18442" grpId="0" build="p" animBg="1"/>
      <p:bldP spid="18443" grpId="0"/>
      <p:bldP spid="184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rot="16200000">
            <a:off x="2431813" y="2871912"/>
            <a:ext cx="547094" cy="364730"/>
            <a:chOff x="3200400" y="1234012"/>
            <a:chExt cx="1371600" cy="728138"/>
          </a:xfrm>
        </p:grpSpPr>
        <p:sp>
          <p:nvSpPr>
            <p:cNvPr id="59"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60"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61"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grpSp>
      <p:grpSp>
        <p:nvGrpSpPr>
          <p:cNvPr id="3" name="Group 62"/>
          <p:cNvGrpSpPr/>
          <p:nvPr/>
        </p:nvGrpSpPr>
        <p:grpSpPr>
          <a:xfrm rot="16200000">
            <a:off x="3171601" y="2871912"/>
            <a:ext cx="547094" cy="364730"/>
            <a:chOff x="3200400" y="1234012"/>
            <a:chExt cx="1371600" cy="728138"/>
          </a:xfrm>
        </p:grpSpPr>
        <p:sp>
          <p:nvSpPr>
            <p:cNvPr id="64"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66"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74"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grpSp>
      <p:grpSp>
        <p:nvGrpSpPr>
          <p:cNvPr id="4" name="Group 74"/>
          <p:cNvGrpSpPr/>
          <p:nvPr/>
        </p:nvGrpSpPr>
        <p:grpSpPr>
          <a:xfrm rot="16200000">
            <a:off x="3911387" y="2871911"/>
            <a:ext cx="547094" cy="364730"/>
            <a:chOff x="3200400" y="1234012"/>
            <a:chExt cx="1371600" cy="728138"/>
          </a:xfrm>
        </p:grpSpPr>
        <p:sp>
          <p:nvSpPr>
            <p:cNvPr id="76"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77"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78"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grpSp>
      <p:grpSp>
        <p:nvGrpSpPr>
          <p:cNvPr id="5" name="Group 100"/>
          <p:cNvGrpSpPr/>
          <p:nvPr/>
        </p:nvGrpSpPr>
        <p:grpSpPr>
          <a:xfrm rot="16200000">
            <a:off x="6360958" y="2643345"/>
            <a:ext cx="548792" cy="823563"/>
            <a:chOff x="4257815" y="3604273"/>
            <a:chExt cx="632164" cy="948677"/>
          </a:xfrm>
        </p:grpSpPr>
        <p:grpSp>
          <p:nvGrpSpPr>
            <p:cNvPr id="6" name="Group 96"/>
            <p:cNvGrpSpPr/>
            <p:nvPr/>
          </p:nvGrpSpPr>
          <p:grpSpPr>
            <a:xfrm>
              <a:off x="4257815" y="3905805"/>
              <a:ext cx="632164" cy="647145"/>
              <a:chOff x="4107979" y="4055348"/>
              <a:chExt cx="966386" cy="788823"/>
            </a:xfrm>
          </p:grpSpPr>
          <p:sp>
            <p:nvSpPr>
              <p:cNvPr id="37"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vert="horz" wrap="square" lIns="79382" tIns="39691" rIns="79382" bIns="39691" numCol="1" rtlCol="0" anchor="t" anchorCtr="0" compatLnSpc="1"/>
              <a:lstStyle/>
              <a:p>
                <a:pPr algn="ctr">
                  <a:lnSpc>
                    <a:spcPct val="120000"/>
                  </a:lnSpc>
                </a:pPr>
                <a:endParaRPr lang="en-US" sz="570">
                  <a:cs typeface="+mn-ea"/>
                  <a:sym typeface="+mn-lt"/>
                </a:endParaRPr>
              </a:p>
            </p:txBody>
          </p:sp>
          <p:sp>
            <p:nvSpPr>
              <p:cNvPr id="38"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vert="horz" wrap="square" lIns="79382" tIns="39691" rIns="79382" bIns="39691" numCol="1" rtlCol="0" anchor="t" anchorCtr="0" compatLnSpc="1"/>
              <a:lstStyle/>
              <a:p>
                <a:pPr algn="ctr">
                  <a:lnSpc>
                    <a:spcPct val="120000"/>
                  </a:lnSpc>
                </a:pPr>
                <a:endParaRPr lang="en-US" sz="570" dirty="0">
                  <a:cs typeface="+mn-ea"/>
                  <a:sym typeface="+mn-lt"/>
                </a:endParaRPr>
              </a:p>
            </p:txBody>
          </p:sp>
        </p:grpSp>
        <p:grpSp>
          <p:nvGrpSpPr>
            <p:cNvPr id="7" name="Group 96"/>
            <p:cNvGrpSpPr/>
            <p:nvPr/>
          </p:nvGrpSpPr>
          <p:grpSpPr>
            <a:xfrm>
              <a:off x="4259771" y="3604273"/>
              <a:ext cx="630208" cy="416793"/>
              <a:chOff x="2514600" y="3103313"/>
              <a:chExt cx="914400" cy="604745"/>
            </a:xfrm>
          </p:grpSpPr>
          <p:sp>
            <p:nvSpPr>
              <p:cNvPr id="94"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95"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96"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grpSp>
      </p:grpSp>
      <p:grpSp>
        <p:nvGrpSpPr>
          <p:cNvPr id="8" name="Group 120"/>
          <p:cNvGrpSpPr/>
          <p:nvPr/>
        </p:nvGrpSpPr>
        <p:grpSpPr>
          <a:xfrm rot="16200000" flipH="1">
            <a:off x="3190679" y="3226114"/>
            <a:ext cx="1260853" cy="362926"/>
            <a:chOff x="4889980" y="1620289"/>
            <a:chExt cx="1452400" cy="418060"/>
          </a:xfrm>
        </p:grpSpPr>
        <p:sp>
          <p:nvSpPr>
            <p:cNvPr id="122"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570" dirty="0">
                <a:cs typeface="+mn-ea"/>
                <a:sym typeface="+mn-lt"/>
              </a:endParaRPr>
            </a:p>
          </p:txBody>
        </p:sp>
        <p:cxnSp>
          <p:nvCxnSpPr>
            <p:cNvPr id="123"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rot="16200000">
            <a:off x="4631320" y="2871911"/>
            <a:ext cx="547094" cy="364730"/>
            <a:chOff x="3200400" y="1234012"/>
            <a:chExt cx="1371600" cy="728138"/>
          </a:xfrm>
        </p:grpSpPr>
        <p:sp>
          <p:nvSpPr>
            <p:cNvPr id="70"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71"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72"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grpSp>
      <p:grpSp>
        <p:nvGrpSpPr>
          <p:cNvPr id="10" name="Group 74"/>
          <p:cNvGrpSpPr/>
          <p:nvPr/>
        </p:nvGrpSpPr>
        <p:grpSpPr>
          <a:xfrm rot="16200000">
            <a:off x="5379367" y="2871912"/>
            <a:ext cx="547094" cy="364730"/>
            <a:chOff x="3200400" y="1234012"/>
            <a:chExt cx="1371600" cy="728138"/>
          </a:xfrm>
        </p:grpSpPr>
        <p:sp>
          <p:nvSpPr>
            <p:cNvPr id="75"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79"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sp>
          <p:nvSpPr>
            <p:cNvPr id="80"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cs typeface="+mn-ea"/>
                <a:sym typeface="+mn-lt"/>
              </a:endParaRPr>
            </a:p>
          </p:txBody>
        </p:sp>
      </p:grpSp>
      <p:grpSp>
        <p:nvGrpSpPr>
          <p:cNvPr id="11" name="Group 120"/>
          <p:cNvGrpSpPr/>
          <p:nvPr/>
        </p:nvGrpSpPr>
        <p:grpSpPr>
          <a:xfrm rot="5400000" flipH="1" flipV="1">
            <a:off x="3918333" y="2508898"/>
            <a:ext cx="1260853" cy="362926"/>
            <a:chOff x="4889980" y="1620289"/>
            <a:chExt cx="1452400" cy="418060"/>
          </a:xfrm>
        </p:grpSpPr>
        <p:sp>
          <p:nvSpPr>
            <p:cNvPr id="82"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570" dirty="0">
                <a:cs typeface="+mn-ea"/>
                <a:sym typeface="+mn-lt"/>
              </a:endParaRPr>
            </a:p>
          </p:txBody>
        </p:sp>
        <p:cxnSp>
          <p:nvCxnSpPr>
            <p:cNvPr id="83"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rot="16200000" flipH="1">
            <a:off x="4649291" y="3226114"/>
            <a:ext cx="1260853" cy="362926"/>
            <a:chOff x="4889980" y="1620289"/>
            <a:chExt cx="1452400" cy="418060"/>
          </a:xfrm>
        </p:grpSpPr>
        <p:sp>
          <p:nvSpPr>
            <p:cNvPr id="86"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570" dirty="0">
                <a:cs typeface="+mn-ea"/>
                <a:sym typeface="+mn-lt"/>
              </a:endParaRPr>
            </a:p>
          </p:txBody>
        </p:sp>
        <p:cxnSp>
          <p:nvCxnSpPr>
            <p:cNvPr id="87"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 name="Group 120"/>
          <p:cNvGrpSpPr/>
          <p:nvPr/>
        </p:nvGrpSpPr>
        <p:grpSpPr>
          <a:xfrm rot="5400000" flipH="1" flipV="1">
            <a:off x="5397338" y="2508898"/>
            <a:ext cx="1260853" cy="362926"/>
            <a:chOff x="4889980" y="1620289"/>
            <a:chExt cx="1452400" cy="418060"/>
          </a:xfrm>
        </p:grpSpPr>
        <p:sp>
          <p:nvSpPr>
            <p:cNvPr id="90"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570" dirty="0">
                <a:cs typeface="+mn-ea"/>
                <a:sym typeface="+mn-lt"/>
              </a:endParaRPr>
            </a:p>
          </p:txBody>
        </p:sp>
        <p:cxnSp>
          <p:nvCxnSpPr>
            <p:cNvPr id="91"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rot="5400000" flipH="1" flipV="1">
            <a:off x="2438759" y="2508898"/>
            <a:ext cx="1260853" cy="362926"/>
            <a:chOff x="4889980" y="1620289"/>
            <a:chExt cx="1452400" cy="418060"/>
          </a:xfrm>
        </p:grpSpPr>
        <p:sp>
          <p:nvSpPr>
            <p:cNvPr id="9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570" dirty="0">
                <a:cs typeface="+mn-ea"/>
                <a:sym typeface="+mn-lt"/>
              </a:endParaRPr>
            </a:p>
          </p:txBody>
        </p:sp>
        <p:cxnSp>
          <p:nvCxnSpPr>
            <p:cNvPr id="9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 name="Group 108"/>
          <p:cNvGrpSpPr/>
          <p:nvPr/>
        </p:nvGrpSpPr>
        <p:grpSpPr>
          <a:xfrm>
            <a:off x="4239008" y="1923449"/>
            <a:ext cx="663749" cy="644746"/>
            <a:chOff x="6299532" y="3384456"/>
            <a:chExt cx="469021" cy="455593"/>
          </a:xfrm>
        </p:grpSpPr>
        <p:sp>
          <p:nvSpPr>
            <p:cNvPr id="102"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cs typeface="+mn-ea"/>
                <a:sym typeface="+mn-lt"/>
              </a:endParaRPr>
            </a:p>
          </p:txBody>
        </p:sp>
        <p:sp>
          <p:nvSpPr>
            <p:cNvPr id="10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79382" tIns="39691" rIns="79382" bIns="39691" numCol="1" anchor="t" anchorCtr="0" compatLnSpc="1"/>
            <a:lstStyle/>
            <a:p>
              <a:pPr>
                <a:lnSpc>
                  <a:spcPct val="120000"/>
                </a:lnSpc>
              </a:pPr>
              <a:endParaRPr lang="en-US" sz="570" dirty="0">
                <a:cs typeface="+mn-ea"/>
                <a:sym typeface="+mn-lt"/>
              </a:endParaRPr>
            </a:p>
          </p:txBody>
        </p:sp>
      </p:grpSp>
      <p:grpSp>
        <p:nvGrpSpPr>
          <p:cNvPr id="16" name="Group 111"/>
          <p:cNvGrpSpPr/>
          <p:nvPr/>
        </p:nvGrpSpPr>
        <p:grpSpPr>
          <a:xfrm>
            <a:off x="4958940" y="3581564"/>
            <a:ext cx="663749" cy="644746"/>
            <a:chOff x="630683" y="4190009"/>
            <a:chExt cx="469021" cy="455593"/>
          </a:xfrm>
        </p:grpSpPr>
        <p:sp>
          <p:nvSpPr>
            <p:cNvPr id="106"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cs typeface="+mn-ea"/>
                <a:sym typeface="+mn-lt"/>
              </a:endParaRPr>
            </a:p>
          </p:txBody>
        </p:sp>
        <p:sp>
          <p:nvSpPr>
            <p:cNvPr id="10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79382" tIns="39691" rIns="79382" bIns="39691" numCol="1" anchor="t" anchorCtr="0" compatLnSpc="1"/>
            <a:lstStyle/>
            <a:p>
              <a:pPr>
                <a:lnSpc>
                  <a:spcPct val="120000"/>
                </a:lnSpc>
              </a:pPr>
              <a:endParaRPr lang="en-US" sz="570" dirty="0">
                <a:cs typeface="+mn-ea"/>
                <a:sym typeface="+mn-lt"/>
              </a:endParaRPr>
            </a:p>
          </p:txBody>
        </p:sp>
      </p:grpSp>
      <p:grpSp>
        <p:nvGrpSpPr>
          <p:cNvPr id="17" name="Group 114"/>
          <p:cNvGrpSpPr/>
          <p:nvPr/>
        </p:nvGrpSpPr>
        <p:grpSpPr>
          <a:xfrm>
            <a:off x="3499219" y="3581564"/>
            <a:ext cx="663749" cy="644746"/>
            <a:chOff x="3425803" y="3384456"/>
            <a:chExt cx="469021" cy="455593"/>
          </a:xfrm>
        </p:grpSpPr>
        <p:sp>
          <p:nvSpPr>
            <p:cNvPr id="109"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cs typeface="+mn-ea"/>
                <a:sym typeface="+mn-lt"/>
              </a:endParaRPr>
            </a:p>
          </p:txBody>
        </p:sp>
        <p:sp>
          <p:nvSpPr>
            <p:cNvPr id="11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79382" tIns="39691" rIns="79382" bIns="39691" numCol="1" anchor="t" anchorCtr="0" compatLnSpc="1"/>
            <a:lstStyle/>
            <a:p>
              <a:pPr>
                <a:lnSpc>
                  <a:spcPct val="120000"/>
                </a:lnSpc>
              </a:pPr>
              <a:endParaRPr lang="en-US" sz="570" dirty="0">
                <a:cs typeface="+mn-ea"/>
                <a:sym typeface="+mn-lt"/>
              </a:endParaRPr>
            </a:p>
          </p:txBody>
        </p:sp>
      </p:grpSp>
      <p:grpSp>
        <p:nvGrpSpPr>
          <p:cNvPr id="18" name="Group 117"/>
          <p:cNvGrpSpPr/>
          <p:nvPr/>
        </p:nvGrpSpPr>
        <p:grpSpPr>
          <a:xfrm>
            <a:off x="2759433" y="1923449"/>
            <a:ext cx="663749" cy="644746"/>
            <a:chOff x="630683" y="3383511"/>
            <a:chExt cx="469021" cy="455593"/>
          </a:xfrm>
        </p:grpSpPr>
        <p:sp>
          <p:nvSpPr>
            <p:cNvPr id="112"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cs typeface="+mn-ea"/>
                <a:sym typeface="+mn-lt"/>
              </a:endParaRPr>
            </a:p>
          </p:txBody>
        </p:sp>
        <p:sp>
          <p:nvSpPr>
            <p:cNvPr id="11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79382" tIns="39691" rIns="79382" bIns="39691" numCol="1" anchor="t" anchorCtr="0" compatLnSpc="1"/>
            <a:lstStyle/>
            <a:p>
              <a:pPr>
                <a:lnSpc>
                  <a:spcPct val="120000"/>
                </a:lnSpc>
              </a:pPr>
              <a:endParaRPr lang="en-US" sz="570" dirty="0">
                <a:cs typeface="+mn-ea"/>
                <a:sym typeface="+mn-lt"/>
              </a:endParaRPr>
            </a:p>
          </p:txBody>
        </p:sp>
      </p:grpSp>
      <p:grpSp>
        <p:nvGrpSpPr>
          <p:cNvPr id="19" name="Group 120"/>
          <p:cNvGrpSpPr/>
          <p:nvPr/>
        </p:nvGrpSpPr>
        <p:grpSpPr>
          <a:xfrm>
            <a:off x="5700572" y="1923449"/>
            <a:ext cx="663749" cy="644746"/>
            <a:chOff x="3428938" y="4190009"/>
            <a:chExt cx="469021" cy="455593"/>
          </a:xfrm>
        </p:grpSpPr>
        <p:sp>
          <p:nvSpPr>
            <p:cNvPr id="117"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cs typeface="+mn-ea"/>
                <a:sym typeface="+mn-lt"/>
              </a:endParaRPr>
            </a:p>
          </p:txBody>
        </p:sp>
        <p:sp>
          <p:nvSpPr>
            <p:cNvPr id="12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9382" tIns="39691" rIns="79382" bIns="39691" numCol="1" anchor="t" anchorCtr="0" compatLnSpc="1"/>
            <a:lstStyle/>
            <a:p>
              <a:pPr>
                <a:lnSpc>
                  <a:spcPct val="120000"/>
                </a:lnSpc>
              </a:pPr>
              <a:endParaRPr lang="en-US" sz="570" dirty="0">
                <a:cs typeface="+mn-ea"/>
                <a:sym typeface="+mn-lt"/>
              </a:endParaRPr>
            </a:p>
          </p:txBody>
        </p:sp>
      </p:grpSp>
      <p:sp>
        <p:nvSpPr>
          <p:cNvPr id="128" name="Text Placeholder 3"/>
          <p:cNvSpPr txBox="1"/>
          <p:nvPr/>
        </p:nvSpPr>
        <p:spPr>
          <a:xfrm>
            <a:off x="2087012" y="3680486"/>
            <a:ext cx="1262162" cy="4203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3750">
              <a:lnSpc>
                <a:spcPct val="120000"/>
              </a:lnSpc>
              <a:spcBef>
                <a:spcPct val="20000"/>
              </a:spcBef>
              <a:defRPr/>
            </a:pPr>
            <a:r>
              <a:rPr lang="zh-CN" altLang="en-US" sz="570" dirty="0">
                <a:solidFill>
                  <a:schemeClr val="bg1">
                    <a:lumMod val="65000"/>
                  </a:schemeClr>
                </a:solidFill>
                <a:cs typeface="+mn-ea"/>
                <a:sym typeface="+mn-lt"/>
              </a:rPr>
              <a:t>请替换文字内容，修改文字内容，也可以直接复制你的内容到此。请替换文字内容，修改文字内容，也可以直接复制你的内容到此。</a:t>
            </a:r>
            <a:endParaRPr lang="en-US" altLang="zh-CN" sz="570" dirty="0">
              <a:solidFill>
                <a:schemeClr val="bg1">
                  <a:lumMod val="65000"/>
                </a:schemeClr>
              </a:solidFill>
              <a:cs typeface="+mn-ea"/>
              <a:sym typeface="+mn-lt"/>
            </a:endParaRPr>
          </a:p>
        </p:txBody>
      </p:sp>
      <p:sp>
        <p:nvSpPr>
          <p:cNvPr id="131" name="Text Placeholder 3"/>
          <p:cNvSpPr txBox="1"/>
          <p:nvPr/>
        </p:nvSpPr>
        <p:spPr>
          <a:xfrm>
            <a:off x="5836999" y="3680486"/>
            <a:ext cx="1262162" cy="4203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a:solidFill>
                  <a:schemeClr val="bg1">
                    <a:lumMod val="65000"/>
                  </a:schemeClr>
                </a:solidFill>
                <a:cs typeface="+mn-ea"/>
                <a:sym typeface="+mn-lt"/>
              </a:rPr>
              <a:t>请替换文字内容</a:t>
            </a:r>
            <a:r>
              <a:rPr lang="zh-CN" altLang="en-US" sz="570" dirty="0">
                <a:solidFill>
                  <a:schemeClr val="bg1">
                    <a:lumMod val="65000"/>
                  </a:schemeClr>
                </a:solidFill>
                <a:cs typeface="+mn-ea"/>
                <a:sym typeface="+mn-lt"/>
              </a:rPr>
              <a:t>，修改文字内容，也可以直接复制你的内容到</a:t>
            </a:r>
            <a:r>
              <a:rPr lang="zh-CN" altLang="en-US" sz="570">
                <a:solidFill>
                  <a:schemeClr val="bg1">
                    <a:lumMod val="65000"/>
                  </a:schemeClr>
                </a:solidFill>
                <a:cs typeface="+mn-ea"/>
                <a:sym typeface="+mn-lt"/>
              </a:rPr>
              <a:t>此。请替换文字内容</a:t>
            </a:r>
            <a:r>
              <a:rPr lang="zh-CN" altLang="en-US" sz="570" dirty="0">
                <a:solidFill>
                  <a:schemeClr val="bg1">
                    <a:lumMod val="65000"/>
                  </a:schemeClr>
                </a:solidFill>
                <a:cs typeface="+mn-ea"/>
                <a:sym typeface="+mn-lt"/>
              </a:rPr>
              <a:t>，修改文字内容，也可以直接复制你的内容到此。</a:t>
            </a:r>
            <a:endParaRPr lang="en-US" altLang="zh-CN" sz="570" dirty="0">
              <a:solidFill>
                <a:schemeClr val="bg1">
                  <a:lumMod val="65000"/>
                </a:schemeClr>
              </a:solidFill>
              <a:cs typeface="+mn-ea"/>
              <a:sym typeface="+mn-lt"/>
            </a:endParaRPr>
          </a:p>
        </p:txBody>
      </p:sp>
      <p:sp>
        <p:nvSpPr>
          <p:cNvPr id="134" name="Text Placeholder 3"/>
          <p:cNvSpPr txBox="1"/>
          <p:nvPr/>
        </p:nvSpPr>
        <p:spPr>
          <a:xfrm>
            <a:off x="1350658" y="1920543"/>
            <a:ext cx="1262162" cy="4203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3750">
              <a:lnSpc>
                <a:spcPct val="120000"/>
              </a:lnSpc>
              <a:spcBef>
                <a:spcPct val="20000"/>
              </a:spcBef>
              <a:defRPr/>
            </a:pPr>
            <a:r>
              <a:rPr lang="zh-CN" altLang="en-US" sz="570" dirty="0">
                <a:solidFill>
                  <a:schemeClr val="bg1">
                    <a:lumMod val="65000"/>
                  </a:schemeClr>
                </a:solidFill>
                <a:cs typeface="+mn-ea"/>
                <a:sym typeface="+mn-lt"/>
              </a:rPr>
              <a:t>请替换文字内容，修改文字内容，也可以直接复制你的内容到此。请替换文字内容，修改文字内容，也可以直接复制你的内容到此。</a:t>
            </a:r>
            <a:endParaRPr lang="en-US" altLang="zh-CN" sz="570" dirty="0">
              <a:solidFill>
                <a:schemeClr val="bg1">
                  <a:lumMod val="65000"/>
                </a:schemeClr>
              </a:solidFill>
              <a:cs typeface="+mn-ea"/>
              <a:sym typeface="+mn-lt"/>
            </a:endParaRPr>
          </a:p>
        </p:txBody>
      </p:sp>
      <p:sp>
        <p:nvSpPr>
          <p:cNvPr id="137" name="Text Placeholder 3"/>
          <p:cNvSpPr txBox="1"/>
          <p:nvPr/>
        </p:nvSpPr>
        <p:spPr>
          <a:xfrm>
            <a:off x="3939228" y="1385516"/>
            <a:ext cx="1262162" cy="4203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570" dirty="0">
                <a:solidFill>
                  <a:schemeClr val="bg1">
                    <a:lumMod val="65000"/>
                  </a:schemeClr>
                </a:solidFill>
                <a:cs typeface="+mn-ea"/>
                <a:sym typeface="+mn-lt"/>
              </a:rPr>
              <a:t>请替换文字内容，修改文字内容，也可以直接复制你的内容到此。请替换文字内容，修改文字内容，也可以直接复制你的内容到此。</a:t>
            </a:r>
            <a:endParaRPr lang="en-US" altLang="zh-CN" sz="570" dirty="0">
              <a:solidFill>
                <a:schemeClr val="bg1">
                  <a:lumMod val="65000"/>
                </a:schemeClr>
              </a:solidFill>
              <a:cs typeface="+mn-ea"/>
              <a:sym typeface="+mn-lt"/>
            </a:endParaRPr>
          </a:p>
        </p:txBody>
      </p:sp>
      <p:sp>
        <p:nvSpPr>
          <p:cNvPr id="138" name="Text Placeholder 3"/>
          <p:cNvSpPr txBox="1"/>
          <p:nvPr/>
        </p:nvSpPr>
        <p:spPr>
          <a:xfrm>
            <a:off x="6519098" y="1920543"/>
            <a:ext cx="1262162" cy="4203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a:solidFill>
                  <a:schemeClr val="bg1">
                    <a:lumMod val="65000"/>
                  </a:schemeClr>
                </a:solidFill>
                <a:cs typeface="+mn-ea"/>
                <a:sym typeface="+mn-lt"/>
              </a:rPr>
              <a:t>请替换文字内容</a:t>
            </a:r>
            <a:r>
              <a:rPr lang="zh-CN" altLang="en-US" sz="570" dirty="0">
                <a:solidFill>
                  <a:schemeClr val="bg1">
                    <a:lumMod val="65000"/>
                  </a:schemeClr>
                </a:solidFill>
                <a:cs typeface="+mn-ea"/>
                <a:sym typeface="+mn-lt"/>
              </a:rPr>
              <a:t>，修改文字内容，也可以直接复制你的内容到</a:t>
            </a:r>
            <a:r>
              <a:rPr lang="zh-CN" altLang="en-US" sz="570">
                <a:solidFill>
                  <a:schemeClr val="bg1">
                    <a:lumMod val="65000"/>
                  </a:schemeClr>
                </a:solidFill>
                <a:cs typeface="+mn-ea"/>
                <a:sym typeface="+mn-lt"/>
              </a:rPr>
              <a:t>此。请替换文字内容</a:t>
            </a:r>
            <a:r>
              <a:rPr lang="zh-CN" altLang="en-US" sz="570" dirty="0">
                <a:solidFill>
                  <a:schemeClr val="bg1">
                    <a:lumMod val="65000"/>
                  </a:schemeClr>
                </a:solidFill>
                <a:cs typeface="+mn-ea"/>
                <a:sym typeface="+mn-lt"/>
              </a:rPr>
              <a:t>，修改文字内容，也可以直接复制你的内容到此。</a:t>
            </a:r>
            <a:endParaRPr lang="en-US" altLang="zh-CN" sz="570" dirty="0">
              <a:solidFill>
                <a:schemeClr val="bg1">
                  <a:lumMod val="6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right)">
                                      <p:cBhvr>
                                        <p:cTn id="22" dur="500"/>
                                        <p:tgtEl>
                                          <p:spTgt spid="134"/>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wipe(right)">
                                      <p:cBhvr>
                                        <p:cTn id="41" dur="500"/>
                                        <p:tgtEl>
                                          <p:spTgt spid="128"/>
                                        </p:tgtEl>
                                      </p:cBhvr>
                                    </p:animEffect>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wipe(down)">
                                      <p:cBhvr>
                                        <p:cTn id="60" dur="500"/>
                                        <p:tgtEl>
                                          <p:spTgt spid="137"/>
                                        </p:tgtEl>
                                      </p:cBhvr>
                                    </p:animEffect>
                                  </p:childTnLst>
                                </p:cTn>
                              </p:par>
                            </p:childTnLst>
                          </p:cTn>
                        </p:par>
                        <p:par>
                          <p:cTn id="61" fill="hold">
                            <p:stCondLst>
                              <p:cond delay="6000"/>
                            </p:stCondLst>
                            <p:childTnLst>
                              <p:par>
                                <p:cTn id="62" presetID="2" presetClass="entr" presetSubtype="2" accel="50000" decel="5000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1+#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childTnLst>
                          </p:cTn>
                        </p:par>
                        <p:par>
                          <p:cTn id="80" fill="hold">
                            <p:stCondLst>
                              <p:cond delay="8000"/>
                            </p:stCondLst>
                            <p:childTnLst>
                              <p:par>
                                <p:cTn id="81" presetID="2" presetClass="entr" presetSubtype="2" accel="50000" decel="5000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1+#ppt_w/2"/>
                                          </p:val>
                                        </p:tav>
                                        <p:tav tm="100000">
                                          <p:val>
                                            <p:strVal val="#ppt_x"/>
                                          </p:val>
                                        </p:tav>
                                      </p:tavLst>
                                    </p:anim>
                                    <p:anim calcmode="lin" valueType="num">
                                      <p:cBhvr additive="base">
                                        <p:cTn id="84" dur="500" fill="hold"/>
                                        <p:tgtEl>
                                          <p:spTgt spid="10"/>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2" presetClass="entr" presetSubtype="4"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900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wipe(left)">
                                      <p:cBhvr>
                                        <p:cTn id="98" dur="500"/>
                                        <p:tgtEl>
                                          <p:spTgt spid="138"/>
                                        </p:tgtEl>
                                      </p:cBhvr>
                                    </p:animEffect>
                                  </p:childTnLst>
                                </p:cTn>
                              </p:par>
                            </p:childTnLst>
                          </p:cTn>
                        </p:par>
                        <p:par>
                          <p:cTn id="99" fill="hold">
                            <p:stCondLst>
                              <p:cond delay="10000"/>
                            </p:stCondLst>
                            <p:childTnLst>
                              <p:par>
                                <p:cTn id="100" presetID="2" presetClass="entr" presetSubtype="2" accel="50000" decel="50000" fill="hold" nodeType="after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1+#ppt_w/2"/>
                                          </p:val>
                                        </p:tav>
                                        <p:tav tm="100000">
                                          <p:val>
                                            <p:strVal val="#ppt_x"/>
                                          </p:val>
                                        </p:tav>
                                      </p:tavLst>
                                    </p:anim>
                                    <p:anim calcmode="lin" valueType="num">
                                      <p:cBhvr additive="base">
                                        <p:cTn id="10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34"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206559" y="2127571"/>
            <a:ext cx="22928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mn-lt"/>
                <a:ea typeface="+mn-ea"/>
                <a:cs typeface="+mn-ea"/>
                <a:sym typeface="+mn-lt"/>
              </a:rPr>
              <a:t>工作规划和展望</a:t>
            </a:r>
            <a:endParaRPr lang="zh-CN" altLang="en-US" dirty="0">
              <a:solidFill>
                <a:schemeClr val="bg1"/>
              </a:solidFill>
              <a:latin typeface="+mn-lt"/>
              <a:ea typeface="+mn-ea"/>
              <a:cs typeface="+mn-ea"/>
              <a:sym typeface="+mn-lt"/>
            </a:endParaRPr>
          </a:p>
        </p:txBody>
      </p:sp>
      <p:sp>
        <p:nvSpPr>
          <p:cNvPr id="17" name="TextBox 1"/>
          <p:cNvSpPr txBox="1">
            <a:spLocks noChangeArrowheads="1"/>
          </p:cNvSpPr>
          <p:nvPr/>
        </p:nvSpPr>
        <p:spPr bwMode="auto">
          <a:xfrm>
            <a:off x="4189774" y="2697977"/>
            <a:ext cx="2519392" cy="4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087449" y="2103736"/>
            <a:ext cx="1068818" cy="1068817"/>
            <a:chOff x="4353170" y="1223943"/>
            <a:chExt cx="1068877" cy="1068876"/>
          </a:xfrm>
        </p:grpSpPr>
        <p:sp>
          <p:nvSpPr>
            <p:cNvPr id="11" name="Freeform: Shape 2"/>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solidFill>
                  <a:schemeClr val="bg1"/>
                </a:solidFill>
                <a:cs typeface="+mn-ea"/>
                <a:sym typeface="+mn-lt"/>
              </a:endParaRPr>
            </a:p>
          </p:txBody>
        </p:sp>
        <p:sp>
          <p:nvSpPr>
            <p:cNvPr id="12" name="Freeform: Shape 9"/>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3200" b="1" dirty="0">
                  <a:solidFill>
                    <a:schemeClr val="bg1"/>
                  </a:solidFill>
                  <a:cs typeface="+mn-ea"/>
                  <a:sym typeface="+mn-lt"/>
                </a:rPr>
                <a:t>0</a:t>
              </a:r>
              <a:r>
                <a:rPr lang="en-US" sz="3200" b="1" dirty="0">
                  <a:solidFill>
                    <a:schemeClr val="bg1"/>
                  </a:solidFill>
                  <a:cs typeface="+mn-ea"/>
                  <a:sym typeface="+mn-lt"/>
                </a:rPr>
                <a:t>4</a:t>
              </a:r>
              <a:endParaRPr lang="id-ID" sz="32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rot="16200000">
            <a:off x="1991188" y="-1986779"/>
            <a:ext cx="5161644" cy="9138377"/>
          </a:xfrm>
          <a:prstGeom prst="rect">
            <a:avLst/>
          </a:prstGeom>
        </p:spPr>
      </p:pic>
      <p:sp>
        <p:nvSpPr>
          <p:cNvPr id="2" name="矩形 1"/>
          <p:cNvSpPr/>
          <p:nvPr/>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2867573" y="1899017"/>
            <a:ext cx="1068818" cy="1068817"/>
            <a:chOff x="4353170" y="1223943"/>
            <a:chExt cx="1068877" cy="1068876"/>
          </a:xfrm>
        </p:grpSpPr>
        <p:sp>
          <p:nvSpPr>
            <p:cNvPr id="4" name="Freeform: Shape 2"/>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cs typeface="+mn-ea"/>
                <a:sym typeface="+mn-lt"/>
              </a:endParaRPr>
            </a:p>
          </p:txBody>
        </p:sp>
        <p:sp>
          <p:nvSpPr>
            <p:cNvPr id="11" name="Freeform: Shape 9"/>
            <p:cNvSpPr/>
            <p:nvPr/>
          </p:nvSpPr>
          <p:spPr bwMode="auto">
            <a:xfrm>
              <a:off x="4926443" y="1790435"/>
              <a:ext cx="186776"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cs typeface="+mn-ea"/>
                  <a:sym typeface="+mn-lt"/>
                </a:rPr>
                <a:t>01</a:t>
              </a:r>
            </a:p>
          </p:txBody>
        </p:sp>
      </p:grpSp>
      <p:grpSp>
        <p:nvGrpSpPr>
          <p:cNvPr id="25" name="组合 24"/>
          <p:cNvGrpSpPr/>
          <p:nvPr/>
        </p:nvGrpSpPr>
        <p:grpSpPr>
          <a:xfrm>
            <a:off x="4501848" y="2712034"/>
            <a:ext cx="1068818" cy="1069434"/>
            <a:chOff x="4353170" y="2037004"/>
            <a:chExt cx="1068877" cy="1069493"/>
          </a:xfrm>
        </p:grpSpPr>
        <p:sp>
          <p:nvSpPr>
            <p:cNvPr id="6" name="Freeform: Shape 4"/>
            <p:cNvSpPr/>
            <p:nvPr/>
          </p:nvSpPr>
          <p:spPr bwMode="auto">
            <a:xfrm>
              <a:off x="4353170" y="2037004"/>
              <a:ext cx="1068877"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4"/>
            </a:solidFill>
            <a:ln w="19050">
              <a:solidFill>
                <a:schemeClr val="bg1"/>
              </a:solidFill>
            </a:ln>
            <a:effectLst/>
          </p:spPr>
          <p:txBody>
            <a:bodyPr anchor="ctr"/>
            <a:lstStyle/>
            <a:p>
              <a:pPr algn="ctr"/>
              <a:endParaRPr sz="1280">
                <a:cs typeface="+mn-ea"/>
                <a:sym typeface="+mn-lt"/>
              </a:endParaRPr>
            </a:p>
          </p:txBody>
        </p:sp>
        <p:sp>
          <p:nvSpPr>
            <p:cNvPr id="17" name="Freeform: Shape 15"/>
            <p:cNvSpPr/>
            <p:nvPr/>
          </p:nvSpPr>
          <p:spPr bwMode="auto">
            <a:xfrm>
              <a:off x="4926443" y="2572058"/>
              <a:ext cx="186776"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cs typeface="+mn-ea"/>
                  <a:sym typeface="+mn-lt"/>
                </a:rPr>
                <a:t>04</a:t>
              </a:r>
            </a:p>
          </p:txBody>
        </p:sp>
      </p:grpSp>
      <p:grpSp>
        <p:nvGrpSpPr>
          <p:cNvPr id="24" name="组合 23"/>
          <p:cNvGrpSpPr/>
          <p:nvPr/>
        </p:nvGrpSpPr>
        <p:grpSpPr>
          <a:xfrm>
            <a:off x="3691912" y="2712034"/>
            <a:ext cx="1069434" cy="1069434"/>
            <a:chOff x="3543190" y="2037004"/>
            <a:chExt cx="1069493" cy="1069493"/>
          </a:xfrm>
        </p:grpSpPr>
        <p:sp>
          <p:nvSpPr>
            <p:cNvPr id="7" name="Freeform: Shape 5"/>
            <p:cNvSpPr/>
            <p:nvPr/>
          </p:nvSpPr>
          <p:spPr bwMode="auto">
            <a:xfrm>
              <a:off x="3543190" y="2037004"/>
              <a:ext cx="1069493"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3"/>
            </a:solidFill>
            <a:ln w="19050">
              <a:solidFill>
                <a:schemeClr val="bg1"/>
              </a:solidFill>
            </a:ln>
            <a:effectLst/>
          </p:spPr>
          <p:txBody>
            <a:bodyPr anchor="ctr"/>
            <a:lstStyle/>
            <a:p>
              <a:pPr algn="ctr"/>
              <a:endParaRPr sz="1280">
                <a:cs typeface="+mn-ea"/>
                <a:sym typeface="+mn-lt"/>
              </a:endParaRPr>
            </a:p>
          </p:txBody>
        </p:sp>
        <p:sp>
          <p:nvSpPr>
            <p:cNvPr id="18" name="Freeform: Shape 16"/>
            <p:cNvSpPr/>
            <p:nvPr/>
          </p:nvSpPr>
          <p:spPr bwMode="auto">
            <a:xfrm>
              <a:off x="4129408" y="2572058"/>
              <a:ext cx="187393"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cs typeface="+mn-ea"/>
                  <a:sym typeface="+mn-lt"/>
                </a:rPr>
                <a:t>03</a:t>
              </a:r>
            </a:p>
          </p:txBody>
        </p:sp>
      </p:grpSp>
      <p:grpSp>
        <p:nvGrpSpPr>
          <p:cNvPr id="23" name="组合 22"/>
          <p:cNvGrpSpPr/>
          <p:nvPr/>
        </p:nvGrpSpPr>
        <p:grpSpPr>
          <a:xfrm>
            <a:off x="3676891" y="1899017"/>
            <a:ext cx="1069435" cy="1068817"/>
            <a:chOff x="5162533" y="1223943"/>
            <a:chExt cx="1069494" cy="1068876"/>
          </a:xfrm>
        </p:grpSpPr>
        <p:sp>
          <p:nvSpPr>
            <p:cNvPr id="5" name="Freeform: Shape 3"/>
            <p:cNvSpPr/>
            <p:nvPr/>
          </p:nvSpPr>
          <p:spPr bwMode="auto">
            <a:xfrm>
              <a:off x="5162533" y="1223943"/>
              <a:ext cx="1069494"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2"/>
            </a:solidFill>
            <a:ln w="19050">
              <a:solidFill>
                <a:schemeClr val="bg1"/>
              </a:solidFill>
            </a:ln>
            <a:effectLst/>
          </p:spPr>
          <p:txBody>
            <a:bodyPr anchor="ctr"/>
            <a:lstStyle/>
            <a:p>
              <a:pPr algn="ctr"/>
              <a:endParaRPr sz="1280">
                <a:cs typeface="+mn-ea"/>
                <a:sym typeface="+mn-lt"/>
              </a:endParaRPr>
            </a:p>
          </p:txBody>
        </p:sp>
        <p:sp>
          <p:nvSpPr>
            <p:cNvPr id="21" name="Freeform: Shape 19"/>
            <p:cNvSpPr/>
            <p:nvPr/>
          </p:nvSpPr>
          <p:spPr bwMode="auto">
            <a:xfrm>
              <a:off x="5738889" y="1790435"/>
              <a:ext cx="187393"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cs typeface="+mn-ea"/>
                  <a:sym typeface="+mn-lt"/>
                </a:rPr>
                <a:t>02</a:t>
              </a:r>
            </a:p>
          </p:txBody>
        </p:sp>
      </p:grpSp>
      <p:sp>
        <p:nvSpPr>
          <p:cNvPr id="29" name="矩形 28"/>
          <p:cNvSpPr/>
          <p:nvPr/>
        </p:nvSpPr>
        <p:spPr>
          <a:xfrm>
            <a:off x="1612425" y="2058381"/>
            <a:ext cx="959176" cy="595515"/>
          </a:xfrm>
          <a:prstGeom prst="rect">
            <a:avLst/>
          </a:prstGeom>
        </p:spPr>
        <p:txBody>
          <a:bodyPr wrap="none" lIns="68550" tIns="34274" rIns="68550" bIns="34274">
            <a:spAutoFit/>
          </a:bodyPr>
          <a:lstStyle/>
          <a:p>
            <a:pPr algn="ctr">
              <a:lnSpc>
                <a:spcPct val="130000"/>
              </a:lnSpc>
              <a:defRPr/>
            </a:pPr>
            <a:r>
              <a:rPr lang="en-US" altLang="zh-CN" sz="1400" kern="100" dirty="0">
                <a:solidFill>
                  <a:schemeClr val="accent1"/>
                </a:solidFill>
                <a:cs typeface="+mn-ea"/>
                <a:sym typeface="+mn-lt"/>
              </a:rPr>
              <a:t>PART 01</a:t>
            </a:r>
          </a:p>
          <a:p>
            <a:r>
              <a:rPr lang="zh-CN" altLang="en-US" sz="1600" dirty="0">
                <a:solidFill>
                  <a:schemeClr val="tx1">
                    <a:lumMod val="75000"/>
                    <a:lumOff val="25000"/>
                  </a:schemeClr>
                </a:solidFill>
                <a:cs typeface="+mn-ea"/>
                <a:sym typeface="+mn-lt"/>
              </a:rPr>
              <a:t>工作评价</a:t>
            </a:r>
            <a:endParaRPr lang="zh-CN" altLang="en-US" sz="1200" dirty="0">
              <a:solidFill>
                <a:schemeClr val="tx1">
                  <a:lumMod val="75000"/>
                  <a:lumOff val="25000"/>
                </a:schemeClr>
              </a:solidFill>
              <a:cs typeface="+mn-ea"/>
              <a:sym typeface="+mn-lt"/>
            </a:endParaRPr>
          </a:p>
        </p:txBody>
      </p:sp>
      <p:sp>
        <p:nvSpPr>
          <p:cNvPr id="30" name="矩形 29"/>
          <p:cNvSpPr/>
          <p:nvPr/>
        </p:nvSpPr>
        <p:spPr>
          <a:xfrm>
            <a:off x="5076056" y="1973989"/>
            <a:ext cx="959176" cy="595515"/>
          </a:xfrm>
          <a:prstGeom prst="rect">
            <a:avLst/>
          </a:prstGeom>
        </p:spPr>
        <p:txBody>
          <a:bodyPr wrap="none" lIns="68550" tIns="34274" rIns="68550" bIns="34274">
            <a:spAutoFit/>
          </a:bodyPr>
          <a:lstStyle/>
          <a:p>
            <a:pPr>
              <a:lnSpc>
                <a:spcPct val="130000"/>
              </a:lnSpc>
              <a:defRPr/>
            </a:pPr>
            <a:r>
              <a:rPr lang="en-US" altLang="zh-CN" sz="1400" kern="100" dirty="0">
                <a:solidFill>
                  <a:schemeClr val="accent1"/>
                </a:solidFill>
                <a:cs typeface="+mn-ea"/>
                <a:sym typeface="+mn-lt"/>
              </a:rPr>
              <a:t>PART 02</a:t>
            </a:r>
          </a:p>
          <a:p>
            <a:r>
              <a:rPr lang="zh-CN" altLang="en-US" sz="1600" dirty="0">
                <a:solidFill>
                  <a:schemeClr val="tx1">
                    <a:lumMod val="75000"/>
                    <a:lumOff val="25000"/>
                  </a:schemeClr>
                </a:solidFill>
                <a:cs typeface="+mn-ea"/>
                <a:sym typeface="+mn-lt"/>
              </a:rPr>
              <a:t>自我评价</a:t>
            </a:r>
            <a:endParaRPr lang="zh-CN" altLang="en-US" sz="1200" dirty="0">
              <a:solidFill>
                <a:schemeClr val="tx1">
                  <a:lumMod val="75000"/>
                  <a:lumOff val="25000"/>
                </a:schemeClr>
              </a:solidFill>
              <a:cs typeface="+mn-ea"/>
              <a:sym typeface="+mn-lt"/>
            </a:endParaRPr>
          </a:p>
        </p:txBody>
      </p:sp>
      <p:sp>
        <p:nvSpPr>
          <p:cNvPr id="31" name="矩形 30"/>
          <p:cNvSpPr/>
          <p:nvPr/>
        </p:nvSpPr>
        <p:spPr>
          <a:xfrm>
            <a:off x="2352684" y="2998654"/>
            <a:ext cx="959176" cy="595515"/>
          </a:xfrm>
          <a:prstGeom prst="rect">
            <a:avLst/>
          </a:prstGeom>
        </p:spPr>
        <p:txBody>
          <a:bodyPr wrap="none" lIns="68550" tIns="34274" rIns="68550" bIns="34274">
            <a:spAutoFit/>
          </a:bodyPr>
          <a:lstStyle/>
          <a:p>
            <a:pPr algn="r">
              <a:lnSpc>
                <a:spcPct val="130000"/>
              </a:lnSpc>
              <a:defRPr/>
            </a:pPr>
            <a:r>
              <a:rPr lang="en-US" altLang="zh-CN" sz="1400" kern="100" dirty="0">
                <a:solidFill>
                  <a:schemeClr val="accent1"/>
                </a:solidFill>
                <a:cs typeface="+mn-ea"/>
                <a:sym typeface="+mn-lt"/>
              </a:rPr>
              <a:t>PART 03</a:t>
            </a:r>
          </a:p>
          <a:p>
            <a:pPr algn="r"/>
            <a:r>
              <a:rPr lang="zh-CN" altLang="en-US" sz="1600" dirty="0">
                <a:solidFill>
                  <a:schemeClr val="tx1">
                    <a:lumMod val="75000"/>
                    <a:lumOff val="25000"/>
                  </a:schemeClr>
                </a:solidFill>
                <a:cs typeface="+mn-ea"/>
                <a:sym typeface="+mn-lt"/>
              </a:rPr>
              <a:t>工作体会</a:t>
            </a:r>
            <a:endParaRPr lang="zh-CN" altLang="en-US" sz="1200" dirty="0">
              <a:solidFill>
                <a:schemeClr val="tx1">
                  <a:lumMod val="75000"/>
                  <a:lumOff val="25000"/>
                </a:schemeClr>
              </a:solidFill>
              <a:cs typeface="+mn-ea"/>
              <a:sym typeface="+mn-lt"/>
            </a:endParaRPr>
          </a:p>
        </p:txBody>
      </p:sp>
      <p:sp>
        <p:nvSpPr>
          <p:cNvPr id="32" name="矩形 31"/>
          <p:cNvSpPr/>
          <p:nvPr/>
        </p:nvSpPr>
        <p:spPr>
          <a:xfrm>
            <a:off x="5877591" y="2910093"/>
            <a:ext cx="1574729" cy="595515"/>
          </a:xfrm>
          <a:prstGeom prst="rect">
            <a:avLst/>
          </a:prstGeom>
        </p:spPr>
        <p:txBody>
          <a:bodyPr wrap="none" lIns="68550" tIns="34274" rIns="68550" bIns="34274">
            <a:spAutoFit/>
          </a:bodyPr>
          <a:lstStyle/>
          <a:p>
            <a:pPr>
              <a:lnSpc>
                <a:spcPct val="130000"/>
              </a:lnSpc>
              <a:defRPr/>
            </a:pPr>
            <a:r>
              <a:rPr lang="en-US" altLang="zh-CN" sz="1400" kern="100" dirty="0">
                <a:solidFill>
                  <a:schemeClr val="accent1"/>
                </a:solidFill>
                <a:cs typeface="+mn-ea"/>
                <a:sym typeface="+mn-lt"/>
              </a:rPr>
              <a:t>PART 04</a:t>
            </a:r>
          </a:p>
          <a:p>
            <a:r>
              <a:rPr lang="zh-CN" altLang="en-US" sz="1600" dirty="0">
                <a:solidFill>
                  <a:schemeClr val="tx1">
                    <a:lumMod val="75000"/>
                    <a:lumOff val="25000"/>
                  </a:schemeClr>
                </a:solidFill>
                <a:cs typeface="+mn-ea"/>
                <a:sym typeface="+mn-lt"/>
              </a:rPr>
              <a:t>工作规划和展望</a:t>
            </a:r>
            <a:endParaRPr lang="zh-CN" altLang="en-US" sz="1200" dirty="0">
              <a:solidFill>
                <a:schemeClr val="tx1">
                  <a:lumMod val="75000"/>
                  <a:lumOff val="25000"/>
                </a:schemeClr>
              </a:solidFill>
              <a:cs typeface="+mn-ea"/>
              <a:sym typeface="+mn-lt"/>
            </a:endParaRPr>
          </a:p>
        </p:txBody>
      </p:sp>
      <p:sp>
        <p:nvSpPr>
          <p:cNvPr id="19" name="TextBox 59"/>
          <p:cNvSpPr txBox="1">
            <a:spLocks noChangeArrowheads="1"/>
          </p:cNvSpPr>
          <p:nvPr/>
        </p:nvSpPr>
        <p:spPr bwMode="auto">
          <a:xfrm>
            <a:off x="451639" y="700336"/>
            <a:ext cx="1343851" cy="807881"/>
          </a:xfrm>
          <a:prstGeom prst="rect">
            <a:avLst/>
          </a:prstGeom>
          <a:noFill/>
          <a:ln>
            <a:noFill/>
          </a:ln>
        </p:spPr>
        <p:txBody>
          <a:bodyPr wrap="square" lIns="68550" tIns="34274" rIns="68550" bIns="3427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2400" kern="0" dirty="0">
                <a:solidFill>
                  <a:schemeClr val="tx1">
                    <a:lumMod val="75000"/>
                    <a:lumOff val="25000"/>
                  </a:schemeClr>
                </a:solidFill>
                <a:latin typeface="+mn-lt"/>
                <a:ea typeface="+mn-ea"/>
                <a:cs typeface="+mn-ea"/>
                <a:sym typeface="+mn-lt"/>
              </a:rPr>
              <a:t>目录</a:t>
            </a:r>
            <a:r>
              <a:rPr lang="zh-CN" altLang="en-US" sz="2000" kern="0" dirty="0">
                <a:solidFill>
                  <a:schemeClr val="tx1">
                    <a:lumMod val="75000"/>
                    <a:lumOff val="25000"/>
                  </a:schemeClr>
                </a:solidFill>
                <a:latin typeface="+mn-lt"/>
                <a:ea typeface="+mn-ea"/>
                <a:cs typeface="+mn-ea"/>
                <a:sym typeface="+mn-lt"/>
              </a:rPr>
              <a:t> </a:t>
            </a:r>
            <a:endParaRPr lang="en-US" altLang="zh-CN" sz="2000" kern="0" dirty="0">
              <a:solidFill>
                <a:schemeClr val="tx1">
                  <a:lumMod val="75000"/>
                  <a:lumOff val="25000"/>
                </a:schemeClr>
              </a:solidFill>
              <a:latin typeface="+mn-lt"/>
              <a:ea typeface="+mn-ea"/>
              <a:cs typeface="+mn-ea"/>
              <a:sym typeface="+mn-lt"/>
            </a:endParaRPr>
          </a:p>
          <a:p>
            <a:pPr algn="ctr" defTabSz="685165">
              <a:lnSpc>
                <a:spcPct val="120000"/>
              </a:lnSpc>
              <a:defRPr/>
            </a:pPr>
            <a:r>
              <a:rPr lang="en-US" altLang="zh-CN" sz="1600" kern="0" dirty="0">
                <a:solidFill>
                  <a:schemeClr val="tx1">
                    <a:lumMod val="75000"/>
                    <a:lumOff val="25000"/>
                  </a:schemeClr>
                </a:solidFill>
                <a:latin typeface="+mn-lt"/>
                <a:ea typeface="+mn-ea"/>
                <a:cs typeface="+mn-ea"/>
                <a:sym typeface="+mn-lt"/>
              </a:rPr>
              <a:t>Contents</a:t>
            </a:r>
            <a:endParaRPr lang="en-US" altLang="ko-KR" sz="1600" kern="0" dirty="0">
              <a:solidFill>
                <a:schemeClr val="tx1">
                  <a:lumMod val="75000"/>
                  <a:lumOff val="25000"/>
                </a:schemeClr>
              </a:solidFill>
              <a:latin typeface="+mn-lt"/>
              <a:ea typeface="+mn-ea"/>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a:spLocks noChangeArrowheads="1"/>
          </p:cNvSpPr>
          <p:nvPr/>
        </p:nvSpPr>
        <p:spPr bwMode="auto">
          <a:xfrm>
            <a:off x="1684339" y="4055471"/>
            <a:ext cx="812800" cy="233394"/>
          </a:xfrm>
          <a:prstGeom prst="rect">
            <a:avLst/>
          </a:prstGeom>
          <a:noFill/>
          <a:ln w="9525">
            <a:noFill/>
            <a:miter lim="800000"/>
          </a:ln>
        </p:spPr>
        <p:txBody>
          <a:bodyPr lIns="78967" tIns="39484" rIns="78967" bIns="39484">
            <a:spAutoFit/>
          </a:bodyPr>
          <a:lstStyle/>
          <a:p>
            <a:pPr algn="ctr" defTabSz="788670"/>
            <a:r>
              <a:rPr lang="zh-CN" altLang="en-US" sz="1000">
                <a:cs typeface="+mn-ea"/>
                <a:sym typeface="+mn-lt"/>
              </a:rPr>
              <a:t>收入来源一</a:t>
            </a:r>
          </a:p>
        </p:txBody>
      </p:sp>
      <p:sp>
        <p:nvSpPr>
          <p:cNvPr id="45" name="TextBox 2"/>
          <p:cNvSpPr txBox="1">
            <a:spLocks noChangeArrowheads="1"/>
          </p:cNvSpPr>
          <p:nvPr/>
        </p:nvSpPr>
        <p:spPr bwMode="auto">
          <a:xfrm>
            <a:off x="1387475" y="3626787"/>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100</a:t>
            </a:r>
            <a:endParaRPr lang="zh-CN" altLang="en-US" sz="800">
              <a:cs typeface="+mn-ea"/>
              <a:sym typeface="+mn-lt"/>
            </a:endParaRPr>
          </a:p>
        </p:txBody>
      </p:sp>
      <p:sp>
        <p:nvSpPr>
          <p:cNvPr id="4" name="TextBox 3"/>
          <p:cNvSpPr txBox="1">
            <a:spLocks noChangeArrowheads="1"/>
          </p:cNvSpPr>
          <p:nvPr/>
        </p:nvSpPr>
        <p:spPr bwMode="auto">
          <a:xfrm>
            <a:off x="2613026" y="4055471"/>
            <a:ext cx="812800" cy="233394"/>
          </a:xfrm>
          <a:prstGeom prst="rect">
            <a:avLst/>
          </a:prstGeom>
          <a:noFill/>
          <a:ln w="9525">
            <a:noFill/>
            <a:miter lim="800000"/>
          </a:ln>
        </p:spPr>
        <p:txBody>
          <a:bodyPr lIns="78967" tIns="39484" rIns="78967" bIns="39484">
            <a:spAutoFit/>
          </a:bodyPr>
          <a:lstStyle/>
          <a:p>
            <a:pPr algn="ctr" defTabSz="788670"/>
            <a:r>
              <a:rPr lang="zh-CN" altLang="en-US" sz="1000">
                <a:cs typeface="+mn-ea"/>
                <a:sym typeface="+mn-lt"/>
              </a:rPr>
              <a:t>收入来源二</a:t>
            </a:r>
          </a:p>
        </p:txBody>
      </p:sp>
      <p:sp>
        <p:nvSpPr>
          <p:cNvPr id="5" name="TextBox 4"/>
          <p:cNvSpPr txBox="1">
            <a:spLocks noChangeArrowheads="1"/>
          </p:cNvSpPr>
          <p:nvPr/>
        </p:nvSpPr>
        <p:spPr bwMode="auto">
          <a:xfrm>
            <a:off x="3530601" y="4055471"/>
            <a:ext cx="815975" cy="233394"/>
          </a:xfrm>
          <a:prstGeom prst="rect">
            <a:avLst/>
          </a:prstGeom>
          <a:noFill/>
          <a:ln w="9525">
            <a:noFill/>
            <a:miter lim="800000"/>
          </a:ln>
        </p:spPr>
        <p:txBody>
          <a:bodyPr lIns="78967" tIns="39484" rIns="78967" bIns="39484">
            <a:spAutoFit/>
          </a:bodyPr>
          <a:lstStyle/>
          <a:p>
            <a:pPr algn="ctr" defTabSz="788670"/>
            <a:r>
              <a:rPr lang="zh-CN" altLang="en-US" sz="1000">
                <a:cs typeface="+mn-ea"/>
                <a:sym typeface="+mn-lt"/>
              </a:rPr>
              <a:t>收入来源三</a:t>
            </a:r>
          </a:p>
        </p:txBody>
      </p:sp>
      <p:sp>
        <p:nvSpPr>
          <p:cNvPr id="6" name="TextBox 5"/>
          <p:cNvSpPr txBox="1">
            <a:spLocks noChangeArrowheads="1"/>
          </p:cNvSpPr>
          <p:nvPr/>
        </p:nvSpPr>
        <p:spPr bwMode="auto">
          <a:xfrm>
            <a:off x="4449764" y="4055471"/>
            <a:ext cx="812800" cy="233394"/>
          </a:xfrm>
          <a:prstGeom prst="rect">
            <a:avLst/>
          </a:prstGeom>
          <a:noFill/>
          <a:ln w="9525">
            <a:noFill/>
            <a:miter lim="800000"/>
          </a:ln>
        </p:spPr>
        <p:txBody>
          <a:bodyPr lIns="78967" tIns="39484" rIns="78967" bIns="39484">
            <a:spAutoFit/>
          </a:bodyPr>
          <a:lstStyle/>
          <a:p>
            <a:pPr algn="ctr" defTabSz="788670"/>
            <a:r>
              <a:rPr lang="zh-CN" altLang="en-US" sz="1000">
                <a:cs typeface="+mn-ea"/>
                <a:sym typeface="+mn-lt"/>
              </a:rPr>
              <a:t>收入来源四</a:t>
            </a:r>
          </a:p>
        </p:txBody>
      </p:sp>
      <p:sp>
        <p:nvSpPr>
          <p:cNvPr id="7" name="TextBox 6"/>
          <p:cNvSpPr txBox="1">
            <a:spLocks noChangeArrowheads="1"/>
          </p:cNvSpPr>
          <p:nvPr/>
        </p:nvSpPr>
        <p:spPr bwMode="auto">
          <a:xfrm>
            <a:off x="1387475" y="3315595"/>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200</a:t>
            </a:r>
            <a:endParaRPr lang="zh-CN" altLang="en-US" sz="800">
              <a:cs typeface="+mn-ea"/>
              <a:sym typeface="+mn-lt"/>
            </a:endParaRPr>
          </a:p>
        </p:txBody>
      </p:sp>
      <p:sp>
        <p:nvSpPr>
          <p:cNvPr id="8" name="TextBox 7"/>
          <p:cNvSpPr txBox="1">
            <a:spLocks noChangeArrowheads="1"/>
          </p:cNvSpPr>
          <p:nvPr/>
        </p:nvSpPr>
        <p:spPr bwMode="auto">
          <a:xfrm>
            <a:off x="1387475" y="3005992"/>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300</a:t>
            </a:r>
            <a:endParaRPr lang="zh-CN" altLang="en-US" sz="800">
              <a:cs typeface="+mn-ea"/>
              <a:sym typeface="+mn-lt"/>
            </a:endParaRPr>
          </a:p>
        </p:txBody>
      </p:sp>
      <p:sp>
        <p:nvSpPr>
          <p:cNvPr id="9" name="TextBox 8"/>
          <p:cNvSpPr txBox="1">
            <a:spLocks noChangeArrowheads="1"/>
          </p:cNvSpPr>
          <p:nvPr/>
        </p:nvSpPr>
        <p:spPr bwMode="auto">
          <a:xfrm>
            <a:off x="1387475" y="2696386"/>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400</a:t>
            </a:r>
            <a:endParaRPr lang="zh-CN" altLang="en-US" sz="800">
              <a:cs typeface="+mn-ea"/>
              <a:sym typeface="+mn-lt"/>
            </a:endParaRPr>
          </a:p>
        </p:txBody>
      </p:sp>
      <p:sp>
        <p:nvSpPr>
          <p:cNvPr id="10" name="TextBox 9"/>
          <p:cNvSpPr txBox="1">
            <a:spLocks noChangeArrowheads="1"/>
          </p:cNvSpPr>
          <p:nvPr/>
        </p:nvSpPr>
        <p:spPr bwMode="auto">
          <a:xfrm>
            <a:off x="1387475" y="2388371"/>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500</a:t>
            </a:r>
            <a:endParaRPr lang="zh-CN" altLang="en-US" sz="800">
              <a:cs typeface="+mn-ea"/>
              <a:sym typeface="+mn-lt"/>
            </a:endParaRPr>
          </a:p>
        </p:txBody>
      </p:sp>
      <p:sp>
        <p:nvSpPr>
          <p:cNvPr id="11" name="TextBox 10"/>
          <p:cNvSpPr txBox="1">
            <a:spLocks noChangeArrowheads="1"/>
          </p:cNvSpPr>
          <p:nvPr/>
        </p:nvSpPr>
        <p:spPr bwMode="auto">
          <a:xfrm>
            <a:off x="1387475" y="2077178"/>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600</a:t>
            </a:r>
            <a:endParaRPr lang="zh-CN" altLang="en-US" sz="800">
              <a:cs typeface="+mn-ea"/>
              <a:sym typeface="+mn-lt"/>
            </a:endParaRPr>
          </a:p>
        </p:txBody>
      </p:sp>
      <p:sp>
        <p:nvSpPr>
          <p:cNvPr id="12" name="TextBox 11"/>
          <p:cNvSpPr txBox="1">
            <a:spLocks noChangeArrowheads="1"/>
          </p:cNvSpPr>
          <p:nvPr/>
        </p:nvSpPr>
        <p:spPr bwMode="auto">
          <a:xfrm>
            <a:off x="1387475" y="1762810"/>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700</a:t>
            </a:r>
            <a:endParaRPr lang="zh-CN" altLang="en-US" sz="800">
              <a:cs typeface="+mn-ea"/>
              <a:sym typeface="+mn-lt"/>
            </a:endParaRPr>
          </a:p>
        </p:txBody>
      </p:sp>
      <p:grpSp>
        <p:nvGrpSpPr>
          <p:cNvPr id="2" name="组合 12"/>
          <p:cNvGrpSpPr/>
          <p:nvPr/>
        </p:nvGrpSpPr>
        <p:grpSpPr bwMode="auto">
          <a:xfrm>
            <a:off x="1625600" y="1516715"/>
            <a:ext cx="3690938" cy="247842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89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50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4395"/>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55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8677"/>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98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17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a:spLocks noChangeArrowheads="1"/>
          </p:cNvSpPr>
          <p:nvPr/>
        </p:nvSpPr>
        <p:spPr bwMode="auto">
          <a:xfrm>
            <a:off x="1387475" y="1457969"/>
            <a:ext cx="179388" cy="123111"/>
          </a:xfrm>
          <a:prstGeom prst="rect">
            <a:avLst/>
          </a:prstGeom>
          <a:noFill/>
          <a:ln w="9525">
            <a:noFill/>
            <a:miter lim="800000"/>
          </a:ln>
        </p:spPr>
        <p:txBody>
          <a:bodyPr lIns="0" tIns="0" rIns="0" bIns="0">
            <a:spAutoFit/>
          </a:bodyPr>
          <a:lstStyle/>
          <a:p>
            <a:pPr algn="just" defTabSz="788670"/>
            <a:r>
              <a:rPr lang="en-US" altLang="zh-CN" sz="800">
                <a:cs typeface="+mn-ea"/>
                <a:sym typeface="+mn-lt"/>
              </a:rPr>
              <a:t>800</a:t>
            </a:r>
            <a:endParaRPr lang="zh-CN" altLang="en-US" sz="800">
              <a:cs typeface="+mn-ea"/>
              <a:sym typeface="+mn-lt"/>
            </a:endParaRPr>
          </a:p>
        </p:txBody>
      </p:sp>
      <p:sp>
        <p:nvSpPr>
          <p:cNvPr id="24" name="TextBox 23"/>
          <p:cNvSpPr txBox="1">
            <a:spLocks noChangeArrowheads="1"/>
          </p:cNvSpPr>
          <p:nvPr/>
        </p:nvSpPr>
        <p:spPr bwMode="auto">
          <a:xfrm>
            <a:off x="1387475" y="3937978"/>
            <a:ext cx="179388" cy="122255"/>
          </a:xfrm>
          <a:prstGeom prst="rect">
            <a:avLst/>
          </a:prstGeom>
          <a:noFill/>
          <a:ln w="9525">
            <a:noFill/>
            <a:miter lim="800000"/>
          </a:ln>
        </p:spPr>
        <p:txBody>
          <a:bodyPr lIns="0" tIns="0" rIns="0" bIns="0">
            <a:spAutoFit/>
          </a:bodyPr>
          <a:lstStyle/>
          <a:p>
            <a:pPr algn="just" defTabSz="788670"/>
            <a:r>
              <a:rPr lang="en-US" altLang="zh-CN" sz="800">
                <a:cs typeface="+mn-ea"/>
                <a:sym typeface="+mn-lt"/>
              </a:rPr>
              <a:t>0</a:t>
            </a:r>
            <a:endParaRPr lang="zh-CN" altLang="en-US" sz="800">
              <a:cs typeface="+mn-ea"/>
              <a:sym typeface="+mn-lt"/>
            </a:endParaRPr>
          </a:p>
        </p:txBody>
      </p:sp>
      <p:sp>
        <p:nvSpPr>
          <p:cNvPr id="25" name="矩形 24"/>
          <p:cNvSpPr>
            <a:spLocks noChangeArrowheads="1"/>
          </p:cNvSpPr>
          <p:nvPr/>
        </p:nvSpPr>
        <p:spPr bwMode="auto">
          <a:xfrm>
            <a:off x="1841501" y="1826320"/>
            <a:ext cx="534988" cy="2168818"/>
          </a:xfrm>
          <a:prstGeom prst="rect">
            <a:avLst/>
          </a:prstGeom>
          <a:solidFill>
            <a:schemeClr val="bg1">
              <a:lumMod val="75000"/>
            </a:schemeClr>
          </a:solidFill>
          <a:ln w="25400" algn="ctr">
            <a:noFill/>
            <a:miter lim="800000"/>
          </a:ln>
        </p:spPr>
        <p:txBody>
          <a:bodyPr lIns="78967" tIns="39484" rIns="78967" bIns="39484" anchor="ctr"/>
          <a:lstStyle/>
          <a:p>
            <a:pPr algn="ctr" defTabSz="788670"/>
            <a:endParaRPr lang="zh-CN" altLang="en-US" sz="1600">
              <a:solidFill>
                <a:srgbClr val="FFFFFF"/>
              </a:solidFill>
              <a:cs typeface="+mn-ea"/>
              <a:sym typeface="+mn-lt"/>
            </a:endParaRPr>
          </a:p>
        </p:txBody>
      </p:sp>
      <p:sp>
        <p:nvSpPr>
          <p:cNvPr id="26" name="矩形 25"/>
          <p:cNvSpPr>
            <a:spLocks noChangeArrowheads="1"/>
          </p:cNvSpPr>
          <p:nvPr/>
        </p:nvSpPr>
        <p:spPr bwMode="auto">
          <a:xfrm>
            <a:off x="1841501" y="1978741"/>
            <a:ext cx="534988" cy="2016397"/>
          </a:xfrm>
          <a:prstGeom prst="rect">
            <a:avLst/>
          </a:prstGeom>
          <a:solidFill>
            <a:schemeClr val="accent1"/>
          </a:solidFill>
          <a:ln w="25400" algn="ctr">
            <a:noFill/>
            <a:miter lim="800000"/>
          </a:ln>
          <a:effectLst>
            <a:outerShdw dist="101600" dir="8400003" sx="105000" sy="105000" algn="tr" rotWithShape="0">
              <a:srgbClr val="000000">
                <a:alpha val="39998"/>
              </a:srgbClr>
            </a:outerShdw>
          </a:effectLst>
        </p:spPr>
        <p:txBody>
          <a:bodyPr lIns="78967" tIns="39484" rIns="78967" bIns="39484" anchor="ctr"/>
          <a:lstStyle/>
          <a:p>
            <a:pPr algn="ctr" defTabSz="788670">
              <a:defRPr/>
            </a:pPr>
            <a:endParaRPr lang="zh-CN" altLang="en-US" sz="1600">
              <a:solidFill>
                <a:srgbClr val="FFFFFF"/>
              </a:solidFill>
              <a:cs typeface="+mn-ea"/>
              <a:sym typeface="+mn-lt"/>
            </a:endParaRPr>
          </a:p>
        </p:txBody>
      </p:sp>
      <p:sp>
        <p:nvSpPr>
          <p:cNvPr id="27" name="矩形 26"/>
          <p:cNvSpPr>
            <a:spLocks noChangeArrowheads="1"/>
          </p:cNvSpPr>
          <p:nvPr/>
        </p:nvSpPr>
        <p:spPr bwMode="auto">
          <a:xfrm>
            <a:off x="2752727" y="2447115"/>
            <a:ext cx="536575" cy="1548021"/>
          </a:xfrm>
          <a:prstGeom prst="rect">
            <a:avLst/>
          </a:prstGeom>
          <a:solidFill>
            <a:schemeClr val="bg1">
              <a:lumMod val="75000"/>
            </a:schemeClr>
          </a:solidFill>
          <a:ln w="25400" algn="ctr">
            <a:noFill/>
            <a:miter lim="800000"/>
          </a:ln>
        </p:spPr>
        <p:txBody>
          <a:bodyPr lIns="78967" tIns="39484" rIns="78967" bIns="39484" anchor="ctr"/>
          <a:lstStyle/>
          <a:p>
            <a:pPr algn="ctr" defTabSz="788670"/>
            <a:endParaRPr lang="zh-CN" altLang="en-US" sz="1600">
              <a:solidFill>
                <a:srgbClr val="FFFFFF"/>
              </a:solidFill>
              <a:cs typeface="+mn-ea"/>
              <a:sym typeface="+mn-lt"/>
            </a:endParaRPr>
          </a:p>
        </p:txBody>
      </p:sp>
      <p:sp>
        <p:nvSpPr>
          <p:cNvPr id="28" name="矩形 27"/>
          <p:cNvSpPr>
            <a:spLocks noChangeArrowheads="1"/>
          </p:cNvSpPr>
          <p:nvPr/>
        </p:nvSpPr>
        <p:spPr bwMode="auto">
          <a:xfrm>
            <a:off x="2752727" y="2696386"/>
            <a:ext cx="536575" cy="1298751"/>
          </a:xfrm>
          <a:prstGeom prst="rect">
            <a:avLst/>
          </a:prstGeom>
          <a:solidFill>
            <a:schemeClr val="accent1"/>
          </a:solidFill>
          <a:ln w="25400" algn="ctr">
            <a:noFill/>
            <a:miter lim="800000"/>
          </a:ln>
          <a:effectLst>
            <a:outerShdw dist="101600" dir="8400003" sx="105000" sy="105000" algn="tr" rotWithShape="0">
              <a:srgbClr val="000000">
                <a:alpha val="39998"/>
              </a:srgbClr>
            </a:outerShdw>
          </a:effectLst>
        </p:spPr>
        <p:txBody>
          <a:bodyPr lIns="78967" tIns="39484" rIns="78967" bIns="39484" anchor="ctr"/>
          <a:lstStyle/>
          <a:p>
            <a:pPr algn="ctr" defTabSz="788670">
              <a:defRPr/>
            </a:pPr>
            <a:endParaRPr lang="zh-CN" altLang="en-US" sz="1600">
              <a:solidFill>
                <a:srgbClr val="FFFFFF"/>
              </a:solidFill>
              <a:cs typeface="+mn-ea"/>
              <a:sym typeface="+mn-lt"/>
            </a:endParaRPr>
          </a:p>
        </p:txBody>
      </p:sp>
      <p:sp>
        <p:nvSpPr>
          <p:cNvPr id="29" name="矩形 28"/>
          <p:cNvSpPr>
            <a:spLocks noChangeArrowheads="1"/>
          </p:cNvSpPr>
          <p:nvPr/>
        </p:nvSpPr>
        <p:spPr bwMode="auto">
          <a:xfrm>
            <a:off x="3671889" y="2910729"/>
            <a:ext cx="534987" cy="1084409"/>
          </a:xfrm>
          <a:prstGeom prst="rect">
            <a:avLst/>
          </a:prstGeom>
          <a:solidFill>
            <a:schemeClr val="bg1">
              <a:lumMod val="75000"/>
            </a:schemeClr>
          </a:solidFill>
          <a:ln w="25400" algn="ctr">
            <a:noFill/>
            <a:miter lim="800000"/>
          </a:ln>
        </p:spPr>
        <p:txBody>
          <a:bodyPr lIns="78967" tIns="39484" rIns="78967" bIns="39484" anchor="ctr"/>
          <a:lstStyle/>
          <a:p>
            <a:pPr algn="ctr" defTabSz="788670"/>
            <a:endParaRPr lang="zh-CN" altLang="en-US" sz="1600">
              <a:solidFill>
                <a:srgbClr val="FFFFFF"/>
              </a:solidFill>
              <a:cs typeface="+mn-ea"/>
              <a:sym typeface="+mn-lt"/>
            </a:endParaRPr>
          </a:p>
        </p:txBody>
      </p:sp>
      <p:sp>
        <p:nvSpPr>
          <p:cNvPr id="30" name="矩形 29"/>
          <p:cNvSpPr>
            <a:spLocks noChangeArrowheads="1"/>
          </p:cNvSpPr>
          <p:nvPr/>
        </p:nvSpPr>
        <p:spPr bwMode="auto">
          <a:xfrm>
            <a:off x="3671889" y="3315594"/>
            <a:ext cx="534987" cy="679542"/>
          </a:xfrm>
          <a:prstGeom prst="rect">
            <a:avLst/>
          </a:prstGeom>
          <a:solidFill>
            <a:schemeClr val="accent1"/>
          </a:solidFill>
          <a:ln w="25400" algn="ctr">
            <a:noFill/>
            <a:miter lim="800000"/>
          </a:ln>
          <a:effectLst>
            <a:outerShdw dist="101600" dir="8400003" sx="105000" sy="105000" algn="tr" rotWithShape="0">
              <a:srgbClr val="000000">
                <a:alpha val="39998"/>
              </a:srgbClr>
            </a:outerShdw>
          </a:effectLst>
        </p:spPr>
        <p:txBody>
          <a:bodyPr lIns="78967" tIns="39484" rIns="78967" bIns="39484" anchor="ctr"/>
          <a:lstStyle/>
          <a:p>
            <a:pPr algn="ctr" defTabSz="788670">
              <a:defRPr/>
            </a:pPr>
            <a:endParaRPr lang="zh-CN" altLang="en-US" sz="1600">
              <a:solidFill>
                <a:srgbClr val="FFFFFF"/>
              </a:solidFill>
              <a:cs typeface="+mn-ea"/>
              <a:sym typeface="+mn-lt"/>
            </a:endParaRPr>
          </a:p>
        </p:txBody>
      </p:sp>
      <p:sp>
        <p:nvSpPr>
          <p:cNvPr id="31" name="矩形 30"/>
          <p:cNvSpPr>
            <a:spLocks noChangeArrowheads="1"/>
          </p:cNvSpPr>
          <p:nvPr/>
        </p:nvSpPr>
        <p:spPr bwMode="auto">
          <a:xfrm>
            <a:off x="4592639" y="3064737"/>
            <a:ext cx="534987" cy="930400"/>
          </a:xfrm>
          <a:prstGeom prst="rect">
            <a:avLst/>
          </a:prstGeom>
          <a:solidFill>
            <a:schemeClr val="bg1">
              <a:lumMod val="75000"/>
            </a:schemeClr>
          </a:solidFill>
          <a:ln w="25400" algn="ctr">
            <a:noFill/>
            <a:miter lim="800000"/>
          </a:ln>
        </p:spPr>
        <p:txBody>
          <a:bodyPr lIns="78967" tIns="39484" rIns="78967" bIns="39484" anchor="ctr"/>
          <a:lstStyle/>
          <a:p>
            <a:pPr algn="ctr" defTabSz="788670"/>
            <a:endParaRPr lang="zh-CN" altLang="en-US" sz="1600">
              <a:solidFill>
                <a:srgbClr val="FFFFFF"/>
              </a:solidFill>
              <a:cs typeface="+mn-ea"/>
              <a:sym typeface="+mn-lt"/>
            </a:endParaRPr>
          </a:p>
        </p:txBody>
      </p:sp>
      <p:sp>
        <p:nvSpPr>
          <p:cNvPr id="32" name="矩形 31"/>
          <p:cNvSpPr>
            <a:spLocks noChangeArrowheads="1"/>
          </p:cNvSpPr>
          <p:nvPr/>
        </p:nvSpPr>
        <p:spPr bwMode="auto">
          <a:xfrm>
            <a:off x="4592639" y="3266377"/>
            <a:ext cx="534987" cy="728760"/>
          </a:xfrm>
          <a:prstGeom prst="rect">
            <a:avLst/>
          </a:prstGeom>
          <a:solidFill>
            <a:schemeClr val="accent1"/>
          </a:solidFill>
          <a:ln w="25400" algn="ctr">
            <a:noFill/>
            <a:miter lim="800000"/>
          </a:ln>
          <a:effectLst>
            <a:outerShdw dist="101600" dir="8400003" sx="105000" sy="105000" algn="tr" rotWithShape="0">
              <a:srgbClr val="000000">
                <a:alpha val="39998"/>
              </a:srgbClr>
            </a:outerShdw>
          </a:effectLst>
        </p:spPr>
        <p:txBody>
          <a:bodyPr lIns="78967" tIns="39484" rIns="78967" bIns="39484" anchor="ctr"/>
          <a:lstStyle/>
          <a:p>
            <a:pPr algn="ctr" defTabSz="788670">
              <a:defRPr/>
            </a:pPr>
            <a:endParaRPr lang="zh-CN" altLang="en-US" sz="1600">
              <a:solidFill>
                <a:srgbClr val="FFFFFF"/>
              </a:solidFill>
              <a:cs typeface="+mn-ea"/>
              <a:sym typeface="+mn-lt"/>
            </a:endParaRPr>
          </a:p>
        </p:txBody>
      </p:sp>
      <p:sp>
        <p:nvSpPr>
          <p:cNvPr id="33" name="TextBox 32"/>
          <p:cNvSpPr txBox="1">
            <a:spLocks noChangeArrowheads="1"/>
          </p:cNvSpPr>
          <p:nvPr/>
        </p:nvSpPr>
        <p:spPr bwMode="auto">
          <a:xfrm>
            <a:off x="5683250" y="1816792"/>
            <a:ext cx="2027238" cy="738536"/>
          </a:xfrm>
          <a:prstGeom prst="rect">
            <a:avLst/>
          </a:prstGeom>
          <a:noFill/>
          <a:ln w="9525">
            <a:noFill/>
            <a:miter lim="800000"/>
          </a:ln>
        </p:spPr>
        <p:txBody>
          <a:bodyPr lIns="0" tIns="0" rIns="0" bIns="0">
            <a:spAutoFit/>
          </a:bodyPr>
          <a:lstStyle/>
          <a:p>
            <a:pPr algn="just" defTabSz="788670">
              <a:lnSpc>
                <a:spcPct val="120000"/>
              </a:lnSpc>
            </a:pPr>
            <a:r>
              <a:rPr lang="zh-CN" altLang="en-US" sz="1000" dirty="0">
                <a:solidFill>
                  <a:schemeClr val="tx1">
                    <a:lumMod val="65000"/>
                    <a:lumOff val="35000"/>
                  </a:schemeClr>
                </a:solidFill>
                <a:cs typeface="+mn-ea"/>
                <a:sym typeface="+mn-lt"/>
              </a:rPr>
              <a:t>       点击输入简要文字解说，解说文字尽量概括精炼，不用多余的文字修饰，简洁精准的 解说所提炼的核心概念</a:t>
            </a:r>
          </a:p>
        </p:txBody>
      </p:sp>
      <p:sp>
        <p:nvSpPr>
          <p:cNvPr id="34" name="TextBox 33"/>
          <p:cNvSpPr txBox="1">
            <a:spLocks noChangeArrowheads="1"/>
          </p:cNvSpPr>
          <p:nvPr/>
        </p:nvSpPr>
        <p:spPr bwMode="auto">
          <a:xfrm>
            <a:off x="5683250" y="1410337"/>
            <a:ext cx="1701801" cy="215407"/>
          </a:xfrm>
          <a:prstGeom prst="rect">
            <a:avLst/>
          </a:prstGeom>
          <a:noFill/>
          <a:ln w="9525">
            <a:noFill/>
            <a:miter lim="800000"/>
          </a:ln>
        </p:spPr>
        <p:txBody>
          <a:bodyPr lIns="0" tIns="0" rIns="0" bIns="0">
            <a:spAutoFit/>
          </a:bodyPr>
          <a:lstStyle/>
          <a:p>
            <a:pPr defTabSz="788670"/>
            <a:r>
              <a:rPr lang="zh-CN" altLang="en-US" sz="1400" b="1" dirty="0">
                <a:solidFill>
                  <a:schemeClr val="tx1">
                    <a:lumMod val="65000"/>
                    <a:lumOff val="35000"/>
                  </a:schemeClr>
                </a:solidFill>
                <a:cs typeface="+mn-ea"/>
                <a:sym typeface="+mn-lt"/>
              </a:rPr>
              <a:t>点击输入标题文本</a:t>
            </a:r>
          </a:p>
        </p:txBody>
      </p:sp>
      <p:sp>
        <p:nvSpPr>
          <p:cNvPr id="35" name="TextBox 34"/>
          <p:cNvSpPr txBox="1">
            <a:spLocks noChangeArrowheads="1"/>
          </p:cNvSpPr>
          <p:nvPr/>
        </p:nvSpPr>
        <p:spPr bwMode="auto">
          <a:xfrm>
            <a:off x="5664201" y="2999640"/>
            <a:ext cx="1881188" cy="396929"/>
          </a:xfrm>
          <a:prstGeom prst="rect">
            <a:avLst/>
          </a:prstGeom>
          <a:noFill/>
          <a:ln w="9525">
            <a:noFill/>
            <a:miter lim="800000"/>
          </a:ln>
        </p:spPr>
        <p:txBody>
          <a:bodyPr lIns="0" tIns="0" rIns="0" bIns="0">
            <a:spAutoFit/>
          </a:bodyPr>
          <a:lstStyle/>
          <a:p>
            <a:pPr defTabSz="788670"/>
            <a:r>
              <a:rPr lang="en-US" altLang="zh-CN" sz="2600" dirty="0">
                <a:solidFill>
                  <a:schemeClr val="tx1">
                    <a:lumMod val="65000"/>
                    <a:lumOff val="35000"/>
                  </a:schemeClr>
                </a:solidFill>
                <a:cs typeface="+mn-ea"/>
                <a:sym typeface="+mn-lt"/>
              </a:rPr>
              <a:t>18,500,000</a:t>
            </a:r>
            <a:endParaRPr lang="zh-CN" altLang="en-US" sz="2600" dirty="0">
              <a:solidFill>
                <a:schemeClr val="tx1">
                  <a:lumMod val="65000"/>
                  <a:lumOff val="35000"/>
                </a:schemeClr>
              </a:solidFill>
              <a:cs typeface="+mn-ea"/>
              <a:sym typeface="+mn-lt"/>
            </a:endParaRPr>
          </a:p>
        </p:txBody>
      </p:sp>
      <p:sp>
        <p:nvSpPr>
          <p:cNvPr id="36" name="TextBox 35"/>
          <p:cNvSpPr txBox="1">
            <a:spLocks noChangeArrowheads="1"/>
          </p:cNvSpPr>
          <p:nvPr/>
        </p:nvSpPr>
        <p:spPr bwMode="auto">
          <a:xfrm>
            <a:off x="5683250" y="2801175"/>
            <a:ext cx="1193800" cy="215407"/>
          </a:xfrm>
          <a:prstGeom prst="rect">
            <a:avLst/>
          </a:prstGeom>
          <a:noFill/>
          <a:ln w="9525">
            <a:noFill/>
            <a:miter lim="800000"/>
          </a:ln>
        </p:spPr>
        <p:txBody>
          <a:bodyPr lIns="0" tIns="0" rIns="0" bIns="0">
            <a:spAutoFit/>
          </a:bodyPr>
          <a:lstStyle/>
          <a:p>
            <a:pPr defTabSz="788670"/>
            <a:r>
              <a:rPr lang="zh-CN" altLang="en-US" sz="1400" b="1" dirty="0">
                <a:solidFill>
                  <a:schemeClr val="tx1">
                    <a:lumMod val="65000"/>
                    <a:lumOff val="35000"/>
                  </a:schemeClr>
                </a:solidFill>
                <a:cs typeface="+mn-ea"/>
                <a:sym typeface="+mn-lt"/>
              </a:rPr>
              <a:t>全年总额：</a:t>
            </a:r>
          </a:p>
        </p:txBody>
      </p:sp>
      <p:sp>
        <p:nvSpPr>
          <p:cNvPr id="39" name="TextBox 38"/>
          <p:cNvSpPr txBox="1">
            <a:spLocks noChangeArrowheads="1"/>
          </p:cNvSpPr>
          <p:nvPr/>
        </p:nvSpPr>
        <p:spPr bwMode="auto">
          <a:xfrm>
            <a:off x="5692776" y="3764919"/>
            <a:ext cx="523875" cy="198464"/>
          </a:xfrm>
          <a:prstGeom prst="rect">
            <a:avLst/>
          </a:prstGeom>
          <a:noFill/>
          <a:ln w="9525">
            <a:noFill/>
            <a:miter lim="800000"/>
          </a:ln>
        </p:spPr>
        <p:txBody>
          <a:bodyPr lIns="0" tIns="0" rIns="0" bIns="0">
            <a:spAutoFit/>
          </a:bodyPr>
          <a:lstStyle/>
          <a:p>
            <a:pPr defTabSz="788670"/>
            <a:r>
              <a:rPr lang="zh-CN" altLang="en-US" sz="1300">
                <a:cs typeface="+mn-ea"/>
                <a:sym typeface="+mn-lt"/>
              </a:rPr>
              <a:t>毛利润</a:t>
            </a:r>
          </a:p>
        </p:txBody>
      </p:sp>
      <p:sp>
        <p:nvSpPr>
          <p:cNvPr id="40" name="TextBox 39"/>
          <p:cNvSpPr txBox="1">
            <a:spLocks noChangeArrowheads="1"/>
          </p:cNvSpPr>
          <p:nvPr/>
        </p:nvSpPr>
        <p:spPr bwMode="auto">
          <a:xfrm>
            <a:off x="5692776" y="4053883"/>
            <a:ext cx="523875" cy="198464"/>
          </a:xfrm>
          <a:prstGeom prst="rect">
            <a:avLst/>
          </a:prstGeom>
          <a:noFill/>
          <a:ln w="9525">
            <a:noFill/>
            <a:miter lim="800000"/>
          </a:ln>
        </p:spPr>
        <p:txBody>
          <a:bodyPr lIns="0" tIns="0" rIns="0" bIns="0">
            <a:spAutoFit/>
          </a:bodyPr>
          <a:lstStyle/>
          <a:p>
            <a:pPr defTabSz="788670"/>
            <a:r>
              <a:rPr lang="zh-CN" altLang="en-US" sz="1300">
                <a:cs typeface="+mn-ea"/>
                <a:sym typeface="+mn-lt"/>
              </a:rPr>
              <a:t>纯利润</a:t>
            </a:r>
          </a:p>
        </p:txBody>
      </p:sp>
      <p:sp>
        <p:nvSpPr>
          <p:cNvPr id="42" name="TextBox 9"/>
          <p:cNvSpPr txBox="1">
            <a:spLocks noChangeArrowheads="1"/>
          </p:cNvSpPr>
          <p:nvPr/>
        </p:nvSpPr>
        <p:spPr bwMode="auto">
          <a:xfrm>
            <a:off x="3723707" y="2675746"/>
            <a:ext cx="445635" cy="200055"/>
          </a:xfrm>
          <a:prstGeom prst="rect">
            <a:avLst/>
          </a:prstGeom>
          <a:noFill/>
          <a:ln w="9525">
            <a:noFill/>
            <a:miter lim="800000"/>
          </a:ln>
        </p:spPr>
        <p:txBody>
          <a:bodyPr wrap="none" lIns="0" tIns="0" rIns="0" bIns="0">
            <a:spAutoFit/>
          </a:bodyPr>
          <a:lstStyle/>
          <a:p>
            <a:pPr algn="ctr" defTabSz="788670"/>
            <a:r>
              <a:rPr lang="en-US" altLang="zh-CN" sz="1300" dirty="0">
                <a:solidFill>
                  <a:schemeClr val="tx1">
                    <a:lumMod val="65000"/>
                    <a:lumOff val="35000"/>
                  </a:schemeClr>
                </a:solidFill>
                <a:cs typeface="+mn-ea"/>
                <a:sym typeface="+mn-lt"/>
              </a:rPr>
              <a:t>350</a:t>
            </a:r>
            <a:r>
              <a:rPr lang="zh-CN" altLang="en-US" sz="1300" dirty="0">
                <a:solidFill>
                  <a:schemeClr val="tx1">
                    <a:lumMod val="65000"/>
                    <a:lumOff val="35000"/>
                  </a:schemeClr>
                </a:solidFill>
                <a:cs typeface="+mn-ea"/>
                <a:sym typeface="+mn-lt"/>
              </a:rPr>
              <a:t>万</a:t>
            </a:r>
          </a:p>
        </p:txBody>
      </p:sp>
      <p:sp>
        <p:nvSpPr>
          <p:cNvPr id="43" name="TextBox 9"/>
          <p:cNvSpPr txBox="1">
            <a:spLocks noChangeArrowheads="1"/>
          </p:cNvSpPr>
          <p:nvPr/>
        </p:nvSpPr>
        <p:spPr bwMode="auto">
          <a:xfrm>
            <a:off x="2796607" y="2228011"/>
            <a:ext cx="445635" cy="200055"/>
          </a:xfrm>
          <a:prstGeom prst="rect">
            <a:avLst/>
          </a:prstGeom>
          <a:noFill/>
          <a:ln w="9525">
            <a:noFill/>
            <a:miter lim="800000"/>
          </a:ln>
        </p:spPr>
        <p:txBody>
          <a:bodyPr wrap="none" lIns="0" tIns="0" rIns="0" bIns="0">
            <a:spAutoFit/>
          </a:bodyPr>
          <a:lstStyle/>
          <a:p>
            <a:pPr algn="ctr" defTabSz="788670"/>
            <a:r>
              <a:rPr lang="en-US" altLang="zh-CN" sz="1300" dirty="0">
                <a:solidFill>
                  <a:schemeClr val="tx1">
                    <a:lumMod val="65000"/>
                    <a:lumOff val="35000"/>
                  </a:schemeClr>
                </a:solidFill>
                <a:cs typeface="+mn-ea"/>
                <a:sym typeface="+mn-lt"/>
              </a:rPr>
              <a:t>500</a:t>
            </a:r>
            <a:r>
              <a:rPr lang="zh-CN" altLang="en-US" sz="1300" dirty="0">
                <a:solidFill>
                  <a:schemeClr val="tx1">
                    <a:lumMod val="65000"/>
                    <a:lumOff val="35000"/>
                  </a:schemeClr>
                </a:solidFill>
                <a:cs typeface="+mn-ea"/>
                <a:sym typeface="+mn-lt"/>
              </a:rPr>
              <a:t>万</a:t>
            </a:r>
          </a:p>
        </p:txBody>
      </p:sp>
      <p:sp>
        <p:nvSpPr>
          <p:cNvPr id="44" name="TextBox 9"/>
          <p:cNvSpPr txBox="1">
            <a:spLocks noChangeArrowheads="1"/>
          </p:cNvSpPr>
          <p:nvPr/>
        </p:nvSpPr>
        <p:spPr bwMode="auto">
          <a:xfrm>
            <a:off x="4634932" y="2851983"/>
            <a:ext cx="445635" cy="200055"/>
          </a:xfrm>
          <a:prstGeom prst="rect">
            <a:avLst/>
          </a:prstGeom>
          <a:noFill/>
          <a:ln w="9525">
            <a:noFill/>
            <a:miter lim="800000"/>
          </a:ln>
        </p:spPr>
        <p:txBody>
          <a:bodyPr wrap="none" lIns="0" tIns="0" rIns="0" bIns="0">
            <a:spAutoFit/>
          </a:bodyPr>
          <a:lstStyle/>
          <a:p>
            <a:pPr algn="ctr" defTabSz="788670"/>
            <a:r>
              <a:rPr lang="en-US" altLang="zh-CN" sz="1300" dirty="0">
                <a:solidFill>
                  <a:schemeClr val="tx1">
                    <a:lumMod val="65000"/>
                    <a:lumOff val="35000"/>
                  </a:schemeClr>
                </a:solidFill>
                <a:cs typeface="+mn-ea"/>
                <a:sym typeface="+mn-lt"/>
              </a:rPr>
              <a:t>300</a:t>
            </a:r>
            <a:r>
              <a:rPr lang="zh-CN" altLang="en-US" sz="1300" dirty="0">
                <a:solidFill>
                  <a:schemeClr val="tx1">
                    <a:lumMod val="65000"/>
                    <a:lumOff val="35000"/>
                  </a:schemeClr>
                </a:solidFill>
                <a:cs typeface="+mn-ea"/>
                <a:sym typeface="+mn-lt"/>
              </a:rPr>
              <a:t>万</a:t>
            </a:r>
          </a:p>
        </p:txBody>
      </p:sp>
      <p:sp>
        <p:nvSpPr>
          <p:cNvPr id="48" name="TextBox 47"/>
          <p:cNvSpPr txBox="1">
            <a:spLocks noChangeArrowheads="1"/>
          </p:cNvSpPr>
          <p:nvPr/>
        </p:nvSpPr>
        <p:spPr bwMode="auto">
          <a:xfrm>
            <a:off x="1243014" y="4074522"/>
            <a:ext cx="441325" cy="323894"/>
          </a:xfrm>
          <a:prstGeom prst="rect">
            <a:avLst/>
          </a:prstGeom>
          <a:noFill/>
          <a:ln w="9525">
            <a:noFill/>
            <a:miter lim="800000"/>
          </a:ln>
        </p:spPr>
        <p:txBody>
          <a:bodyPr lIns="78967" tIns="39484" rIns="78967" bIns="39484">
            <a:spAutoFit/>
          </a:bodyPr>
          <a:lstStyle/>
          <a:p>
            <a:pPr algn="ctr" defTabSz="788670"/>
            <a:r>
              <a:rPr lang="zh-CN" altLang="en-US" sz="800">
                <a:cs typeface="+mn-ea"/>
                <a:sym typeface="+mn-lt"/>
              </a:rPr>
              <a:t>（万元）</a:t>
            </a:r>
          </a:p>
        </p:txBody>
      </p:sp>
      <p:sp>
        <p:nvSpPr>
          <p:cNvPr id="49" name="TextBox 9"/>
          <p:cNvSpPr txBox="1">
            <a:spLocks noChangeArrowheads="1"/>
          </p:cNvSpPr>
          <p:nvPr/>
        </p:nvSpPr>
        <p:spPr bwMode="auto">
          <a:xfrm>
            <a:off x="1933576" y="2058126"/>
            <a:ext cx="350838" cy="152421"/>
          </a:xfrm>
          <a:prstGeom prst="rect">
            <a:avLst/>
          </a:prstGeom>
          <a:noFill/>
          <a:ln w="9525">
            <a:noFill/>
            <a:miter lim="800000"/>
          </a:ln>
        </p:spPr>
        <p:txBody>
          <a:bodyPr wrap="none" lIns="0" tIns="0" rIns="0" bIns="0">
            <a:spAutoFit/>
          </a:bodyPr>
          <a:lstStyle/>
          <a:p>
            <a:pPr algn="ctr" defTabSz="788670"/>
            <a:r>
              <a:rPr lang="en-US" altLang="zh-CN" sz="1000" dirty="0">
                <a:solidFill>
                  <a:schemeClr val="tx1">
                    <a:lumMod val="10000"/>
                    <a:lumOff val="90000"/>
                  </a:schemeClr>
                </a:solidFill>
                <a:cs typeface="+mn-ea"/>
                <a:sym typeface="+mn-lt"/>
              </a:rPr>
              <a:t>650</a:t>
            </a:r>
            <a:r>
              <a:rPr lang="zh-CN" altLang="en-US" sz="1000" dirty="0">
                <a:solidFill>
                  <a:schemeClr val="tx1">
                    <a:lumMod val="10000"/>
                    <a:lumOff val="90000"/>
                  </a:schemeClr>
                </a:solidFill>
                <a:cs typeface="+mn-ea"/>
                <a:sym typeface="+mn-lt"/>
              </a:rPr>
              <a:t>万</a:t>
            </a:r>
          </a:p>
        </p:txBody>
      </p:sp>
      <p:sp>
        <p:nvSpPr>
          <p:cNvPr id="50" name="TextBox 9"/>
          <p:cNvSpPr txBox="1">
            <a:spLocks noChangeArrowheads="1"/>
          </p:cNvSpPr>
          <p:nvPr/>
        </p:nvSpPr>
        <p:spPr bwMode="auto">
          <a:xfrm>
            <a:off x="2848713" y="2763070"/>
            <a:ext cx="339837" cy="153888"/>
          </a:xfrm>
          <a:prstGeom prst="rect">
            <a:avLst/>
          </a:prstGeom>
          <a:noFill/>
          <a:ln w="9525">
            <a:noFill/>
            <a:miter lim="800000"/>
          </a:ln>
        </p:spPr>
        <p:txBody>
          <a:bodyPr wrap="none" lIns="0" tIns="0" rIns="0" bIns="0">
            <a:spAutoFit/>
          </a:bodyPr>
          <a:lstStyle/>
          <a:p>
            <a:pPr algn="ctr" defTabSz="788670"/>
            <a:r>
              <a:rPr lang="en-US" altLang="zh-CN" sz="1000" dirty="0">
                <a:solidFill>
                  <a:schemeClr val="tx1">
                    <a:lumMod val="10000"/>
                    <a:lumOff val="90000"/>
                  </a:schemeClr>
                </a:solidFill>
                <a:cs typeface="+mn-ea"/>
                <a:sym typeface="+mn-lt"/>
              </a:rPr>
              <a:t>420</a:t>
            </a:r>
            <a:r>
              <a:rPr lang="zh-CN" altLang="en-US" sz="1000" dirty="0">
                <a:solidFill>
                  <a:schemeClr val="tx1">
                    <a:lumMod val="10000"/>
                    <a:lumOff val="90000"/>
                  </a:schemeClr>
                </a:solidFill>
                <a:cs typeface="+mn-ea"/>
                <a:sym typeface="+mn-lt"/>
              </a:rPr>
              <a:t>万</a:t>
            </a:r>
          </a:p>
        </p:txBody>
      </p:sp>
      <p:sp>
        <p:nvSpPr>
          <p:cNvPr id="51" name="TextBox 9"/>
          <p:cNvSpPr txBox="1">
            <a:spLocks noChangeArrowheads="1"/>
          </p:cNvSpPr>
          <p:nvPr/>
        </p:nvSpPr>
        <p:spPr bwMode="auto">
          <a:xfrm>
            <a:off x="3769463" y="3375928"/>
            <a:ext cx="339837" cy="153888"/>
          </a:xfrm>
          <a:prstGeom prst="rect">
            <a:avLst/>
          </a:prstGeom>
          <a:noFill/>
          <a:ln w="9525">
            <a:noFill/>
            <a:miter lim="800000"/>
          </a:ln>
        </p:spPr>
        <p:txBody>
          <a:bodyPr wrap="none" lIns="0" tIns="0" rIns="0" bIns="0">
            <a:spAutoFit/>
          </a:bodyPr>
          <a:lstStyle/>
          <a:p>
            <a:pPr algn="ctr" defTabSz="788670"/>
            <a:r>
              <a:rPr lang="en-US" altLang="zh-CN" sz="1000" dirty="0">
                <a:solidFill>
                  <a:schemeClr val="tx1">
                    <a:lumMod val="10000"/>
                    <a:lumOff val="90000"/>
                  </a:schemeClr>
                </a:solidFill>
                <a:cs typeface="+mn-ea"/>
                <a:sym typeface="+mn-lt"/>
              </a:rPr>
              <a:t>220</a:t>
            </a:r>
            <a:r>
              <a:rPr lang="zh-CN" altLang="en-US" sz="1000" dirty="0">
                <a:solidFill>
                  <a:schemeClr val="tx1">
                    <a:lumMod val="10000"/>
                    <a:lumOff val="90000"/>
                  </a:schemeClr>
                </a:solidFill>
                <a:cs typeface="+mn-ea"/>
                <a:sym typeface="+mn-lt"/>
              </a:rPr>
              <a:t>万</a:t>
            </a:r>
          </a:p>
        </p:txBody>
      </p:sp>
      <p:sp>
        <p:nvSpPr>
          <p:cNvPr id="52" name="TextBox 9"/>
          <p:cNvSpPr txBox="1">
            <a:spLocks noChangeArrowheads="1"/>
          </p:cNvSpPr>
          <p:nvPr/>
        </p:nvSpPr>
        <p:spPr bwMode="auto">
          <a:xfrm>
            <a:off x="4673544" y="3356875"/>
            <a:ext cx="339837" cy="153888"/>
          </a:xfrm>
          <a:prstGeom prst="rect">
            <a:avLst/>
          </a:prstGeom>
          <a:noFill/>
          <a:ln w="9525">
            <a:noFill/>
            <a:miter lim="800000"/>
          </a:ln>
        </p:spPr>
        <p:txBody>
          <a:bodyPr wrap="none" lIns="0" tIns="0" rIns="0" bIns="0">
            <a:spAutoFit/>
          </a:bodyPr>
          <a:lstStyle/>
          <a:p>
            <a:pPr algn="ctr" defTabSz="788670"/>
            <a:r>
              <a:rPr lang="en-US" altLang="zh-CN" sz="1000" dirty="0">
                <a:solidFill>
                  <a:schemeClr val="tx1">
                    <a:lumMod val="10000"/>
                    <a:lumOff val="90000"/>
                  </a:schemeClr>
                </a:solidFill>
                <a:cs typeface="+mn-ea"/>
                <a:sym typeface="+mn-lt"/>
              </a:rPr>
              <a:t>240</a:t>
            </a:r>
            <a:r>
              <a:rPr lang="zh-CN" altLang="en-US" sz="1000" dirty="0">
                <a:solidFill>
                  <a:schemeClr val="tx1">
                    <a:lumMod val="10000"/>
                    <a:lumOff val="90000"/>
                  </a:schemeClr>
                </a:solidFill>
                <a:cs typeface="+mn-ea"/>
                <a:sym typeface="+mn-lt"/>
              </a:rPr>
              <a:t>万</a:t>
            </a:r>
          </a:p>
        </p:txBody>
      </p:sp>
      <p:sp>
        <p:nvSpPr>
          <p:cNvPr id="53" name="矩形 52"/>
          <p:cNvSpPr>
            <a:spLocks noChangeArrowheads="1"/>
          </p:cNvSpPr>
          <p:nvPr/>
        </p:nvSpPr>
        <p:spPr bwMode="auto">
          <a:xfrm>
            <a:off x="6216651" y="3787148"/>
            <a:ext cx="317500" cy="154008"/>
          </a:xfrm>
          <a:prstGeom prst="rect">
            <a:avLst/>
          </a:prstGeom>
          <a:solidFill>
            <a:schemeClr val="bg1">
              <a:lumMod val="75000"/>
            </a:schemeClr>
          </a:solidFill>
          <a:ln w="25400" algn="ctr">
            <a:noFill/>
            <a:miter lim="800000"/>
          </a:ln>
        </p:spPr>
        <p:txBody>
          <a:bodyPr lIns="78967" tIns="39484" rIns="78967" bIns="39484" anchor="ctr"/>
          <a:lstStyle/>
          <a:p>
            <a:pPr algn="ctr" defTabSz="788670"/>
            <a:endParaRPr lang="zh-CN" altLang="en-US" sz="1600">
              <a:solidFill>
                <a:srgbClr val="FFFFFF"/>
              </a:solidFill>
              <a:cs typeface="+mn-ea"/>
              <a:sym typeface="+mn-lt"/>
            </a:endParaRPr>
          </a:p>
        </p:txBody>
      </p:sp>
      <p:sp>
        <p:nvSpPr>
          <p:cNvPr id="54" name="矩形 53"/>
          <p:cNvSpPr>
            <a:spLocks noChangeArrowheads="1"/>
          </p:cNvSpPr>
          <p:nvPr/>
        </p:nvSpPr>
        <p:spPr bwMode="auto">
          <a:xfrm>
            <a:off x="6216651" y="4066586"/>
            <a:ext cx="317500" cy="155596"/>
          </a:xfrm>
          <a:prstGeom prst="rect">
            <a:avLst/>
          </a:prstGeom>
          <a:solidFill>
            <a:schemeClr val="accent1"/>
          </a:solidFill>
          <a:ln w="25400" algn="ctr">
            <a:noFill/>
            <a:miter lim="800000"/>
          </a:ln>
        </p:spPr>
        <p:txBody>
          <a:bodyPr lIns="78967" tIns="39484" rIns="78967" bIns="39484" anchor="ctr"/>
          <a:lstStyle/>
          <a:p>
            <a:pPr algn="ctr" defTabSz="788670"/>
            <a:endParaRPr lang="zh-CN" altLang="en-US" sz="1600">
              <a:solidFill>
                <a:srgbClr val="FFFFFF"/>
              </a:solidFill>
              <a:cs typeface="+mn-ea"/>
              <a:sym typeface="+mn-lt"/>
            </a:endParaRPr>
          </a:p>
        </p:txBody>
      </p:sp>
      <p:sp>
        <p:nvSpPr>
          <p:cNvPr id="60" name="TextBox 9"/>
          <p:cNvSpPr txBox="1">
            <a:spLocks noChangeArrowheads="1"/>
          </p:cNvSpPr>
          <p:nvPr/>
        </p:nvSpPr>
        <p:spPr bwMode="auto">
          <a:xfrm>
            <a:off x="1898082" y="1621504"/>
            <a:ext cx="445635" cy="200055"/>
          </a:xfrm>
          <a:prstGeom prst="rect">
            <a:avLst/>
          </a:prstGeom>
          <a:noFill/>
          <a:ln w="9525">
            <a:noFill/>
            <a:miter lim="800000"/>
          </a:ln>
        </p:spPr>
        <p:txBody>
          <a:bodyPr wrap="none" lIns="0" tIns="0" rIns="0" bIns="0">
            <a:spAutoFit/>
          </a:bodyPr>
          <a:lstStyle/>
          <a:p>
            <a:pPr algn="ctr" defTabSz="788670"/>
            <a:r>
              <a:rPr lang="en-US" altLang="zh-CN" sz="1300" dirty="0">
                <a:solidFill>
                  <a:schemeClr val="tx1">
                    <a:lumMod val="65000"/>
                    <a:lumOff val="35000"/>
                  </a:schemeClr>
                </a:solidFill>
                <a:cs typeface="+mn-ea"/>
                <a:sym typeface="+mn-lt"/>
              </a:rPr>
              <a:t>700</a:t>
            </a:r>
            <a:r>
              <a:rPr lang="zh-CN" altLang="en-US" sz="1300" dirty="0">
                <a:solidFill>
                  <a:schemeClr val="tx1">
                    <a:lumMod val="65000"/>
                    <a:lumOff val="35000"/>
                  </a:schemeClr>
                </a:solidFill>
                <a:cs typeface="+mn-ea"/>
                <a:sym typeface="+mn-lt"/>
              </a:rPr>
              <a:t>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100" fill="hold"/>
                                        <p:tgtEl>
                                          <p:spTgt spid="45"/>
                                        </p:tgtEl>
                                        <p:attrNameLst>
                                          <p:attrName>ppt_x</p:attrName>
                                        </p:attrNameLst>
                                      </p:cBhvr>
                                      <p:tavLst>
                                        <p:tav tm="0">
                                          <p:val>
                                            <p:strVal val="0-#ppt_w/2"/>
                                          </p:val>
                                        </p:tav>
                                        <p:tav tm="100000">
                                          <p:val>
                                            <p:strVal val="#ppt_x"/>
                                          </p:val>
                                        </p:tav>
                                      </p:tavLst>
                                    </p:anim>
                                    <p:anim calcmode="lin" valueType="num">
                                      <p:cBhvr additive="base">
                                        <p:cTn id="17" dur="100" fill="hold"/>
                                        <p:tgtEl>
                                          <p:spTgt spid="4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00" fill="hold"/>
                                        <p:tgtEl>
                                          <p:spTgt spid="41"/>
                                        </p:tgtEl>
                                        <p:attrNameLst>
                                          <p:attrName>ppt_x</p:attrName>
                                        </p:attrNameLst>
                                      </p:cBhvr>
                                      <p:tavLst>
                                        <p:tav tm="0">
                                          <p:val>
                                            <p:strVal val="0-#ppt_w/2"/>
                                          </p:val>
                                        </p:tav>
                                        <p:tav tm="100000">
                                          <p:val>
                                            <p:strVal val="#ppt_x"/>
                                          </p:val>
                                        </p:tav>
                                      </p:tavLst>
                                    </p:anim>
                                    <p:anim calcmode="lin" valueType="num">
                                      <p:cBhvr additive="base">
                                        <p:cTn id="62" dur="2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16016" y="1595102"/>
            <a:ext cx="1078632" cy="1079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813699" y="1595102"/>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24"/>
          <p:cNvSpPr>
            <a:spLocks noChangeArrowheads="1"/>
          </p:cNvSpPr>
          <p:nvPr/>
        </p:nvSpPr>
        <p:spPr bwMode="auto">
          <a:xfrm>
            <a:off x="5957714" y="1695025"/>
            <a:ext cx="2574727"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cs typeface="+mn-ea"/>
              <a:sym typeface="+mn-lt"/>
            </a:endParaRPr>
          </a:p>
        </p:txBody>
      </p:sp>
      <p:sp>
        <p:nvSpPr>
          <p:cNvPr id="19" name="矩形 18"/>
          <p:cNvSpPr/>
          <p:nvPr/>
        </p:nvSpPr>
        <p:spPr>
          <a:xfrm>
            <a:off x="4716016" y="2822680"/>
            <a:ext cx="1078632" cy="1079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5813699" y="2822680"/>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Rectangle 24"/>
          <p:cNvSpPr>
            <a:spLocks noChangeArrowheads="1"/>
          </p:cNvSpPr>
          <p:nvPr/>
        </p:nvSpPr>
        <p:spPr bwMode="auto">
          <a:xfrm>
            <a:off x="5957714" y="2922602"/>
            <a:ext cx="2574727"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cs typeface="+mn-ea"/>
              <a:sym typeface="+mn-lt"/>
            </a:endParaRPr>
          </a:p>
        </p:txBody>
      </p:sp>
      <p:sp>
        <p:nvSpPr>
          <p:cNvPr id="22" name="矩形 21"/>
          <p:cNvSpPr/>
          <p:nvPr/>
        </p:nvSpPr>
        <p:spPr>
          <a:xfrm>
            <a:off x="686735" y="1595102"/>
            <a:ext cx="3814915" cy="230687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Freeform 14"/>
          <p:cNvSpPr>
            <a:spLocks noEditPoints="1"/>
          </p:cNvSpPr>
          <p:nvPr/>
        </p:nvSpPr>
        <p:spPr bwMode="auto">
          <a:xfrm>
            <a:off x="5144747" y="2001078"/>
            <a:ext cx="221171" cy="267346"/>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9"/>
          <p:cNvSpPr>
            <a:spLocks noEditPoints="1"/>
          </p:cNvSpPr>
          <p:nvPr/>
        </p:nvSpPr>
        <p:spPr bwMode="auto">
          <a:xfrm>
            <a:off x="5122146" y="3227444"/>
            <a:ext cx="267181" cy="269769"/>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8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22" presetClass="entr" presetSubtype="8" fill="hold" grpId="0" nodeType="withEffect" nodePh="1">
                                  <p:stCondLst>
                                    <p:cond delay="110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12" presetClass="entr" presetSubtype="2" fill="hold" grpId="0" nodeType="withEffect">
                                  <p:stCondLst>
                                    <p:cond delay="11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left)">
                                      <p:cBhvr>
                                        <p:cTn id="26" dur="500"/>
                                        <p:tgtEl>
                                          <p:spTgt spid="18"/>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8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22" presetClass="entr" presetSubtype="8" fill="hold" grpId="0" nodeType="withEffect" nodePh="1">
                                  <p:stCondLst>
                                    <p:cond delay="11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2" presetClass="entr" presetSubtype="2" fill="hold" grpId="0" nodeType="withEffect">
                                  <p:stCondLst>
                                    <p:cond delay="11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p:tgtEl>
                                          <p:spTgt spid="21"/>
                                        </p:tgtEl>
                                        <p:attrNameLst>
                                          <p:attrName>ppt_x</p:attrName>
                                        </p:attrNameLst>
                                      </p:cBhvr>
                                      <p:tavLst>
                                        <p:tav tm="0">
                                          <p:val>
                                            <p:strVal val="#ppt_x+#ppt_w*1.125000"/>
                                          </p:val>
                                        </p:tav>
                                        <p:tav tm="100000">
                                          <p:val>
                                            <p:strVal val="#ppt_x"/>
                                          </p:val>
                                        </p:tav>
                                      </p:tavLst>
                                    </p:anim>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p:bldP spid="21" grpId="0"/>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bwMode="auto">
          <a:xfrm>
            <a:off x="4562560" y="3993464"/>
            <a:ext cx="3214" cy="1589"/>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98195" tIns="49097" rIns="98195" bIns="49097" numCol="1" anchor="t" anchorCtr="0" compatLnSpc="1"/>
          <a:lstStyle/>
          <a:p>
            <a:pPr algn="ctr" fontAlgn="base">
              <a:spcBef>
                <a:spcPct val="0"/>
              </a:spcBef>
              <a:spcAft>
                <a:spcPct val="0"/>
              </a:spcAft>
            </a:pPr>
            <a:endParaRPr lang="en-US" sz="2200">
              <a:solidFill>
                <a:srgbClr val="000000"/>
              </a:solidFill>
              <a:cs typeface="+mn-ea"/>
              <a:sym typeface="+mn-lt"/>
            </a:endParaRPr>
          </a:p>
        </p:txBody>
      </p:sp>
      <p:sp>
        <p:nvSpPr>
          <p:cNvPr id="9" name="Freeform 46"/>
          <p:cNvSpPr/>
          <p:nvPr/>
        </p:nvSpPr>
        <p:spPr bwMode="auto">
          <a:xfrm flipH="1">
            <a:off x="5625763" y="1573919"/>
            <a:ext cx="2660730"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cs typeface="+mn-ea"/>
              <a:sym typeface="+mn-lt"/>
            </a:endParaRPr>
          </a:p>
        </p:txBody>
      </p:sp>
      <p:sp>
        <p:nvSpPr>
          <p:cNvPr id="10" name="Freeform 46"/>
          <p:cNvSpPr/>
          <p:nvPr/>
        </p:nvSpPr>
        <p:spPr bwMode="auto">
          <a:xfrm flipH="1">
            <a:off x="5862823" y="2658105"/>
            <a:ext cx="2423670"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cs typeface="+mn-ea"/>
              <a:sym typeface="+mn-lt"/>
            </a:endParaRPr>
          </a:p>
        </p:txBody>
      </p:sp>
      <p:sp>
        <p:nvSpPr>
          <p:cNvPr id="11" name="Freeform 46"/>
          <p:cNvSpPr/>
          <p:nvPr/>
        </p:nvSpPr>
        <p:spPr bwMode="auto">
          <a:xfrm flipH="1">
            <a:off x="5215127" y="3456105"/>
            <a:ext cx="3071366"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cs typeface="+mn-ea"/>
              <a:sym typeface="+mn-lt"/>
            </a:endParaRPr>
          </a:p>
        </p:txBody>
      </p:sp>
      <p:sp>
        <p:nvSpPr>
          <p:cNvPr id="12" name="Freeform 46"/>
          <p:cNvSpPr/>
          <p:nvPr/>
        </p:nvSpPr>
        <p:spPr bwMode="auto">
          <a:xfrm>
            <a:off x="943176" y="1937652"/>
            <a:ext cx="2732269"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cs typeface="+mn-ea"/>
              <a:sym typeface="+mn-lt"/>
            </a:endParaRPr>
          </a:p>
        </p:txBody>
      </p:sp>
      <p:sp>
        <p:nvSpPr>
          <p:cNvPr id="13" name="Rectangle 37"/>
          <p:cNvSpPr/>
          <p:nvPr/>
        </p:nvSpPr>
        <p:spPr bwMode="auto">
          <a:xfrm>
            <a:off x="1453481" y="2096959"/>
            <a:ext cx="1822523" cy="5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cs typeface="+mn-ea"/>
                <a:sym typeface="+mn-lt"/>
              </a:rPr>
              <a:t>此处添加详细文本描述，建议与标题相关并符合整体语言风格，语言描述</a:t>
            </a:r>
            <a:endParaRPr lang="en-US" sz="900" dirty="0">
              <a:solidFill>
                <a:srgbClr val="7F7F7F"/>
              </a:solidFill>
              <a:cs typeface="+mn-ea"/>
              <a:sym typeface="+mn-lt"/>
            </a:endParaRPr>
          </a:p>
        </p:txBody>
      </p:sp>
      <p:sp>
        <p:nvSpPr>
          <p:cNvPr id="14" name="Freeform 46"/>
          <p:cNvSpPr/>
          <p:nvPr/>
        </p:nvSpPr>
        <p:spPr bwMode="auto">
          <a:xfrm>
            <a:off x="943176" y="2717938"/>
            <a:ext cx="3353441"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cs typeface="+mn-ea"/>
              <a:sym typeface="+mn-lt"/>
            </a:endParaRPr>
          </a:p>
        </p:txBody>
      </p:sp>
      <p:sp>
        <p:nvSpPr>
          <p:cNvPr id="15" name="Rectangle 37"/>
          <p:cNvSpPr/>
          <p:nvPr/>
        </p:nvSpPr>
        <p:spPr bwMode="auto">
          <a:xfrm>
            <a:off x="1453481" y="2877244"/>
            <a:ext cx="182252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cs typeface="+mn-ea"/>
                <a:sym typeface="+mn-lt"/>
              </a:rPr>
              <a:t>此处添加详细文本描述，建议与标题相关并符合整体语言风格，语言描述</a:t>
            </a:r>
            <a:endParaRPr lang="en-US" sz="900" dirty="0">
              <a:solidFill>
                <a:srgbClr val="7F7F7F"/>
              </a:solidFill>
              <a:cs typeface="+mn-ea"/>
              <a:sym typeface="+mn-lt"/>
            </a:endParaRPr>
          </a:p>
        </p:txBody>
      </p:sp>
      <p:sp>
        <p:nvSpPr>
          <p:cNvPr id="16" name="Freeform 46"/>
          <p:cNvSpPr/>
          <p:nvPr/>
        </p:nvSpPr>
        <p:spPr bwMode="auto">
          <a:xfrm flipV="1">
            <a:off x="943174" y="4043167"/>
            <a:ext cx="2916036"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cs typeface="+mn-ea"/>
              <a:sym typeface="+mn-lt"/>
            </a:endParaRPr>
          </a:p>
        </p:txBody>
      </p:sp>
      <p:sp>
        <p:nvSpPr>
          <p:cNvPr id="17" name="Rectangle 37"/>
          <p:cNvSpPr/>
          <p:nvPr/>
        </p:nvSpPr>
        <p:spPr bwMode="auto">
          <a:xfrm>
            <a:off x="1453481" y="3563726"/>
            <a:ext cx="1822523"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cs typeface="+mn-ea"/>
                <a:sym typeface="+mn-lt"/>
              </a:rPr>
              <a:t>此处添加详细文本描述，建议与标题相关并符合整体语言风格，语言描述</a:t>
            </a:r>
            <a:endParaRPr lang="en-US" sz="900" dirty="0">
              <a:solidFill>
                <a:srgbClr val="7F7F7F"/>
              </a:solidFill>
              <a:cs typeface="+mn-ea"/>
              <a:sym typeface="+mn-lt"/>
            </a:endParaRPr>
          </a:p>
        </p:txBody>
      </p:sp>
      <p:grpSp>
        <p:nvGrpSpPr>
          <p:cNvPr id="2" name="Group 5"/>
          <p:cNvGrpSpPr/>
          <p:nvPr/>
        </p:nvGrpSpPr>
        <p:grpSpPr>
          <a:xfrm>
            <a:off x="1052242" y="2137571"/>
            <a:ext cx="302444" cy="264161"/>
            <a:chOff x="1079332" y="2203296"/>
            <a:chExt cx="298739" cy="264080"/>
          </a:xfrm>
        </p:grpSpPr>
        <p:sp>
          <p:nvSpPr>
            <p:cNvPr id="19" name="Oval 2"/>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2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1</a:t>
              </a:r>
            </a:p>
          </p:txBody>
        </p:sp>
      </p:grpSp>
      <p:grpSp>
        <p:nvGrpSpPr>
          <p:cNvPr id="3" name="Group 235"/>
          <p:cNvGrpSpPr/>
          <p:nvPr/>
        </p:nvGrpSpPr>
        <p:grpSpPr>
          <a:xfrm>
            <a:off x="1052242" y="2894762"/>
            <a:ext cx="302444" cy="264161"/>
            <a:chOff x="1079332" y="2203296"/>
            <a:chExt cx="298739" cy="264080"/>
          </a:xfrm>
        </p:grpSpPr>
        <p:sp>
          <p:nvSpPr>
            <p:cNvPr id="22" name="Oval 236"/>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2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2</a:t>
              </a:r>
            </a:p>
          </p:txBody>
        </p:sp>
      </p:grpSp>
      <p:grpSp>
        <p:nvGrpSpPr>
          <p:cNvPr id="4" name="Group 238"/>
          <p:cNvGrpSpPr/>
          <p:nvPr/>
        </p:nvGrpSpPr>
        <p:grpSpPr>
          <a:xfrm>
            <a:off x="1052242" y="3578869"/>
            <a:ext cx="302444" cy="264161"/>
            <a:chOff x="1079332" y="2203296"/>
            <a:chExt cx="298739" cy="264080"/>
          </a:xfrm>
        </p:grpSpPr>
        <p:sp>
          <p:nvSpPr>
            <p:cNvPr id="25" name="Oval 239"/>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3</a:t>
              </a:r>
            </a:p>
          </p:txBody>
        </p:sp>
      </p:grpSp>
      <p:sp>
        <p:nvSpPr>
          <p:cNvPr id="27" name="Rectangle 37"/>
          <p:cNvSpPr/>
          <p:nvPr/>
        </p:nvSpPr>
        <p:spPr bwMode="auto">
          <a:xfrm>
            <a:off x="6215183" y="1690558"/>
            <a:ext cx="1581072" cy="43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cs typeface="+mn-ea"/>
                <a:sym typeface="+mn-lt"/>
              </a:rPr>
              <a:t>此处添加详细文本描述，建议与标题相关并符合整体语言风格 </a:t>
            </a:r>
            <a:endParaRPr lang="en-US" sz="900" dirty="0">
              <a:solidFill>
                <a:srgbClr val="7F7F7F"/>
              </a:solidFill>
              <a:cs typeface="+mn-ea"/>
              <a:sym typeface="+mn-lt"/>
            </a:endParaRPr>
          </a:p>
        </p:txBody>
      </p:sp>
      <p:sp>
        <p:nvSpPr>
          <p:cNvPr id="28" name="Rectangle 37"/>
          <p:cNvSpPr/>
          <p:nvPr/>
        </p:nvSpPr>
        <p:spPr bwMode="auto">
          <a:xfrm>
            <a:off x="6215183" y="2801021"/>
            <a:ext cx="1581072"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cs typeface="+mn-ea"/>
                <a:sym typeface="+mn-lt"/>
              </a:rPr>
              <a:t>此处添加详细文本描述，建议与标题相关并符合整体语言风格 </a:t>
            </a:r>
            <a:endParaRPr lang="en-US" sz="900" dirty="0">
              <a:solidFill>
                <a:srgbClr val="7F7F7F"/>
              </a:solidFill>
              <a:cs typeface="+mn-ea"/>
              <a:sym typeface="+mn-lt"/>
            </a:endParaRPr>
          </a:p>
        </p:txBody>
      </p:sp>
      <p:sp>
        <p:nvSpPr>
          <p:cNvPr id="29" name="Rectangle 37"/>
          <p:cNvSpPr/>
          <p:nvPr/>
        </p:nvSpPr>
        <p:spPr bwMode="auto">
          <a:xfrm>
            <a:off x="6215183" y="3630418"/>
            <a:ext cx="1581072"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cs typeface="+mn-ea"/>
                <a:sym typeface="+mn-lt"/>
              </a:rPr>
              <a:t>此处添加详细文本描述，建议与标题相关并符合整体语言风格 </a:t>
            </a:r>
            <a:endParaRPr lang="en-US" sz="900" dirty="0">
              <a:solidFill>
                <a:srgbClr val="7F7F7F"/>
              </a:solidFill>
              <a:cs typeface="+mn-ea"/>
              <a:sym typeface="+mn-lt"/>
            </a:endParaRPr>
          </a:p>
        </p:txBody>
      </p:sp>
      <p:grpSp>
        <p:nvGrpSpPr>
          <p:cNvPr id="5" name="Group 244"/>
          <p:cNvGrpSpPr/>
          <p:nvPr/>
        </p:nvGrpSpPr>
        <p:grpSpPr>
          <a:xfrm>
            <a:off x="7861391" y="1731170"/>
            <a:ext cx="302444" cy="264161"/>
            <a:chOff x="1079332" y="2203296"/>
            <a:chExt cx="298739" cy="264080"/>
          </a:xfrm>
        </p:grpSpPr>
        <p:sp>
          <p:nvSpPr>
            <p:cNvPr id="31" name="Oval 245"/>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32"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4</a:t>
              </a:r>
            </a:p>
          </p:txBody>
        </p:sp>
      </p:grpSp>
      <p:grpSp>
        <p:nvGrpSpPr>
          <p:cNvPr id="6" name="Group 247"/>
          <p:cNvGrpSpPr/>
          <p:nvPr/>
        </p:nvGrpSpPr>
        <p:grpSpPr>
          <a:xfrm>
            <a:off x="7861391" y="2818539"/>
            <a:ext cx="302444" cy="264161"/>
            <a:chOff x="1079332" y="2203296"/>
            <a:chExt cx="298739" cy="264080"/>
          </a:xfrm>
        </p:grpSpPr>
        <p:sp>
          <p:nvSpPr>
            <p:cNvPr id="34" name="Oval 248"/>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3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5</a:t>
              </a:r>
            </a:p>
          </p:txBody>
        </p:sp>
      </p:grpSp>
      <p:grpSp>
        <p:nvGrpSpPr>
          <p:cNvPr id="7" name="Group 250"/>
          <p:cNvGrpSpPr/>
          <p:nvPr/>
        </p:nvGrpSpPr>
        <p:grpSpPr>
          <a:xfrm>
            <a:off x="7861391" y="3645561"/>
            <a:ext cx="302444" cy="264161"/>
            <a:chOff x="1079332" y="2203296"/>
            <a:chExt cx="298739" cy="264080"/>
          </a:xfrm>
        </p:grpSpPr>
        <p:sp>
          <p:nvSpPr>
            <p:cNvPr id="37" name="Oval 251"/>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3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6</a:t>
              </a:r>
            </a:p>
          </p:txBody>
        </p:sp>
      </p:grpSp>
      <p:grpSp>
        <p:nvGrpSpPr>
          <p:cNvPr id="18" name="Group 6"/>
          <p:cNvGrpSpPr/>
          <p:nvPr/>
        </p:nvGrpSpPr>
        <p:grpSpPr>
          <a:xfrm>
            <a:off x="4339297" y="2172377"/>
            <a:ext cx="833460" cy="710978"/>
            <a:chOff x="4326126" y="2238091"/>
            <a:chExt cx="823252" cy="710758"/>
          </a:xfrm>
        </p:grpSpPr>
        <p:grpSp>
          <p:nvGrpSpPr>
            <p:cNvPr id="21" name="Group 214"/>
            <p:cNvGrpSpPr/>
            <p:nvPr/>
          </p:nvGrpSpPr>
          <p:grpSpPr>
            <a:xfrm>
              <a:off x="4326126" y="2238091"/>
              <a:ext cx="823252" cy="710758"/>
              <a:chOff x="3755667" y="1931353"/>
              <a:chExt cx="680374" cy="587404"/>
            </a:xfrm>
          </p:grpSpPr>
          <p:sp>
            <p:nvSpPr>
              <p:cNvPr id="4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sp>
            <p:nvSpPr>
              <p:cNvPr id="4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
          <p:nvSpPr>
            <p:cNvPr id="41"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grpSp>
        <p:nvGrpSpPr>
          <p:cNvPr id="24" name="Group 13"/>
          <p:cNvGrpSpPr/>
          <p:nvPr/>
        </p:nvGrpSpPr>
        <p:grpSpPr>
          <a:xfrm>
            <a:off x="4336499" y="2905480"/>
            <a:ext cx="833460" cy="710978"/>
            <a:chOff x="4323363" y="2970968"/>
            <a:chExt cx="823252" cy="710758"/>
          </a:xfrm>
        </p:grpSpPr>
        <p:grpSp>
          <p:nvGrpSpPr>
            <p:cNvPr id="30" name="Group 223"/>
            <p:cNvGrpSpPr/>
            <p:nvPr/>
          </p:nvGrpSpPr>
          <p:grpSpPr>
            <a:xfrm>
              <a:off x="4323363" y="2970968"/>
              <a:ext cx="823252" cy="710758"/>
              <a:chOff x="3755667" y="1931353"/>
              <a:chExt cx="680374" cy="587404"/>
            </a:xfrm>
          </p:grpSpPr>
          <p:sp>
            <p:nvSpPr>
              <p:cNvPr id="4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sp>
            <p:nvSpPr>
              <p:cNvPr id="4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
          <p:nvSpPr>
            <p:cNvPr id="46"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grpSp>
        <p:nvGrpSpPr>
          <p:cNvPr id="33" name="Group 7"/>
          <p:cNvGrpSpPr/>
          <p:nvPr/>
        </p:nvGrpSpPr>
        <p:grpSpPr>
          <a:xfrm>
            <a:off x="4985503" y="2536877"/>
            <a:ext cx="833460" cy="710978"/>
            <a:chOff x="4964418" y="2602479"/>
            <a:chExt cx="823252" cy="710758"/>
          </a:xfrm>
        </p:grpSpPr>
        <p:grpSp>
          <p:nvGrpSpPr>
            <p:cNvPr id="36" name="Group 220"/>
            <p:cNvGrpSpPr/>
            <p:nvPr/>
          </p:nvGrpSpPr>
          <p:grpSpPr>
            <a:xfrm>
              <a:off x="4964418" y="2602479"/>
              <a:ext cx="823252" cy="710758"/>
              <a:chOff x="3755667" y="1931353"/>
              <a:chExt cx="680374" cy="587404"/>
            </a:xfrm>
          </p:grpSpPr>
          <p:sp>
            <p:nvSpPr>
              <p:cNvPr id="5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4"/>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sp>
            <p:nvSpPr>
              <p:cNvPr id="5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
          <p:nvSpPr>
            <p:cNvPr id="51"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grpSp>
        <p:nvGrpSpPr>
          <p:cNvPr id="39" name="Group 4"/>
          <p:cNvGrpSpPr/>
          <p:nvPr/>
        </p:nvGrpSpPr>
        <p:grpSpPr>
          <a:xfrm>
            <a:off x="4764196" y="1434001"/>
            <a:ext cx="833460" cy="710978"/>
            <a:chOff x="4745821" y="1499943"/>
            <a:chExt cx="823252" cy="710758"/>
          </a:xfrm>
        </p:grpSpPr>
        <p:grpSp>
          <p:nvGrpSpPr>
            <p:cNvPr id="40" name="Group 217"/>
            <p:cNvGrpSpPr/>
            <p:nvPr/>
          </p:nvGrpSpPr>
          <p:grpSpPr>
            <a:xfrm>
              <a:off x="4745821" y="1499943"/>
              <a:ext cx="823252" cy="710758"/>
              <a:chOff x="3755667" y="1931353"/>
              <a:chExt cx="680374" cy="587404"/>
            </a:xfrm>
          </p:grpSpPr>
          <p:sp>
            <p:nvSpPr>
              <p:cNvPr id="5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sp>
            <p:nvSpPr>
              <p:cNvPr id="5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
          <p:nvSpPr>
            <p:cNvPr id="56"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grpSp>
        <p:nvGrpSpPr>
          <p:cNvPr id="44" name="Group 14"/>
          <p:cNvGrpSpPr/>
          <p:nvPr/>
        </p:nvGrpSpPr>
        <p:grpSpPr>
          <a:xfrm>
            <a:off x="3905630" y="3633912"/>
            <a:ext cx="833460" cy="710978"/>
            <a:chOff x="3897771" y="3699175"/>
            <a:chExt cx="823252" cy="710758"/>
          </a:xfrm>
        </p:grpSpPr>
        <p:grpSp>
          <p:nvGrpSpPr>
            <p:cNvPr id="45" name="Group 226"/>
            <p:cNvGrpSpPr/>
            <p:nvPr/>
          </p:nvGrpSpPr>
          <p:grpSpPr>
            <a:xfrm>
              <a:off x="3897771" y="3699175"/>
              <a:ext cx="823252" cy="710758"/>
              <a:chOff x="3755667" y="1931353"/>
              <a:chExt cx="680374" cy="587404"/>
            </a:xfrm>
          </p:grpSpPr>
          <p:sp>
            <p:nvSpPr>
              <p:cNvPr id="6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sp>
            <p:nvSpPr>
              <p:cNvPr id="6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
          <p:nvSpPr>
            <p:cNvPr id="61"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grpSp>
        <p:nvGrpSpPr>
          <p:cNvPr id="49" name="Group 3"/>
          <p:cNvGrpSpPr/>
          <p:nvPr/>
        </p:nvGrpSpPr>
        <p:grpSpPr>
          <a:xfrm>
            <a:off x="3689439" y="1803848"/>
            <a:ext cx="833460" cy="710978"/>
            <a:chOff x="3684228" y="1869676"/>
            <a:chExt cx="823252" cy="710758"/>
          </a:xfrm>
        </p:grpSpPr>
        <p:grpSp>
          <p:nvGrpSpPr>
            <p:cNvPr id="50" name="Group 1"/>
            <p:cNvGrpSpPr/>
            <p:nvPr/>
          </p:nvGrpSpPr>
          <p:grpSpPr>
            <a:xfrm>
              <a:off x="3684228" y="1869676"/>
              <a:ext cx="823252" cy="710758"/>
              <a:chOff x="3755667" y="1931353"/>
              <a:chExt cx="680374" cy="587404"/>
            </a:xfrm>
            <a:solidFill>
              <a:srgbClr val="FFFFFF"/>
            </a:solidFill>
          </p:grpSpPr>
          <p:sp>
            <p:nvSpPr>
              <p:cNvPr id="6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sp>
            <p:nvSpPr>
              <p:cNvPr id="6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
          <p:nvSpPr>
            <p:cNvPr id="66"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cs typeface="+mn-ea"/>
                <a:sym typeface="+mn-l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2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2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 fill="hold"/>
                                        <p:tgtEl>
                                          <p:spTgt spid="2"/>
                                        </p:tgtEl>
                                        <p:attrNameLst>
                                          <p:attrName>ppt_w</p:attrName>
                                        </p:attrNameLst>
                                      </p:cBhvr>
                                      <p:tavLst>
                                        <p:tav tm="0">
                                          <p:val>
                                            <p:fltVal val="0"/>
                                          </p:val>
                                        </p:tav>
                                        <p:tav tm="100000">
                                          <p:val>
                                            <p:strVal val="#ppt_w"/>
                                          </p:val>
                                        </p:tav>
                                      </p:tavLst>
                                    </p:anim>
                                    <p:anim calcmode="lin" valueType="num">
                                      <p:cBhvr>
                                        <p:cTn id="15" dur="200" fill="hold"/>
                                        <p:tgtEl>
                                          <p:spTgt spid="2"/>
                                        </p:tgtEl>
                                        <p:attrNameLst>
                                          <p:attrName>ppt_h</p:attrName>
                                        </p:attrNameLst>
                                      </p:cBhvr>
                                      <p:tavLst>
                                        <p:tav tm="0">
                                          <p:val>
                                            <p:fltVal val="0"/>
                                          </p:val>
                                        </p:tav>
                                        <p:tav tm="100000">
                                          <p:val>
                                            <p:strVal val="#ppt_h"/>
                                          </p:val>
                                        </p:tav>
                                      </p:tavLst>
                                    </p:anim>
                                    <p:animEffect transition="in" filter="fade">
                                      <p:cBhvr>
                                        <p:cTn id="16" dur="2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
                                        <p:tgtEl>
                                          <p:spTgt spid="13"/>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Left)">
                                      <p:cBhvr>
                                        <p:cTn id="24" dur="200"/>
                                        <p:tgtEl>
                                          <p:spTgt spid="18"/>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20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 fill="hold"/>
                                        <p:tgtEl>
                                          <p:spTgt spid="3"/>
                                        </p:tgtEl>
                                        <p:attrNameLst>
                                          <p:attrName>ppt_w</p:attrName>
                                        </p:attrNameLst>
                                      </p:cBhvr>
                                      <p:tavLst>
                                        <p:tav tm="0">
                                          <p:val>
                                            <p:fltVal val="0"/>
                                          </p:val>
                                        </p:tav>
                                        <p:tav tm="100000">
                                          <p:val>
                                            <p:strVal val="#ppt_w"/>
                                          </p:val>
                                        </p:tav>
                                      </p:tavLst>
                                    </p:anim>
                                    <p:anim calcmode="lin" valueType="num">
                                      <p:cBhvr>
                                        <p:cTn id="32" dur="200" fill="hold"/>
                                        <p:tgtEl>
                                          <p:spTgt spid="3"/>
                                        </p:tgtEl>
                                        <p:attrNameLst>
                                          <p:attrName>ppt_h</p:attrName>
                                        </p:attrNameLst>
                                      </p:cBhvr>
                                      <p:tavLst>
                                        <p:tav tm="0">
                                          <p:val>
                                            <p:fltVal val="0"/>
                                          </p:val>
                                        </p:tav>
                                        <p:tav tm="100000">
                                          <p:val>
                                            <p:strVal val="#ppt_h"/>
                                          </p:val>
                                        </p:tav>
                                      </p:tavLst>
                                    </p:anim>
                                    <p:animEffect transition="in" filter="fade">
                                      <p:cBhvr>
                                        <p:cTn id="33" dur="200"/>
                                        <p:tgtEl>
                                          <p:spTgt spid="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
                                        <p:tgtEl>
                                          <p:spTgt spid="15"/>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strips(downLeft)">
                                      <p:cBhvr>
                                        <p:cTn id="41" dur="200"/>
                                        <p:tgtEl>
                                          <p:spTgt spid="44"/>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2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200" fill="hold"/>
                                        <p:tgtEl>
                                          <p:spTgt spid="4"/>
                                        </p:tgtEl>
                                        <p:attrNameLst>
                                          <p:attrName>ppt_w</p:attrName>
                                        </p:attrNameLst>
                                      </p:cBhvr>
                                      <p:tavLst>
                                        <p:tav tm="0">
                                          <p:val>
                                            <p:fltVal val="0"/>
                                          </p:val>
                                        </p:tav>
                                        <p:tav tm="100000">
                                          <p:val>
                                            <p:strVal val="#ppt_w"/>
                                          </p:val>
                                        </p:tav>
                                      </p:tavLst>
                                    </p:anim>
                                    <p:anim calcmode="lin" valueType="num">
                                      <p:cBhvr>
                                        <p:cTn id="49" dur="200" fill="hold"/>
                                        <p:tgtEl>
                                          <p:spTgt spid="4"/>
                                        </p:tgtEl>
                                        <p:attrNameLst>
                                          <p:attrName>ppt_h</p:attrName>
                                        </p:attrNameLst>
                                      </p:cBhvr>
                                      <p:tavLst>
                                        <p:tav tm="0">
                                          <p:val>
                                            <p:fltVal val="0"/>
                                          </p:val>
                                        </p:tav>
                                        <p:tav tm="100000">
                                          <p:val>
                                            <p:strVal val="#ppt_h"/>
                                          </p:val>
                                        </p:tav>
                                      </p:tavLst>
                                    </p:anim>
                                    <p:animEffect transition="in" filter="fade">
                                      <p:cBhvr>
                                        <p:cTn id="50" dur="200"/>
                                        <p:tgtEl>
                                          <p:spTgt spid="4"/>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200"/>
                                        <p:tgtEl>
                                          <p:spTgt spid="17"/>
                                        </p:tgtEl>
                                      </p:cBhvr>
                                    </p:animEffect>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trips(downLeft)">
                                      <p:cBhvr>
                                        <p:cTn id="58" dur="2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200"/>
                                        <p:tgtEl>
                                          <p:spTgt spid="9"/>
                                        </p:tgtEl>
                                      </p:cBhvr>
                                    </p:animEffect>
                                  </p:childTnLst>
                                </p:cTn>
                              </p:par>
                              <p:par>
                                <p:cTn id="63" presetID="53" presetClass="entr" presetSubtype="16"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200" fill="hold"/>
                                        <p:tgtEl>
                                          <p:spTgt spid="5"/>
                                        </p:tgtEl>
                                        <p:attrNameLst>
                                          <p:attrName>ppt_w</p:attrName>
                                        </p:attrNameLst>
                                      </p:cBhvr>
                                      <p:tavLst>
                                        <p:tav tm="0">
                                          <p:val>
                                            <p:fltVal val="0"/>
                                          </p:val>
                                        </p:tav>
                                        <p:tav tm="100000">
                                          <p:val>
                                            <p:strVal val="#ppt_w"/>
                                          </p:val>
                                        </p:tav>
                                      </p:tavLst>
                                    </p:anim>
                                    <p:anim calcmode="lin" valueType="num">
                                      <p:cBhvr>
                                        <p:cTn id="66" dur="200" fill="hold"/>
                                        <p:tgtEl>
                                          <p:spTgt spid="5"/>
                                        </p:tgtEl>
                                        <p:attrNameLst>
                                          <p:attrName>ppt_h</p:attrName>
                                        </p:attrNameLst>
                                      </p:cBhvr>
                                      <p:tavLst>
                                        <p:tav tm="0">
                                          <p:val>
                                            <p:fltVal val="0"/>
                                          </p:val>
                                        </p:tav>
                                        <p:tav tm="100000">
                                          <p:val>
                                            <p:strVal val="#ppt_h"/>
                                          </p:val>
                                        </p:tav>
                                      </p:tavLst>
                                    </p:anim>
                                    <p:animEffect transition="in" filter="fade">
                                      <p:cBhvr>
                                        <p:cTn id="67" dur="200"/>
                                        <p:tgtEl>
                                          <p:spTgt spid="5"/>
                                        </p:tgtEl>
                                      </p:cBhvr>
                                    </p:animEffect>
                                  </p:childTnLst>
                                </p:cTn>
                              </p:par>
                            </p:childTnLst>
                          </p:cTn>
                        </p:par>
                        <p:par>
                          <p:cTn id="68" fill="hold">
                            <p:stCondLst>
                              <p:cond delay="5500"/>
                            </p:stCondLst>
                            <p:childTnLst>
                              <p:par>
                                <p:cTn id="69" presetID="22" presetClass="entr" presetSubtype="2"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right)">
                                      <p:cBhvr>
                                        <p:cTn id="71" dur="200"/>
                                        <p:tgtEl>
                                          <p:spTgt spid="27"/>
                                        </p:tgtEl>
                                      </p:cBhvr>
                                    </p:animEffect>
                                  </p:childTnLst>
                                </p:cTn>
                              </p:par>
                            </p:childTnLst>
                          </p:cTn>
                        </p:par>
                        <p:par>
                          <p:cTn id="72" fill="hold">
                            <p:stCondLst>
                              <p:cond delay="6000"/>
                            </p:stCondLst>
                            <p:childTnLst>
                              <p:par>
                                <p:cTn id="73" presetID="18" presetClass="entr" presetSubtype="12"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strips(downLeft)">
                                      <p:cBhvr>
                                        <p:cTn id="75" dur="200"/>
                                        <p:tgtEl>
                                          <p:spTgt spid="33"/>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200"/>
                                        <p:tgtEl>
                                          <p:spTgt spid="10"/>
                                        </p:tgtEl>
                                      </p:cBhvr>
                                    </p:animEffect>
                                  </p:childTnLst>
                                </p:cTn>
                              </p:par>
                              <p:par>
                                <p:cTn id="80" presetID="53" presetClass="entr" presetSubtype="16"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200" fill="hold"/>
                                        <p:tgtEl>
                                          <p:spTgt spid="6"/>
                                        </p:tgtEl>
                                        <p:attrNameLst>
                                          <p:attrName>ppt_w</p:attrName>
                                        </p:attrNameLst>
                                      </p:cBhvr>
                                      <p:tavLst>
                                        <p:tav tm="0">
                                          <p:val>
                                            <p:fltVal val="0"/>
                                          </p:val>
                                        </p:tav>
                                        <p:tav tm="100000">
                                          <p:val>
                                            <p:strVal val="#ppt_w"/>
                                          </p:val>
                                        </p:tav>
                                      </p:tavLst>
                                    </p:anim>
                                    <p:anim calcmode="lin" valueType="num">
                                      <p:cBhvr>
                                        <p:cTn id="83" dur="200" fill="hold"/>
                                        <p:tgtEl>
                                          <p:spTgt spid="6"/>
                                        </p:tgtEl>
                                        <p:attrNameLst>
                                          <p:attrName>ppt_h</p:attrName>
                                        </p:attrNameLst>
                                      </p:cBhvr>
                                      <p:tavLst>
                                        <p:tav tm="0">
                                          <p:val>
                                            <p:fltVal val="0"/>
                                          </p:val>
                                        </p:tav>
                                        <p:tav tm="100000">
                                          <p:val>
                                            <p:strVal val="#ppt_h"/>
                                          </p:val>
                                        </p:tav>
                                      </p:tavLst>
                                    </p:anim>
                                    <p:animEffect transition="in" filter="fade">
                                      <p:cBhvr>
                                        <p:cTn id="84" dur="200"/>
                                        <p:tgtEl>
                                          <p:spTgt spid="6"/>
                                        </p:tgtEl>
                                      </p:cBhvr>
                                    </p:animEffect>
                                  </p:childTnLst>
                                </p:cTn>
                              </p:par>
                            </p:childTnLst>
                          </p:cTn>
                        </p:par>
                        <p:par>
                          <p:cTn id="85" fill="hold">
                            <p:stCondLst>
                              <p:cond delay="7000"/>
                            </p:stCondLst>
                            <p:childTnLst>
                              <p:par>
                                <p:cTn id="86" presetID="22" presetClass="entr" presetSubtype="2"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right)">
                                      <p:cBhvr>
                                        <p:cTn id="88" dur="200"/>
                                        <p:tgtEl>
                                          <p:spTgt spid="28"/>
                                        </p:tgtEl>
                                      </p:cBhvr>
                                    </p:animEffect>
                                  </p:childTnLst>
                                </p:cTn>
                              </p:par>
                            </p:childTnLst>
                          </p:cTn>
                        </p:par>
                        <p:par>
                          <p:cTn id="89" fill="hold">
                            <p:stCondLst>
                              <p:cond delay="7500"/>
                            </p:stCondLst>
                            <p:childTnLst>
                              <p:par>
                                <p:cTn id="90" presetID="18" presetClass="entr" presetSubtype="12"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strips(downLeft)">
                                      <p:cBhvr>
                                        <p:cTn id="92" dur="200"/>
                                        <p:tgtEl>
                                          <p:spTgt spid="24"/>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200"/>
                                        <p:tgtEl>
                                          <p:spTgt spid="11"/>
                                        </p:tgtEl>
                                      </p:cBhvr>
                                    </p:animEffect>
                                  </p:childTnLst>
                                </p:cTn>
                              </p:par>
                              <p:par>
                                <p:cTn id="97" presetID="53" presetClass="entr" presetSubtype="16"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p:cTn id="99" dur="200" fill="hold"/>
                                        <p:tgtEl>
                                          <p:spTgt spid="7"/>
                                        </p:tgtEl>
                                        <p:attrNameLst>
                                          <p:attrName>ppt_w</p:attrName>
                                        </p:attrNameLst>
                                      </p:cBhvr>
                                      <p:tavLst>
                                        <p:tav tm="0">
                                          <p:val>
                                            <p:fltVal val="0"/>
                                          </p:val>
                                        </p:tav>
                                        <p:tav tm="100000">
                                          <p:val>
                                            <p:strVal val="#ppt_w"/>
                                          </p:val>
                                        </p:tav>
                                      </p:tavLst>
                                    </p:anim>
                                    <p:anim calcmode="lin" valueType="num">
                                      <p:cBhvr>
                                        <p:cTn id="100" dur="200" fill="hold"/>
                                        <p:tgtEl>
                                          <p:spTgt spid="7"/>
                                        </p:tgtEl>
                                        <p:attrNameLst>
                                          <p:attrName>ppt_h</p:attrName>
                                        </p:attrNameLst>
                                      </p:cBhvr>
                                      <p:tavLst>
                                        <p:tav tm="0">
                                          <p:val>
                                            <p:fltVal val="0"/>
                                          </p:val>
                                        </p:tav>
                                        <p:tav tm="100000">
                                          <p:val>
                                            <p:strVal val="#ppt_h"/>
                                          </p:val>
                                        </p:tav>
                                      </p:tavLst>
                                    </p:anim>
                                    <p:animEffect transition="in" filter="fade">
                                      <p:cBhvr>
                                        <p:cTn id="101" dur="200"/>
                                        <p:tgtEl>
                                          <p:spTgt spid="7"/>
                                        </p:tgtEl>
                                      </p:cBhvr>
                                    </p:animEffect>
                                  </p:childTnLst>
                                </p:cTn>
                              </p:par>
                            </p:childTnLst>
                          </p:cTn>
                        </p:par>
                        <p:par>
                          <p:cTn id="102" fill="hold">
                            <p:stCondLst>
                              <p:cond delay="8500"/>
                            </p:stCondLst>
                            <p:childTnLst>
                              <p:par>
                                <p:cTn id="103" presetID="22" presetClass="entr" presetSubtype="2"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right)">
                                      <p:cBhvr>
                                        <p:cTn id="105"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p:bldP spid="16" grpId="0" animBg="1"/>
      <p:bldP spid="17"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24"/>
          <p:cNvSpPr txBox="1"/>
          <p:nvPr/>
        </p:nvSpPr>
        <p:spPr>
          <a:xfrm>
            <a:off x="522744" y="866092"/>
            <a:ext cx="8107088" cy="474938"/>
          </a:xfrm>
          <a:prstGeom prst="rect">
            <a:avLst/>
          </a:prstGeom>
          <a:noFill/>
        </p:spPr>
        <p:txBody>
          <a:bodyPr wrap="square" lIns="0" tIns="0" rIns="0" bIns="0" rtlCol="0">
            <a:spAutoFit/>
          </a:bodyPr>
          <a:lstStyle/>
          <a:p>
            <a:pPr algn="just">
              <a:lnSpc>
                <a:spcPts val="1950"/>
              </a:lnSpc>
            </a:pPr>
            <a:r>
              <a:rPr lang="zh-CN" altLang="en-US" sz="855" dirty="0">
                <a:solidFill>
                  <a:schemeClr val="bg1">
                    <a:lumMod val="50000"/>
                  </a:schemeClr>
                </a:solidFill>
                <a:cs typeface="+mn-ea"/>
                <a:sym typeface="+mn-lt"/>
              </a:rPr>
              <a:t>点击输入简要文字内容，文字内容需概括精炼，不用多余的文字修饰，言简意赅的说明分项内容。点击输入简要文字内容，文字内容需概括精炼，言简意赅的说明分项内容</a:t>
            </a:r>
            <a:r>
              <a:rPr lang="en-US" altLang="zh-CN" sz="855" dirty="0">
                <a:solidFill>
                  <a:schemeClr val="bg1">
                    <a:lumMod val="50000"/>
                  </a:schemeClr>
                </a:solidFill>
                <a:cs typeface="+mn-ea"/>
                <a:sym typeface="+mn-lt"/>
              </a:rPr>
              <a:t>COOLLA</a:t>
            </a:r>
            <a:r>
              <a:rPr lang="zh-CN" altLang="en-US" sz="855" dirty="0">
                <a:solidFill>
                  <a:schemeClr val="bg1">
                    <a:lumMod val="50000"/>
                  </a:schemeClr>
                </a:solidFill>
                <a:cs typeface="+mn-ea"/>
                <a:sym typeface="+mn-lt"/>
              </a:rPr>
              <a:t>专业设计</a:t>
            </a:r>
            <a:r>
              <a:rPr lang="en-US" altLang="zh-CN" sz="855" dirty="0">
                <a:solidFill>
                  <a:schemeClr val="bg1">
                    <a:lumMod val="50000"/>
                  </a:schemeClr>
                </a:solidFill>
                <a:cs typeface="+mn-ea"/>
                <a:sym typeface="+mn-lt"/>
              </a:rPr>
              <a:t>……</a:t>
            </a:r>
          </a:p>
        </p:txBody>
      </p:sp>
      <p:sp>
        <p:nvSpPr>
          <p:cNvPr id="6" name="椭圆 5"/>
          <p:cNvSpPr/>
          <p:nvPr/>
        </p:nvSpPr>
        <p:spPr>
          <a:xfrm>
            <a:off x="3770074" y="2437424"/>
            <a:ext cx="1599707" cy="15996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endParaRPr lang="zh-CN" altLang="en-US" sz="1280">
              <a:cs typeface="+mn-ea"/>
              <a:sym typeface="+mn-lt"/>
            </a:endParaRPr>
          </a:p>
        </p:txBody>
      </p:sp>
      <p:sp>
        <p:nvSpPr>
          <p:cNvPr id="37" name="TextBox 19"/>
          <p:cNvSpPr txBox="1"/>
          <p:nvPr/>
        </p:nvSpPr>
        <p:spPr>
          <a:xfrm>
            <a:off x="4136268" y="2775735"/>
            <a:ext cx="867318" cy="918970"/>
          </a:xfrm>
          <a:prstGeom prst="rect">
            <a:avLst/>
          </a:prstGeom>
          <a:noFill/>
        </p:spPr>
        <p:txBody>
          <a:bodyPr wrap="square" lIns="0" tIns="0" rIns="0" bIns="0" rtlCol="0">
            <a:spAutoFit/>
          </a:bodyPr>
          <a:lstStyle/>
          <a:p>
            <a:pPr algn="ctr"/>
            <a:r>
              <a:rPr lang="zh-CN" altLang="en-US" sz="2985" b="1" dirty="0">
                <a:solidFill>
                  <a:schemeClr val="bg1"/>
                </a:solidFill>
                <a:cs typeface="+mn-ea"/>
                <a:sym typeface="+mn-lt"/>
              </a:rPr>
              <a:t>四点建议 </a:t>
            </a:r>
          </a:p>
        </p:txBody>
      </p:sp>
      <p:sp>
        <p:nvSpPr>
          <p:cNvPr id="45" name="任意多边形 44"/>
          <p:cNvSpPr/>
          <p:nvPr/>
        </p:nvSpPr>
        <p:spPr>
          <a:xfrm>
            <a:off x="522746" y="1654778"/>
            <a:ext cx="3918062" cy="1463732"/>
          </a:xfrm>
          <a:custGeom>
            <a:avLst/>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825272 h 1952352"/>
              <a:gd name="connsiteX4" fmla="*/ 5136284 w 5225694"/>
              <a:gd name="connsiteY4" fmla="*/ 838917 h 1952352"/>
              <a:gd name="connsiteX5" fmla="*/ 4126117 w 5225694"/>
              <a:gd name="connsiteY5" fmla="*/ 1849083 h 1952352"/>
              <a:gd name="connsiteX6" fmla="*/ 411570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825272"/>
                </a:lnTo>
                <a:lnTo>
                  <a:pt x="5136284" y="838917"/>
                </a:lnTo>
                <a:cubicBezTo>
                  <a:pt x="4629239" y="942674"/>
                  <a:pt x="4229874" y="1342039"/>
                  <a:pt x="4126117" y="1849083"/>
                </a:cubicBezTo>
                <a:lnTo>
                  <a:pt x="4115707" y="1952352"/>
                </a:lnTo>
                <a:lnTo>
                  <a:pt x="206207" y="1952352"/>
                </a:lnTo>
                <a:cubicBezTo>
                  <a:pt x="92322" y="1952352"/>
                  <a:pt x="0" y="1860030"/>
                  <a:pt x="0" y="1746145"/>
                </a:cubicBez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endParaRPr lang="zh-CN" altLang="en-US" sz="1280">
              <a:cs typeface="+mn-ea"/>
              <a:sym typeface="+mn-lt"/>
            </a:endParaRPr>
          </a:p>
        </p:txBody>
      </p:sp>
      <p:sp>
        <p:nvSpPr>
          <p:cNvPr id="46" name="任意多边形 45"/>
          <p:cNvSpPr/>
          <p:nvPr/>
        </p:nvSpPr>
        <p:spPr>
          <a:xfrm>
            <a:off x="4699051" y="1654778"/>
            <a:ext cx="3918062" cy="1463732"/>
          </a:xfrm>
          <a:custGeom>
            <a:avLst/>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1109988 w 5225694"/>
              <a:gd name="connsiteY5" fmla="*/ 1952352 h 1952352"/>
              <a:gd name="connsiteX6" fmla="*/ 1099577 w 5225694"/>
              <a:gd name="connsiteY6" fmla="*/ 1849083 h 1952352"/>
              <a:gd name="connsiteX7" fmla="*/ 89411 w 5225694"/>
              <a:gd name="connsiteY7" fmla="*/ 838917 h 1952352"/>
              <a:gd name="connsiteX8" fmla="*/ 0 w 5225694"/>
              <a:gd name="connsiteY8" fmla="*/ 825272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1746145"/>
                </a:lnTo>
                <a:cubicBezTo>
                  <a:pt x="5225694" y="1860030"/>
                  <a:pt x="5133372" y="1952352"/>
                  <a:pt x="5019487" y="1952352"/>
                </a:cubicBezTo>
                <a:lnTo>
                  <a:pt x="1109988" y="1952352"/>
                </a:lnTo>
                <a:lnTo>
                  <a:pt x="1099577" y="1849083"/>
                </a:lnTo>
                <a:cubicBezTo>
                  <a:pt x="995821" y="1342039"/>
                  <a:pt x="596456" y="942674"/>
                  <a:pt x="89411" y="838917"/>
                </a:cubicBezTo>
                <a:lnTo>
                  <a:pt x="0" y="825272"/>
                </a:ln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endParaRPr lang="zh-CN" altLang="en-US" sz="1280">
              <a:cs typeface="+mn-ea"/>
              <a:sym typeface="+mn-lt"/>
            </a:endParaRPr>
          </a:p>
        </p:txBody>
      </p:sp>
      <p:sp>
        <p:nvSpPr>
          <p:cNvPr id="48" name="任意多边形 47"/>
          <p:cNvSpPr/>
          <p:nvPr/>
        </p:nvSpPr>
        <p:spPr>
          <a:xfrm>
            <a:off x="522746" y="3355959"/>
            <a:ext cx="3918062" cy="1463732"/>
          </a:xfrm>
          <a:custGeom>
            <a:avLst/>
            <a:gdLst>
              <a:gd name="connsiteX0" fmla="*/ 206207 w 5225694"/>
              <a:gd name="connsiteY0" fmla="*/ 0 h 1952352"/>
              <a:gd name="connsiteX1" fmla="*/ 4115707 w 5225694"/>
              <a:gd name="connsiteY1" fmla="*/ 0 h 1952352"/>
              <a:gd name="connsiteX2" fmla="*/ 4126117 w 5225694"/>
              <a:gd name="connsiteY2" fmla="*/ 103268 h 1952352"/>
              <a:gd name="connsiteX3" fmla="*/ 5136284 w 5225694"/>
              <a:gd name="connsiteY3" fmla="*/ 1113434 h 1952352"/>
              <a:gd name="connsiteX4" fmla="*/ 5225694 w 5225694"/>
              <a:gd name="connsiteY4" fmla="*/ 1127080 h 1952352"/>
              <a:gd name="connsiteX5" fmla="*/ 5225694 w 5225694"/>
              <a:gd name="connsiteY5" fmla="*/ 1746145 h 1952352"/>
              <a:gd name="connsiteX6" fmla="*/ 501948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4115707" y="0"/>
                </a:lnTo>
                <a:lnTo>
                  <a:pt x="4126117" y="103268"/>
                </a:lnTo>
                <a:cubicBezTo>
                  <a:pt x="4229874" y="610313"/>
                  <a:pt x="4629239" y="1009678"/>
                  <a:pt x="5136284" y="1113434"/>
                </a:cubicBezTo>
                <a:lnTo>
                  <a:pt x="5225694" y="1127080"/>
                </a:lnTo>
                <a:lnTo>
                  <a:pt x="5225694" y="1746145"/>
                </a:lnTo>
                <a:cubicBezTo>
                  <a:pt x="5225694" y="1860030"/>
                  <a:pt x="5133372" y="1952352"/>
                  <a:pt x="5019487" y="1952352"/>
                </a:cubicBezTo>
                <a:lnTo>
                  <a:pt x="206207" y="1952352"/>
                </a:lnTo>
                <a:cubicBezTo>
                  <a:pt x="92322" y="1952352"/>
                  <a:pt x="0" y="1860030"/>
                  <a:pt x="0" y="1746145"/>
                </a:cubicBez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endParaRPr lang="zh-CN" altLang="en-US" sz="1280">
              <a:cs typeface="+mn-ea"/>
              <a:sym typeface="+mn-lt"/>
            </a:endParaRPr>
          </a:p>
        </p:txBody>
      </p:sp>
      <p:sp>
        <p:nvSpPr>
          <p:cNvPr id="47" name="任意多边形 46"/>
          <p:cNvSpPr/>
          <p:nvPr/>
        </p:nvSpPr>
        <p:spPr>
          <a:xfrm>
            <a:off x="4699051" y="3355959"/>
            <a:ext cx="3918062" cy="1463732"/>
          </a:xfrm>
          <a:custGeom>
            <a:avLst/>
            <a:gdLst>
              <a:gd name="connsiteX0" fmla="*/ 110998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206207 w 5225694"/>
              <a:gd name="connsiteY5" fmla="*/ 1952352 h 1952352"/>
              <a:gd name="connsiteX6" fmla="*/ 0 w 5225694"/>
              <a:gd name="connsiteY6" fmla="*/ 1746145 h 1952352"/>
              <a:gd name="connsiteX7" fmla="*/ 0 w 5225694"/>
              <a:gd name="connsiteY7" fmla="*/ 1127080 h 1952352"/>
              <a:gd name="connsiteX8" fmla="*/ 89411 w 5225694"/>
              <a:gd name="connsiteY8" fmla="*/ 1113434 h 1952352"/>
              <a:gd name="connsiteX9" fmla="*/ 1099577 w 5225694"/>
              <a:gd name="connsiteY9" fmla="*/ 103268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694" h="1952352">
                <a:moveTo>
                  <a:pt x="1109987" y="0"/>
                </a:moveTo>
                <a:lnTo>
                  <a:pt x="5019487" y="0"/>
                </a:lnTo>
                <a:cubicBezTo>
                  <a:pt x="5133372" y="0"/>
                  <a:pt x="5225694" y="92322"/>
                  <a:pt x="5225694" y="206207"/>
                </a:cubicBezTo>
                <a:lnTo>
                  <a:pt x="5225694" y="1746145"/>
                </a:lnTo>
                <a:cubicBezTo>
                  <a:pt x="5225694" y="1860030"/>
                  <a:pt x="5133372" y="1952352"/>
                  <a:pt x="5019487" y="1952352"/>
                </a:cubicBezTo>
                <a:lnTo>
                  <a:pt x="206207" y="1952352"/>
                </a:lnTo>
                <a:cubicBezTo>
                  <a:pt x="92322" y="1952352"/>
                  <a:pt x="0" y="1860030"/>
                  <a:pt x="0" y="1746145"/>
                </a:cubicBezTo>
                <a:lnTo>
                  <a:pt x="0" y="1127080"/>
                </a:lnTo>
                <a:lnTo>
                  <a:pt x="89411" y="1113434"/>
                </a:lnTo>
                <a:cubicBezTo>
                  <a:pt x="596456" y="1009678"/>
                  <a:pt x="995821" y="610313"/>
                  <a:pt x="1099577" y="103268"/>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endParaRPr lang="zh-CN" altLang="en-US" sz="1280">
              <a:cs typeface="+mn-ea"/>
              <a:sym typeface="+mn-lt"/>
            </a:endParaRPr>
          </a:p>
        </p:txBody>
      </p:sp>
      <p:sp>
        <p:nvSpPr>
          <p:cNvPr id="49" name="TextBox 29"/>
          <p:cNvSpPr txBox="1"/>
          <p:nvPr/>
        </p:nvSpPr>
        <p:spPr>
          <a:xfrm>
            <a:off x="846736" y="2320021"/>
            <a:ext cx="2483510" cy="362728"/>
          </a:xfrm>
          <a:prstGeom prst="rect">
            <a:avLst/>
          </a:prstGeom>
          <a:noFill/>
        </p:spPr>
        <p:txBody>
          <a:bodyPr wrap="square" lIns="0" tIns="0" rIns="0" bIns="0" rtlCol="0">
            <a:spAutoFit/>
          </a:bodyPr>
          <a:lstStyle/>
          <a:p>
            <a:pPr algn="just">
              <a:lnSpc>
                <a:spcPts val="1500"/>
              </a:lnSpc>
            </a:pPr>
            <a:r>
              <a:rPr lang="zh-CN" altLang="en-US" sz="855" dirty="0">
                <a:solidFill>
                  <a:schemeClr val="bg1">
                    <a:lumMod val="50000"/>
                  </a:schemeClr>
                </a:solidFill>
                <a:cs typeface="+mn-ea"/>
                <a:sym typeface="+mn-lt"/>
              </a:rPr>
              <a:t>点击输入简要文字内容，文字内容需概括精炼，言简意赅的说明分项内容</a:t>
            </a:r>
            <a:r>
              <a:rPr lang="en-US" altLang="zh-CN" sz="855" dirty="0">
                <a:solidFill>
                  <a:schemeClr val="bg1">
                    <a:lumMod val="50000"/>
                  </a:schemeClr>
                </a:solidFill>
                <a:cs typeface="+mn-ea"/>
                <a:sym typeface="+mn-lt"/>
              </a:rPr>
              <a:t>COOLLA</a:t>
            </a:r>
            <a:r>
              <a:rPr lang="zh-CN" altLang="en-US" sz="855" dirty="0">
                <a:solidFill>
                  <a:schemeClr val="bg1">
                    <a:lumMod val="50000"/>
                  </a:schemeClr>
                </a:solidFill>
                <a:cs typeface="+mn-ea"/>
                <a:sym typeface="+mn-lt"/>
              </a:rPr>
              <a:t>专业设计</a:t>
            </a:r>
            <a:r>
              <a:rPr lang="en-US" altLang="zh-CN" sz="855" dirty="0">
                <a:solidFill>
                  <a:schemeClr val="bg1">
                    <a:lumMod val="50000"/>
                  </a:schemeClr>
                </a:solidFill>
                <a:cs typeface="+mn-ea"/>
                <a:sym typeface="+mn-lt"/>
              </a:rPr>
              <a:t>……</a:t>
            </a:r>
          </a:p>
        </p:txBody>
      </p:sp>
      <p:sp>
        <p:nvSpPr>
          <p:cNvPr id="50" name="TextBox 30"/>
          <p:cNvSpPr txBox="1"/>
          <p:nvPr/>
        </p:nvSpPr>
        <p:spPr>
          <a:xfrm>
            <a:off x="846736" y="1850345"/>
            <a:ext cx="1396695" cy="218650"/>
          </a:xfrm>
          <a:prstGeom prst="rect">
            <a:avLst/>
          </a:prstGeom>
          <a:noFill/>
        </p:spPr>
        <p:txBody>
          <a:bodyPr wrap="square" lIns="0" tIns="0" rIns="0" bIns="0" rtlCol="0">
            <a:spAutoFit/>
          </a:bodyPr>
          <a:lstStyle/>
          <a:p>
            <a:r>
              <a:rPr lang="zh-CN" altLang="en-US" sz="1420" b="1" dirty="0">
                <a:solidFill>
                  <a:schemeClr val="accent1"/>
                </a:solidFill>
                <a:cs typeface="+mn-ea"/>
                <a:sym typeface="+mn-lt"/>
              </a:rPr>
              <a:t>建议之一</a:t>
            </a:r>
          </a:p>
        </p:txBody>
      </p:sp>
      <p:sp>
        <p:nvSpPr>
          <p:cNvPr id="51" name="TextBox 29"/>
          <p:cNvSpPr txBox="1"/>
          <p:nvPr/>
        </p:nvSpPr>
        <p:spPr>
          <a:xfrm>
            <a:off x="5802801" y="2320021"/>
            <a:ext cx="2483510" cy="362728"/>
          </a:xfrm>
          <a:prstGeom prst="rect">
            <a:avLst/>
          </a:prstGeom>
          <a:noFill/>
        </p:spPr>
        <p:txBody>
          <a:bodyPr wrap="square" lIns="0" tIns="0" rIns="0" bIns="0" rtlCol="0">
            <a:spAutoFit/>
          </a:bodyPr>
          <a:lstStyle/>
          <a:p>
            <a:pPr algn="just">
              <a:lnSpc>
                <a:spcPts val="1500"/>
              </a:lnSpc>
            </a:pPr>
            <a:r>
              <a:rPr lang="zh-CN" altLang="en-US" sz="855" dirty="0">
                <a:solidFill>
                  <a:schemeClr val="bg1">
                    <a:lumMod val="50000"/>
                  </a:schemeClr>
                </a:solidFill>
                <a:cs typeface="+mn-ea"/>
                <a:sym typeface="+mn-lt"/>
              </a:rPr>
              <a:t>点击输入简要文字内容，文字内容需概括精炼，言简意赅的说明分项内容</a:t>
            </a:r>
            <a:r>
              <a:rPr lang="en-US" altLang="zh-CN" sz="855" dirty="0">
                <a:solidFill>
                  <a:schemeClr val="bg1">
                    <a:lumMod val="50000"/>
                  </a:schemeClr>
                </a:solidFill>
                <a:cs typeface="+mn-ea"/>
                <a:sym typeface="+mn-lt"/>
              </a:rPr>
              <a:t>COOLLA</a:t>
            </a:r>
            <a:r>
              <a:rPr lang="zh-CN" altLang="en-US" sz="855" dirty="0">
                <a:solidFill>
                  <a:schemeClr val="bg1">
                    <a:lumMod val="50000"/>
                  </a:schemeClr>
                </a:solidFill>
                <a:cs typeface="+mn-ea"/>
                <a:sym typeface="+mn-lt"/>
              </a:rPr>
              <a:t>专业设计</a:t>
            </a:r>
            <a:r>
              <a:rPr lang="en-US" altLang="zh-CN" sz="855" dirty="0">
                <a:solidFill>
                  <a:schemeClr val="bg1">
                    <a:lumMod val="50000"/>
                  </a:schemeClr>
                </a:solidFill>
                <a:cs typeface="+mn-ea"/>
                <a:sym typeface="+mn-lt"/>
              </a:rPr>
              <a:t>……</a:t>
            </a:r>
          </a:p>
        </p:txBody>
      </p:sp>
      <p:sp>
        <p:nvSpPr>
          <p:cNvPr id="52" name="TextBox 30"/>
          <p:cNvSpPr txBox="1"/>
          <p:nvPr/>
        </p:nvSpPr>
        <p:spPr>
          <a:xfrm>
            <a:off x="5802800" y="1850345"/>
            <a:ext cx="1396695" cy="218650"/>
          </a:xfrm>
          <a:prstGeom prst="rect">
            <a:avLst/>
          </a:prstGeom>
          <a:noFill/>
        </p:spPr>
        <p:txBody>
          <a:bodyPr wrap="square" lIns="0" tIns="0" rIns="0" bIns="0" rtlCol="0">
            <a:spAutoFit/>
          </a:bodyPr>
          <a:lstStyle/>
          <a:p>
            <a:r>
              <a:rPr lang="zh-CN" altLang="en-US" sz="1420" b="1" dirty="0">
                <a:solidFill>
                  <a:schemeClr val="accent1"/>
                </a:solidFill>
                <a:cs typeface="+mn-ea"/>
                <a:sym typeface="+mn-lt"/>
              </a:rPr>
              <a:t>建议之二</a:t>
            </a:r>
          </a:p>
        </p:txBody>
      </p:sp>
      <p:sp>
        <p:nvSpPr>
          <p:cNvPr id="53" name="TextBox 29"/>
          <p:cNvSpPr txBox="1"/>
          <p:nvPr/>
        </p:nvSpPr>
        <p:spPr>
          <a:xfrm>
            <a:off x="846736" y="4048181"/>
            <a:ext cx="2483510" cy="362728"/>
          </a:xfrm>
          <a:prstGeom prst="rect">
            <a:avLst/>
          </a:prstGeom>
          <a:noFill/>
        </p:spPr>
        <p:txBody>
          <a:bodyPr wrap="square" lIns="0" tIns="0" rIns="0" bIns="0" rtlCol="0">
            <a:spAutoFit/>
          </a:bodyPr>
          <a:lstStyle/>
          <a:p>
            <a:pPr algn="just">
              <a:lnSpc>
                <a:spcPts val="1500"/>
              </a:lnSpc>
            </a:pPr>
            <a:r>
              <a:rPr lang="zh-CN" altLang="en-US" sz="855" dirty="0">
                <a:solidFill>
                  <a:schemeClr val="bg1">
                    <a:lumMod val="50000"/>
                  </a:schemeClr>
                </a:solidFill>
                <a:cs typeface="+mn-ea"/>
                <a:sym typeface="+mn-lt"/>
              </a:rPr>
              <a:t>点击输入简要文字内容，文字内容需概括精炼，言简意赅的说明分项内容</a:t>
            </a:r>
            <a:r>
              <a:rPr lang="en-US" altLang="zh-CN" sz="855" dirty="0">
                <a:solidFill>
                  <a:schemeClr val="bg1">
                    <a:lumMod val="50000"/>
                  </a:schemeClr>
                </a:solidFill>
                <a:cs typeface="+mn-ea"/>
                <a:sym typeface="+mn-lt"/>
              </a:rPr>
              <a:t>COOLLA</a:t>
            </a:r>
            <a:r>
              <a:rPr lang="zh-CN" altLang="en-US" sz="855" dirty="0">
                <a:solidFill>
                  <a:schemeClr val="bg1">
                    <a:lumMod val="50000"/>
                  </a:schemeClr>
                </a:solidFill>
                <a:cs typeface="+mn-ea"/>
                <a:sym typeface="+mn-lt"/>
              </a:rPr>
              <a:t>专业设计</a:t>
            </a:r>
            <a:r>
              <a:rPr lang="en-US" altLang="zh-CN" sz="855" dirty="0">
                <a:solidFill>
                  <a:schemeClr val="bg1">
                    <a:lumMod val="50000"/>
                  </a:schemeClr>
                </a:solidFill>
                <a:cs typeface="+mn-ea"/>
                <a:sym typeface="+mn-lt"/>
              </a:rPr>
              <a:t>……</a:t>
            </a:r>
          </a:p>
        </p:txBody>
      </p:sp>
      <p:sp>
        <p:nvSpPr>
          <p:cNvPr id="54" name="TextBox 30"/>
          <p:cNvSpPr txBox="1"/>
          <p:nvPr/>
        </p:nvSpPr>
        <p:spPr>
          <a:xfrm>
            <a:off x="846736" y="3578508"/>
            <a:ext cx="1396695" cy="328103"/>
          </a:xfrm>
          <a:prstGeom prst="rect">
            <a:avLst/>
          </a:prstGeom>
          <a:noFill/>
        </p:spPr>
        <p:txBody>
          <a:bodyPr wrap="square" lIns="0" tIns="0" rIns="0" bIns="0" rtlCol="0">
            <a:spAutoFit/>
          </a:bodyPr>
          <a:lstStyle/>
          <a:p>
            <a:r>
              <a:rPr lang="zh-CN" altLang="en-US" sz="2130" b="1" dirty="0">
                <a:solidFill>
                  <a:schemeClr val="accent1"/>
                </a:solidFill>
                <a:cs typeface="+mn-ea"/>
                <a:sym typeface="+mn-lt"/>
              </a:rPr>
              <a:t>建议之三</a:t>
            </a:r>
          </a:p>
        </p:txBody>
      </p:sp>
      <p:sp>
        <p:nvSpPr>
          <p:cNvPr id="55" name="TextBox 29"/>
          <p:cNvSpPr txBox="1"/>
          <p:nvPr/>
        </p:nvSpPr>
        <p:spPr>
          <a:xfrm>
            <a:off x="5802801" y="4048181"/>
            <a:ext cx="2483510" cy="362728"/>
          </a:xfrm>
          <a:prstGeom prst="rect">
            <a:avLst/>
          </a:prstGeom>
          <a:noFill/>
        </p:spPr>
        <p:txBody>
          <a:bodyPr wrap="square" lIns="0" tIns="0" rIns="0" bIns="0" rtlCol="0">
            <a:spAutoFit/>
          </a:bodyPr>
          <a:lstStyle/>
          <a:p>
            <a:pPr algn="just">
              <a:lnSpc>
                <a:spcPts val="1500"/>
              </a:lnSpc>
            </a:pPr>
            <a:r>
              <a:rPr lang="zh-CN" altLang="en-US" sz="855" dirty="0">
                <a:solidFill>
                  <a:schemeClr val="bg1">
                    <a:lumMod val="50000"/>
                  </a:schemeClr>
                </a:solidFill>
                <a:cs typeface="+mn-ea"/>
                <a:sym typeface="+mn-lt"/>
              </a:rPr>
              <a:t>点击输入简要文字内容，文字内容需概括精炼，言简意赅的说明分项内容</a:t>
            </a:r>
            <a:r>
              <a:rPr lang="en-US" altLang="zh-CN" sz="855" dirty="0">
                <a:solidFill>
                  <a:schemeClr val="bg1">
                    <a:lumMod val="50000"/>
                  </a:schemeClr>
                </a:solidFill>
                <a:cs typeface="+mn-ea"/>
                <a:sym typeface="+mn-lt"/>
              </a:rPr>
              <a:t>COOLLA</a:t>
            </a:r>
            <a:r>
              <a:rPr lang="zh-CN" altLang="en-US" sz="855" dirty="0">
                <a:solidFill>
                  <a:schemeClr val="bg1">
                    <a:lumMod val="50000"/>
                  </a:schemeClr>
                </a:solidFill>
                <a:cs typeface="+mn-ea"/>
                <a:sym typeface="+mn-lt"/>
              </a:rPr>
              <a:t>专业设计</a:t>
            </a:r>
            <a:r>
              <a:rPr lang="en-US" altLang="zh-CN" sz="855" dirty="0">
                <a:solidFill>
                  <a:schemeClr val="bg1">
                    <a:lumMod val="50000"/>
                  </a:schemeClr>
                </a:solidFill>
                <a:cs typeface="+mn-ea"/>
                <a:sym typeface="+mn-lt"/>
              </a:rPr>
              <a:t>……</a:t>
            </a:r>
          </a:p>
        </p:txBody>
      </p:sp>
      <p:sp>
        <p:nvSpPr>
          <p:cNvPr id="56" name="TextBox 30"/>
          <p:cNvSpPr txBox="1"/>
          <p:nvPr/>
        </p:nvSpPr>
        <p:spPr>
          <a:xfrm>
            <a:off x="5802800" y="3578505"/>
            <a:ext cx="1396695" cy="218650"/>
          </a:xfrm>
          <a:prstGeom prst="rect">
            <a:avLst/>
          </a:prstGeom>
          <a:noFill/>
        </p:spPr>
        <p:txBody>
          <a:bodyPr wrap="square" lIns="0" tIns="0" rIns="0" bIns="0" rtlCol="0">
            <a:spAutoFit/>
          </a:bodyPr>
          <a:lstStyle/>
          <a:p>
            <a:r>
              <a:rPr lang="zh-CN" altLang="en-US" sz="1420" b="1" dirty="0">
                <a:solidFill>
                  <a:schemeClr val="accent1"/>
                </a:solidFill>
                <a:cs typeface="+mn-ea"/>
                <a:sym typeface="+mn-lt"/>
              </a:rPr>
              <a:t>建议之四</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52"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Scale>
                                      <p:cBhvr>
                                        <p:cTn id="22"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0"/>
                                        </p:tgtEl>
                                        <p:attrNameLst>
                                          <p:attrName>ppt_x</p:attrName>
                                          <p:attrName>ppt_y</p:attrName>
                                        </p:attrNameLst>
                                      </p:cBhvr>
                                    </p:animMotion>
                                    <p:animEffect transition="in" filter="fade">
                                      <p:cBhvr>
                                        <p:cTn id="24" dur="1000"/>
                                        <p:tgtEl>
                                          <p:spTgt spid="50"/>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Scale>
                                      <p:cBhvr>
                                        <p:cTn id="27"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9"/>
                                        </p:tgtEl>
                                        <p:attrNameLst>
                                          <p:attrName>ppt_x</p:attrName>
                                          <p:attrName>ppt_y</p:attrName>
                                        </p:attrNameLst>
                                      </p:cBhvr>
                                    </p:animMotion>
                                    <p:animEffect transition="in" filter="fade">
                                      <p:cBhvr>
                                        <p:cTn id="29" dur="1000"/>
                                        <p:tgtEl>
                                          <p:spTgt spid="49"/>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Scale>
                                      <p:cBhvr>
                                        <p:cTn id="32"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5"/>
                                        </p:tgtEl>
                                        <p:attrNameLst>
                                          <p:attrName>ppt_x</p:attrName>
                                          <p:attrName>ppt_y</p:attrName>
                                        </p:attrNameLst>
                                      </p:cBhvr>
                                    </p:animMotion>
                                    <p:animEffect transition="in" filter="fade">
                                      <p:cBhvr>
                                        <p:cTn id="34" dur="1000"/>
                                        <p:tgtEl>
                                          <p:spTgt spid="45"/>
                                        </p:tgtEl>
                                      </p:cBhvr>
                                    </p:animEffect>
                                  </p:childTnLst>
                                </p:cTn>
                              </p:par>
                              <p:par>
                                <p:cTn id="35" presetID="52" presetClass="entr" presetSubtype="0" fill="hold" grpId="0" nodeType="withEffect">
                                  <p:stCondLst>
                                    <p:cond delay="800"/>
                                  </p:stCondLst>
                                  <p:childTnLst>
                                    <p:set>
                                      <p:cBhvr>
                                        <p:cTn id="36" dur="1" fill="hold">
                                          <p:stCondLst>
                                            <p:cond delay="0"/>
                                          </p:stCondLst>
                                        </p:cTn>
                                        <p:tgtEl>
                                          <p:spTgt spid="52"/>
                                        </p:tgtEl>
                                        <p:attrNameLst>
                                          <p:attrName>style.visibility</p:attrName>
                                        </p:attrNameLst>
                                      </p:cBhvr>
                                      <p:to>
                                        <p:strVal val="visible"/>
                                      </p:to>
                                    </p:set>
                                    <p:animScale>
                                      <p:cBhvr>
                                        <p:cTn id="37"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2"/>
                                        </p:tgtEl>
                                        <p:attrNameLst>
                                          <p:attrName>ppt_x</p:attrName>
                                          <p:attrName>ppt_y</p:attrName>
                                        </p:attrNameLst>
                                      </p:cBhvr>
                                    </p:animMotion>
                                    <p:animEffect transition="in" filter="fade">
                                      <p:cBhvr>
                                        <p:cTn id="39" dur="1000"/>
                                        <p:tgtEl>
                                          <p:spTgt spid="52"/>
                                        </p:tgtEl>
                                      </p:cBhvr>
                                    </p:animEffect>
                                  </p:childTnLst>
                                </p:cTn>
                              </p:par>
                              <p:par>
                                <p:cTn id="40" presetID="52" presetClass="entr" presetSubtype="0" fill="hold" grpId="0" nodeType="withEffect">
                                  <p:stCondLst>
                                    <p:cond delay="800"/>
                                  </p:stCondLst>
                                  <p:childTnLst>
                                    <p:set>
                                      <p:cBhvr>
                                        <p:cTn id="41" dur="1" fill="hold">
                                          <p:stCondLst>
                                            <p:cond delay="0"/>
                                          </p:stCondLst>
                                        </p:cTn>
                                        <p:tgtEl>
                                          <p:spTgt spid="51"/>
                                        </p:tgtEl>
                                        <p:attrNameLst>
                                          <p:attrName>style.visibility</p:attrName>
                                        </p:attrNameLst>
                                      </p:cBhvr>
                                      <p:to>
                                        <p:strVal val="visible"/>
                                      </p:to>
                                    </p:set>
                                    <p:animScale>
                                      <p:cBhvr>
                                        <p:cTn id="42"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1"/>
                                        </p:tgtEl>
                                        <p:attrNameLst>
                                          <p:attrName>ppt_x</p:attrName>
                                          <p:attrName>ppt_y</p:attrName>
                                        </p:attrNameLst>
                                      </p:cBhvr>
                                    </p:animMotion>
                                    <p:animEffect transition="in" filter="fade">
                                      <p:cBhvr>
                                        <p:cTn id="44" dur="1000"/>
                                        <p:tgtEl>
                                          <p:spTgt spid="5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46"/>
                                        </p:tgtEl>
                                        <p:attrNameLst>
                                          <p:attrName>style.visibility</p:attrName>
                                        </p:attrNameLst>
                                      </p:cBhvr>
                                      <p:to>
                                        <p:strVal val="visible"/>
                                      </p:to>
                                    </p:set>
                                    <p:animScale>
                                      <p:cBhvr>
                                        <p:cTn id="4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6"/>
                                        </p:tgtEl>
                                        <p:attrNameLst>
                                          <p:attrName>ppt_x</p:attrName>
                                          <p:attrName>ppt_y</p:attrName>
                                        </p:attrNameLst>
                                      </p:cBhvr>
                                    </p:animMotion>
                                    <p:animEffect transition="in" filter="fade">
                                      <p:cBhvr>
                                        <p:cTn id="49" dur="1000"/>
                                        <p:tgtEl>
                                          <p:spTgt spid="46"/>
                                        </p:tgtEl>
                                      </p:cBhvr>
                                    </p:animEffect>
                                  </p:childTnLst>
                                </p:cTn>
                              </p:par>
                              <p:par>
                                <p:cTn id="50" presetID="52" presetClass="entr" presetSubtype="0" fill="hold" grpId="0" nodeType="withEffect">
                                  <p:stCondLst>
                                    <p:cond delay="400"/>
                                  </p:stCondLst>
                                  <p:childTnLst>
                                    <p:set>
                                      <p:cBhvr>
                                        <p:cTn id="51" dur="1" fill="hold">
                                          <p:stCondLst>
                                            <p:cond delay="0"/>
                                          </p:stCondLst>
                                        </p:cTn>
                                        <p:tgtEl>
                                          <p:spTgt spid="54"/>
                                        </p:tgtEl>
                                        <p:attrNameLst>
                                          <p:attrName>style.visibility</p:attrName>
                                        </p:attrNameLst>
                                      </p:cBhvr>
                                      <p:to>
                                        <p:strVal val="visible"/>
                                      </p:to>
                                    </p:set>
                                    <p:animScale>
                                      <p:cBhvr>
                                        <p:cTn id="5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54"/>
                                        </p:tgtEl>
                                        <p:attrNameLst>
                                          <p:attrName>ppt_x</p:attrName>
                                          <p:attrName>ppt_y</p:attrName>
                                        </p:attrNameLst>
                                      </p:cBhvr>
                                    </p:animMotion>
                                    <p:animEffect transition="in" filter="fade">
                                      <p:cBhvr>
                                        <p:cTn id="54" dur="1000"/>
                                        <p:tgtEl>
                                          <p:spTgt spid="54"/>
                                        </p:tgtEl>
                                      </p:cBhvr>
                                    </p:animEffect>
                                  </p:childTnLst>
                                </p:cTn>
                              </p:par>
                              <p:par>
                                <p:cTn id="55" presetID="52" presetClass="entr" presetSubtype="0" fill="hold" grpId="0" nodeType="withEffect">
                                  <p:stCondLst>
                                    <p:cond delay="400"/>
                                  </p:stCondLst>
                                  <p:childTnLst>
                                    <p:set>
                                      <p:cBhvr>
                                        <p:cTn id="56" dur="1" fill="hold">
                                          <p:stCondLst>
                                            <p:cond delay="0"/>
                                          </p:stCondLst>
                                        </p:cTn>
                                        <p:tgtEl>
                                          <p:spTgt spid="53"/>
                                        </p:tgtEl>
                                        <p:attrNameLst>
                                          <p:attrName>style.visibility</p:attrName>
                                        </p:attrNameLst>
                                      </p:cBhvr>
                                      <p:to>
                                        <p:strVal val="visible"/>
                                      </p:to>
                                    </p:set>
                                    <p:animScale>
                                      <p:cBhvr>
                                        <p:cTn id="57"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3"/>
                                        </p:tgtEl>
                                        <p:attrNameLst>
                                          <p:attrName>ppt_x</p:attrName>
                                          <p:attrName>ppt_y</p:attrName>
                                        </p:attrNameLst>
                                      </p:cBhvr>
                                    </p:animMotion>
                                    <p:animEffect transition="in" filter="fade">
                                      <p:cBhvr>
                                        <p:cTn id="59" dur="1000"/>
                                        <p:tgtEl>
                                          <p:spTgt spid="53"/>
                                        </p:tgtEl>
                                      </p:cBhvr>
                                    </p:animEffect>
                                  </p:childTnLst>
                                </p:cTn>
                              </p:par>
                              <p:par>
                                <p:cTn id="60" presetID="52" presetClass="entr" presetSubtype="0" fill="hold" grpId="0" nodeType="withEffect">
                                  <p:stCondLst>
                                    <p:cond delay="400"/>
                                  </p:stCondLst>
                                  <p:childTnLst>
                                    <p:set>
                                      <p:cBhvr>
                                        <p:cTn id="61" dur="1" fill="hold">
                                          <p:stCondLst>
                                            <p:cond delay="0"/>
                                          </p:stCondLst>
                                        </p:cTn>
                                        <p:tgtEl>
                                          <p:spTgt spid="48"/>
                                        </p:tgtEl>
                                        <p:attrNameLst>
                                          <p:attrName>style.visibility</p:attrName>
                                        </p:attrNameLst>
                                      </p:cBhvr>
                                      <p:to>
                                        <p:strVal val="visible"/>
                                      </p:to>
                                    </p:set>
                                    <p:animScale>
                                      <p:cBhvr>
                                        <p:cTn id="6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48"/>
                                        </p:tgtEl>
                                        <p:attrNameLst>
                                          <p:attrName>ppt_x</p:attrName>
                                          <p:attrName>ppt_y</p:attrName>
                                        </p:attrNameLst>
                                      </p:cBhvr>
                                    </p:animMotion>
                                    <p:animEffect transition="in" filter="fade">
                                      <p:cBhvr>
                                        <p:cTn id="64" dur="1000"/>
                                        <p:tgtEl>
                                          <p:spTgt spid="48"/>
                                        </p:tgtEl>
                                      </p:cBhvr>
                                    </p:animEffect>
                                  </p:childTnLst>
                                </p:cTn>
                              </p:par>
                              <p:par>
                                <p:cTn id="65" presetID="52" presetClass="entr" presetSubtype="0" fill="hold" grpId="0" nodeType="withEffect">
                                  <p:stCondLst>
                                    <p:cond delay="1200"/>
                                  </p:stCondLst>
                                  <p:childTnLst>
                                    <p:set>
                                      <p:cBhvr>
                                        <p:cTn id="66" dur="1" fill="hold">
                                          <p:stCondLst>
                                            <p:cond delay="0"/>
                                          </p:stCondLst>
                                        </p:cTn>
                                        <p:tgtEl>
                                          <p:spTgt spid="56"/>
                                        </p:tgtEl>
                                        <p:attrNameLst>
                                          <p:attrName>style.visibility</p:attrName>
                                        </p:attrNameLst>
                                      </p:cBhvr>
                                      <p:to>
                                        <p:strVal val="visible"/>
                                      </p:to>
                                    </p:set>
                                    <p:animScale>
                                      <p:cBhvr>
                                        <p:cTn id="6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56"/>
                                        </p:tgtEl>
                                        <p:attrNameLst>
                                          <p:attrName>ppt_x</p:attrName>
                                          <p:attrName>ppt_y</p:attrName>
                                        </p:attrNameLst>
                                      </p:cBhvr>
                                    </p:animMotion>
                                    <p:animEffect transition="in" filter="fade">
                                      <p:cBhvr>
                                        <p:cTn id="69" dur="1000"/>
                                        <p:tgtEl>
                                          <p:spTgt spid="56"/>
                                        </p:tgtEl>
                                      </p:cBhvr>
                                    </p:animEffect>
                                  </p:childTnLst>
                                </p:cTn>
                              </p:par>
                              <p:par>
                                <p:cTn id="70" presetID="52" presetClass="entr" presetSubtype="0" fill="hold" grpId="0" nodeType="withEffect">
                                  <p:stCondLst>
                                    <p:cond delay="1200"/>
                                  </p:stCondLst>
                                  <p:childTnLst>
                                    <p:set>
                                      <p:cBhvr>
                                        <p:cTn id="71" dur="1" fill="hold">
                                          <p:stCondLst>
                                            <p:cond delay="0"/>
                                          </p:stCondLst>
                                        </p:cTn>
                                        <p:tgtEl>
                                          <p:spTgt spid="55"/>
                                        </p:tgtEl>
                                        <p:attrNameLst>
                                          <p:attrName>style.visibility</p:attrName>
                                        </p:attrNameLst>
                                      </p:cBhvr>
                                      <p:to>
                                        <p:strVal val="visible"/>
                                      </p:to>
                                    </p:set>
                                    <p:animScale>
                                      <p:cBhvr>
                                        <p:cTn id="7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55"/>
                                        </p:tgtEl>
                                        <p:attrNameLst>
                                          <p:attrName>ppt_x</p:attrName>
                                          <p:attrName>ppt_y</p:attrName>
                                        </p:attrNameLst>
                                      </p:cBhvr>
                                    </p:animMotion>
                                    <p:animEffect transition="in" filter="fade">
                                      <p:cBhvr>
                                        <p:cTn id="74" dur="1000"/>
                                        <p:tgtEl>
                                          <p:spTgt spid="55"/>
                                        </p:tgtEl>
                                      </p:cBhvr>
                                    </p:animEffect>
                                  </p:childTnLst>
                                </p:cTn>
                              </p:par>
                              <p:par>
                                <p:cTn id="75" presetID="52" presetClass="entr" presetSubtype="0" fill="hold" grpId="0" nodeType="withEffect">
                                  <p:stCondLst>
                                    <p:cond delay="1200"/>
                                  </p:stCondLst>
                                  <p:childTnLst>
                                    <p:set>
                                      <p:cBhvr>
                                        <p:cTn id="76" dur="1" fill="hold">
                                          <p:stCondLst>
                                            <p:cond delay="0"/>
                                          </p:stCondLst>
                                        </p:cTn>
                                        <p:tgtEl>
                                          <p:spTgt spid="47"/>
                                        </p:tgtEl>
                                        <p:attrNameLst>
                                          <p:attrName>style.visibility</p:attrName>
                                        </p:attrNameLst>
                                      </p:cBhvr>
                                      <p:to>
                                        <p:strVal val="visible"/>
                                      </p:to>
                                    </p:set>
                                    <p:animScale>
                                      <p:cBhvr>
                                        <p:cTn id="7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47"/>
                                        </p:tgtEl>
                                        <p:attrNameLst>
                                          <p:attrName>ppt_x</p:attrName>
                                          <p:attrName>ppt_y</p:attrName>
                                        </p:attrNameLst>
                                      </p:cBhvr>
                                    </p:animMotion>
                                    <p:animEffect transition="in" filter="fade">
                                      <p:cBhvr>
                                        <p:cTn id="7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animBg="1"/>
      <p:bldP spid="37" grpId="0"/>
      <p:bldP spid="45" grpId="0" animBg="1"/>
      <p:bldP spid="46" grpId="0" animBg="1"/>
      <p:bldP spid="48" grpId="0" animBg="1"/>
      <p:bldP spid="47" grpId="0" animBg="1"/>
      <p:bldP spid="49" grpId="0"/>
      <p:bldP spid="50" grpId="0"/>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1991188" y="-1986779"/>
            <a:ext cx="5161644" cy="9138377"/>
          </a:xfrm>
          <a:prstGeom prst="rect">
            <a:avLst/>
          </a:prstGeom>
        </p:spPr>
      </p:pic>
      <p:sp>
        <p:nvSpPr>
          <p:cNvPr id="3"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3270801" y="1313182"/>
            <a:ext cx="1223381" cy="1107742"/>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cs typeface="+mn-ea"/>
              <a:sym typeface="+mn-lt"/>
            </a:endParaRPr>
          </a:p>
        </p:txBody>
      </p:sp>
      <p:sp>
        <p:nvSpPr>
          <p:cNvPr id="5" name="矩形 259"/>
          <p:cNvSpPr>
            <a:spLocks noChangeArrowheads="1"/>
          </p:cNvSpPr>
          <p:nvPr/>
        </p:nvSpPr>
        <p:spPr bwMode="auto">
          <a:xfrm>
            <a:off x="2472360" y="2683911"/>
            <a:ext cx="4907209"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en-US" sz="3600" dirty="0">
                <a:solidFill>
                  <a:schemeClr val="bg1"/>
                </a:solidFill>
                <a:latin typeface="+mn-lt"/>
                <a:ea typeface="+mn-ea"/>
                <a:cs typeface="+mn-ea"/>
                <a:sym typeface="+mn-lt"/>
              </a:rPr>
              <a:t>感谢一路有你</a:t>
            </a:r>
          </a:p>
        </p:txBody>
      </p:sp>
      <p:sp>
        <p:nvSpPr>
          <p:cNvPr id="6" name="原创设计师QQ598969553                 _15"/>
          <p:cNvSpPr/>
          <p:nvPr/>
        </p:nvSpPr>
        <p:spPr>
          <a:xfrm>
            <a:off x="3136713" y="3403562"/>
            <a:ext cx="3746408" cy="24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7481" tIns="33742" rIns="67481" bIns="33742" rtlCol="0" anchor="ctr"/>
          <a:lstStyle/>
          <a:p>
            <a:pPr algn="ctr"/>
            <a:r>
              <a:rPr lang="zh-CN" altLang="en-US" sz="1400">
                <a:solidFill>
                  <a:schemeClr val="bg1"/>
                </a:solidFill>
                <a:cs typeface="+mn-ea"/>
                <a:sym typeface="+mn-lt"/>
              </a:rPr>
              <a:t>汇报时间：</a:t>
            </a:r>
            <a:r>
              <a:rPr lang="en-US" altLang="zh-CN" sz="1400">
                <a:solidFill>
                  <a:schemeClr val="bg1"/>
                </a:solidFill>
                <a:cs typeface="+mn-ea"/>
                <a:sym typeface="+mn-lt"/>
              </a:rPr>
              <a:t>2020</a:t>
            </a:r>
            <a:r>
              <a:rPr lang="zh-CN" altLang="en-US" sz="1400">
                <a:solidFill>
                  <a:schemeClr val="bg1"/>
                </a:solidFill>
                <a:cs typeface="+mn-ea"/>
                <a:sym typeface="+mn-lt"/>
              </a:rPr>
              <a:t>年</a:t>
            </a:r>
            <a:r>
              <a:rPr lang="en-US" altLang="zh-CN" sz="1400">
                <a:solidFill>
                  <a:schemeClr val="bg1"/>
                </a:solidFill>
                <a:cs typeface="+mn-ea"/>
                <a:sym typeface="+mn-lt"/>
              </a:rPr>
              <a:t>10</a:t>
            </a:r>
            <a:r>
              <a:rPr lang="zh-CN" altLang="en-US" sz="1400">
                <a:solidFill>
                  <a:schemeClr val="bg1"/>
                </a:solidFill>
                <a:cs typeface="+mn-ea"/>
                <a:sym typeface="+mn-lt"/>
              </a:rPr>
              <a:t>月      汇报人：</a:t>
            </a:r>
            <a:r>
              <a:rPr lang="en-US" altLang="zh-CN" sz="1400">
                <a:solidFill>
                  <a:schemeClr val="bg1"/>
                </a:solidFill>
                <a:cs typeface="+mn-ea"/>
                <a:sym typeface="+mn-lt"/>
              </a:rPr>
              <a:t>xiazaii</a:t>
            </a:r>
            <a:endParaRPr lang="zh-CN" altLang="en-US" sz="1400" dirty="0">
              <a:solidFill>
                <a:schemeClr val="bg1"/>
              </a:solidFill>
              <a:cs typeface="+mn-ea"/>
              <a:sym typeface="+mn-lt"/>
            </a:endParaRPr>
          </a:p>
        </p:txBody>
      </p:sp>
      <p:sp>
        <p:nvSpPr>
          <p:cNvPr id="8" name="矩形 259"/>
          <p:cNvSpPr>
            <a:spLocks noChangeArrowheads="1"/>
          </p:cNvSpPr>
          <p:nvPr/>
        </p:nvSpPr>
        <p:spPr bwMode="auto">
          <a:xfrm>
            <a:off x="4602129" y="2212729"/>
            <a:ext cx="2417148" cy="307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2000" dirty="0">
                <a:solidFill>
                  <a:schemeClr val="bg1"/>
                </a:solidFill>
                <a:latin typeface="+mn-lt"/>
                <a:ea typeface="+mn-ea"/>
                <a:cs typeface="+mn-ea"/>
                <a:sym typeface="+mn-lt"/>
              </a:rPr>
              <a:t>ANNUAL REPORT</a:t>
            </a:r>
          </a:p>
        </p:txBody>
      </p:sp>
      <p:sp>
        <p:nvSpPr>
          <p:cNvPr id="9" name="ValueText"/>
          <p:cNvSpPr txBox="1"/>
          <p:nvPr/>
        </p:nvSpPr>
        <p:spPr>
          <a:xfrm>
            <a:off x="3624251" y="1744965"/>
            <a:ext cx="2417149" cy="357539"/>
          </a:xfrm>
          <a:prstGeom prst="rect">
            <a:avLst/>
          </a:prstGeom>
        </p:spPr>
        <p:txBody>
          <a:bodyPr wrap="none" lIns="0" tIns="0" rIns="0" bIns="0" numCol="1">
            <a:prstTxWarp prst="textPlain">
              <a:avLst>
                <a:gd name="adj" fmla="val 49037"/>
              </a:avLst>
            </a:prstTxWarp>
            <a:normAutofit/>
          </a:bodyPr>
          <a:lstStyle/>
          <a:p>
            <a:r>
              <a:rPr lang="en-US" altLang="zh-CN" sz="1500" dirty="0">
                <a:solidFill>
                  <a:schemeClr val="bg2"/>
                </a:solidFill>
                <a:cs typeface="+mn-ea"/>
                <a:sym typeface="+mn-lt"/>
              </a:rPr>
              <a:t>FRESH•REPORT</a:t>
            </a:r>
            <a:endParaRPr lang="en-US" sz="1500" dirty="0">
              <a:solidFill>
                <a:schemeClr val="bg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49"/>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2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par>
                          <p:cTn id="34" fill="hold">
                            <p:stCondLst>
                              <p:cond delay="339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par>
                          <p:cTn id="38" fill="hold">
                            <p:stCondLst>
                              <p:cond delay="3899"/>
                            </p:stCondLst>
                            <p:childTnLst>
                              <p:par>
                                <p:cTn id="39" presetID="12" presetClass="entr" presetSubtype="1"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ppt_y</p:attrName>
                                        </p:attrNameLst>
                                      </p:cBhvr>
                                      <p:tavLst>
                                        <p:tav tm="0">
                                          <p:val>
                                            <p:strVal val="#ppt_y-#ppt_h*1.125000"/>
                                          </p:val>
                                        </p:tav>
                                        <p:tav tm="100000">
                                          <p:val>
                                            <p:strVal val="#ppt_y"/>
                                          </p:val>
                                        </p:tav>
                                      </p:tavLst>
                                    </p:anim>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6" grpId="0"/>
      <p:bldP spid="8" grpId="0"/>
      <p:bldP spid="8"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184734" y="2212495"/>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2400" dirty="0">
                <a:solidFill>
                  <a:schemeClr val="bg1"/>
                </a:solidFill>
                <a:latin typeface="+mn-lt"/>
                <a:ea typeface="+mn-ea"/>
                <a:cs typeface="+mn-ea"/>
                <a:sym typeface="+mn-lt"/>
              </a:rPr>
              <a:t>工作回顾</a:t>
            </a:r>
          </a:p>
        </p:txBody>
      </p:sp>
      <p:sp>
        <p:nvSpPr>
          <p:cNvPr id="17" name="TextBox 1"/>
          <p:cNvSpPr txBox="1">
            <a:spLocks noChangeArrowheads="1"/>
          </p:cNvSpPr>
          <p:nvPr/>
        </p:nvSpPr>
        <p:spPr bwMode="auto">
          <a:xfrm>
            <a:off x="4167949" y="2782901"/>
            <a:ext cx="2634646"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075455" y="2188660"/>
            <a:ext cx="1068818" cy="1068817"/>
            <a:chOff x="4353170" y="1223943"/>
            <a:chExt cx="1068877" cy="1068876"/>
          </a:xfrm>
        </p:grpSpPr>
        <p:sp>
          <p:nvSpPr>
            <p:cNvPr id="11" name="Freeform: Shape 2"/>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cs typeface="+mn-ea"/>
                <a:sym typeface="+mn-lt"/>
              </a:endParaRPr>
            </a:p>
          </p:txBody>
        </p:sp>
        <p:sp>
          <p:nvSpPr>
            <p:cNvPr id="12" name="Freeform: Shape 9"/>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3200" b="1" dirty="0">
                  <a:solidFill>
                    <a:srgbClr val="FFFFFF"/>
                  </a:solidFill>
                  <a:cs typeface="+mn-ea"/>
                  <a:sym typeface="+mn-lt"/>
                </a:rPr>
                <a:t>01</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7"/>
          <p:cNvSpPr>
            <a:spLocks noEditPoints="1"/>
          </p:cNvSpPr>
          <p:nvPr/>
        </p:nvSpPr>
        <p:spPr bwMode="auto">
          <a:xfrm>
            <a:off x="1379220" y="1713865"/>
            <a:ext cx="1975485" cy="1773555"/>
          </a:xfrm>
          <a:custGeom>
            <a:avLst/>
            <a:gdLst>
              <a:gd name="T0" fmla="*/ 543 w 907"/>
              <a:gd name="T1" fmla="*/ 696 h 814"/>
              <a:gd name="T2" fmla="*/ 592 w 907"/>
              <a:gd name="T3" fmla="*/ 745 h 814"/>
              <a:gd name="T4" fmla="*/ 138 w 907"/>
              <a:gd name="T5" fmla="*/ 449 h 814"/>
              <a:gd name="T6" fmla="*/ 126 w 907"/>
              <a:gd name="T7" fmla="*/ 433 h 814"/>
              <a:gd name="T8" fmla="*/ 223 w 907"/>
              <a:gd name="T9" fmla="*/ 405 h 814"/>
              <a:gd name="T10" fmla="*/ 383 w 907"/>
              <a:gd name="T11" fmla="*/ 427 h 814"/>
              <a:gd name="T12" fmla="*/ 391 w 907"/>
              <a:gd name="T13" fmla="*/ 441 h 814"/>
              <a:gd name="T14" fmla="*/ 345 w 907"/>
              <a:gd name="T15" fmla="*/ 441 h 814"/>
              <a:gd name="T16" fmla="*/ 197 w 907"/>
              <a:gd name="T17" fmla="*/ 433 h 814"/>
              <a:gd name="T18" fmla="*/ 138 w 907"/>
              <a:gd name="T19" fmla="*/ 370 h 814"/>
              <a:gd name="T20" fmla="*/ 126 w 907"/>
              <a:gd name="T21" fmla="*/ 354 h 814"/>
              <a:gd name="T22" fmla="*/ 223 w 907"/>
              <a:gd name="T23" fmla="*/ 326 h 814"/>
              <a:gd name="T24" fmla="*/ 383 w 907"/>
              <a:gd name="T25" fmla="*/ 348 h 814"/>
              <a:gd name="T26" fmla="*/ 391 w 907"/>
              <a:gd name="T27" fmla="*/ 362 h 814"/>
              <a:gd name="T28" fmla="*/ 345 w 907"/>
              <a:gd name="T29" fmla="*/ 362 h 814"/>
              <a:gd name="T30" fmla="*/ 197 w 907"/>
              <a:gd name="T31" fmla="*/ 354 h 814"/>
              <a:gd name="T32" fmla="*/ 138 w 907"/>
              <a:gd name="T33" fmla="*/ 299 h 814"/>
              <a:gd name="T34" fmla="*/ 126 w 907"/>
              <a:gd name="T35" fmla="*/ 281 h 814"/>
              <a:gd name="T36" fmla="*/ 223 w 907"/>
              <a:gd name="T37" fmla="*/ 255 h 814"/>
              <a:gd name="T38" fmla="*/ 383 w 907"/>
              <a:gd name="T39" fmla="*/ 275 h 814"/>
              <a:gd name="T40" fmla="*/ 391 w 907"/>
              <a:gd name="T41" fmla="*/ 291 h 814"/>
              <a:gd name="T42" fmla="*/ 345 w 907"/>
              <a:gd name="T43" fmla="*/ 289 h 814"/>
              <a:gd name="T44" fmla="*/ 197 w 907"/>
              <a:gd name="T45" fmla="*/ 283 h 814"/>
              <a:gd name="T46" fmla="*/ 138 w 907"/>
              <a:gd name="T47" fmla="*/ 225 h 814"/>
              <a:gd name="T48" fmla="*/ 126 w 907"/>
              <a:gd name="T49" fmla="*/ 206 h 814"/>
              <a:gd name="T50" fmla="*/ 223 w 907"/>
              <a:gd name="T51" fmla="*/ 178 h 814"/>
              <a:gd name="T52" fmla="*/ 383 w 907"/>
              <a:gd name="T53" fmla="*/ 200 h 814"/>
              <a:gd name="T54" fmla="*/ 391 w 907"/>
              <a:gd name="T55" fmla="*/ 214 h 814"/>
              <a:gd name="T56" fmla="*/ 345 w 907"/>
              <a:gd name="T57" fmla="*/ 214 h 814"/>
              <a:gd name="T58" fmla="*/ 197 w 907"/>
              <a:gd name="T59" fmla="*/ 206 h 814"/>
              <a:gd name="T60" fmla="*/ 138 w 907"/>
              <a:gd name="T61" fmla="*/ 156 h 814"/>
              <a:gd name="T62" fmla="*/ 126 w 907"/>
              <a:gd name="T63" fmla="*/ 138 h 814"/>
              <a:gd name="T64" fmla="*/ 223 w 907"/>
              <a:gd name="T65" fmla="*/ 111 h 814"/>
              <a:gd name="T66" fmla="*/ 383 w 907"/>
              <a:gd name="T67" fmla="*/ 131 h 814"/>
              <a:gd name="T68" fmla="*/ 391 w 907"/>
              <a:gd name="T69" fmla="*/ 148 h 814"/>
              <a:gd name="T70" fmla="*/ 345 w 907"/>
              <a:gd name="T71" fmla="*/ 146 h 814"/>
              <a:gd name="T72" fmla="*/ 197 w 907"/>
              <a:gd name="T73" fmla="*/ 140 h 814"/>
              <a:gd name="T74" fmla="*/ 877 w 907"/>
              <a:gd name="T75" fmla="*/ 125 h 814"/>
              <a:gd name="T76" fmla="*/ 905 w 907"/>
              <a:gd name="T77" fmla="*/ 156 h 814"/>
              <a:gd name="T78" fmla="*/ 899 w 907"/>
              <a:gd name="T79" fmla="*/ 702 h 814"/>
              <a:gd name="T80" fmla="*/ 626 w 907"/>
              <a:gd name="T81" fmla="*/ 721 h 814"/>
              <a:gd name="T82" fmla="*/ 620 w 907"/>
              <a:gd name="T83" fmla="*/ 806 h 814"/>
              <a:gd name="T84" fmla="*/ 492 w 907"/>
              <a:gd name="T85" fmla="*/ 808 h 814"/>
              <a:gd name="T86" fmla="*/ 468 w 907"/>
              <a:gd name="T87" fmla="*/ 810 h 814"/>
              <a:gd name="T88" fmla="*/ 31 w 907"/>
              <a:gd name="T89" fmla="*/ 719 h 814"/>
              <a:gd name="T90" fmla="*/ 0 w 907"/>
              <a:gd name="T91" fmla="*/ 690 h 814"/>
              <a:gd name="T92" fmla="*/ 9 w 907"/>
              <a:gd name="T93" fmla="*/ 138 h 814"/>
              <a:gd name="T94" fmla="*/ 33 w 907"/>
              <a:gd name="T95" fmla="*/ 67 h 814"/>
              <a:gd name="T96" fmla="*/ 102 w 907"/>
              <a:gd name="T97" fmla="*/ 26 h 814"/>
              <a:gd name="T98" fmla="*/ 260 w 907"/>
              <a:gd name="T99" fmla="*/ 0 h 814"/>
              <a:gd name="T100" fmla="*/ 381 w 907"/>
              <a:gd name="T101" fmla="*/ 18 h 814"/>
              <a:gd name="T102" fmla="*/ 527 w 907"/>
              <a:gd name="T103" fmla="*/ 16 h 814"/>
              <a:gd name="T104" fmla="*/ 652 w 907"/>
              <a:gd name="T105" fmla="*/ 0 h 814"/>
              <a:gd name="T106" fmla="*/ 806 w 907"/>
              <a:gd name="T107" fmla="*/ 28 h 814"/>
              <a:gd name="T108" fmla="*/ 869 w 907"/>
              <a:gd name="T109" fmla="*/ 67 h 814"/>
              <a:gd name="T110" fmla="*/ 626 w 907"/>
              <a:gd name="T111" fmla="*/ 557 h 814"/>
              <a:gd name="T112" fmla="*/ 816 w 907"/>
              <a:gd name="T113" fmla="*/ 593 h 814"/>
              <a:gd name="T114" fmla="*/ 652 w 907"/>
              <a:gd name="T115" fmla="*/ 53 h 814"/>
              <a:gd name="T116" fmla="*/ 260 w 907"/>
              <a:gd name="T117" fmla="*/ 53 h 814"/>
              <a:gd name="T118" fmla="*/ 130 w 907"/>
              <a:gd name="T119" fmla="*/ 73 h 814"/>
              <a:gd name="T120" fmla="*/ 130 w 907"/>
              <a:gd name="T121" fmla="*/ 575 h 814"/>
              <a:gd name="T122" fmla="*/ 260 w 907"/>
              <a:gd name="T123" fmla="*/ 557 h 814"/>
              <a:gd name="T124" fmla="*/ 424 w 907"/>
              <a:gd name="T125" fmla="*/ 9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7" h="814">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1" name="文本框 60"/>
          <p:cNvSpPr txBox="1"/>
          <p:nvPr/>
        </p:nvSpPr>
        <p:spPr>
          <a:xfrm>
            <a:off x="5124451" y="1119981"/>
            <a:ext cx="2496026" cy="40703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lumMod val="50000"/>
                  </a:schemeClr>
                </a:solidFill>
                <a:cs typeface="+mn-ea"/>
                <a:sym typeface="+mn-lt"/>
              </a:rPr>
              <a:t>点击此处更换文本                 点击此处更换文本</a:t>
            </a:r>
            <a:endParaRPr lang="zh-CN" altLang="en-US" sz="1050" kern="0" dirty="0">
              <a:solidFill>
                <a:schemeClr val="tx1">
                  <a:lumMod val="75000"/>
                  <a:lumOff val="25000"/>
                </a:schemeClr>
              </a:solidFill>
              <a:cs typeface="+mn-ea"/>
              <a:sym typeface="+mn-lt"/>
            </a:endParaRPr>
          </a:p>
        </p:txBody>
      </p:sp>
      <p:sp>
        <p:nvSpPr>
          <p:cNvPr id="62" name="文本框 61"/>
          <p:cNvSpPr txBox="1"/>
          <p:nvPr/>
        </p:nvSpPr>
        <p:spPr>
          <a:xfrm>
            <a:off x="5124451" y="3651250"/>
            <a:ext cx="2496026" cy="40703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lumMod val="50000"/>
                  </a:schemeClr>
                </a:solidFill>
                <a:cs typeface="+mn-ea"/>
                <a:sym typeface="+mn-lt"/>
              </a:rPr>
              <a:t>点击此处更换文本                 点击此处更换文本</a:t>
            </a:r>
            <a:endParaRPr lang="zh-CN" altLang="en-US" sz="1050" kern="0" dirty="0">
              <a:solidFill>
                <a:schemeClr val="tx1">
                  <a:lumMod val="75000"/>
                  <a:lumOff val="25000"/>
                </a:schemeClr>
              </a:solidFill>
              <a:cs typeface="+mn-ea"/>
              <a:sym typeface="+mn-lt"/>
            </a:endParaRPr>
          </a:p>
        </p:txBody>
      </p:sp>
      <p:sp>
        <p:nvSpPr>
          <p:cNvPr id="63" name="文本框 62"/>
          <p:cNvSpPr txBox="1"/>
          <p:nvPr/>
        </p:nvSpPr>
        <p:spPr>
          <a:xfrm>
            <a:off x="5124451" y="2021999"/>
            <a:ext cx="2496026" cy="40703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lumMod val="50000"/>
                  </a:schemeClr>
                </a:solidFill>
                <a:cs typeface="+mn-ea"/>
                <a:sym typeface="+mn-lt"/>
              </a:rPr>
              <a:t>点击此处更换文本                 点击此处更换文本</a:t>
            </a:r>
            <a:endParaRPr lang="zh-CN" altLang="en-US" sz="1050" kern="0" dirty="0">
              <a:solidFill>
                <a:schemeClr val="tx1">
                  <a:lumMod val="75000"/>
                  <a:lumOff val="25000"/>
                </a:schemeClr>
              </a:solidFill>
              <a:cs typeface="+mn-ea"/>
              <a:sym typeface="+mn-lt"/>
            </a:endParaRPr>
          </a:p>
        </p:txBody>
      </p:sp>
      <p:sp>
        <p:nvSpPr>
          <p:cNvPr id="64" name="文本框 63"/>
          <p:cNvSpPr txBox="1"/>
          <p:nvPr/>
        </p:nvSpPr>
        <p:spPr>
          <a:xfrm>
            <a:off x="5124451" y="2917825"/>
            <a:ext cx="2496026" cy="40703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lumMod val="50000"/>
                  </a:schemeClr>
                </a:solidFill>
                <a:cs typeface="+mn-ea"/>
                <a:sym typeface="+mn-lt"/>
              </a:rPr>
              <a:t>点击此处更换文本                 点击此处更换文本</a:t>
            </a:r>
            <a:endParaRPr lang="zh-CN" altLang="en-US" sz="1050" kern="0" dirty="0">
              <a:solidFill>
                <a:schemeClr val="tx1">
                  <a:lumMod val="75000"/>
                  <a:lumOff val="25000"/>
                </a:schemeClr>
              </a:solidFill>
              <a:cs typeface="+mn-ea"/>
              <a:sym typeface="+mn-lt"/>
            </a:endParaRPr>
          </a:p>
        </p:txBody>
      </p:sp>
      <p:grpSp>
        <p:nvGrpSpPr>
          <p:cNvPr id="9" name="组合 8"/>
          <p:cNvGrpSpPr/>
          <p:nvPr/>
        </p:nvGrpSpPr>
        <p:grpSpPr>
          <a:xfrm>
            <a:off x="4590098" y="1960563"/>
            <a:ext cx="440055" cy="440055"/>
            <a:chOff x="1698" y="3659"/>
            <a:chExt cx="1160" cy="1160"/>
          </a:xfrm>
        </p:grpSpPr>
        <p:sp>
          <p:nvSpPr>
            <p:cNvPr id="10" name="椭圆 9"/>
            <p:cNvSpPr/>
            <p:nvPr/>
          </p:nvSpPr>
          <p:spPr>
            <a:xfrm>
              <a:off x="1698" y="3659"/>
              <a:ext cx="1161" cy="1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sz="1350">
                <a:solidFill>
                  <a:schemeClr val="tx1">
                    <a:lumMod val="65000"/>
                    <a:lumOff val="35000"/>
                  </a:schemeClr>
                </a:solidFill>
                <a:cs typeface="+mn-ea"/>
                <a:sym typeface="+mn-lt"/>
              </a:endParaRPr>
            </a:p>
          </p:txBody>
        </p:sp>
      </p:grpSp>
      <p:grpSp>
        <p:nvGrpSpPr>
          <p:cNvPr id="13" name="组合 12"/>
          <p:cNvGrpSpPr/>
          <p:nvPr/>
        </p:nvGrpSpPr>
        <p:grpSpPr>
          <a:xfrm>
            <a:off x="4590097" y="1079977"/>
            <a:ext cx="440435" cy="440435"/>
            <a:chOff x="1733" y="2211"/>
            <a:chExt cx="1161" cy="1161"/>
          </a:xfrm>
        </p:grpSpPr>
        <p:sp>
          <p:nvSpPr>
            <p:cNvPr id="15" name="椭圆 14"/>
            <p:cNvSpPr/>
            <p:nvPr/>
          </p:nvSpPr>
          <p:spPr>
            <a:xfrm>
              <a:off x="1733" y="2211"/>
              <a:ext cx="1161" cy="1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cs typeface="+mn-ea"/>
                <a:sym typeface="+mn-lt"/>
              </a:endParaRPr>
            </a:p>
          </p:txBody>
        </p:sp>
        <p:sp>
          <p:nvSpPr>
            <p:cNvPr id="20" name="稻壳儿小白白(http://dwz.cn/Wu2UP)"/>
            <p:cNvSpPr>
              <a:spLocks noEditPoints="1"/>
            </p:cNvSpPr>
            <p:nvPr/>
          </p:nvSpPr>
          <p:spPr>
            <a:xfrm>
              <a:off x="1842" y="240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sz="1350">
                <a:solidFill>
                  <a:schemeClr val="tx1">
                    <a:lumMod val="65000"/>
                    <a:lumOff val="35000"/>
                  </a:schemeClr>
                </a:solidFill>
                <a:cs typeface="+mn-ea"/>
                <a:sym typeface="+mn-lt"/>
              </a:endParaRPr>
            </a:p>
          </p:txBody>
        </p:sp>
      </p:grpSp>
      <p:grpSp>
        <p:nvGrpSpPr>
          <p:cNvPr id="24" name="组合 23"/>
          <p:cNvGrpSpPr/>
          <p:nvPr/>
        </p:nvGrpSpPr>
        <p:grpSpPr>
          <a:xfrm>
            <a:off x="4560887" y="2829950"/>
            <a:ext cx="440435" cy="440435"/>
            <a:chOff x="1648" y="5039"/>
            <a:chExt cx="1161" cy="1161"/>
          </a:xfrm>
        </p:grpSpPr>
        <p:sp>
          <p:nvSpPr>
            <p:cNvPr id="25" name="椭圆 24"/>
            <p:cNvSpPr/>
            <p:nvPr/>
          </p:nvSpPr>
          <p:spPr>
            <a:xfrm>
              <a:off x="1648" y="5039"/>
              <a:ext cx="1161" cy="1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7" name="稻壳儿小白白(http://dwz.cn/Wu2UP)"/>
            <p:cNvSpPr>
              <a:spLocks noEditPoints="1"/>
            </p:cNvSpPr>
            <p:nvPr/>
          </p:nvSpPr>
          <p:spPr>
            <a:xfrm>
              <a:off x="1802" y="5242"/>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65000"/>
                    <a:lumOff val="35000"/>
                  </a:schemeClr>
                </a:solidFill>
                <a:cs typeface="+mn-ea"/>
                <a:sym typeface="+mn-lt"/>
              </a:endParaRPr>
            </a:p>
          </p:txBody>
        </p:sp>
      </p:grpSp>
      <p:grpSp>
        <p:nvGrpSpPr>
          <p:cNvPr id="28" name="组合 27"/>
          <p:cNvGrpSpPr/>
          <p:nvPr/>
        </p:nvGrpSpPr>
        <p:grpSpPr>
          <a:xfrm>
            <a:off x="4580096" y="3628390"/>
            <a:ext cx="440055" cy="440055"/>
            <a:chOff x="1679" y="6488"/>
            <a:chExt cx="1160" cy="1160"/>
          </a:xfrm>
        </p:grpSpPr>
        <p:sp>
          <p:nvSpPr>
            <p:cNvPr id="29" name="椭圆 28"/>
            <p:cNvSpPr/>
            <p:nvPr/>
          </p:nvSpPr>
          <p:spPr>
            <a:xfrm>
              <a:off x="1679" y="6488"/>
              <a:ext cx="1161" cy="1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4"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a:solidFill>
                  <a:schemeClr val="tx1">
                    <a:lumMod val="65000"/>
                    <a:lumOff val="35000"/>
                  </a:schemeClr>
                </a:solidFill>
                <a:cs typeface="+mn-ea"/>
                <a:sym typeface="+mn-lt"/>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5"/>
          <p:cNvSpPr>
            <a:spLocks noChangeArrowheads="1"/>
          </p:cNvSpPr>
          <p:nvPr/>
        </p:nvSpPr>
        <p:spPr bwMode="auto">
          <a:xfrm>
            <a:off x="2425229" y="1504402"/>
            <a:ext cx="1774825" cy="317598"/>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14" name="Rectangle 6"/>
          <p:cNvSpPr>
            <a:spLocks noChangeArrowheads="1"/>
          </p:cNvSpPr>
          <p:nvPr/>
        </p:nvSpPr>
        <p:spPr bwMode="auto">
          <a:xfrm>
            <a:off x="2425229" y="1866464"/>
            <a:ext cx="1774825" cy="527213"/>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15" name="Rectangle 7"/>
          <p:cNvSpPr>
            <a:spLocks noChangeArrowheads="1"/>
          </p:cNvSpPr>
          <p:nvPr/>
        </p:nvSpPr>
        <p:spPr bwMode="auto">
          <a:xfrm>
            <a:off x="2425229" y="2434965"/>
            <a:ext cx="1774825" cy="314422"/>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16" name="Rectangle 8"/>
          <p:cNvSpPr>
            <a:spLocks noChangeArrowheads="1"/>
          </p:cNvSpPr>
          <p:nvPr/>
        </p:nvSpPr>
        <p:spPr bwMode="auto">
          <a:xfrm>
            <a:off x="2425229" y="2790674"/>
            <a:ext cx="1774825" cy="319187"/>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17" name="Rectangle 9"/>
          <p:cNvSpPr>
            <a:spLocks noChangeArrowheads="1"/>
          </p:cNvSpPr>
          <p:nvPr/>
        </p:nvSpPr>
        <p:spPr bwMode="auto">
          <a:xfrm>
            <a:off x="2425229" y="3146384"/>
            <a:ext cx="1774825" cy="431933"/>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18" name="Rectangle 10"/>
          <p:cNvSpPr>
            <a:spLocks noChangeArrowheads="1"/>
          </p:cNvSpPr>
          <p:nvPr/>
        </p:nvSpPr>
        <p:spPr bwMode="auto">
          <a:xfrm>
            <a:off x="2425229" y="3619605"/>
            <a:ext cx="1774825" cy="319187"/>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19" name="Rectangle 11"/>
          <p:cNvSpPr>
            <a:spLocks noChangeArrowheads="1"/>
          </p:cNvSpPr>
          <p:nvPr/>
        </p:nvSpPr>
        <p:spPr bwMode="auto">
          <a:xfrm>
            <a:off x="2425229" y="3975315"/>
            <a:ext cx="1774825" cy="317598"/>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120" name="Freeform 37"/>
          <p:cNvSpPr>
            <a:spLocks noChangeArrowheads="1"/>
          </p:cNvSpPr>
          <p:nvPr/>
        </p:nvSpPr>
        <p:spPr bwMode="auto">
          <a:xfrm>
            <a:off x="4181004" y="2142775"/>
            <a:ext cx="1943100" cy="817815"/>
          </a:xfrm>
          <a:custGeom>
            <a:avLst/>
            <a:gdLst>
              <a:gd name="T0" fmla="*/ 0 w 518"/>
              <a:gd name="T1" fmla="*/ 0 h 218"/>
              <a:gd name="T2" fmla="*/ 518 w 518"/>
              <a:gd name="T3" fmla="*/ 2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1" name="Freeform 38"/>
          <p:cNvSpPr>
            <a:spLocks noChangeArrowheads="1"/>
          </p:cNvSpPr>
          <p:nvPr/>
        </p:nvSpPr>
        <p:spPr bwMode="auto">
          <a:xfrm>
            <a:off x="4181004" y="2590587"/>
            <a:ext cx="1943100" cy="355710"/>
          </a:xfrm>
          <a:custGeom>
            <a:avLst/>
            <a:gdLst>
              <a:gd name="T0" fmla="*/ 0 w 518"/>
              <a:gd name="T1" fmla="*/ 0 h 95"/>
              <a:gd name="T2" fmla="*/ 518 w 518"/>
              <a:gd name="T3" fmla="*/ 92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2" name="Freeform 39"/>
          <p:cNvSpPr>
            <a:spLocks noChangeArrowheads="1"/>
          </p:cNvSpPr>
          <p:nvPr/>
        </p:nvSpPr>
        <p:spPr bwMode="auto">
          <a:xfrm>
            <a:off x="4181004" y="1656850"/>
            <a:ext cx="1943100" cy="1318032"/>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3" name="Freeform 40"/>
          <p:cNvSpPr>
            <a:spLocks noChangeArrowheads="1"/>
          </p:cNvSpPr>
          <p:nvPr/>
        </p:nvSpPr>
        <p:spPr bwMode="auto">
          <a:xfrm>
            <a:off x="4181004" y="2920890"/>
            <a:ext cx="1943100" cy="879747"/>
          </a:xfrm>
          <a:custGeom>
            <a:avLst/>
            <a:gdLst>
              <a:gd name="T0" fmla="*/ 0 w 518"/>
              <a:gd name="T1" fmla="*/ 234 h 234"/>
              <a:gd name="T2" fmla="*/ 518 w 518"/>
              <a:gd name="T3" fmla="*/ 7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4" name="Freeform 41"/>
          <p:cNvSpPr>
            <a:spLocks noChangeArrowheads="1"/>
          </p:cNvSpPr>
          <p:nvPr/>
        </p:nvSpPr>
        <p:spPr bwMode="auto">
          <a:xfrm>
            <a:off x="4181004" y="2933594"/>
            <a:ext cx="1943100" cy="438285"/>
          </a:xfrm>
          <a:custGeom>
            <a:avLst/>
            <a:gdLst>
              <a:gd name="T0" fmla="*/ 0 w 518"/>
              <a:gd name="T1" fmla="*/ 117 h 117"/>
              <a:gd name="T2" fmla="*/ 518 w 518"/>
              <a:gd name="T3" fmla="*/ 4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5" name="Freeform 42"/>
          <p:cNvSpPr>
            <a:spLocks noChangeArrowheads="1"/>
          </p:cNvSpPr>
          <p:nvPr/>
        </p:nvSpPr>
        <p:spPr bwMode="auto">
          <a:xfrm>
            <a:off x="4181004" y="2914538"/>
            <a:ext cx="1943100" cy="1225928"/>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6" name="Line 43"/>
          <p:cNvSpPr>
            <a:spLocks noChangeShapeType="1"/>
          </p:cNvSpPr>
          <p:nvPr/>
        </p:nvSpPr>
        <p:spPr bwMode="auto">
          <a:xfrm>
            <a:off x="4136554" y="2946298"/>
            <a:ext cx="1987550" cy="1588"/>
          </a:xfrm>
          <a:prstGeom prst="line">
            <a:avLst/>
          </a:prstGeom>
          <a:noFill/>
          <a:ln w="14" cap="flat" cmpd="sng">
            <a:solidFill>
              <a:schemeClr val="accent3"/>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7" name="Freeform 227"/>
          <p:cNvSpPr>
            <a:spLocks noChangeArrowheads="1"/>
          </p:cNvSpPr>
          <p:nvPr/>
        </p:nvSpPr>
        <p:spPr bwMode="auto">
          <a:xfrm>
            <a:off x="6003455" y="2854194"/>
            <a:ext cx="244475" cy="187383"/>
          </a:xfrm>
          <a:custGeom>
            <a:avLst/>
            <a:gdLst>
              <a:gd name="T0" fmla="*/ 0 w 154"/>
              <a:gd name="T1" fmla="*/ 0 h 118"/>
              <a:gd name="T2" fmla="*/ 154 w 154"/>
              <a:gd name="T3" fmla="*/ 59 h 118"/>
              <a:gd name="T4" fmla="*/ 0 w 154"/>
              <a:gd name="T5" fmla="*/ 118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chemeClr val="accent3"/>
          </a:solidFill>
          <a:ln>
            <a:solidFill>
              <a:schemeClr val="accent3"/>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28" name="TextBox 254"/>
          <p:cNvSpPr>
            <a:spLocks noChangeArrowheads="1"/>
          </p:cNvSpPr>
          <p:nvPr/>
        </p:nvSpPr>
        <p:spPr bwMode="auto">
          <a:xfrm>
            <a:off x="2843808" y="152470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dirty="0">
                <a:solidFill>
                  <a:schemeClr val="bg1"/>
                </a:solidFill>
                <a:latin typeface="+mn-lt"/>
                <a:ea typeface="+mn-ea"/>
                <a:cs typeface="+mn-ea"/>
                <a:sym typeface="+mn-lt"/>
              </a:rPr>
              <a:t>添加标题</a:t>
            </a:r>
            <a:endParaRPr lang="zh-CN" altLang="en-US" sz="1200" dirty="0">
              <a:latin typeface="+mn-lt"/>
              <a:ea typeface="+mn-ea"/>
              <a:cs typeface="+mn-ea"/>
              <a:sym typeface="+mn-lt"/>
            </a:endParaRPr>
          </a:p>
        </p:txBody>
      </p:sp>
      <p:sp>
        <p:nvSpPr>
          <p:cNvPr id="129" name="TextBox 261"/>
          <p:cNvSpPr>
            <a:spLocks noChangeArrowheads="1"/>
          </p:cNvSpPr>
          <p:nvPr/>
        </p:nvSpPr>
        <p:spPr bwMode="auto">
          <a:xfrm>
            <a:off x="2843808" y="198363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solidFill>
                  <a:schemeClr val="bg1"/>
                </a:solidFill>
                <a:latin typeface="+mn-lt"/>
                <a:ea typeface="+mn-ea"/>
                <a:cs typeface="+mn-ea"/>
                <a:sym typeface="+mn-lt"/>
              </a:rPr>
              <a:t>添加标题</a:t>
            </a:r>
            <a:endParaRPr lang="zh-CN" altLang="en-US" sz="1200">
              <a:latin typeface="+mn-lt"/>
              <a:ea typeface="+mn-ea"/>
              <a:cs typeface="+mn-ea"/>
              <a:sym typeface="+mn-lt"/>
            </a:endParaRPr>
          </a:p>
        </p:txBody>
      </p:sp>
      <p:sp>
        <p:nvSpPr>
          <p:cNvPr id="130" name="TextBox 267"/>
          <p:cNvSpPr>
            <a:spLocks noChangeArrowheads="1"/>
          </p:cNvSpPr>
          <p:nvPr/>
        </p:nvSpPr>
        <p:spPr bwMode="auto">
          <a:xfrm>
            <a:off x="2843808" y="2453676"/>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solidFill>
                  <a:schemeClr val="bg1"/>
                </a:solidFill>
                <a:latin typeface="+mn-lt"/>
                <a:ea typeface="+mn-ea"/>
                <a:cs typeface="+mn-ea"/>
                <a:sym typeface="+mn-lt"/>
              </a:rPr>
              <a:t>添加标题</a:t>
            </a:r>
            <a:endParaRPr lang="zh-CN" altLang="en-US" sz="1200">
              <a:latin typeface="+mn-lt"/>
              <a:ea typeface="+mn-ea"/>
              <a:cs typeface="+mn-ea"/>
              <a:sym typeface="+mn-lt"/>
            </a:endParaRPr>
          </a:p>
        </p:txBody>
      </p:sp>
      <p:sp>
        <p:nvSpPr>
          <p:cNvPr id="131" name="TextBox 273"/>
          <p:cNvSpPr>
            <a:spLocks noChangeArrowheads="1"/>
          </p:cNvSpPr>
          <p:nvPr/>
        </p:nvSpPr>
        <p:spPr bwMode="auto">
          <a:xfrm>
            <a:off x="2843808" y="2815738"/>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solidFill>
                  <a:schemeClr val="bg1"/>
                </a:solidFill>
                <a:latin typeface="+mn-lt"/>
                <a:ea typeface="+mn-ea"/>
                <a:cs typeface="+mn-ea"/>
                <a:sym typeface="+mn-lt"/>
              </a:rPr>
              <a:t>添加标题</a:t>
            </a:r>
            <a:endParaRPr lang="zh-CN" altLang="en-US" sz="1200">
              <a:latin typeface="+mn-lt"/>
              <a:ea typeface="+mn-ea"/>
              <a:cs typeface="+mn-ea"/>
              <a:sym typeface="+mn-lt"/>
            </a:endParaRPr>
          </a:p>
        </p:txBody>
      </p:sp>
      <p:sp>
        <p:nvSpPr>
          <p:cNvPr id="132" name="TextBox 279"/>
          <p:cNvSpPr>
            <a:spLocks noChangeArrowheads="1"/>
          </p:cNvSpPr>
          <p:nvPr/>
        </p:nvSpPr>
        <p:spPr bwMode="auto">
          <a:xfrm>
            <a:off x="2843808" y="322385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solidFill>
                  <a:schemeClr val="bg1"/>
                </a:solidFill>
                <a:latin typeface="+mn-lt"/>
                <a:ea typeface="+mn-ea"/>
                <a:cs typeface="+mn-ea"/>
                <a:sym typeface="+mn-lt"/>
              </a:rPr>
              <a:t>添加标题</a:t>
            </a:r>
            <a:endParaRPr lang="zh-CN" altLang="en-US" sz="1200">
              <a:latin typeface="+mn-lt"/>
              <a:ea typeface="+mn-ea"/>
              <a:cs typeface="+mn-ea"/>
              <a:sym typeface="+mn-lt"/>
            </a:endParaRPr>
          </a:p>
        </p:txBody>
      </p:sp>
      <p:sp>
        <p:nvSpPr>
          <p:cNvPr id="133" name="TextBox 285"/>
          <p:cNvSpPr>
            <a:spLocks noChangeArrowheads="1"/>
          </p:cNvSpPr>
          <p:nvPr/>
        </p:nvSpPr>
        <p:spPr bwMode="auto">
          <a:xfrm>
            <a:off x="2843808" y="363990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dirty="0">
                <a:solidFill>
                  <a:schemeClr val="bg1"/>
                </a:solidFill>
                <a:latin typeface="+mn-lt"/>
                <a:ea typeface="+mn-ea"/>
                <a:cs typeface="+mn-ea"/>
                <a:sym typeface="+mn-lt"/>
              </a:rPr>
              <a:t>添加标题</a:t>
            </a:r>
            <a:endParaRPr lang="zh-CN" altLang="en-US" sz="1200" dirty="0">
              <a:latin typeface="+mn-lt"/>
              <a:ea typeface="+mn-ea"/>
              <a:cs typeface="+mn-ea"/>
              <a:sym typeface="+mn-lt"/>
            </a:endParaRPr>
          </a:p>
        </p:txBody>
      </p:sp>
      <p:sp>
        <p:nvSpPr>
          <p:cNvPr id="134" name="TextBox 291"/>
          <p:cNvSpPr>
            <a:spLocks noChangeArrowheads="1"/>
          </p:cNvSpPr>
          <p:nvPr/>
        </p:nvSpPr>
        <p:spPr bwMode="auto">
          <a:xfrm>
            <a:off x="2843808" y="3990850"/>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solidFill>
                  <a:schemeClr val="bg1"/>
                </a:solidFill>
                <a:latin typeface="+mn-lt"/>
                <a:ea typeface="+mn-ea"/>
                <a:cs typeface="+mn-ea"/>
                <a:sym typeface="+mn-lt"/>
              </a:rPr>
              <a:t>添加标题</a:t>
            </a:r>
            <a:endParaRPr lang="zh-CN" altLang="en-US" sz="1200">
              <a:latin typeface="+mn-lt"/>
              <a:ea typeface="+mn-ea"/>
              <a:cs typeface="+mn-ea"/>
              <a:sym typeface="+mn-lt"/>
            </a:endParaRPr>
          </a:p>
        </p:txBody>
      </p:sp>
      <p:sp>
        <p:nvSpPr>
          <p:cNvPr id="135" name="TextBox 292"/>
          <p:cNvSpPr>
            <a:spLocks noChangeArrowheads="1"/>
          </p:cNvSpPr>
          <p:nvPr/>
        </p:nvSpPr>
        <p:spPr bwMode="auto">
          <a:xfrm>
            <a:off x="6192180" y="182749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dirty="0">
                <a:solidFill>
                  <a:schemeClr val="tx1">
                    <a:lumMod val="75000"/>
                    <a:lumOff val="25000"/>
                  </a:schemeClr>
                </a:solidFill>
                <a:latin typeface="+mn-lt"/>
                <a:ea typeface="+mn-ea"/>
                <a:cs typeface="+mn-ea"/>
                <a:sym typeface="+mn-lt"/>
              </a:rPr>
              <a:t>添加标题</a:t>
            </a:r>
          </a:p>
        </p:txBody>
      </p:sp>
      <p:sp>
        <p:nvSpPr>
          <p:cNvPr id="136" name="矩形 135"/>
          <p:cNvSpPr>
            <a:spLocks noChangeArrowheads="1"/>
          </p:cNvSpPr>
          <p:nvPr/>
        </p:nvSpPr>
        <p:spPr bwMode="auto">
          <a:xfrm>
            <a:off x="6195541" y="2145951"/>
            <a:ext cx="236378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
        <p:nvSpPr>
          <p:cNvPr id="139" name="矩形 138"/>
          <p:cNvSpPr>
            <a:spLocks noChangeArrowheads="1"/>
          </p:cNvSpPr>
          <p:nvPr/>
        </p:nvSpPr>
        <p:spPr bwMode="auto">
          <a:xfrm>
            <a:off x="539552" y="1494874"/>
            <a:ext cx="1697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0" name="矩形 139"/>
          <p:cNvSpPr>
            <a:spLocks noChangeArrowheads="1"/>
          </p:cNvSpPr>
          <p:nvPr/>
        </p:nvSpPr>
        <p:spPr bwMode="auto">
          <a:xfrm>
            <a:off x="503548" y="1933159"/>
            <a:ext cx="1733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1" name="矩形 140"/>
          <p:cNvSpPr>
            <a:spLocks noChangeArrowheads="1"/>
          </p:cNvSpPr>
          <p:nvPr/>
        </p:nvSpPr>
        <p:spPr bwMode="auto">
          <a:xfrm>
            <a:off x="498017" y="2428612"/>
            <a:ext cx="1769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2" name="矩形 141"/>
          <p:cNvSpPr>
            <a:spLocks noChangeArrowheads="1"/>
          </p:cNvSpPr>
          <p:nvPr/>
        </p:nvSpPr>
        <p:spPr bwMode="auto">
          <a:xfrm>
            <a:off x="539552" y="2771618"/>
            <a:ext cx="1697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3" name="矩形 142"/>
          <p:cNvSpPr>
            <a:spLocks noChangeArrowheads="1"/>
          </p:cNvSpPr>
          <p:nvPr/>
        </p:nvSpPr>
        <p:spPr bwMode="auto">
          <a:xfrm>
            <a:off x="539552" y="3181320"/>
            <a:ext cx="1697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4" name="矩形 143"/>
          <p:cNvSpPr>
            <a:spLocks noChangeArrowheads="1"/>
          </p:cNvSpPr>
          <p:nvPr/>
        </p:nvSpPr>
        <p:spPr bwMode="auto">
          <a:xfrm>
            <a:off x="539552" y="3591021"/>
            <a:ext cx="1697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57" name="矩形 156"/>
          <p:cNvSpPr>
            <a:spLocks noChangeArrowheads="1"/>
          </p:cNvSpPr>
          <p:nvPr/>
        </p:nvSpPr>
        <p:spPr bwMode="auto">
          <a:xfrm>
            <a:off x="539552" y="3962611"/>
            <a:ext cx="1697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58" name="直接连接符 157"/>
          <p:cNvSpPr>
            <a:spLocks noChangeShapeType="1"/>
          </p:cNvSpPr>
          <p:nvPr/>
        </p:nvSpPr>
        <p:spPr bwMode="auto">
          <a:xfrm>
            <a:off x="6220941" y="2125308"/>
            <a:ext cx="2343150" cy="1587"/>
          </a:xfrm>
          <a:prstGeom prst="line">
            <a:avLst/>
          </a:prstGeom>
          <a:noFill/>
          <a:ln w="1270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0-#ppt_w/2"/>
                                          </p:val>
                                        </p:tav>
                                        <p:tav tm="100000">
                                          <p:val>
                                            <p:strVal val="#ppt_x"/>
                                          </p:val>
                                        </p:tav>
                                      </p:tavLst>
                                    </p:anim>
                                    <p:anim calcmode="lin" valueType="num">
                                      <p:cBhvr additive="base">
                                        <p:cTn id="16" dur="500" fill="hold"/>
                                        <p:tgtEl>
                                          <p:spTgt spid="1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0-#ppt_w/2"/>
                                          </p:val>
                                        </p:tav>
                                        <p:tav tm="100000">
                                          <p:val>
                                            <p:strVal val="#ppt_x"/>
                                          </p:val>
                                        </p:tav>
                                      </p:tavLst>
                                    </p:anim>
                                    <p:anim calcmode="lin" valueType="num">
                                      <p:cBhvr additive="base">
                                        <p:cTn id="20" dur="50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0-#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500" fill="hold"/>
                                        <p:tgtEl>
                                          <p:spTgt spid="118"/>
                                        </p:tgtEl>
                                        <p:attrNameLst>
                                          <p:attrName>ppt_x</p:attrName>
                                        </p:attrNameLst>
                                      </p:cBhvr>
                                      <p:tavLst>
                                        <p:tav tm="0">
                                          <p:val>
                                            <p:strVal val="0-#ppt_w/2"/>
                                          </p:val>
                                        </p:tav>
                                        <p:tav tm="100000">
                                          <p:val>
                                            <p:strVal val="#ppt_x"/>
                                          </p:val>
                                        </p:tav>
                                      </p:tavLst>
                                    </p:anim>
                                    <p:anim calcmode="lin" valueType="num">
                                      <p:cBhvr additive="base">
                                        <p:cTn id="28" dur="500" fill="hold"/>
                                        <p:tgtEl>
                                          <p:spTgt spid="1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0-#ppt_w/2"/>
                                          </p:val>
                                        </p:tav>
                                        <p:tav tm="100000">
                                          <p:val>
                                            <p:strVal val="#ppt_x"/>
                                          </p:val>
                                        </p:tav>
                                      </p:tavLst>
                                    </p:anim>
                                    <p:anim calcmode="lin" valueType="num">
                                      <p:cBhvr additive="base">
                                        <p:cTn id="32" dur="500" fill="hold"/>
                                        <p:tgtEl>
                                          <p:spTgt spid="1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anim calcmode="lin" valueType="num">
                                      <p:cBhvr additive="base">
                                        <p:cTn id="35" dur="500" fill="hold"/>
                                        <p:tgtEl>
                                          <p:spTgt spid="128"/>
                                        </p:tgtEl>
                                        <p:attrNameLst>
                                          <p:attrName>ppt_x</p:attrName>
                                        </p:attrNameLst>
                                      </p:cBhvr>
                                      <p:tavLst>
                                        <p:tav tm="0">
                                          <p:val>
                                            <p:strVal val="0-#ppt_w/2"/>
                                          </p:val>
                                        </p:tav>
                                        <p:tav tm="100000">
                                          <p:val>
                                            <p:strVal val="#ppt_x"/>
                                          </p:val>
                                        </p:tav>
                                      </p:tavLst>
                                    </p:anim>
                                    <p:anim calcmode="lin" valueType="num">
                                      <p:cBhvr additive="base">
                                        <p:cTn id="36" dur="500" fill="hold"/>
                                        <p:tgtEl>
                                          <p:spTgt spid="12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 calcmode="lin" valueType="num">
                                      <p:cBhvr additive="base">
                                        <p:cTn id="39" dur="500" fill="hold"/>
                                        <p:tgtEl>
                                          <p:spTgt spid="129"/>
                                        </p:tgtEl>
                                        <p:attrNameLst>
                                          <p:attrName>ppt_x</p:attrName>
                                        </p:attrNameLst>
                                      </p:cBhvr>
                                      <p:tavLst>
                                        <p:tav tm="0">
                                          <p:val>
                                            <p:strVal val="0-#ppt_w/2"/>
                                          </p:val>
                                        </p:tav>
                                        <p:tav tm="100000">
                                          <p:val>
                                            <p:strVal val="#ppt_x"/>
                                          </p:val>
                                        </p:tav>
                                      </p:tavLst>
                                    </p:anim>
                                    <p:anim calcmode="lin" valueType="num">
                                      <p:cBhvr additive="base">
                                        <p:cTn id="40" dur="500" fill="hold"/>
                                        <p:tgtEl>
                                          <p:spTgt spid="1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fill="hold"/>
                                        <p:tgtEl>
                                          <p:spTgt spid="130"/>
                                        </p:tgtEl>
                                        <p:attrNameLst>
                                          <p:attrName>ppt_x</p:attrName>
                                        </p:attrNameLst>
                                      </p:cBhvr>
                                      <p:tavLst>
                                        <p:tav tm="0">
                                          <p:val>
                                            <p:strVal val="0-#ppt_w/2"/>
                                          </p:val>
                                        </p:tav>
                                        <p:tav tm="100000">
                                          <p:val>
                                            <p:strVal val="#ppt_x"/>
                                          </p:val>
                                        </p:tav>
                                      </p:tavLst>
                                    </p:anim>
                                    <p:anim calcmode="lin" valueType="num">
                                      <p:cBhvr additive="base">
                                        <p:cTn id="44" dur="500" fill="hold"/>
                                        <p:tgtEl>
                                          <p:spTgt spid="13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anim calcmode="lin" valueType="num">
                                      <p:cBhvr additive="base">
                                        <p:cTn id="47" dur="500" fill="hold"/>
                                        <p:tgtEl>
                                          <p:spTgt spid="131"/>
                                        </p:tgtEl>
                                        <p:attrNameLst>
                                          <p:attrName>ppt_x</p:attrName>
                                        </p:attrNameLst>
                                      </p:cBhvr>
                                      <p:tavLst>
                                        <p:tav tm="0">
                                          <p:val>
                                            <p:strVal val="0-#ppt_w/2"/>
                                          </p:val>
                                        </p:tav>
                                        <p:tav tm="100000">
                                          <p:val>
                                            <p:strVal val="#ppt_x"/>
                                          </p:val>
                                        </p:tav>
                                      </p:tavLst>
                                    </p:anim>
                                    <p:anim calcmode="lin" valueType="num">
                                      <p:cBhvr additive="base">
                                        <p:cTn id="48" dur="500" fill="hold"/>
                                        <p:tgtEl>
                                          <p:spTgt spid="13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anim calcmode="lin" valueType="num">
                                      <p:cBhvr additive="base">
                                        <p:cTn id="51" dur="500" fill="hold"/>
                                        <p:tgtEl>
                                          <p:spTgt spid="132"/>
                                        </p:tgtEl>
                                        <p:attrNameLst>
                                          <p:attrName>ppt_x</p:attrName>
                                        </p:attrNameLst>
                                      </p:cBhvr>
                                      <p:tavLst>
                                        <p:tav tm="0">
                                          <p:val>
                                            <p:strVal val="0-#ppt_w/2"/>
                                          </p:val>
                                        </p:tav>
                                        <p:tav tm="100000">
                                          <p:val>
                                            <p:strVal val="#ppt_x"/>
                                          </p:val>
                                        </p:tav>
                                      </p:tavLst>
                                    </p:anim>
                                    <p:anim calcmode="lin" valueType="num">
                                      <p:cBhvr additive="base">
                                        <p:cTn id="52" dur="500" fill="hold"/>
                                        <p:tgtEl>
                                          <p:spTgt spid="13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additive="base">
                                        <p:cTn id="55" dur="500" fill="hold"/>
                                        <p:tgtEl>
                                          <p:spTgt spid="133"/>
                                        </p:tgtEl>
                                        <p:attrNameLst>
                                          <p:attrName>ppt_x</p:attrName>
                                        </p:attrNameLst>
                                      </p:cBhvr>
                                      <p:tavLst>
                                        <p:tav tm="0">
                                          <p:val>
                                            <p:strVal val="0-#ppt_w/2"/>
                                          </p:val>
                                        </p:tav>
                                        <p:tav tm="100000">
                                          <p:val>
                                            <p:strVal val="#ppt_x"/>
                                          </p:val>
                                        </p:tav>
                                      </p:tavLst>
                                    </p:anim>
                                    <p:anim calcmode="lin" valueType="num">
                                      <p:cBhvr additive="base">
                                        <p:cTn id="56" dur="500" fill="hold"/>
                                        <p:tgtEl>
                                          <p:spTgt spid="13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500" fill="hold"/>
                                        <p:tgtEl>
                                          <p:spTgt spid="134"/>
                                        </p:tgtEl>
                                        <p:attrNameLst>
                                          <p:attrName>ppt_x</p:attrName>
                                        </p:attrNameLst>
                                      </p:cBhvr>
                                      <p:tavLst>
                                        <p:tav tm="0">
                                          <p:val>
                                            <p:strVal val="0-#ppt_w/2"/>
                                          </p:val>
                                        </p:tav>
                                        <p:tav tm="100000">
                                          <p:val>
                                            <p:strVal val="#ppt_x"/>
                                          </p:val>
                                        </p:tav>
                                      </p:tavLst>
                                    </p:anim>
                                    <p:anim calcmode="lin" valueType="num">
                                      <p:cBhvr additive="base">
                                        <p:cTn id="60" dur="500" fill="hold"/>
                                        <p:tgtEl>
                                          <p:spTgt spid="134"/>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wipe(right)">
                                      <p:cBhvr>
                                        <p:cTn id="64" dur="500"/>
                                        <p:tgtEl>
                                          <p:spTgt spid="13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wipe(right)">
                                      <p:cBhvr>
                                        <p:cTn id="67" dur="500"/>
                                        <p:tgtEl>
                                          <p:spTgt spid="14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wipe(right)">
                                      <p:cBhvr>
                                        <p:cTn id="70" dur="500"/>
                                        <p:tgtEl>
                                          <p:spTgt spid="14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wipe(right)">
                                      <p:cBhvr>
                                        <p:cTn id="73" dur="500"/>
                                        <p:tgtEl>
                                          <p:spTgt spid="14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right)">
                                      <p:cBhvr>
                                        <p:cTn id="76" dur="500"/>
                                        <p:tgtEl>
                                          <p:spTgt spid="14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wipe(right)">
                                      <p:cBhvr>
                                        <p:cTn id="79" dur="500"/>
                                        <p:tgtEl>
                                          <p:spTgt spid="144"/>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57"/>
                                        </p:tgtEl>
                                        <p:attrNameLst>
                                          <p:attrName>style.visibility</p:attrName>
                                        </p:attrNameLst>
                                      </p:cBhvr>
                                      <p:to>
                                        <p:strVal val="visible"/>
                                      </p:to>
                                    </p:set>
                                    <p:animEffect transition="in" filter="wipe(right)">
                                      <p:cBhvr>
                                        <p:cTn id="82" dur="500"/>
                                        <p:tgtEl>
                                          <p:spTgt spid="15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1"/>
                                        </p:tgtEl>
                                        <p:attrNameLst>
                                          <p:attrName>style.visibility</p:attrName>
                                        </p:attrNameLst>
                                      </p:cBhvr>
                                      <p:to>
                                        <p:strVal val="visible"/>
                                      </p:to>
                                    </p:set>
                                    <p:animEffect transition="in" filter="wipe(left)">
                                      <p:cBhvr>
                                        <p:cTn id="88" dur="500"/>
                                        <p:tgtEl>
                                          <p:spTgt spid="12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wipe(left)">
                                      <p:cBhvr>
                                        <p:cTn id="91" dur="500"/>
                                        <p:tgtEl>
                                          <p:spTgt spid="12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24"/>
                                        </p:tgtEl>
                                        <p:attrNameLst>
                                          <p:attrName>style.visibility</p:attrName>
                                        </p:attrNameLst>
                                      </p:cBhvr>
                                      <p:to>
                                        <p:strVal val="visible"/>
                                      </p:to>
                                    </p:set>
                                    <p:animEffect transition="in" filter="wipe(left)">
                                      <p:cBhvr>
                                        <p:cTn id="97" dur="500"/>
                                        <p:tgtEl>
                                          <p:spTgt spid="12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25"/>
                                        </p:tgtEl>
                                        <p:attrNameLst>
                                          <p:attrName>style.visibility</p:attrName>
                                        </p:attrNameLst>
                                      </p:cBhvr>
                                      <p:to>
                                        <p:strVal val="visible"/>
                                      </p:to>
                                    </p:set>
                                    <p:animEffect transition="in" filter="wipe(left)">
                                      <p:cBhvr>
                                        <p:cTn id="100" dur="500"/>
                                        <p:tgtEl>
                                          <p:spTgt spid="1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wipe(left)">
                                      <p:cBhvr>
                                        <p:cTn id="103" dur="500"/>
                                        <p:tgtEl>
                                          <p:spTgt spid="12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27"/>
                                        </p:tgtEl>
                                        <p:attrNameLst>
                                          <p:attrName>style.visibility</p:attrName>
                                        </p:attrNameLst>
                                      </p:cBhvr>
                                      <p:to>
                                        <p:strVal val="visible"/>
                                      </p:to>
                                    </p:set>
                                    <p:animEffect transition="in" filter="wipe(left)">
                                      <p:cBhvr>
                                        <p:cTn id="106" dur="500"/>
                                        <p:tgtEl>
                                          <p:spTgt spid="127"/>
                                        </p:tgtEl>
                                      </p:cBhvr>
                                    </p:animEffect>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135"/>
                                        </p:tgtEl>
                                        <p:attrNameLst>
                                          <p:attrName>style.visibility</p:attrName>
                                        </p:attrNameLst>
                                      </p:cBhvr>
                                      <p:to>
                                        <p:strVal val="visible"/>
                                      </p:to>
                                    </p:set>
                                    <p:animEffect transition="in" filter="fade">
                                      <p:cBhvr>
                                        <p:cTn id="110" dur="1000"/>
                                        <p:tgtEl>
                                          <p:spTgt spid="135"/>
                                        </p:tgtEl>
                                      </p:cBhvr>
                                    </p:animEffect>
                                    <p:anim calcmode="lin" valueType="num">
                                      <p:cBhvr>
                                        <p:cTn id="111" dur="1000" fill="hold"/>
                                        <p:tgtEl>
                                          <p:spTgt spid="135"/>
                                        </p:tgtEl>
                                        <p:attrNameLst>
                                          <p:attrName>ppt_x</p:attrName>
                                        </p:attrNameLst>
                                      </p:cBhvr>
                                      <p:tavLst>
                                        <p:tav tm="0">
                                          <p:val>
                                            <p:strVal val="#ppt_x"/>
                                          </p:val>
                                        </p:tav>
                                        <p:tav tm="100000">
                                          <p:val>
                                            <p:strVal val="#ppt_x"/>
                                          </p:val>
                                        </p:tav>
                                      </p:tavLst>
                                    </p:anim>
                                    <p:anim calcmode="lin" valueType="num">
                                      <p:cBhvr>
                                        <p:cTn id="112" dur="1000" fill="hold"/>
                                        <p:tgtEl>
                                          <p:spTgt spid="135"/>
                                        </p:tgtEl>
                                        <p:attrNameLst>
                                          <p:attrName>ppt_y</p:attrName>
                                        </p:attrNameLst>
                                      </p:cBhvr>
                                      <p:tavLst>
                                        <p:tav tm="0">
                                          <p:val>
                                            <p:strVal val="#ppt_y+.1"/>
                                          </p:val>
                                        </p:tav>
                                        <p:tav tm="100000">
                                          <p:val>
                                            <p:strVal val="#ppt_y"/>
                                          </p:val>
                                        </p:tav>
                                      </p:tavLst>
                                    </p:anim>
                                  </p:childTnLst>
                                </p:cTn>
                              </p:par>
                            </p:childTnLst>
                          </p:cTn>
                        </p:par>
                        <p:par>
                          <p:cTn id="113" fill="hold">
                            <p:stCondLst>
                              <p:cond delay="2000"/>
                            </p:stCondLst>
                            <p:childTnLst>
                              <p:par>
                                <p:cTn id="114" presetID="16" presetClass="entr" presetSubtype="21" fill="hold" grpId="0" nodeType="afterEffect">
                                  <p:stCondLst>
                                    <p:cond delay="0"/>
                                  </p:stCondLst>
                                  <p:childTnLst>
                                    <p:set>
                                      <p:cBhvr>
                                        <p:cTn id="115" dur="1" fill="hold">
                                          <p:stCondLst>
                                            <p:cond delay="0"/>
                                          </p:stCondLst>
                                        </p:cTn>
                                        <p:tgtEl>
                                          <p:spTgt spid="158"/>
                                        </p:tgtEl>
                                        <p:attrNameLst>
                                          <p:attrName>style.visibility</p:attrName>
                                        </p:attrNameLst>
                                      </p:cBhvr>
                                      <p:to>
                                        <p:strVal val="visible"/>
                                      </p:to>
                                    </p:set>
                                    <p:animEffect transition="in" filter="barn(inVertical)">
                                      <p:cBhvr>
                                        <p:cTn id="116" dur="500"/>
                                        <p:tgtEl>
                                          <p:spTgt spid="158"/>
                                        </p:tgtEl>
                                      </p:cBhvr>
                                    </p:animEffect>
                                  </p:childTnLst>
                                </p:cTn>
                              </p:par>
                            </p:childTnLst>
                          </p:cTn>
                        </p:par>
                        <p:par>
                          <p:cTn id="117" fill="hold">
                            <p:stCondLst>
                              <p:cond delay="2500"/>
                            </p:stCondLst>
                            <p:childTnLst>
                              <p:par>
                                <p:cTn id="118" presetID="22" presetClass="entr" presetSubtype="1" fill="hold" grpId="0" nodeType="afterEffect">
                                  <p:stCondLst>
                                    <p:cond delay="0"/>
                                  </p:stCondLst>
                                  <p:childTnLst>
                                    <p:set>
                                      <p:cBhvr>
                                        <p:cTn id="119" dur="1" fill="hold">
                                          <p:stCondLst>
                                            <p:cond delay="0"/>
                                          </p:stCondLst>
                                        </p:cTn>
                                        <p:tgtEl>
                                          <p:spTgt spid="136"/>
                                        </p:tgtEl>
                                        <p:attrNameLst>
                                          <p:attrName>style.visibility</p:attrName>
                                        </p:attrNameLst>
                                      </p:cBhvr>
                                      <p:to>
                                        <p:strVal val="visible"/>
                                      </p:to>
                                    </p:set>
                                    <p:animEffect transition="in" filter="wipe(up)">
                                      <p:cBhvr>
                                        <p:cTn id="12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9" grpId="0"/>
      <p:bldP spid="140" grpId="0"/>
      <p:bldP spid="141" grpId="0"/>
      <p:bldP spid="142" grpId="0"/>
      <p:bldP spid="143" grpId="0"/>
      <p:bldP spid="144" grpId="0"/>
      <p:bldP spid="157" grpId="0"/>
      <p:bldP spid="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4872" y="1996480"/>
            <a:ext cx="2864801" cy="427713"/>
          </a:xfrm>
          <a:prstGeom prst="rect">
            <a:avLst/>
          </a:prstGeom>
        </p:spPr>
        <p:txBody>
          <a:bodyPr wrap="square" lIns="91435" tIns="45717" rIns="91435" bIns="45717">
            <a:normAutofit fontScale="70000" lnSpcReduction="20000"/>
          </a:bodyPr>
          <a:lstStyle/>
          <a:p>
            <a:pPr>
              <a:lnSpc>
                <a:spcPct val="120000"/>
              </a:lnSpc>
            </a:pPr>
            <a:r>
              <a:rPr lang="zh-CN" altLang="en-US" sz="1100" dirty="0">
                <a:solidFill>
                  <a:schemeClr val="bg1">
                    <a:lumMod val="50000"/>
                  </a:schemeClr>
                </a:solidFill>
                <a:cs typeface="+mn-ea"/>
                <a:sym typeface="+mn-lt"/>
              </a:rPr>
              <a:t>此部分内容作为文字排版占位显示（建议使用主题字体）</a:t>
            </a:r>
            <a:br>
              <a:rPr lang="zh-CN" altLang="en-US" sz="1100" dirty="0">
                <a:solidFill>
                  <a:schemeClr val="bg1">
                    <a:lumMod val="50000"/>
                  </a:schemeClr>
                </a:solidFill>
                <a:cs typeface="+mn-ea"/>
                <a:sym typeface="+mn-lt"/>
              </a:rPr>
            </a:br>
            <a:r>
              <a:rPr lang="zh-CN" altLang="en-US" sz="1100" dirty="0">
                <a:solidFill>
                  <a:schemeClr val="bg1">
                    <a:lumMod val="50000"/>
                  </a:schemeClr>
                </a:solidFill>
                <a:cs typeface="+mn-ea"/>
                <a:sym typeface="+mn-lt"/>
              </a:rPr>
              <a:t>如需更改请在（设置形状格式）菜单下（文本选项）中调整</a:t>
            </a:r>
          </a:p>
        </p:txBody>
      </p:sp>
      <p:grpSp>
        <p:nvGrpSpPr>
          <p:cNvPr id="2" name="组合 10"/>
          <p:cNvGrpSpPr/>
          <p:nvPr/>
        </p:nvGrpSpPr>
        <p:grpSpPr>
          <a:xfrm>
            <a:off x="3884800" y="1312404"/>
            <a:ext cx="4487827" cy="2972324"/>
            <a:chOff x="3635896" y="1131590"/>
            <a:chExt cx="4487827" cy="3360440"/>
          </a:xfrm>
        </p:grpSpPr>
        <p:sp>
          <p:nvSpPr>
            <p:cNvPr id="4" name="Rectangle 1"/>
            <p:cNvSpPr/>
            <p:nvPr/>
          </p:nvSpPr>
          <p:spPr>
            <a:xfrm>
              <a:off x="3782981" y="1291630"/>
              <a:ext cx="4340742" cy="32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Rectangle 3"/>
            <p:cNvSpPr/>
            <p:nvPr/>
          </p:nvSpPr>
          <p:spPr>
            <a:xfrm>
              <a:off x="3635896" y="1131590"/>
              <a:ext cx="4340741" cy="3200400"/>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 name="组合 11"/>
          <p:cNvGrpSpPr/>
          <p:nvPr/>
        </p:nvGrpSpPr>
        <p:grpSpPr>
          <a:xfrm>
            <a:off x="1151620" y="1420416"/>
            <a:ext cx="1944215" cy="360128"/>
            <a:chOff x="134923" y="1985399"/>
            <a:chExt cx="3610685" cy="668809"/>
          </a:xfrm>
        </p:grpSpPr>
        <p:sp>
          <p:nvSpPr>
            <p:cNvPr id="10" name="矩形: 圆角 9"/>
            <p:cNvSpPr/>
            <p:nvPr/>
          </p:nvSpPr>
          <p:spPr>
            <a:xfrm>
              <a:off x="134923" y="1985399"/>
              <a:ext cx="3610685" cy="66880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 name="TextBox 8"/>
            <p:cNvSpPr txBox="1"/>
            <p:nvPr/>
          </p:nvSpPr>
          <p:spPr>
            <a:xfrm>
              <a:off x="843841" y="2118965"/>
              <a:ext cx="2215991" cy="484748"/>
            </a:xfrm>
            <a:prstGeom prst="rect">
              <a:avLst/>
            </a:prstGeom>
            <a:noFill/>
          </p:spPr>
          <p:txBody>
            <a:bodyPr wrap="none">
              <a:normAutofit fontScale="62500" lnSpcReduction="20000"/>
            </a:bodyPr>
            <a:lstStyle/>
            <a:p>
              <a:r>
                <a:rPr lang="zh-CN" altLang="en-US" sz="2000" b="1" dirty="0">
                  <a:solidFill>
                    <a:schemeClr val="bg1"/>
                  </a:solidFill>
                  <a:cs typeface="+mn-ea"/>
                  <a:sym typeface="+mn-lt"/>
                </a:rPr>
                <a:t>标题文本预设</a:t>
              </a:r>
            </a:p>
          </p:txBody>
        </p:sp>
      </p:grpSp>
      <p:sp>
        <p:nvSpPr>
          <p:cNvPr id="11" name="Rectangle 5"/>
          <p:cNvSpPr/>
          <p:nvPr/>
        </p:nvSpPr>
        <p:spPr>
          <a:xfrm>
            <a:off x="1004872" y="3472644"/>
            <a:ext cx="2864801" cy="427713"/>
          </a:xfrm>
          <a:prstGeom prst="rect">
            <a:avLst/>
          </a:prstGeom>
        </p:spPr>
        <p:txBody>
          <a:bodyPr wrap="square" lIns="91435" tIns="45717" rIns="91435" bIns="45717">
            <a:normAutofit fontScale="70000" lnSpcReduction="20000"/>
          </a:bodyPr>
          <a:lstStyle/>
          <a:p>
            <a:pPr>
              <a:lnSpc>
                <a:spcPct val="120000"/>
              </a:lnSpc>
            </a:pPr>
            <a:r>
              <a:rPr lang="zh-CN" altLang="en-US" sz="1100" dirty="0">
                <a:solidFill>
                  <a:schemeClr val="bg1">
                    <a:lumMod val="50000"/>
                  </a:schemeClr>
                </a:solidFill>
                <a:cs typeface="+mn-ea"/>
                <a:sym typeface="+mn-lt"/>
              </a:rPr>
              <a:t>此部分内容作为文字排版占位显示（建议使用主题字体）</a:t>
            </a:r>
            <a:br>
              <a:rPr lang="zh-CN" altLang="en-US" sz="1100" dirty="0">
                <a:solidFill>
                  <a:schemeClr val="bg1">
                    <a:lumMod val="50000"/>
                  </a:schemeClr>
                </a:solidFill>
                <a:cs typeface="+mn-ea"/>
                <a:sym typeface="+mn-lt"/>
              </a:rPr>
            </a:br>
            <a:r>
              <a:rPr lang="zh-CN" altLang="en-US" sz="1100" dirty="0">
                <a:solidFill>
                  <a:schemeClr val="bg1">
                    <a:lumMod val="50000"/>
                  </a:schemeClr>
                </a:solidFill>
                <a:cs typeface="+mn-ea"/>
                <a:sym typeface="+mn-lt"/>
              </a:rPr>
              <a:t>如需更改请在（设置形状格式）菜单下（文本选项）中调整</a:t>
            </a:r>
          </a:p>
        </p:txBody>
      </p:sp>
      <p:grpSp>
        <p:nvGrpSpPr>
          <p:cNvPr id="12" name="组合 11"/>
          <p:cNvGrpSpPr/>
          <p:nvPr/>
        </p:nvGrpSpPr>
        <p:grpSpPr>
          <a:xfrm>
            <a:off x="1151620" y="2896580"/>
            <a:ext cx="1944215" cy="360128"/>
            <a:chOff x="134923" y="1985399"/>
            <a:chExt cx="3610685" cy="668809"/>
          </a:xfrm>
        </p:grpSpPr>
        <p:sp>
          <p:nvSpPr>
            <p:cNvPr id="13" name="矩形: 圆角 12"/>
            <p:cNvSpPr/>
            <p:nvPr/>
          </p:nvSpPr>
          <p:spPr>
            <a:xfrm>
              <a:off x="134923" y="1985399"/>
              <a:ext cx="3610685" cy="6688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TextBox 8"/>
            <p:cNvSpPr txBox="1"/>
            <p:nvPr/>
          </p:nvSpPr>
          <p:spPr>
            <a:xfrm>
              <a:off x="843841" y="2118965"/>
              <a:ext cx="2215991" cy="484748"/>
            </a:xfrm>
            <a:prstGeom prst="rect">
              <a:avLst/>
            </a:prstGeom>
            <a:noFill/>
          </p:spPr>
          <p:txBody>
            <a:bodyPr wrap="none">
              <a:normAutofit fontScale="62500" lnSpcReduction="20000"/>
            </a:bodyPr>
            <a:lstStyle/>
            <a:p>
              <a:r>
                <a:rPr lang="zh-CN" altLang="en-US" sz="2000" b="1" dirty="0">
                  <a:solidFill>
                    <a:schemeClr val="bg1"/>
                  </a:solidFill>
                  <a:cs typeface="+mn-ea"/>
                  <a:sym typeface="+mn-lt"/>
                </a:rPr>
                <a:t>标题文本预设</a:t>
              </a: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57044" y="2483854"/>
            <a:ext cx="4034032" cy="1296543"/>
            <a:chOff x="2557044" y="2483087"/>
            <a:chExt cx="4034032" cy="1296143"/>
          </a:xfrm>
        </p:grpSpPr>
        <p:sp>
          <p:nvSpPr>
            <p:cNvPr id="3"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4"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5"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6"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7"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accent2"/>
                </a:solidFill>
                <a:cs typeface="+mn-ea"/>
                <a:sym typeface="+mn-lt"/>
              </a:endParaRPr>
            </a:p>
          </p:txBody>
        </p:sp>
        <p:sp>
          <p:nvSpPr>
            <p:cNvPr id="8"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grpSp>
      <p:sp>
        <p:nvSpPr>
          <p:cNvPr id="9" name="Oval 20"/>
          <p:cNvSpPr>
            <a:spLocks noChangeArrowheads="1"/>
          </p:cNvSpPr>
          <p:nvPr/>
        </p:nvSpPr>
        <p:spPr bwMode="auto">
          <a:xfrm>
            <a:off x="3770394" y="1577130"/>
            <a:ext cx="807948" cy="805343"/>
          </a:xfrm>
          <a:prstGeom prst="ellipse">
            <a:avLst/>
          </a:prstGeom>
          <a:solidFill>
            <a:schemeClr val="accent3"/>
          </a:solidFill>
          <a:ln w="9525" algn="ctr">
            <a:noFill/>
            <a:round/>
          </a:ln>
        </p:spPr>
        <p:txBody>
          <a:bodyPr wrap="none" anchor="ctr"/>
          <a:lstStyle/>
          <a:p>
            <a:pPr algn="ctr"/>
            <a:r>
              <a:rPr lang="en-US" altLang="zh-CN" sz="2400" dirty="0">
                <a:solidFill>
                  <a:schemeClr val="bg1">
                    <a:lumMod val="95000"/>
                  </a:schemeClr>
                </a:solidFill>
                <a:cs typeface="+mn-ea"/>
                <a:sym typeface="+mn-lt"/>
              </a:rPr>
              <a:t>3</a:t>
            </a:r>
          </a:p>
        </p:txBody>
      </p:sp>
      <p:sp>
        <p:nvSpPr>
          <p:cNvPr id="10" name="Oval 25"/>
          <p:cNvSpPr>
            <a:spLocks noChangeArrowheads="1"/>
          </p:cNvSpPr>
          <p:nvPr/>
        </p:nvSpPr>
        <p:spPr bwMode="auto">
          <a:xfrm>
            <a:off x="4918082" y="1611401"/>
            <a:ext cx="807949" cy="805342"/>
          </a:xfrm>
          <a:prstGeom prst="ellipse">
            <a:avLst/>
          </a:prstGeom>
          <a:solidFill>
            <a:schemeClr val="accent4"/>
          </a:solidFill>
          <a:ln w="9525" algn="ctr">
            <a:noFill/>
            <a:round/>
          </a:ln>
        </p:spPr>
        <p:txBody>
          <a:bodyPr wrap="none" anchor="ctr"/>
          <a:lstStyle/>
          <a:p>
            <a:pPr algn="ctr"/>
            <a:r>
              <a:rPr lang="en-US" altLang="zh-CN" sz="2400" dirty="0">
                <a:solidFill>
                  <a:schemeClr val="bg1">
                    <a:lumMod val="95000"/>
                  </a:schemeClr>
                </a:solidFill>
                <a:cs typeface="+mn-ea"/>
                <a:sym typeface="+mn-lt"/>
              </a:rPr>
              <a:t>4</a:t>
            </a:r>
          </a:p>
        </p:txBody>
      </p:sp>
      <p:sp>
        <p:nvSpPr>
          <p:cNvPr id="11" name="Oval 5"/>
          <p:cNvSpPr>
            <a:spLocks noChangeArrowheads="1"/>
          </p:cNvSpPr>
          <p:nvPr/>
        </p:nvSpPr>
        <p:spPr bwMode="auto">
          <a:xfrm>
            <a:off x="1714836" y="2947924"/>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cs typeface="+mn-ea"/>
                <a:sym typeface="+mn-lt"/>
              </a:rPr>
              <a:t>1</a:t>
            </a:r>
          </a:p>
        </p:txBody>
      </p:sp>
      <p:sp>
        <p:nvSpPr>
          <p:cNvPr id="12" name="Oval 30"/>
          <p:cNvSpPr>
            <a:spLocks noChangeArrowheads="1"/>
          </p:cNvSpPr>
          <p:nvPr/>
        </p:nvSpPr>
        <p:spPr bwMode="auto">
          <a:xfrm>
            <a:off x="6733823" y="2982194"/>
            <a:ext cx="807948" cy="805343"/>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cs typeface="+mn-ea"/>
                <a:sym typeface="+mn-lt"/>
              </a:rPr>
              <a:t>6</a:t>
            </a:r>
          </a:p>
        </p:txBody>
      </p:sp>
      <p:sp>
        <p:nvSpPr>
          <p:cNvPr id="13" name="Oval 10"/>
          <p:cNvSpPr>
            <a:spLocks noChangeArrowheads="1"/>
          </p:cNvSpPr>
          <p:nvPr/>
        </p:nvSpPr>
        <p:spPr bwMode="auto">
          <a:xfrm>
            <a:off x="2554192" y="2142582"/>
            <a:ext cx="807949" cy="805342"/>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cs typeface="+mn-ea"/>
                <a:sym typeface="+mn-lt"/>
              </a:rPr>
              <a:t>2</a:t>
            </a:r>
          </a:p>
        </p:txBody>
      </p:sp>
      <p:sp>
        <p:nvSpPr>
          <p:cNvPr id="14" name="Oval 15"/>
          <p:cNvSpPr>
            <a:spLocks noChangeArrowheads="1"/>
          </p:cNvSpPr>
          <p:nvPr/>
        </p:nvSpPr>
        <p:spPr bwMode="auto">
          <a:xfrm>
            <a:off x="5891613" y="2118309"/>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cs typeface="+mn-ea"/>
                <a:sym typeface="+mn-lt"/>
              </a:rPr>
              <a:t>5</a:t>
            </a:r>
          </a:p>
        </p:txBody>
      </p:sp>
      <p:grpSp>
        <p:nvGrpSpPr>
          <p:cNvPr id="15" name="组合 14"/>
          <p:cNvGrpSpPr/>
          <p:nvPr/>
        </p:nvGrpSpPr>
        <p:grpSpPr>
          <a:xfrm>
            <a:off x="467544" y="1059387"/>
            <a:ext cx="8280920" cy="1754229"/>
            <a:chOff x="467544" y="1059061"/>
            <a:chExt cx="8280920" cy="1753688"/>
          </a:xfrm>
        </p:grpSpPr>
        <p:sp>
          <p:nvSpPr>
            <p:cNvPr id="16" name="Rectangle 58"/>
            <p:cNvSpPr>
              <a:spLocks noChangeArrowheads="1"/>
            </p:cNvSpPr>
            <p:nvPr/>
          </p:nvSpPr>
          <p:spPr bwMode="auto">
            <a:xfrm>
              <a:off x="3186561" y="1059061"/>
              <a:ext cx="1781483" cy="396909"/>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p:txBody>
        </p:sp>
        <p:sp>
          <p:nvSpPr>
            <p:cNvPr id="17" name="Rectangle 61"/>
            <p:cNvSpPr>
              <a:spLocks noChangeArrowheads="1"/>
            </p:cNvSpPr>
            <p:nvPr/>
          </p:nvSpPr>
          <p:spPr bwMode="auto">
            <a:xfrm>
              <a:off x="4716016" y="1059062"/>
              <a:ext cx="1781483" cy="39691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p:txBody>
        </p:sp>
        <p:sp>
          <p:nvSpPr>
            <p:cNvPr id="18" name="Rectangle 64"/>
            <p:cNvSpPr>
              <a:spLocks noChangeArrowheads="1"/>
            </p:cNvSpPr>
            <p:nvPr/>
          </p:nvSpPr>
          <p:spPr bwMode="auto">
            <a:xfrm>
              <a:off x="467544" y="2355726"/>
              <a:ext cx="1781483" cy="396909"/>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p:txBody>
        </p:sp>
        <p:sp>
          <p:nvSpPr>
            <p:cNvPr id="19" name="Rectangle 67"/>
            <p:cNvSpPr>
              <a:spLocks noChangeArrowheads="1"/>
            </p:cNvSpPr>
            <p:nvPr/>
          </p:nvSpPr>
          <p:spPr bwMode="auto">
            <a:xfrm>
              <a:off x="6966981" y="2415839"/>
              <a:ext cx="1781483" cy="396910"/>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p:txBody>
        </p:sp>
        <p:sp>
          <p:nvSpPr>
            <p:cNvPr id="20" name="Rectangle 70"/>
            <p:cNvSpPr>
              <a:spLocks noChangeArrowheads="1"/>
            </p:cNvSpPr>
            <p:nvPr/>
          </p:nvSpPr>
          <p:spPr bwMode="auto">
            <a:xfrm>
              <a:off x="1187624" y="1553754"/>
              <a:ext cx="1781484" cy="396909"/>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p:txBody>
        </p:sp>
        <p:sp>
          <p:nvSpPr>
            <p:cNvPr id="21" name="Rectangle 73"/>
            <p:cNvSpPr>
              <a:spLocks noChangeArrowheads="1"/>
            </p:cNvSpPr>
            <p:nvPr/>
          </p:nvSpPr>
          <p:spPr bwMode="auto">
            <a:xfrm>
              <a:off x="6750958" y="1641106"/>
              <a:ext cx="1781482" cy="396910"/>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cs typeface="+mn-ea"/>
                  <a:sym typeface="+mn-lt"/>
                </a:rPr>
                <a:t>单击此处添加文字内容</a:t>
              </a:r>
            </a:p>
          </p:txBody>
        </p:sp>
      </p:grpSp>
      <p:sp>
        <p:nvSpPr>
          <p:cNvPr id="22" name="Oval 44"/>
          <p:cNvSpPr>
            <a:spLocks noChangeArrowheads="1"/>
          </p:cNvSpPr>
          <p:nvPr/>
        </p:nvSpPr>
        <p:spPr bwMode="gray">
          <a:xfrm>
            <a:off x="4004502" y="3363449"/>
            <a:ext cx="1313274" cy="1297972"/>
          </a:xfrm>
          <a:prstGeom prst="ellipse">
            <a:avLst/>
          </a:prstGeom>
          <a:solidFill>
            <a:schemeClr val="accent1"/>
          </a:solidFill>
          <a:ln w="9525" algn="ctr">
            <a:noFill/>
            <a:round/>
          </a:ln>
        </p:spPr>
        <p:txBody>
          <a:bodyPr wrap="none" anchor="ctr"/>
          <a:lstStyle/>
          <a:p>
            <a:pPr algn="ctr"/>
            <a:r>
              <a:rPr lang="zh-CN" altLang="en-US" sz="1200" dirty="0">
                <a:solidFill>
                  <a:schemeClr val="bg1">
                    <a:lumMod val="95000"/>
                  </a:schemeClr>
                </a:solidFill>
                <a:cs typeface="+mn-ea"/>
                <a:sym typeface="+mn-lt"/>
              </a:rPr>
              <a:t>单击此处</a:t>
            </a:r>
          </a:p>
          <a:p>
            <a:pPr algn="ctr"/>
            <a:r>
              <a:rPr lang="zh-CN" altLang="en-US" sz="1200" dirty="0">
                <a:solidFill>
                  <a:schemeClr val="bg1">
                    <a:lumMod val="95000"/>
                  </a:schemeClr>
                </a:solidFill>
                <a:cs typeface="+mn-ea"/>
                <a:sym typeface="+mn-lt"/>
              </a:rPr>
              <a:t>添加文字</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303099" y="2141240"/>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mn-lt"/>
                <a:ea typeface="+mn-ea"/>
                <a:cs typeface="+mn-ea"/>
                <a:sym typeface="+mn-lt"/>
              </a:rPr>
              <a:t>自我评价</a:t>
            </a:r>
            <a:endParaRPr lang="zh-CN" altLang="en-US" dirty="0">
              <a:solidFill>
                <a:schemeClr val="bg1"/>
              </a:solidFill>
              <a:latin typeface="+mn-lt"/>
              <a:ea typeface="+mn-ea"/>
              <a:cs typeface="+mn-ea"/>
              <a:sym typeface="+mn-lt"/>
            </a:endParaRPr>
          </a:p>
        </p:txBody>
      </p:sp>
      <p:sp>
        <p:nvSpPr>
          <p:cNvPr id="17" name="TextBox 1"/>
          <p:cNvSpPr txBox="1">
            <a:spLocks noChangeArrowheads="1"/>
          </p:cNvSpPr>
          <p:nvPr/>
        </p:nvSpPr>
        <p:spPr bwMode="auto">
          <a:xfrm>
            <a:off x="4286313" y="2711646"/>
            <a:ext cx="2489193" cy="4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213485" y="2117405"/>
            <a:ext cx="1068818" cy="1068817"/>
            <a:chOff x="4353170" y="1223943"/>
            <a:chExt cx="1068877" cy="1068876"/>
          </a:xfrm>
        </p:grpSpPr>
        <p:sp>
          <p:nvSpPr>
            <p:cNvPr id="11" name="Freeform: Shape 2"/>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solidFill>
                  <a:schemeClr val="bg1"/>
                </a:solidFill>
                <a:cs typeface="+mn-ea"/>
                <a:sym typeface="+mn-lt"/>
              </a:endParaRPr>
            </a:p>
          </p:txBody>
        </p:sp>
        <p:sp>
          <p:nvSpPr>
            <p:cNvPr id="12" name="Freeform: Shape 9"/>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chemeClr val="bg1"/>
                  </a:solidFill>
                  <a:cs typeface="+mn-ea"/>
                  <a:sym typeface="+mn-lt"/>
                </a:rPr>
                <a:t>02</a:t>
              </a:r>
              <a:endParaRPr lang="id-ID" sz="32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136754" y="2471804"/>
            <a:ext cx="929294"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ctr" defTabSz="913765" fontAlgn="base">
              <a:spcBef>
                <a:spcPct val="0"/>
              </a:spcBef>
              <a:spcAft>
                <a:spcPct val="0"/>
              </a:spcAft>
            </a:pPr>
            <a:r>
              <a:rPr lang="en-US" altLang="zh-CN" sz="1600" dirty="0">
                <a:solidFill>
                  <a:schemeClr val="accent1"/>
                </a:solidFill>
                <a:cs typeface="+mn-ea"/>
                <a:sym typeface="+mn-lt"/>
              </a:rPr>
              <a:t>Step1</a:t>
            </a:r>
            <a:endParaRPr lang="zh-CN" altLang="en-US" sz="1400" dirty="0">
              <a:solidFill>
                <a:schemeClr val="accent1"/>
              </a:solidFill>
              <a:cs typeface="+mn-ea"/>
              <a:sym typeface="+mn-lt"/>
            </a:endParaRPr>
          </a:p>
        </p:txBody>
      </p:sp>
      <p:sp>
        <p:nvSpPr>
          <p:cNvPr id="3" name="TextBox 6"/>
          <p:cNvSpPr txBox="1">
            <a:spLocks noChangeArrowheads="1"/>
          </p:cNvSpPr>
          <p:nvPr/>
        </p:nvSpPr>
        <p:spPr bwMode="auto">
          <a:xfrm>
            <a:off x="1191670" y="2863641"/>
            <a:ext cx="1570415" cy="17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p>
        </p:txBody>
      </p:sp>
      <p:grpSp>
        <p:nvGrpSpPr>
          <p:cNvPr id="4" name="组合 3"/>
          <p:cNvGrpSpPr/>
          <p:nvPr/>
        </p:nvGrpSpPr>
        <p:grpSpPr>
          <a:xfrm>
            <a:off x="3297469" y="1813375"/>
            <a:ext cx="450017" cy="385349"/>
            <a:chOff x="3339328" y="2268579"/>
            <a:chExt cx="601746" cy="515118"/>
          </a:xfrm>
          <a:solidFill>
            <a:schemeClr val="tx1">
              <a:lumMod val="65000"/>
              <a:lumOff val="35000"/>
            </a:schemeClr>
          </a:solidFill>
        </p:grpSpPr>
        <p:sp>
          <p:nvSpPr>
            <p:cNvPr id="5" name="同心圆 4"/>
            <p:cNvSpPr/>
            <p:nvPr/>
          </p:nvSpPr>
          <p:spPr>
            <a:xfrm>
              <a:off x="3400158" y="2280623"/>
              <a:ext cx="503078" cy="503074"/>
            </a:xfrm>
            <a:prstGeom prst="donut">
              <a:avLst>
                <a:gd name="adj" fmla="val 80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6" name="同侧圆角矩形 12"/>
            <p:cNvSpPr/>
            <p:nvPr/>
          </p:nvSpPr>
          <p:spPr>
            <a:xfrm rot="2493361">
              <a:off x="3735828" y="2268579"/>
              <a:ext cx="205246" cy="101466"/>
            </a:xfrm>
            <a:custGeom>
              <a:avLst/>
              <a:gdLst>
                <a:gd name="connsiteX0" fmla="*/ 197557 w 1010159"/>
                <a:gd name="connsiteY0" fmla="*/ 0 h 499538"/>
                <a:gd name="connsiteX1" fmla="*/ 812602 w 1010159"/>
                <a:gd name="connsiteY1" fmla="*/ 0 h 499538"/>
                <a:gd name="connsiteX2" fmla="*/ 1010159 w 1010159"/>
                <a:gd name="connsiteY2" fmla="*/ 197557 h 499538"/>
                <a:gd name="connsiteX3" fmla="*/ 1010159 w 1010159"/>
                <a:gd name="connsiteY3" fmla="*/ 499538 h 499538"/>
                <a:gd name="connsiteX4" fmla="*/ 1010159 w 1010159"/>
                <a:gd name="connsiteY4" fmla="*/ 499538 h 499538"/>
                <a:gd name="connsiteX5" fmla="*/ 0 w 1010159"/>
                <a:gd name="connsiteY5" fmla="*/ 499538 h 499538"/>
                <a:gd name="connsiteX6" fmla="*/ 0 w 1010159"/>
                <a:gd name="connsiteY6" fmla="*/ 499538 h 499538"/>
                <a:gd name="connsiteX7" fmla="*/ 0 w 1010159"/>
                <a:gd name="connsiteY7" fmla="*/ 197557 h 499538"/>
                <a:gd name="connsiteX8" fmla="*/ 197557 w 1010159"/>
                <a:gd name="connsiteY8" fmla="*/ 0 h 499538"/>
                <a:gd name="connsiteX0-1" fmla="*/ 197557 w 1010159"/>
                <a:gd name="connsiteY0-2" fmla="*/ 0 h 499538"/>
                <a:gd name="connsiteX1-3" fmla="*/ 812602 w 1010159"/>
                <a:gd name="connsiteY1-4" fmla="*/ 0 h 499538"/>
                <a:gd name="connsiteX2-5" fmla="*/ 1010159 w 1010159"/>
                <a:gd name="connsiteY2-6" fmla="*/ 197557 h 499538"/>
                <a:gd name="connsiteX3-7" fmla="*/ 1010159 w 1010159"/>
                <a:gd name="connsiteY3-8" fmla="*/ 499538 h 499538"/>
                <a:gd name="connsiteX4-9" fmla="*/ 1010159 w 1010159"/>
                <a:gd name="connsiteY4-10" fmla="*/ 499538 h 499538"/>
                <a:gd name="connsiteX5-11" fmla="*/ 0 w 1010159"/>
                <a:gd name="connsiteY5-12" fmla="*/ 499538 h 499538"/>
                <a:gd name="connsiteX6-13" fmla="*/ 0 w 1010159"/>
                <a:gd name="connsiteY6-14" fmla="*/ 499538 h 499538"/>
                <a:gd name="connsiteX7-15" fmla="*/ 0 w 1010159"/>
                <a:gd name="connsiteY7-16" fmla="*/ 197557 h 499538"/>
                <a:gd name="connsiteX8-17" fmla="*/ 197557 w 1010159"/>
                <a:gd name="connsiteY8-18" fmla="*/ 0 h 499538"/>
                <a:gd name="connsiteX0-19" fmla="*/ 197557 w 1010159"/>
                <a:gd name="connsiteY0-20" fmla="*/ 0 h 499538"/>
                <a:gd name="connsiteX1-21" fmla="*/ 812602 w 1010159"/>
                <a:gd name="connsiteY1-22" fmla="*/ 0 h 499538"/>
                <a:gd name="connsiteX2-23" fmla="*/ 1010159 w 1010159"/>
                <a:gd name="connsiteY2-24" fmla="*/ 197557 h 499538"/>
                <a:gd name="connsiteX3-25" fmla="*/ 1010159 w 1010159"/>
                <a:gd name="connsiteY3-26" fmla="*/ 499538 h 499538"/>
                <a:gd name="connsiteX4-27" fmla="*/ 1010159 w 1010159"/>
                <a:gd name="connsiteY4-28" fmla="*/ 499538 h 499538"/>
                <a:gd name="connsiteX5-29" fmla="*/ 0 w 1010159"/>
                <a:gd name="connsiteY5-30" fmla="*/ 499538 h 499538"/>
                <a:gd name="connsiteX6-31" fmla="*/ 0 w 1010159"/>
                <a:gd name="connsiteY6-32" fmla="*/ 499538 h 499538"/>
                <a:gd name="connsiteX7-33" fmla="*/ 0 w 1010159"/>
                <a:gd name="connsiteY7-34" fmla="*/ 197557 h 499538"/>
                <a:gd name="connsiteX8-35" fmla="*/ 197557 w 1010159"/>
                <a:gd name="connsiteY8-36" fmla="*/ 0 h 499538"/>
                <a:gd name="connsiteX0-37" fmla="*/ 197557 w 1010159"/>
                <a:gd name="connsiteY0-38" fmla="*/ 0 h 628638"/>
                <a:gd name="connsiteX1-39" fmla="*/ 812602 w 1010159"/>
                <a:gd name="connsiteY1-40" fmla="*/ 0 h 628638"/>
                <a:gd name="connsiteX2-41" fmla="*/ 1010159 w 1010159"/>
                <a:gd name="connsiteY2-42" fmla="*/ 197557 h 628638"/>
                <a:gd name="connsiteX3-43" fmla="*/ 1010159 w 1010159"/>
                <a:gd name="connsiteY3-44" fmla="*/ 499538 h 628638"/>
                <a:gd name="connsiteX4-45" fmla="*/ 997046 w 1010159"/>
                <a:gd name="connsiteY4-46" fmla="*/ 628638 h 628638"/>
                <a:gd name="connsiteX5-47" fmla="*/ 0 w 1010159"/>
                <a:gd name="connsiteY5-48" fmla="*/ 499538 h 628638"/>
                <a:gd name="connsiteX6-49" fmla="*/ 0 w 1010159"/>
                <a:gd name="connsiteY6-50" fmla="*/ 499538 h 628638"/>
                <a:gd name="connsiteX7-51" fmla="*/ 0 w 1010159"/>
                <a:gd name="connsiteY7-52" fmla="*/ 197557 h 628638"/>
                <a:gd name="connsiteX8-53" fmla="*/ 197557 w 1010159"/>
                <a:gd name="connsiteY8-54" fmla="*/ 0 h 628638"/>
                <a:gd name="connsiteX0-55" fmla="*/ 197557 w 1010159"/>
                <a:gd name="connsiteY0-56" fmla="*/ 0 h 628638"/>
                <a:gd name="connsiteX1-57" fmla="*/ 812602 w 1010159"/>
                <a:gd name="connsiteY1-58" fmla="*/ 0 h 628638"/>
                <a:gd name="connsiteX2-59" fmla="*/ 1010159 w 1010159"/>
                <a:gd name="connsiteY2-60" fmla="*/ 197557 h 628638"/>
                <a:gd name="connsiteX3-61" fmla="*/ 1010159 w 1010159"/>
                <a:gd name="connsiteY3-62" fmla="*/ 499538 h 628638"/>
                <a:gd name="connsiteX4-63" fmla="*/ 997046 w 1010159"/>
                <a:gd name="connsiteY4-64" fmla="*/ 628638 h 628638"/>
                <a:gd name="connsiteX5-65" fmla="*/ 0 w 1010159"/>
                <a:gd name="connsiteY5-66" fmla="*/ 499538 h 628638"/>
                <a:gd name="connsiteX6-67" fmla="*/ 0 w 1010159"/>
                <a:gd name="connsiteY6-68" fmla="*/ 499538 h 628638"/>
                <a:gd name="connsiteX7-69" fmla="*/ 0 w 1010159"/>
                <a:gd name="connsiteY7-70" fmla="*/ 197557 h 628638"/>
                <a:gd name="connsiteX8-71" fmla="*/ 197557 w 1010159"/>
                <a:gd name="connsiteY8-72" fmla="*/ 0 h 628638"/>
                <a:gd name="connsiteX0-73" fmla="*/ 197557 w 1083335"/>
                <a:gd name="connsiteY0-74" fmla="*/ 0 h 628638"/>
                <a:gd name="connsiteX1-75" fmla="*/ 812602 w 1083335"/>
                <a:gd name="connsiteY1-76" fmla="*/ 0 h 628638"/>
                <a:gd name="connsiteX2-77" fmla="*/ 1010159 w 1083335"/>
                <a:gd name="connsiteY2-78" fmla="*/ 197557 h 628638"/>
                <a:gd name="connsiteX3-79" fmla="*/ 997046 w 1083335"/>
                <a:gd name="connsiteY3-80" fmla="*/ 628638 h 628638"/>
                <a:gd name="connsiteX4-81" fmla="*/ 0 w 1083335"/>
                <a:gd name="connsiteY4-82" fmla="*/ 499538 h 628638"/>
                <a:gd name="connsiteX5-83" fmla="*/ 0 w 1083335"/>
                <a:gd name="connsiteY5-84" fmla="*/ 499538 h 628638"/>
                <a:gd name="connsiteX6-85" fmla="*/ 0 w 1083335"/>
                <a:gd name="connsiteY6-86" fmla="*/ 197557 h 628638"/>
                <a:gd name="connsiteX7-87" fmla="*/ 197557 w 1083335"/>
                <a:gd name="connsiteY7-88" fmla="*/ 0 h 628638"/>
                <a:gd name="connsiteX0-89" fmla="*/ 197557 w 1023007"/>
                <a:gd name="connsiteY0-90" fmla="*/ 0 h 628638"/>
                <a:gd name="connsiteX1-91" fmla="*/ 812602 w 1023007"/>
                <a:gd name="connsiteY1-92" fmla="*/ 0 h 628638"/>
                <a:gd name="connsiteX2-93" fmla="*/ 1010159 w 1023007"/>
                <a:gd name="connsiteY2-94" fmla="*/ 197557 h 628638"/>
                <a:gd name="connsiteX3-95" fmla="*/ 997046 w 1023007"/>
                <a:gd name="connsiteY3-96" fmla="*/ 628638 h 628638"/>
                <a:gd name="connsiteX4-97" fmla="*/ 0 w 1023007"/>
                <a:gd name="connsiteY4-98" fmla="*/ 499538 h 628638"/>
                <a:gd name="connsiteX5-99" fmla="*/ 0 w 1023007"/>
                <a:gd name="connsiteY5-100" fmla="*/ 499538 h 628638"/>
                <a:gd name="connsiteX6-101" fmla="*/ 0 w 1023007"/>
                <a:gd name="connsiteY6-102" fmla="*/ 197557 h 628638"/>
                <a:gd name="connsiteX7-103" fmla="*/ 197557 w 1023007"/>
                <a:gd name="connsiteY7-104" fmla="*/ 0 h 628638"/>
                <a:gd name="connsiteX0-105" fmla="*/ 197557 w 1026878"/>
                <a:gd name="connsiteY0-106" fmla="*/ 0 h 499538"/>
                <a:gd name="connsiteX1-107" fmla="*/ 812602 w 1026878"/>
                <a:gd name="connsiteY1-108" fmla="*/ 0 h 499538"/>
                <a:gd name="connsiteX2-109" fmla="*/ 1010159 w 1026878"/>
                <a:gd name="connsiteY2-110" fmla="*/ 197557 h 499538"/>
                <a:gd name="connsiteX3-111" fmla="*/ 1010744 w 1026878"/>
                <a:gd name="connsiteY3-112" fmla="*/ 467216 h 499538"/>
                <a:gd name="connsiteX4-113" fmla="*/ 0 w 1026878"/>
                <a:gd name="connsiteY4-114" fmla="*/ 499538 h 499538"/>
                <a:gd name="connsiteX5-115" fmla="*/ 0 w 1026878"/>
                <a:gd name="connsiteY5-116" fmla="*/ 499538 h 499538"/>
                <a:gd name="connsiteX6-117" fmla="*/ 0 w 1026878"/>
                <a:gd name="connsiteY6-118" fmla="*/ 197557 h 499538"/>
                <a:gd name="connsiteX7-119" fmla="*/ 197557 w 1026878"/>
                <a:gd name="connsiteY7-120" fmla="*/ 0 h 499538"/>
                <a:gd name="connsiteX0-121" fmla="*/ 197557 w 1026878"/>
                <a:gd name="connsiteY0-122" fmla="*/ 0 h 499538"/>
                <a:gd name="connsiteX1-123" fmla="*/ 812602 w 1026878"/>
                <a:gd name="connsiteY1-124" fmla="*/ 0 h 499538"/>
                <a:gd name="connsiteX2-125" fmla="*/ 1010159 w 1026878"/>
                <a:gd name="connsiteY2-126" fmla="*/ 197557 h 499538"/>
                <a:gd name="connsiteX3-127" fmla="*/ 1010744 w 1026878"/>
                <a:gd name="connsiteY3-128" fmla="*/ 467216 h 499538"/>
                <a:gd name="connsiteX4-129" fmla="*/ 0 w 1026878"/>
                <a:gd name="connsiteY4-130" fmla="*/ 499538 h 499538"/>
                <a:gd name="connsiteX5-131" fmla="*/ 0 w 1026878"/>
                <a:gd name="connsiteY5-132" fmla="*/ 499538 h 499538"/>
                <a:gd name="connsiteX6-133" fmla="*/ 0 w 1026878"/>
                <a:gd name="connsiteY6-134" fmla="*/ 197557 h 499538"/>
                <a:gd name="connsiteX7-135" fmla="*/ 197557 w 1026878"/>
                <a:gd name="connsiteY7-136" fmla="*/ 0 h 499538"/>
                <a:gd name="connsiteX0-137" fmla="*/ 197557 w 1022863"/>
                <a:gd name="connsiteY0-138" fmla="*/ 0 h 499538"/>
                <a:gd name="connsiteX1-139" fmla="*/ 812602 w 1022863"/>
                <a:gd name="connsiteY1-140" fmla="*/ 0 h 499538"/>
                <a:gd name="connsiteX2-141" fmla="*/ 1010159 w 1022863"/>
                <a:gd name="connsiteY2-142" fmla="*/ 197557 h 499538"/>
                <a:gd name="connsiteX3-143" fmla="*/ 1010744 w 1022863"/>
                <a:gd name="connsiteY3-144" fmla="*/ 467216 h 499538"/>
                <a:gd name="connsiteX4-145" fmla="*/ 0 w 1022863"/>
                <a:gd name="connsiteY4-146" fmla="*/ 499538 h 499538"/>
                <a:gd name="connsiteX5-147" fmla="*/ 0 w 1022863"/>
                <a:gd name="connsiteY5-148" fmla="*/ 499538 h 499538"/>
                <a:gd name="connsiteX6-149" fmla="*/ 0 w 1022863"/>
                <a:gd name="connsiteY6-150" fmla="*/ 197557 h 499538"/>
                <a:gd name="connsiteX7-151" fmla="*/ 197557 w 1022863"/>
                <a:gd name="connsiteY7-152" fmla="*/ 0 h 499538"/>
                <a:gd name="connsiteX0-153" fmla="*/ 197557 w 1022863"/>
                <a:gd name="connsiteY0-154" fmla="*/ 0 h 499538"/>
                <a:gd name="connsiteX1-155" fmla="*/ 812602 w 1022863"/>
                <a:gd name="connsiteY1-156" fmla="*/ 0 h 499538"/>
                <a:gd name="connsiteX2-157" fmla="*/ 1010159 w 1022863"/>
                <a:gd name="connsiteY2-158" fmla="*/ 197557 h 499538"/>
                <a:gd name="connsiteX3-159" fmla="*/ 1010744 w 1022863"/>
                <a:gd name="connsiteY3-160" fmla="*/ 467216 h 499538"/>
                <a:gd name="connsiteX4-161" fmla="*/ 0 w 1022863"/>
                <a:gd name="connsiteY4-162" fmla="*/ 499538 h 499538"/>
                <a:gd name="connsiteX5-163" fmla="*/ 0 w 1022863"/>
                <a:gd name="connsiteY5-164" fmla="*/ 499538 h 499538"/>
                <a:gd name="connsiteX6-165" fmla="*/ 0 w 1022863"/>
                <a:gd name="connsiteY6-166" fmla="*/ 197557 h 499538"/>
                <a:gd name="connsiteX7-167" fmla="*/ 197557 w 1022863"/>
                <a:gd name="connsiteY7-168" fmla="*/ 0 h 499538"/>
                <a:gd name="connsiteX0-169" fmla="*/ 197557 w 1020770"/>
                <a:gd name="connsiteY0-170" fmla="*/ 0 h 499538"/>
                <a:gd name="connsiteX1-171" fmla="*/ 812602 w 1020770"/>
                <a:gd name="connsiteY1-172" fmla="*/ 0 h 499538"/>
                <a:gd name="connsiteX2-173" fmla="*/ 1010159 w 1020770"/>
                <a:gd name="connsiteY2-174" fmla="*/ 197557 h 499538"/>
                <a:gd name="connsiteX3-175" fmla="*/ 999775 w 1020770"/>
                <a:gd name="connsiteY3-176" fmla="*/ 477795 h 499538"/>
                <a:gd name="connsiteX4-177" fmla="*/ 0 w 1020770"/>
                <a:gd name="connsiteY4-178" fmla="*/ 499538 h 499538"/>
                <a:gd name="connsiteX5-179" fmla="*/ 0 w 1020770"/>
                <a:gd name="connsiteY5-180" fmla="*/ 499538 h 499538"/>
                <a:gd name="connsiteX6-181" fmla="*/ 0 w 1020770"/>
                <a:gd name="connsiteY6-182" fmla="*/ 197557 h 499538"/>
                <a:gd name="connsiteX7-183" fmla="*/ 197557 w 1020770"/>
                <a:gd name="connsiteY7-184" fmla="*/ 0 h 499538"/>
                <a:gd name="connsiteX0-185" fmla="*/ 197557 w 1022775"/>
                <a:gd name="connsiteY0-186" fmla="*/ 0 h 499538"/>
                <a:gd name="connsiteX1-187" fmla="*/ 812602 w 1022775"/>
                <a:gd name="connsiteY1-188" fmla="*/ 0 h 499538"/>
                <a:gd name="connsiteX2-189" fmla="*/ 1010159 w 1022775"/>
                <a:gd name="connsiteY2-190" fmla="*/ 197557 h 499538"/>
                <a:gd name="connsiteX3-191" fmla="*/ 1010354 w 1022775"/>
                <a:gd name="connsiteY3-192" fmla="*/ 488764 h 499538"/>
                <a:gd name="connsiteX4-193" fmla="*/ 0 w 1022775"/>
                <a:gd name="connsiteY4-194" fmla="*/ 499538 h 499538"/>
                <a:gd name="connsiteX5-195" fmla="*/ 0 w 1022775"/>
                <a:gd name="connsiteY5-196" fmla="*/ 499538 h 499538"/>
                <a:gd name="connsiteX6-197" fmla="*/ 0 w 1022775"/>
                <a:gd name="connsiteY6-198" fmla="*/ 197557 h 499538"/>
                <a:gd name="connsiteX7-199" fmla="*/ 197557 w 1022775"/>
                <a:gd name="connsiteY7-200" fmla="*/ 0 h 499538"/>
                <a:gd name="connsiteX0-201" fmla="*/ 197557 w 1010465"/>
                <a:gd name="connsiteY0-202" fmla="*/ 0 h 499538"/>
                <a:gd name="connsiteX1-203" fmla="*/ 812602 w 1010465"/>
                <a:gd name="connsiteY1-204" fmla="*/ 0 h 499538"/>
                <a:gd name="connsiteX2-205" fmla="*/ 1010159 w 1010465"/>
                <a:gd name="connsiteY2-206" fmla="*/ 197557 h 499538"/>
                <a:gd name="connsiteX3-207" fmla="*/ 1010354 w 1010465"/>
                <a:gd name="connsiteY3-208" fmla="*/ 488764 h 499538"/>
                <a:gd name="connsiteX4-209" fmla="*/ 0 w 1010465"/>
                <a:gd name="connsiteY4-210" fmla="*/ 499538 h 499538"/>
                <a:gd name="connsiteX5-211" fmla="*/ 0 w 1010465"/>
                <a:gd name="connsiteY5-212" fmla="*/ 499538 h 499538"/>
                <a:gd name="connsiteX6-213" fmla="*/ 0 w 1010465"/>
                <a:gd name="connsiteY6-214" fmla="*/ 197557 h 499538"/>
                <a:gd name="connsiteX7-215" fmla="*/ 197557 w 1010465"/>
                <a:gd name="connsiteY7-216" fmla="*/ 0 h 499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0465" h="499538">
                  <a:moveTo>
                    <a:pt x="197557" y="0"/>
                  </a:moveTo>
                  <a:lnTo>
                    <a:pt x="812602" y="0"/>
                  </a:lnTo>
                  <a:cubicBezTo>
                    <a:pt x="921710" y="0"/>
                    <a:pt x="1010159" y="88449"/>
                    <a:pt x="1010159" y="197557"/>
                  </a:cubicBezTo>
                  <a:cubicBezTo>
                    <a:pt x="1011945" y="320331"/>
                    <a:pt x="1005124" y="203566"/>
                    <a:pt x="1010354" y="488764"/>
                  </a:cubicBezTo>
                  <a:cubicBezTo>
                    <a:pt x="839345" y="265421"/>
                    <a:pt x="195453" y="265254"/>
                    <a:pt x="0" y="499538"/>
                  </a:cubicBezTo>
                  <a:lnTo>
                    <a:pt x="0" y="499538"/>
                  </a:lnTo>
                  <a:lnTo>
                    <a:pt x="0" y="197557"/>
                  </a:lnTo>
                  <a:cubicBezTo>
                    <a:pt x="0" y="88449"/>
                    <a:pt x="88449" y="0"/>
                    <a:pt x="1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 name="椭圆 6"/>
            <p:cNvSpPr/>
            <p:nvPr/>
          </p:nvSpPr>
          <p:spPr>
            <a:xfrm>
              <a:off x="3601859" y="2492467"/>
              <a:ext cx="91713" cy="9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8" name="圆角矩形 7"/>
            <p:cNvSpPr/>
            <p:nvPr/>
          </p:nvSpPr>
          <p:spPr>
            <a:xfrm>
              <a:off x="3625575" y="2406774"/>
              <a:ext cx="54359" cy="131550"/>
            </a:xfrm>
            <a:prstGeom prst="roundRect">
              <a:avLst>
                <a:gd name="adj" fmla="val 47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9" name="圆角矩形 8"/>
            <p:cNvSpPr/>
            <p:nvPr/>
          </p:nvSpPr>
          <p:spPr>
            <a:xfrm rot="16200000">
              <a:off x="3587943" y="2472548"/>
              <a:ext cx="54359" cy="131550"/>
            </a:xfrm>
            <a:prstGeom prst="roundRect">
              <a:avLst>
                <a:gd name="adj" fmla="val 47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0" name="同侧圆角矩形 12"/>
            <p:cNvSpPr/>
            <p:nvPr/>
          </p:nvSpPr>
          <p:spPr>
            <a:xfrm rot="18949228">
              <a:off x="3339328" y="2286683"/>
              <a:ext cx="205246" cy="101466"/>
            </a:xfrm>
            <a:custGeom>
              <a:avLst/>
              <a:gdLst>
                <a:gd name="connsiteX0" fmla="*/ 197557 w 1010159"/>
                <a:gd name="connsiteY0" fmla="*/ 0 h 499538"/>
                <a:gd name="connsiteX1" fmla="*/ 812602 w 1010159"/>
                <a:gd name="connsiteY1" fmla="*/ 0 h 499538"/>
                <a:gd name="connsiteX2" fmla="*/ 1010159 w 1010159"/>
                <a:gd name="connsiteY2" fmla="*/ 197557 h 499538"/>
                <a:gd name="connsiteX3" fmla="*/ 1010159 w 1010159"/>
                <a:gd name="connsiteY3" fmla="*/ 499538 h 499538"/>
                <a:gd name="connsiteX4" fmla="*/ 1010159 w 1010159"/>
                <a:gd name="connsiteY4" fmla="*/ 499538 h 499538"/>
                <a:gd name="connsiteX5" fmla="*/ 0 w 1010159"/>
                <a:gd name="connsiteY5" fmla="*/ 499538 h 499538"/>
                <a:gd name="connsiteX6" fmla="*/ 0 w 1010159"/>
                <a:gd name="connsiteY6" fmla="*/ 499538 h 499538"/>
                <a:gd name="connsiteX7" fmla="*/ 0 w 1010159"/>
                <a:gd name="connsiteY7" fmla="*/ 197557 h 499538"/>
                <a:gd name="connsiteX8" fmla="*/ 197557 w 1010159"/>
                <a:gd name="connsiteY8" fmla="*/ 0 h 499538"/>
                <a:gd name="connsiteX0-1" fmla="*/ 197557 w 1010159"/>
                <a:gd name="connsiteY0-2" fmla="*/ 0 h 499538"/>
                <a:gd name="connsiteX1-3" fmla="*/ 812602 w 1010159"/>
                <a:gd name="connsiteY1-4" fmla="*/ 0 h 499538"/>
                <a:gd name="connsiteX2-5" fmla="*/ 1010159 w 1010159"/>
                <a:gd name="connsiteY2-6" fmla="*/ 197557 h 499538"/>
                <a:gd name="connsiteX3-7" fmla="*/ 1010159 w 1010159"/>
                <a:gd name="connsiteY3-8" fmla="*/ 499538 h 499538"/>
                <a:gd name="connsiteX4-9" fmla="*/ 1010159 w 1010159"/>
                <a:gd name="connsiteY4-10" fmla="*/ 499538 h 499538"/>
                <a:gd name="connsiteX5-11" fmla="*/ 0 w 1010159"/>
                <a:gd name="connsiteY5-12" fmla="*/ 499538 h 499538"/>
                <a:gd name="connsiteX6-13" fmla="*/ 0 w 1010159"/>
                <a:gd name="connsiteY6-14" fmla="*/ 499538 h 499538"/>
                <a:gd name="connsiteX7-15" fmla="*/ 0 w 1010159"/>
                <a:gd name="connsiteY7-16" fmla="*/ 197557 h 499538"/>
                <a:gd name="connsiteX8-17" fmla="*/ 197557 w 1010159"/>
                <a:gd name="connsiteY8-18" fmla="*/ 0 h 499538"/>
                <a:gd name="connsiteX0-19" fmla="*/ 197557 w 1010159"/>
                <a:gd name="connsiteY0-20" fmla="*/ 0 h 499538"/>
                <a:gd name="connsiteX1-21" fmla="*/ 812602 w 1010159"/>
                <a:gd name="connsiteY1-22" fmla="*/ 0 h 499538"/>
                <a:gd name="connsiteX2-23" fmla="*/ 1010159 w 1010159"/>
                <a:gd name="connsiteY2-24" fmla="*/ 197557 h 499538"/>
                <a:gd name="connsiteX3-25" fmla="*/ 1010159 w 1010159"/>
                <a:gd name="connsiteY3-26" fmla="*/ 499538 h 499538"/>
                <a:gd name="connsiteX4-27" fmla="*/ 1010159 w 1010159"/>
                <a:gd name="connsiteY4-28" fmla="*/ 499538 h 499538"/>
                <a:gd name="connsiteX5-29" fmla="*/ 0 w 1010159"/>
                <a:gd name="connsiteY5-30" fmla="*/ 499538 h 499538"/>
                <a:gd name="connsiteX6-31" fmla="*/ 0 w 1010159"/>
                <a:gd name="connsiteY6-32" fmla="*/ 499538 h 499538"/>
                <a:gd name="connsiteX7-33" fmla="*/ 0 w 1010159"/>
                <a:gd name="connsiteY7-34" fmla="*/ 197557 h 499538"/>
                <a:gd name="connsiteX8-35" fmla="*/ 197557 w 1010159"/>
                <a:gd name="connsiteY8-36" fmla="*/ 0 h 499538"/>
                <a:gd name="connsiteX0-37" fmla="*/ 197557 w 1010159"/>
                <a:gd name="connsiteY0-38" fmla="*/ 0 h 628638"/>
                <a:gd name="connsiteX1-39" fmla="*/ 812602 w 1010159"/>
                <a:gd name="connsiteY1-40" fmla="*/ 0 h 628638"/>
                <a:gd name="connsiteX2-41" fmla="*/ 1010159 w 1010159"/>
                <a:gd name="connsiteY2-42" fmla="*/ 197557 h 628638"/>
                <a:gd name="connsiteX3-43" fmla="*/ 1010159 w 1010159"/>
                <a:gd name="connsiteY3-44" fmla="*/ 499538 h 628638"/>
                <a:gd name="connsiteX4-45" fmla="*/ 997046 w 1010159"/>
                <a:gd name="connsiteY4-46" fmla="*/ 628638 h 628638"/>
                <a:gd name="connsiteX5-47" fmla="*/ 0 w 1010159"/>
                <a:gd name="connsiteY5-48" fmla="*/ 499538 h 628638"/>
                <a:gd name="connsiteX6-49" fmla="*/ 0 w 1010159"/>
                <a:gd name="connsiteY6-50" fmla="*/ 499538 h 628638"/>
                <a:gd name="connsiteX7-51" fmla="*/ 0 w 1010159"/>
                <a:gd name="connsiteY7-52" fmla="*/ 197557 h 628638"/>
                <a:gd name="connsiteX8-53" fmla="*/ 197557 w 1010159"/>
                <a:gd name="connsiteY8-54" fmla="*/ 0 h 628638"/>
                <a:gd name="connsiteX0-55" fmla="*/ 197557 w 1010159"/>
                <a:gd name="connsiteY0-56" fmla="*/ 0 h 628638"/>
                <a:gd name="connsiteX1-57" fmla="*/ 812602 w 1010159"/>
                <a:gd name="connsiteY1-58" fmla="*/ 0 h 628638"/>
                <a:gd name="connsiteX2-59" fmla="*/ 1010159 w 1010159"/>
                <a:gd name="connsiteY2-60" fmla="*/ 197557 h 628638"/>
                <a:gd name="connsiteX3-61" fmla="*/ 1010159 w 1010159"/>
                <a:gd name="connsiteY3-62" fmla="*/ 499538 h 628638"/>
                <a:gd name="connsiteX4-63" fmla="*/ 997046 w 1010159"/>
                <a:gd name="connsiteY4-64" fmla="*/ 628638 h 628638"/>
                <a:gd name="connsiteX5-65" fmla="*/ 0 w 1010159"/>
                <a:gd name="connsiteY5-66" fmla="*/ 499538 h 628638"/>
                <a:gd name="connsiteX6-67" fmla="*/ 0 w 1010159"/>
                <a:gd name="connsiteY6-68" fmla="*/ 499538 h 628638"/>
                <a:gd name="connsiteX7-69" fmla="*/ 0 w 1010159"/>
                <a:gd name="connsiteY7-70" fmla="*/ 197557 h 628638"/>
                <a:gd name="connsiteX8-71" fmla="*/ 197557 w 1010159"/>
                <a:gd name="connsiteY8-72" fmla="*/ 0 h 628638"/>
                <a:gd name="connsiteX0-73" fmla="*/ 197557 w 1083335"/>
                <a:gd name="connsiteY0-74" fmla="*/ 0 h 628638"/>
                <a:gd name="connsiteX1-75" fmla="*/ 812602 w 1083335"/>
                <a:gd name="connsiteY1-76" fmla="*/ 0 h 628638"/>
                <a:gd name="connsiteX2-77" fmla="*/ 1010159 w 1083335"/>
                <a:gd name="connsiteY2-78" fmla="*/ 197557 h 628638"/>
                <a:gd name="connsiteX3-79" fmla="*/ 997046 w 1083335"/>
                <a:gd name="connsiteY3-80" fmla="*/ 628638 h 628638"/>
                <a:gd name="connsiteX4-81" fmla="*/ 0 w 1083335"/>
                <a:gd name="connsiteY4-82" fmla="*/ 499538 h 628638"/>
                <a:gd name="connsiteX5-83" fmla="*/ 0 w 1083335"/>
                <a:gd name="connsiteY5-84" fmla="*/ 499538 h 628638"/>
                <a:gd name="connsiteX6-85" fmla="*/ 0 w 1083335"/>
                <a:gd name="connsiteY6-86" fmla="*/ 197557 h 628638"/>
                <a:gd name="connsiteX7-87" fmla="*/ 197557 w 1083335"/>
                <a:gd name="connsiteY7-88" fmla="*/ 0 h 628638"/>
                <a:gd name="connsiteX0-89" fmla="*/ 197557 w 1023007"/>
                <a:gd name="connsiteY0-90" fmla="*/ 0 h 628638"/>
                <a:gd name="connsiteX1-91" fmla="*/ 812602 w 1023007"/>
                <a:gd name="connsiteY1-92" fmla="*/ 0 h 628638"/>
                <a:gd name="connsiteX2-93" fmla="*/ 1010159 w 1023007"/>
                <a:gd name="connsiteY2-94" fmla="*/ 197557 h 628638"/>
                <a:gd name="connsiteX3-95" fmla="*/ 997046 w 1023007"/>
                <a:gd name="connsiteY3-96" fmla="*/ 628638 h 628638"/>
                <a:gd name="connsiteX4-97" fmla="*/ 0 w 1023007"/>
                <a:gd name="connsiteY4-98" fmla="*/ 499538 h 628638"/>
                <a:gd name="connsiteX5-99" fmla="*/ 0 w 1023007"/>
                <a:gd name="connsiteY5-100" fmla="*/ 499538 h 628638"/>
                <a:gd name="connsiteX6-101" fmla="*/ 0 w 1023007"/>
                <a:gd name="connsiteY6-102" fmla="*/ 197557 h 628638"/>
                <a:gd name="connsiteX7-103" fmla="*/ 197557 w 1023007"/>
                <a:gd name="connsiteY7-104" fmla="*/ 0 h 628638"/>
                <a:gd name="connsiteX0-105" fmla="*/ 197557 w 1026878"/>
                <a:gd name="connsiteY0-106" fmla="*/ 0 h 499538"/>
                <a:gd name="connsiteX1-107" fmla="*/ 812602 w 1026878"/>
                <a:gd name="connsiteY1-108" fmla="*/ 0 h 499538"/>
                <a:gd name="connsiteX2-109" fmla="*/ 1010159 w 1026878"/>
                <a:gd name="connsiteY2-110" fmla="*/ 197557 h 499538"/>
                <a:gd name="connsiteX3-111" fmla="*/ 1010744 w 1026878"/>
                <a:gd name="connsiteY3-112" fmla="*/ 467216 h 499538"/>
                <a:gd name="connsiteX4-113" fmla="*/ 0 w 1026878"/>
                <a:gd name="connsiteY4-114" fmla="*/ 499538 h 499538"/>
                <a:gd name="connsiteX5-115" fmla="*/ 0 w 1026878"/>
                <a:gd name="connsiteY5-116" fmla="*/ 499538 h 499538"/>
                <a:gd name="connsiteX6-117" fmla="*/ 0 w 1026878"/>
                <a:gd name="connsiteY6-118" fmla="*/ 197557 h 499538"/>
                <a:gd name="connsiteX7-119" fmla="*/ 197557 w 1026878"/>
                <a:gd name="connsiteY7-120" fmla="*/ 0 h 499538"/>
                <a:gd name="connsiteX0-121" fmla="*/ 197557 w 1026878"/>
                <a:gd name="connsiteY0-122" fmla="*/ 0 h 499538"/>
                <a:gd name="connsiteX1-123" fmla="*/ 812602 w 1026878"/>
                <a:gd name="connsiteY1-124" fmla="*/ 0 h 499538"/>
                <a:gd name="connsiteX2-125" fmla="*/ 1010159 w 1026878"/>
                <a:gd name="connsiteY2-126" fmla="*/ 197557 h 499538"/>
                <a:gd name="connsiteX3-127" fmla="*/ 1010744 w 1026878"/>
                <a:gd name="connsiteY3-128" fmla="*/ 467216 h 499538"/>
                <a:gd name="connsiteX4-129" fmla="*/ 0 w 1026878"/>
                <a:gd name="connsiteY4-130" fmla="*/ 499538 h 499538"/>
                <a:gd name="connsiteX5-131" fmla="*/ 0 w 1026878"/>
                <a:gd name="connsiteY5-132" fmla="*/ 499538 h 499538"/>
                <a:gd name="connsiteX6-133" fmla="*/ 0 w 1026878"/>
                <a:gd name="connsiteY6-134" fmla="*/ 197557 h 499538"/>
                <a:gd name="connsiteX7-135" fmla="*/ 197557 w 1026878"/>
                <a:gd name="connsiteY7-136" fmla="*/ 0 h 499538"/>
                <a:gd name="connsiteX0-137" fmla="*/ 197557 w 1022863"/>
                <a:gd name="connsiteY0-138" fmla="*/ 0 h 499538"/>
                <a:gd name="connsiteX1-139" fmla="*/ 812602 w 1022863"/>
                <a:gd name="connsiteY1-140" fmla="*/ 0 h 499538"/>
                <a:gd name="connsiteX2-141" fmla="*/ 1010159 w 1022863"/>
                <a:gd name="connsiteY2-142" fmla="*/ 197557 h 499538"/>
                <a:gd name="connsiteX3-143" fmla="*/ 1010744 w 1022863"/>
                <a:gd name="connsiteY3-144" fmla="*/ 467216 h 499538"/>
                <a:gd name="connsiteX4-145" fmla="*/ 0 w 1022863"/>
                <a:gd name="connsiteY4-146" fmla="*/ 499538 h 499538"/>
                <a:gd name="connsiteX5-147" fmla="*/ 0 w 1022863"/>
                <a:gd name="connsiteY5-148" fmla="*/ 499538 h 499538"/>
                <a:gd name="connsiteX6-149" fmla="*/ 0 w 1022863"/>
                <a:gd name="connsiteY6-150" fmla="*/ 197557 h 499538"/>
                <a:gd name="connsiteX7-151" fmla="*/ 197557 w 1022863"/>
                <a:gd name="connsiteY7-152" fmla="*/ 0 h 499538"/>
                <a:gd name="connsiteX0-153" fmla="*/ 197557 w 1022863"/>
                <a:gd name="connsiteY0-154" fmla="*/ 0 h 499538"/>
                <a:gd name="connsiteX1-155" fmla="*/ 812602 w 1022863"/>
                <a:gd name="connsiteY1-156" fmla="*/ 0 h 499538"/>
                <a:gd name="connsiteX2-157" fmla="*/ 1010159 w 1022863"/>
                <a:gd name="connsiteY2-158" fmla="*/ 197557 h 499538"/>
                <a:gd name="connsiteX3-159" fmla="*/ 1010744 w 1022863"/>
                <a:gd name="connsiteY3-160" fmla="*/ 467216 h 499538"/>
                <a:gd name="connsiteX4-161" fmla="*/ 0 w 1022863"/>
                <a:gd name="connsiteY4-162" fmla="*/ 499538 h 499538"/>
                <a:gd name="connsiteX5-163" fmla="*/ 0 w 1022863"/>
                <a:gd name="connsiteY5-164" fmla="*/ 499538 h 499538"/>
                <a:gd name="connsiteX6-165" fmla="*/ 0 w 1022863"/>
                <a:gd name="connsiteY6-166" fmla="*/ 197557 h 499538"/>
                <a:gd name="connsiteX7-167" fmla="*/ 197557 w 1022863"/>
                <a:gd name="connsiteY7-168" fmla="*/ 0 h 499538"/>
                <a:gd name="connsiteX0-169" fmla="*/ 197557 w 1020770"/>
                <a:gd name="connsiteY0-170" fmla="*/ 0 h 499538"/>
                <a:gd name="connsiteX1-171" fmla="*/ 812602 w 1020770"/>
                <a:gd name="connsiteY1-172" fmla="*/ 0 h 499538"/>
                <a:gd name="connsiteX2-173" fmla="*/ 1010159 w 1020770"/>
                <a:gd name="connsiteY2-174" fmla="*/ 197557 h 499538"/>
                <a:gd name="connsiteX3-175" fmla="*/ 999775 w 1020770"/>
                <a:gd name="connsiteY3-176" fmla="*/ 477795 h 499538"/>
                <a:gd name="connsiteX4-177" fmla="*/ 0 w 1020770"/>
                <a:gd name="connsiteY4-178" fmla="*/ 499538 h 499538"/>
                <a:gd name="connsiteX5-179" fmla="*/ 0 w 1020770"/>
                <a:gd name="connsiteY5-180" fmla="*/ 499538 h 499538"/>
                <a:gd name="connsiteX6-181" fmla="*/ 0 w 1020770"/>
                <a:gd name="connsiteY6-182" fmla="*/ 197557 h 499538"/>
                <a:gd name="connsiteX7-183" fmla="*/ 197557 w 1020770"/>
                <a:gd name="connsiteY7-184" fmla="*/ 0 h 499538"/>
                <a:gd name="connsiteX0-185" fmla="*/ 197557 w 1022775"/>
                <a:gd name="connsiteY0-186" fmla="*/ 0 h 499538"/>
                <a:gd name="connsiteX1-187" fmla="*/ 812602 w 1022775"/>
                <a:gd name="connsiteY1-188" fmla="*/ 0 h 499538"/>
                <a:gd name="connsiteX2-189" fmla="*/ 1010159 w 1022775"/>
                <a:gd name="connsiteY2-190" fmla="*/ 197557 h 499538"/>
                <a:gd name="connsiteX3-191" fmla="*/ 1010354 w 1022775"/>
                <a:gd name="connsiteY3-192" fmla="*/ 488764 h 499538"/>
                <a:gd name="connsiteX4-193" fmla="*/ 0 w 1022775"/>
                <a:gd name="connsiteY4-194" fmla="*/ 499538 h 499538"/>
                <a:gd name="connsiteX5-195" fmla="*/ 0 w 1022775"/>
                <a:gd name="connsiteY5-196" fmla="*/ 499538 h 499538"/>
                <a:gd name="connsiteX6-197" fmla="*/ 0 w 1022775"/>
                <a:gd name="connsiteY6-198" fmla="*/ 197557 h 499538"/>
                <a:gd name="connsiteX7-199" fmla="*/ 197557 w 1022775"/>
                <a:gd name="connsiteY7-200" fmla="*/ 0 h 499538"/>
                <a:gd name="connsiteX0-201" fmla="*/ 197557 w 1010465"/>
                <a:gd name="connsiteY0-202" fmla="*/ 0 h 499538"/>
                <a:gd name="connsiteX1-203" fmla="*/ 812602 w 1010465"/>
                <a:gd name="connsiteY1-204" fmla="*/ 0 h 499538"/>
                <a:gd name="connsiteX2-205" fmla="*/ 1010159 w 1010465"/>
                <a:gd name="connsiteY2-206" fmla="*/ 197557 h 499538"/>
                <a:gd name="connsiteX3-207" fmla="*/ 1010354 w 1010465"/>
                <a:gd name="connsiteY3-208" fmla="*/ 488764 h 499538"/>
                <a:gd name="connsiteX4-209" fmla="*/ 0 w 1010465"/>
                <a:gd name="connsiteY4-210" fmla="*/ 499538 h 499538"/>
                <a:gd name="connsiteX5-211" fmla="*/ 0 w 1010465"/>
                <a:gd name="connsiteY5-212" fmla="*/ 499538 h 499538"/>
                <a:gd name="connsiteX6-213" fmla="*/ 0 w 1010465"/>
                <a:gd name="connsiteY6-214" fmla="*/ 197557 h 499538"/>
                <a:gd name="connsiteX7-215" fmla="*/ 197557 w 1010465"/>
                <a:gd name="connsiteY7-216" fmla="*/ 0 h 499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0465" h="499538">
                  <a:moveTo>
                    <a:pt x="197557" y="0"/>
                  </a:moveTo>
                  <a:lnTo>
                    <a:pt x="812602" y="0"/>
                  </a:lnTo>
                  <a:cubicBezTo>
                    <a:pt x="921710" y="0"/>
                    <a:pt x="1010159" y="88449"/>
                    <a:pt x="1010159" y="197557"/>
                  </a:cubicBezTo>
                  <a:cubicBezTo>
                    <a:pt x="1011945" y="320331"/>
                    <a:pt x="1005124" y="203566"/>
                    <a:pt x="1010354" y="488764"/>
                  </a:cubicBezTo>
                  <a:cubicBezTo>
                    <a:pt x="839345" y="265421"/>
                    <a:pt x="195453" y="265254"/>
                    <a:pt x="0" y="499538"/>
                  </a:cubicBezTo>
                  <a:lnTo>
                    <a:pt x="0" y="499538"/>
                  </a:lnTo>
                  <a:lnTo>
                    <a:pt x="0" y="197557"/>
                  </a:lnTo>
                  <a:cubicBezTo>
                    <a:pt x="0" y="88449"/>
                    <a:pt x="88449" y="0"/>
                    <a:pt x="1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1" name="组合 10"/>
          <p:cNvGrpSpPr/>
          <p:nvPr/>
        </p:nvGrpSpPr>
        <p:grpSpPr>
          <a:xfrm>
            <a:off x="5107300" y="1817885"/>
            <a:ext cx="537941" cy="340239"/>
            <a:chOff x="7093015" y="2314743"/>
            <a:chExt cx="450069" cy="239167"/>
          </a:xfrm>
          <a:solidFill>
            <a:schemeClr val="tx1">
              <a:lumMod val="65000"/>
              <a:lumOff val="35000"/>
            </a:schemeClr>
          </a:solidFill>
        </p:grpSpPr>
        <p:sp>
          <p:nvSpPr>
            <p:cNvPr id="12" name="矩形 11"/>
            <p:cNvSpPr/>
            <p:nvPr/>
          </p:nvSpPr>
          <p:spPr>
            <a:xfrm>
              <a:off x="7109765" y="2314743"/>
              <a:ext cx="18000" cy="2251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cxnSp>
          <p:nvCxnSpPr>
            <p:cNvPr id="13" name="直接连接符 12"/>
            <p:cNvCxnSpPr/>
            <p:nvPr/>
          </p:nvCxnSpPr>
          <p:spPr>
            <a:xfrm>
              <a:off x="7169943"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36296"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08304"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80312"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52320"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7169943" y="2324099"/>
              <a:ext cx="311943" cy="176214"/>
            </a:xfrm>
            <a:custGeom>
              <a:avLst/>
              <a:gdLst>
                <a:gd name="connsiteX0" fmla="*/ 0 w 328612"/>
                <a:gd name="connsiteY0" fmla="*/ 185738 h 185738"/>
                <a:gd name="connsiteX1" fmla="*/ 102394 w 328612"/>
                <a:gd name="connsiteY1" fmla="*/ 133350 h 185738"/>
                <a:gd name="connsiteX2" fmla="*/ 204787 w 328612"/>
                <a:gd name="connsiteY2" fmla="*/ 126206 h 185738"/>
                <a:gd name="connsiteX3" fmla="*/ 269081 w 328612"/>
                <a:gd name="connsiteY3" fmla="*/ 45244 h 185738"/>
                <a:gd name="connsiteX4" fmla="*/ 247650 w 328612"/>
                <a:gd name="connsiteY4" fmla="*/ 28575 h 185738"/>
                <a:gd name="connsiteX5" fmla="*/ 316706 w 328612"/>
                <a:gd name="connsiteY5" fmla="*/ 0 h 185738"/>
                <a:gd name="connsiteX6" fmla="*/ 328612 w 328612"/>
                <a:gd name="connsiteY6" fmla="*/ 69056 h 185738"/>
                <a:gd name="connsiteX7" fmla="*/ 300037 w 328612"/>
                <a:gd name="connsiteY7" fmla="*/ 52388 h 185738"/>
                <a:gd name="connsiteX8" fmla="*/ 228600 w 328612"/>
                <a:gd name="connsiteY8" fmla="*/ 140494 h 185738"/>
                <a:gd name="connsiteX9" fmla="*/ 114300 w 328612"/>
                <a:gd name="connsiteY9" fmla="*/ 147638 h 185738"/>
                <a:gd name="connsiteX10" fmla="*/ 0 w 328612"/>
                <a:gd name="connsiteY10" fmla="*/ 185738 h 185738"/>
                <a:gd name="connsiteX0-1" fmla="*/ 0 w 328612"/>
                <a:gd name="connsiteY0-2" fmla="*/ 185738 h 185738"/>
                <a:gd name="connsiteX1-3" fmla="*/ 102394 w 328612"/>
                <a:gd name="connsiteY1-4" fmla="*/ 133350 h 185738"/>
                <a:gd name="connsiteX2-5" fmla="*/ 204787 w 328612"/>
                <a:gd name="connsiteY2-6" fmla="*/ 126206 h 185738"/>
                <a:gd name="connsiteX3-7" fmla="*/ 269081 w 328612"/>
                <a:gd name="connsiteY3-8" fmla="*/ 45244 h 185738"/>
                <a:gd name="connsiteX4-9" fmla="*/ 247650 w 328612"/>
                <a:gd name="connsiteY4-10" fmla="*/ 28575 h 185738"/>
                <a:gd name="connsiteX5-11" fmla="*/ 316706 w 328612"/>
                <a:gd name="connsiteY5-12" fmla="*/ 0 h 185738"/>
                <a:gd name="connsiteX6-13" fmla="*/ 328612 w 328612"/>
                <a:gd name="connsiteY6-14" fmla="*/ 69056 h 185738"/>
                <a:gd name="connsiteX7-15" fmla="*/ 297656 w 328612"/>
                <a:gd name="connsiteY7-16" fmla="*/ 59532 h 185738"/>
                <a:gd name="connsiteX8-17" fmla="*/ 228600 w 328612"/>
                <a:gd name="connsiteY8-18" fmla="*/ 140494 h 185738"/>
                <a:gd name="connsiteX9-19" fmla="*/ 114300 w 328612"/>
                <a:gd name="connsiteY9-20" fmla="*/ 147638 h 185738"/>
                <a:gd name="connsiteX10-21" fmla="*/ 0 w 328612"/>
                <a:gd name="connsiteY10-22" fmla="*/ 185738 h 185738"/>
                <a:gd name="connsiteX0-23" fmla="*/ 0 w 328612"/>
                <a:gd name="connsiteY0-24" fmla="*/ 185738 h 185738"/>
                <a:gd name="connsiteX1-25" fmla="*/ 102394 w 328612"/>
                <a:gd name="connsiteY1-26" fmla="*/ 133350 h 185738"/>
                <a:gd name="connsiteX2-27" fmla="*/ 204787 w 328612"/>
                <a:gd name="connsiteY2-28" fmla="*/ 126206 h 185738"/>
                <a:gd name="connsiteX3-29" fmla="*/ 269081 w 328612"/>
                <a:gd name="connsiteY3-30" fmla="*/ 45244 h 185738"/>
                <a:gd name="connsiteX4-31" fmla="*/ 247650 w 328612"/>
                <a:gd name="connsiteY4-32" fmla="*/ 28575 h 185738"/>
                <a:gd name="connsiteX5-33" fmla="*/ 316706 w 328612"/>
                <a:gd name="connsiteY5-34" fmla="*/ 0 h 185738"/>
                <a:gd name="connsiteX6-35" fmla="*/ 328612 w 328612"/>
                <a:gd name="connsiteY6-36" fmla="*/ 76199 h 185738"/>
                <a:gd name="connsiteX7-37" fmla="*/ 297656 w 328612"/>
                <a:gd name="connsiteY7-38" fmla="*/ 59532 h 185738"/>
                <a:gd name="connsiteX8-39" fmla="*/ 228600 w 328612"/>
                <a:gd name="connsiteY8-40" fmla="*/ 140494 h 185738"/>
                <a:gd name="connsiteX9-41" fmla="*/ 114300 w 328612"/>
                <a:gd name="connsiteY9-42" fmla="*/ 147638 h 185738"/>
                <a:gd name="connsiteX10-43" fmla="*/ 0 w 328612"/>
                <a:gd name="connsiteY10-44" fmla="*/ 185738 h 185738"/>
                <a:gd name="connsiteX0-45" fmla="*/ 0 w 328612"/>
                <a:gd name="connsiteY0-46" fmla="*/ 185738 h 185738"/>
                <a:gd name="connsiteX1-47" fmla="*/ 102394 w 328612"/>
                <a:gd name="connsiteY1-48" fmla="*/ 133350 h 185738"/>
                <a:gd name="connsiteX2-49" fmla="*/ 204787 w 328612"/>
                <a:gd name="connsiteY2-50" fmla="*/ 114300 h 185738"/>
                <a:gd name="connsiteX3-51" fmla="*/ 269081 w 328612"/>
                <a:gd name="connsiteY3-52" fmla="*/ 45244 h 185738"/>
                <a:gd name="connsiteX4-53" fmla="*/ 247650 w 328612"/>
                <a:gd name="connsiteY4-54" fmla="*/ 28575 h 185738"/>
                <a:gd name="connsiteX5-55" fmla="*/ 316706 w 328612"/>
                <a:gd name="connsiteY5-56" fmla="*/ 0 h 185738"/>
                <a:gd name="connsiteX6-57" fmla="*/ 328612 w 328612"/>
                <a:gd name="connsiteY6-58" fmla="*/ 76199 h 185738"/>
                <a:gd name="connsiteX7-59" fmla="*/ 297656 w 328612"/>
                <a:gd name="connsiteY7-60" fmla="*/ 59532 h 185738"/>
                <a:gd name="connsiteX8-61" fmla="*/ 228600 w 328612"/>
                <a:gd name="connsiteY8-62" fmla="*/ 140494 h 185738"/>
                <a:gd name="connsiteX9-63" fmla="*/ 114300 w 328612"/>
                <a:gd name="connsiteY9-64" fmla="*/ 147638 h 185738"/>
                <a:gd name="connsiteX10-65" fmla="*/ 0 w 328612"/>
                <a:gd name="connsiteY10-66" fmla="*/ 185738 h 185738"/>
                <a:gd name="connsiteX0-67" fmla="*/ 0 w 328612"/>
                <a:gd name="connsiteY0-68" fmla="*/ 185738 h 185738"/>
                <a:gd name="connsiteX1-69" fmla="*/ 102394 w 328612"/>
                <a:gd name="connsiteY1-70" fmla="*/ 133350 h 185738"/>
                <a:gd name="connsiteX2-71" fmla="*/ 204787 w 328612"/>
                <a:gd name="connsiteY2-72" fmla="*/ 114300 h 185738"/>
                <a:gd name="connsiteX3-73" fmla="*/ 269081 w 328612"/>
                <a:gd name="connsiteY3-74" fmla="*/ 45244 h 185738"/>
                <a:gd name="connsiteX4-75" fmla="*/ 247650 w 328612"/>
                <a:gd name="connsiteY4-76" fmla="*/ 28575 h 185738"/>
                <a:gd name="connsiteX5-77" fmla="*/ 316706 w 328612"/>
                <a:gd name="connsiteY5-78" fmla="*/ 0 h 185738"/>
                <a:gd name="connsiteX6-79" fmla="*/ 328612 w 328612"/>
                <a:gd name="connsiteY6-80" fmla="*/ 76199 h 185738"/>
                <a:gd name="connsiteX7-81" fmla="*/ 297656 w 328612"/>
                <a:gd name="connsiteY7-82" fmla="*/ 59532 h 185738"/>
                <a:gd name="connsiteX8-83" fmla="*/ 214313 w 328612"/>
                <a:gd name="connsiteY8-84" fmla="*/ 135732 h 185738"/>
                <a:gd name="connsiteX9-85" fmla="*/ 114300 w 328612"/>
                <a:gd name="connsiteY9-86" fmla="*/ 147638 h 185738"/>
                <a:gd name="connsiteX10-87" fmla="*/ 0 w 328612"/>
                <a:gd name="connsiteY10-88" fmla="*/ 185738 h 185738"/>
                <a:gd name="connsiteX0-89" fmla="*/ 0 w 328612"/>
                <a:gd name="connsiteY0-90" fmla="*/ 185738 h 185738"/>
                <a:gd name="connsiteX1-91" fmla="*/ 102394 w 328612"/>
                <a:gd name="connsiteY1-92" fmla="*/ 121444 h 185738"/>
                <a:gd name="connsiteX2-93" fmla="*/ 204787 w 328612"/>
                <a:gd name="connsiteY2-94" fmla="*/ 114300 h 185738"/>
                <a:gd name="connsiteX3-95" fmla="*/ 269081 w 328612"/>
                <a:gd name="connsiteY3-96" fmla="*/ 45244 h 185738"/>
                <a:gd name="connsiteX4-97" fmla="*/ 247650 w 328612"/>
                <a:gd name="connsiteY4-98" fmla="*/ 28575 h 185738"/>
                <a:gd name="connsiteX5-99" fmla="*/ 316706 w 328612"/>
                <a:gd name="connsiteY5-100" fmla="*/ 0 h 185738"/>
                <a:gd name="connsiteX6-101" fmla="*/ 328612 w 328612"/>
                <a:gd name="connsiteY6-102" fmla="*/ 76199 h 185738"/>
                <a:gd name="connsiteX7-103" fmla="*/ 297656 w 328612"/>
                <a:gd name="connsiteY7-104" fmla="*/ 59532 h 185738"/>
                <a:gd name="connsiteX8-105" fmla="*/ 214313 w 328612"/>
                <a:gd name="connsiteY8-106" fmla="*/ 135732 h 185738"/>
                <a:gd name="connsiteX9-107" fmla="*/ 114300 w 328612"/>
                <a:gd name="connsiteY9-108" fmla="*/ 147638 h 185738"/>
                <a:gd name="connsiteX10-109" fmla="*/ 0 w 328612"/>
                <a:gd name="connsiteY10-110" fmla="*/ 185738 h 185738"/>
                <a:gd name="connsiteX0-111" fmla="*/ 0 w 328612"/>
                <a:gd name="connsiteY0-112" fmla="*/ 185738 h 185738"/>
                <a:gd name="connsiteX1-113" fmla="*/ 102394 w 328612"/>
                <a:gd name="connsiteY1-114" fmla="*/ 121444 h 185738"/>
                <a:gd name="connsiteX2-115" fmla="*/ 204787 w 328612"/>
                <a:gd name="connsiteY2-116" fmla="*/ 114300 h 185738"/>
                <a:gd name="connsiteX3-117" fmla="*/ 269081 w 328612"/>
                <a:gd name="connsiteY3-118" fmla="*/ 45244 h 185738"/>
                <a:gd name="connsiteX4-119" fmla="*/ 247650 w 328612"/>
                <a:gd name="connsiteY4-120" fmla="*/ 28575 h 185738"/>
                <a:gd name="connsiteX5-121" fmla="*/ 316706 w 328612"/>
                <a:gd name="connsiteY5-122" fmla="*/ 0 h 185738"/>
                <a:gd name="connsiteX6-123" fmla="*/ 328612 w 328612"/>
                <a:gd name="connsiteY6-124" fmla="*/ 76199 h 185738"/>
                <a:gd name="connsiteX7-125" fmla="*/ 297656 w 328612"/>
                <a:gd name="connsiteY7-126" fmla="*/ 59532 h 185738"/>
                <a:gd name="connsiteX8-127" fmla="*/ 214313 w 328612"/>
                <a:gd name="connsiteY8-128" fmla="*/ 135732 h 185738"/>
                <a:gd name="connsiteX9-129" fmla="*/ 109537 w 328612"/>
                <a:gd name="connsiteY9-130" fmla="*/ 135732 h 185738"/>
                <a:gd name="connsiteX10-131" fmla="*/ 0 w 328612"/>
                <a:gd name="connsiteY10-132" fmla="*/ 185738 h 185738"/>
                <a:gd name="connsiteX0-133" fmla="*/ 0 w 328612"/>
                <a:gd name="connsiteY0-134" fmla="*/ 185738 h 185738"/>
                <a:gd name="connsiteX1-135" fmla="*/ 102394 w 328612"/>
                <a:gd name="connsiteY1-136" fmla="*/ 121444 h 185738"/>
                <a:gd name="connsiteX2-137" fmla="*/ 195262 w 328612"/>
                <a:gd name="connsiteY2-138" fmla="*/ 97631 h 185738"/>
                <a:gd name="connsiteX3-139" fmla="*/ 269081 w 328612"/>
                <a:gd name="connsiteY3-140" fmla="*/ 45244 h 185738"/>
                <a:gd name="connsiteX4-141" fmla="*/ 247650 w 328612"/>
                <a:gd name="connsiteY4-142" fmla="*/ 28575 h 185738"/>
                <a:gd name="connsiteX5-143" fmla="*/ 316706 w 328612"/>
                <a:gd name="connsiteY5-144" fmla="*/ 0 h 185738"/>
                <a:gd name="connsiteX6-145" fmla="*/ 328612 w 328612"/>
                <a:gd name="connsiteY6-146" fmla="*/ 76199 h 185738"/>
                <a:gd name="connsiteX7-147" fmla="*/ 297656 w 328612"/>
                <a:gd name="connsiteY7-148" fmla="*/ 59532 h 185738"/>
                <a:gd name="connsiteX8-149" fmla="*/ 214313 w 328612"/>
                <a:gd name="connsiteY8-150" fmla="*/ 135732 h 185738"/>
                <a:gd name="connsiteX9-151" fmla="*/ 109537 w 328612"/>
                <a:gd name="connsiteY9-152" fmla="*/ 135732 h 185738"/>
                <a:gd name="connsiteX10-153" fmla="*/ 0 w 328612"/>
                <a:gd name="connsiteY10-154" fmla="*/ 185738 h 185738"/>
                <a:gd name="connsiteX0-155" fmla="*/ 0 w 328612"/>
                <a:gd name="connsiteY0-156" fmla="*/ 185738 h 185738"/>
                <a:gd name="connsiteX1-157" fmla="*/ 102394 w 328612"/>
                <a:gd name="connsiteY1-158" fmla="*/ 121444 h 185738"/>
                <a:gd name="connsiteX2-159" fmla="*/ 195262 w 328612"/>
                <a:gd name="connsiteY2-160" fmla="*/ 97631 h 185738"/>
                <a:gd name="connsiteX3-161" fmla="*/ 269081 w 328612"/>
                <a:gd name="connsiteY3-162" fmla="*/ 45244 h 185738"/>
                <a:gd name="connsiteX4-163" fmla="*/ 247650 w 328612"/>
                <a:gd name="connsiteY4-164" fmla="*/ 28575 h 185738"/>
                <a:gd name="connsiteX5-165" fmla="*/ 316706 w 328612"/>
                <a:gd name="connsiteY5-166" fmla="*/ 0 h 185738"/>
                <a:gd name="connsiteX6-167" fmla="*/ 328612 w 328612"/>
                <a:gd name="connsiteY6-168" fmla="*/ 76199 h 185738"/>
                <a:gd name="connsiteX7-169" fmla="*/ 297656 w 328612"/>
                <a:gd name="connsiteY7-170" fmla="*/ 59532 h 185738"/>
                <a:gd name="connsiteX8-171" fmla="*/ 202407 w 328612"/>
                <a:gd name="connsiteY8-172" fmla="*/ 114301 h 185738"/>
                <a:gd name="connsiteX9-173" fmla="*/ 109537 w 328612"/>
                <a:gd name="connsiteY9-174" fmla="*/ 135732 h 185738"/>
                <a:gd name="connsiteX10-175" fmla="*/ 0 w 328612"/>
                <a:gd name="connsiteY10-176" fmla="*/ 185738 h 185738"/>
                <a:gd name="connsiteX0-177" fmla="*/ 0 w 328612"/>
                <a:gd name="connsiteY0-178" fmla="*/ 185738 h 185738"/>
                <a:gd name="connsiteX1-179" fmla="*/ 102394 w 328612"/>
                <a:gd name="connsiteY1-180" fmla="*/ 121444 h 185738"/>
                <a:gd name="connsiteX2-181" fmla="*/ 195262 w 328612"/>
                <a:gd name="connsiteY2-182" fmla="*/ 97631 h 185738"/>
                <a:gd name="connsiteX3-183" fmla="*/ 254793 w 328612"/>
                <a:gd name="connsiteY3-184" fmla="*/ 47626 h 185738"/>
                <a:gd name="connsiteX4-185" fmla="*/ 247650 w 328612"/>
                <a:gd name="connsiteY4-186" fmla="*/ 28575 h 185738"/>
                <a:gd name="connsiteX5-187" fmla="*/ 316706 w 328612"/>
                <a:gd name="connsiteY5-188" fmla="*/ 0 h 185738"/>
                <a:gd name="connsiteX6-189" fmla="*/ 328612 w 328612"/>
                <a:gd name="connsiteY6-190" fmla="*/ 76199 h 185738"/>
                <a:gd name="connsiteX7-191" fmla="*/ 297656 w 328612"/>
                <a:gd name="connsiteY7-192" fmla="*/ 59532 h 185738"/>
                <a:gd name="connsiteX8-193" fmla="*/ 202407 w 328612"/>
                <a:gd name="connsiteY8-194" fmla="*/ 114301 h 185738"/>
                <a:gd name="connsiteX9-195" fmla="*/ 109537 w 328612"/>
                <a:gd name="connsiteY9-196" fmla="*/ 135732 h 185738"/>
                <a:gd name="connsiteX10-197" fmla="*/ 0 w 328612"/>
                <a:gd name="connsiteY10-198" fmla="*/ 185738 h 185738"/>
                <a:gd name="connsiteX0-199" fmla="*/ 0 w 328612"/>
                <a:gd name="connsiteY0-200" fmla="*/ 185738 h 185738"/>
                <a:gd name="connsiteX1-201" fmla="*/ 102394 w 328612"/>
                <a:gd name="connsiteY1-202" fmla="*/ 121444 h 185738"/>
                <a:gd name="connsiteX2-203" fmla="*/ 195262 w 328612"/>
                <a:gd name="connsiteY2-204" fmla="*/ 97631 h 185738"/>
                <a:gd name="connsiteX3-205" fmla="*/ 254793 w 328612"/>
                <a:gd name="connsiteY3-206" fmla="*/ 47626 h 185738"/>
                <a:gd name="connsiteX4-207" fmla="*/ 221456 w 328612"/>
                <a:gd name="connsiteY4-208" fmla="*/ 28575 h 185738"/>
                <a:gd name="connsiteX5-209" fmla="*/ 316706 w 328612"/>
                <a:gd name="connsiteY5-210" fmla="*/ 0 h 185738"/>
                <a:gd name="connsiteX6-211" fmla="*/ 328612 w 328612"/>
                <a:gd name="connsiteY6-212" fmla="*/ 76199 h 185738"/>
                <a:gd name="connsiteX7-213" fmla="*/ 297656 w 328612"/>
                <a:gd name="connsiteY7-214" fmla="*/ 59532 h 185738"/>
                <a:gd name="connsiteX8-215" fmla="*/ 202407 w 328612"/>
                <a:gd name="connsiteY8-216" fmla="*/ 114301 h 185738"/>
                <a:gd name="connsiteX9-217" fmla="*/ 109537 w 328612"/>
                <a:gd name="connsiteY9-218" fmla="*/ 135732 h 185738"/>
                <a:gd name="connsiteX10-219" fmla="*/ 0 w 328612"/>
                <a:gd name="connsiteY10-220" fmla="*/ 185738 h 185738"/>
                <a:gd name="connsiteX0-221" fmla="*/ 0 w 328612"/>
                <a:gd name="connsiteY0-222" fmla="*/ 190501 h 190501"/>
                <a:gd name="connsiteX1-223" fmla="*/ 102394 w 328612"/>
                <a:gd name="connsiteY1-224" fmla="*/ 126207 h 190501"/>
                <a:gd name="connsiteX2-225" fmla="*/ 195262 w 328612"/>
                <a:gd name="connsiteY2-226" fmla="*/ 102394 h 190501"/>
                <a:gd name="connsiteX3-227" fmla="*/ 254793 w 328612"/>
                <a:gd name="connsiteY3-228" fmla="*/ 52389 h 190501"/>
                <a:gd name="connsiteX4-229" fmla="*/ 221456 w 328612"/>
                <a:gd name="connsiteY4-230" fmla="*/ 33338 h 190501"/>
                <a:gd name="connsiteX5-231" fmla="*/ 295275 w 328612"/>
                <a:gd name="connsiteY5-232" fmla="*/ 0 h 190501"/>
                <a:gd name="connsiteX6-233" fmla="*/ 328612 w 328612"/>
                <a:gd name="connsiteY6-234" fmla="*/ 80962 h 190501"/>
                <a:gd name="connsiteX7-235" fmla="*/ 297656 w 328612"/>
                <a:gd name="connsiteY7-236" fmla="*/ 64295 h 190501"/>
                <a:gd name="connsiteX8-237" fmla="*/ 202407 w 328612"/>
                <a:gd name="connsiteY8-238" fmla="*/ 119064 h 190501"/>
                <a:gd name="connsiteX9-239" fmla="*/ 109537 w 328612"/>
                <a:gd name="connsiteY9-240" fmla="*/ 140495 h 190501"/>
                <a:gd name="connsiteX10-241" fmla="*/ 0 w 328612"/>
                <a:gd name="connsiteY10-242" fmla="*/ 190501 h 190501"/>
                <a:gd name="connsiteX0-243" fmla="*/ 0 w 328612"/>
                <a:gd name="connsiteY0-244" fmla="*/ 190501 h 190501"/>
                <a:gd name="connsiteX1-245" fmla="*/ 102394 w 328612"/>
                <a:gd name="connsiteY1-246" fmla="*/ 126207 h 190501"/>
                <a:gd name="connsiteX2-247" fmla="*/ 195262 w 328612"/>
                <a:gd name="connsiteY2-248" fmla="*/ 102394 h 190501"/>
                <a:gd name="connsiteX3-249" fmla="*/ 254793 w 328612"/>
                <a:gd name="connsiteY3-250" fmla="*/ 52389 h 190501"/>
                <a:gd name="connsiteX4-251" fmla="*/ 221456 w 328612"/>
                <a:gd name="connsiteY4-252" fmla="*/ 33338 h 190501"/>
                <a:gd name="connsiteX5-253" fmla="*/ 295275 w 328612"/>
                <a:gd name="connsiteY5-254" fmla="*/ 0 h 190501"/>
                <a:gd name="connsiteX6-255" fmla="*/ 328612 w 328612"/>
                <a:gd name="connsiteY6-256" fmla="*/ 80962 h 190501"/>
                <a:gd name="connsiteX7-257" fmla="*/ 280987 w 328612"/>
                <a:gd name="connsiteY7-258" fmla="*/ 57151 h 190501"/>
                <a:gd name="connsiteX8-259" fmla="*/ 202407 w 328612"/>
                <a:gd name="connsiteY8-260" fmla="*/ 119064 h 190501"/>
                <a:gd name="connsiteX9-261" fmla="*/ 109537 w 328612"/>
                <a:gd name="connsiteY9-262" fmla="*/ 140495 h 190501"/>
                <a:gd name="connsiteX10-263" fmla="*/ 0 w 328612"/>
                <a:gd name="connsiteY10-264" fmla="*/ 190501 h 190501"/>
                <a:gd name="connsiteX0-265" fmla="*/ 0 w 311943"/>
                <a:gd name="connsiteY0-266" fmla="*/ 190501 h 190501"/>
                <a:gd name="connsiteX1-267" fmla="*/ 102394 w 311943"/>
                <a:gd name="connsiteY1-268" fmla="*/ 126207 h 190501"/>
                <a:gd name="connsiteX2-269" fmla="*/ 195262 w 311943"/>
                <a:gd name="connsiteY2-270" fmla="*/ 102394 h 190501"/>
                <a:gd name="connsiteX3-271" fmla="*/ 254793 w 311943"/>
                <a:gd name="connsiteY3-272" fmla="*/ 52389 h 190501"/>
                <a:gd name="connsiteX4-273" fmla="*/ 221456 w 311943"/>
                <a:gd name="connsiteY4-274" fmla="*/ 33338 h 190501"/>
                <a:gd name="connsiteX5-275" fmla="*/ 295275 w 311943"/>
                <a:gd name="connsiteY5-276" fmla="*/ 0 h 190501"/>
                <a:gd name="connsiteX6-277" fmla="*/ 311943 w 311943"/>
                <a:gd name="connsiteY6-278" fmla="*/ 66674 h 190501"/>
                <a:gd name="connsiteX7-279" fmla="*/ 280987 w 311943"/>
                <a:gd name="connsiteY7-280" fmla="*/ 57151 h 190501"/>
                <a:gd name="connsiteX8-281" fmla="*/ 202407 w 311943"/>
                <a:gd name="connsiteY8-282" fmla="*/ 119064 h 190501"/>
                <a:gd name="connsiteX9-283" fmla="*/ 109537 w 311943"/>
                <a:gd name="connsiteY9-284" fmla="*/ 140495 h 190501"/>
                <a:gd name="connsiteX10-285" fmla="*/ 0 w 311943"/>
                <a:gd name="connsiteY10-286" fmla="*/ 190501 h 190501"/>
                <a:gd name="connsiteX0-287" fmla="*/ 0 w 311943"/>
                <a:gd name="connsiteY0-288" fmla="*/ 176214 h 176214"/>
                <a:gd name="connsiteX1-289" fmla="*/ 102394 w 311943"/>
                <a:gd name="connsiteY1-290" fmla="*/ 111920 h 176214"/>
                <a:gd name="connsiteX2-291" fmla="*/ 195262 w 311943"/>
                <a:gd name="connsiteY2-292" fmla="*/ 88107 h 176214"/>
                <a:gd name="connsiteX3-293" fmla="*/ 254793 w 311943"/>
                <a:gd name="connsiteY3-294" fmla="*/ 38102 h 176214"/>
                <a:gd name="connsiteX4-295" fmla="*/ 221456 w 311943"/>
                <a:gd name="connsiteY4-296" fmla="*/ 19051 h 176214"/>
                <a:gd name="connsiteX5-297" fmla="*/ 292894 w 311943"/>
                <a:gd name="connsiteY5-298" fmla="*/ 0 h 176214"/>
                <a:gd name="connsiteX6-299" fmla="*/ 311943 w 311943"/>
                <a:gd name="connsiteY6-300" fmla="*/ 52387 h 176214"/>
                <a:gd name="connsiteX7-301" fmla="*/ 280987 w 311943"/>
                <a:gd name="connsiteY7-302" fmla="*/ 42864 h 176214"/>
                <a:gd name="connsiteX8-303" fmla="*/ 202407 w 311943"/>
                <a:gd name="connsiteY8-304" fmla="*/ 104777 h 176214"/>
                <a:gd name="connsiteX9-305" fmla="*/ 109537 w 311943"/>
                <a:gd name="connsiteY9-306" fmla="*/ 126208 h 176214"/>
                <a:gd name="connsiteX10-307" fmla="*/ 0 w 311943"/>
                <a:gd name="connsiteY10-308" fmla="*/ 176214 h 176214"/>
                <a:gd name="connsiteX0-309" fmla="*/ 0 w 311943"/>
                <a:gd name="connsiteY0-310" fmla="*/ 176214 h 176214"/>
                <a:gd name="connsiteX1-311" fmla="*/ 102394 w 311943"/>
                <a:gd name="connsiteY1-312" fmla="*/ 111920 h 176214"/>
                <a:gd name="connsiteX2-313" fmla="*/ 195262 w 311943"/>
                <a:gd name="connsiteY2-314" fmla="*/ 88107 h 176214"/>
                <a:gd name="connsiteX3-315" fmla="*/ 257174 w 311943"/>
                <a:gd name="connsiteY3-316" fmla="*/ 30958 h 176214"/>
                <a:gd name="connsiteX4-317" fmla="*/ 221456 w 311943"/>
                <a:gd name="connsiteY4-318" fmla="*/ 19051 h 176214"/>
                <a:gd name="connsiteX5-319" fmla="*/ 292894 w 311943"/>
                <a:gd name="connsiteY5-320" fmla="*/ 0 h 176214"/>
                <a:gd name="connsiteX6-321" fmla="*/ 311943 w 311943"/>
                <a:gd name="connsiteY6-322" fmla="*/ 52387 h 176214"/>
                <a:gd name="connsiteX7-323" fmla="*/ 280987 w 311943"/>
                <a:gd name="connsiteY7-324" fmla="*/ 42864 h 176214"/>
                <a:gd name="connsiteX8-325" fmla="*/ 202407 w 311943"/>
                <a:gd name="connsiteY8-326" fmla="*/ 104777 h 176214"/>
                <a:gd name="connsiteX9-327" fmla="*/ 109537 w 311943"/>
                <a:gd name="connsiteY9-328" fmla="*/ 126208 h 176214"/>
                <a:gd name="connsiteX10-329" fmla="*/ 0 w 311943"/>
                <a:gd name="connsiteY10-330" fmla="*/ 176214 h 176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11943" h="176214">
                  <a:moveTo>
                    <a:pt x="0" y="176214"/>
                  </a:moveTo>
                  <a:lnTo>
                    <a:pt x="102394" y="111920"/>
                  </a:lnTo>
                  <a:lnTo>
                    <a:pt x="195262" y="88107"/>
                  </a:lnTo>
                  <a:lnTo>
                    <a:pt x="257174" y="30958"/>
                  </a:lnTo>
                  <a:lnTo>
                    <a:pt x="221456" y="19051"/>
                  </a:lnTo>
                  <a:lnTo>
                    <a:pt x="292894" y="0"/>
                  </a:lnTo>
                  <a:lnTo>
                    <a:pt x="311943" y="52387"/>
                  </a:lnTo>
                  <a:lnTo>
                    <a:pt x="280987" y="42864"/>
                  </a:lnTo>
                  <a:lnTo>
                    <a:pt x="202407" y="104777"/>
                  </a:lnTo>
                  <a:lnTo>
                    <a:pt x="109537" y="126208"/>
                  </a:lnTo>
                  <a:lnTo>
                    <a:pt x="0" y="17621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9" name="矩形 18"/>
            <p:cNvSpPr/>
            <p:nvPr/>
          </p:nvSpPr>
          <p:spPr>
            <a:xfrm rot="5400000">
              <a:off x="7306384" y="2317210"/>
              <a:ext cx="23331" cy="4500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20" name="组合 19"/>
          <p:cNvGrpSpPr/>
          <p:nvPr/>
        </p:nvGrpSpPr>
        <p:grpSpPr>
          <a:xfrm>
            <a:off x="1573734" y="1743232"/>
            <a:ext cx="469499" cy="660501"/>
            <a:chOff x="985407" y="-380579"/>
            <a:chExt cx="1269922" cy="1786001"/>
          </a:xfrm>
        </p:grpSpPr>
        <p:sp>
          <p:nvSpPr>
            <p:cNvPr id="21" name="矩形 20"/>
            <p:cNvSpPr/>
            <p:nvPr/>
          </p:nvSpPr>
          <p:spPr>
            <a:xfrm rot="19206286">
              <a:off x="1124633" y="496942"/>
              <a:ext cx="207067" cy="201385"/>
            </a:xfrm>
            <a:prstGeom prst="rect">
              <a:avLst/>
            </a:prstGeom>
            <a:solidFill>
              <a:schemeClr val="tx1">
                <a:lumMod val="65000"/>
                <a:lumOff val="35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2" name="矩形 118"/>
            <p:cNvSpPr/>
            <p:nvPr/>
          </p:nvSpPr>
          <p:spPr>
            <a:xfrm rot="18762049">
              <a:off x="332972" y="511393"/>
              <a:ext cx="1546464" cy="241594"/>
            </a:xfrm>
            <a:custGeom>
              <a:avLst/>
              <a:gdLst>
                <a:gd name="connsiteX0" fmla="*/ 0 w 207067"/>
                <a:gd name="connsiteY0" fmla="*/ 0 h 201385"/>
                <a:gd name="connsiteX1" fmla="*/ 207067 w 207067"/>
                <a:gd name="connsiteY1" fmla="*/ 0 h 201385"/>
                <a:gd name="connsiteX2" fmla="*/ 207067 w 207067"/>
                <a:gd name="connsiteY2" fmla="*/ 201385 h 201385"/>
                <a:gd name="connsiteX3" fmla="*/ 0 w 207067"/>
                <a:gd name="connsiteY3" fmla="*/ 201385 h 201385"/>
                <a:gd name="connsiteX4" fmla="*/ 0 w 207067"/>
                <a:gd name="connsiteY4" fmla="*/ 0 h 201385"/>
                <a:gd name="connsiteX0-1" fmla="*/ 0 w 207067"/>
                <a:gd name="connsiteY0-2" fmla="*/ 0 h 201385"/>
                <a:gd name="connsiteX1-3" fmla="*/ 207067 w 207067"/>
                <a:gd name="connsiteY1-4" fmla="*/ 201385 h 201385"/>
                <a:gd name="connsiteX2-5" fmla="*/ 0 w 207067"/>
                <a:gd name="connsiteY2-6" fmla="*/ 201385 h 201385"/>
                <a:gd name="connsiteX3-7" fmla="*/ 0 w 207067"/>
                <a:gd name="connsiteY3-8" fmla="*/ 0 h 201385"/>
                <a:gd name="connsiteX0-9" fmla="*/ 0 w 328536"/>
                <a:gd name="connsiteY0-10" fmla="*/ 0 h 201385"/>
                <a:gd name="connsiteX1-11" fmla="*/ 328536 w 328536"/>
                <a:gd name="connsiteY1-12" fmla="*/ 122913 h 201385"/>
                <a:gd name="connsiteX2-13" fmla="*/ 0 w 328536"/>
                <a:gd name="connsiteY2-14" fmla="*/ 201385 h 201385"/>
                <a:gd name="connsiteX3-15" fmla="*/ 0 w 328536"/>
                <a:gd name="connsiteY3-16" fmla="*/ 0 h 201385"/>
                <a:gd name="connsiteX0-17" fmla="*/ 0 w 1410707"/>
                <a:gd name="connsiteY0-18" fmla="*/ 0 h 239244"/>
                <a:gd name="connsiteX1-19" fmla="*/ 1410707 w 1410707"/>
                <a:gd name="connsiteY1-20" fmla="*/ 239244 h 239244"/>
                <a:gd name="connsiteX2-21" fmla="*/ 0 w 1410707"/>
                <a:gd name="connsiteY2-22" fmla="*/ 201385 h 239244"/>
                <a:gd name="connsiteX3-23" fmla="*/ 0 w 1410707"/>
                <a:gd name="connsiteY3-24" fmla="*/ 0 h 239244"/>
                <a:gd name="connsiteX0-25" fmla="*/ 71424 w 1482131"/>
                <a:gd name="connsiteY0-26" fmla="*/ 0 h 239244"/>
                <a:gd name="connsiteX1-27" fmla="*/ 1482131 w 1482131"/>
                <a:gd name="connsiteY1-28" fmla="*/ 239244 h 239244"/>
                <a:gd name="connsiteX2-29" fmla="*/ 71424 w 1482131"/>
                <a:gd name="connsiteY2-30" fmla="*/ 201385 h 239244"/>
                <a:gd name="connsiteX3-31" fmla="*/ 71424 w 1482131"/>
                <a:gd name="connsiteY3-32" fmla="*/ 0 h 239244"/>
                <a:gd name="connsiteX0-33" fmla="*/ 120956 w 1531663"/>
                <a:gd name="connsiteY0-34" fmla="*/ 0 h 239244"/>
                <a:gd name="connsiteX1-35" fmla="*/ 1531663 w 1531663"/>
                <a:gd name="connsiteY1-36" fmla="*/ 239244 h 239244"/>
                <a:gd name="connsiteX2-37" fmla="*/ 120956 w 1531663"/>
                <a:gd name="connsiteY2-38" fmla="*/ 201385 h 239244"/>
                <a:gd name="connsiteX3-39" fmla="*/ 120956 w 1531663"/>
                <a:gd name="connsiteY3-40" fmla="*/ 0 h 239244"/>
                <a:gd name="connsiteX0-41" fmla="*/ 111825 w 1522532"/>
                <a:gd name="connsiteY0-42" fmla="*/ 0 h 239244"/>
                <a:gd name="connsiteX1-43" fmla="*/ 1522532 w 1522532"/>
                <a:gd name="connsiteY1-44" fmla="*/ 239244 h 239244"/>
                <a:gd name="connsiteX2-45" fmla="*/ 111825 w 1522532"/>
                <a:gd name="connsiteY2-46" fmla="*/ 201385 h 239244"/>
                <a:gd name="connsiteX3-47" fmla="*/ 111825 w 1522532"/>
                <a:gd name="connsiteY3-48" fmla="*/ 0 h 239244"/>
                <a:gd name="connsiteX0-49" fmla="*/ 113938 w 1524645"/>
                <a:gd name="connsiteY0-50" fmla="*/ 2068 h 241312"/>
                <a:gd name="connsiteX1-51" fmla="*/ 1524645 w 1524645"/>
                <a:gd name="connsiteY1-52" fmla="*/ 241312 h 241312"/>
                <a:gd name="connsiteX2-53" fmla="*/ 113938 w 1524645"/>
                <a:gd name="connsiteY2-54" fmla="*/ 203453 h 241312"/>
                <a:gd name="connsiteX3-55" fmla="*/ 113938 w 1524645"/>
                <a:gd name="connsiteY3-56" fmla="*/ 2068 h 241312"/>
                <a:gd name="connsiteX0-57" fmla="*/ 135757 w 1546464"/>
                <a:gd name="connsiteY0-58" fmla="*/ 2350 h 241594"/>
                <a:gd name="connsiteX1-59" fmla="*/ 1546464 w 1546464"/>
                <a:gd name="connsiteY1-60" fmla="*/ 241594 h 241594"/>
                <a:gd name="connsiteX2-61" fmla="*/ 135757 w 1546464"/>
                <a:gd name="connsiteY2-62" fmla="*/ 203735 h 241594"/>
                <a:gd name="connsiteX3-63" fmla="*/ 135757 w 1546464"/>
                <a:gd name="connsiteY3-64" fmla="*/ 2350 h 241594"/>
              </a:gdLst>
              <a:ahLst/>
              <a:cxnLst>
                <a:cxn ang="0">
                  <a:pos x="connsiteX0-1" y="connsiteY0-2"/>
                </a:cxn>
                <a:cxn ang="0">
                  <a:pos x="connsiteX1-3" y="connsiteY1-4"/>
                </a:cxn>
                <a:cxn ang="0">
                  <a:pos x="connsiteX2-5" y="connsiteY2-6"/>
                </a:cxn>
                <a:cxn ang="0">
                  <a:pos x="connsiteX3-7" y="connsiteY3-8"/>
                </a:cxn>
              </a:cxnLst>
              <a:rect l="l" t="t" r="r" b="b"/>
              <a:pathLst>
                <a:path w="1546464" h="241594">
                  <a:moveTo>
                    <a:pt x="135757" y="2350"/>
                  </a:moveTo>
                  <a:lnTo>
                    <a:pt x="1546464" y="241594"/>
                  </a:lnTo>
                  <a:lnTo>
                    <a:pt x="135757" y="203735"/>
                  </a:lnTo>
                  <a:cubicBezTo>
                    <a:pt x="-58519" y="175938"/>
                    <a:pt x="-31482" y="-23775"/>
                    <a:pt x="135757" y="2350"/>
                  </a:cubicBezTo>
                  <a:close/>
                </a:path>
              </a:pathLst>
            </a:custGeom>
            <a:solidFill>
              <a:schemeClr val="tx1">
                <a:lumMod val="65000"/>
                <a:lumOff val="35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3" name="椭圆 22"/>
            <p:cNvSpPr/>
            <p:nvPr/>
          </p:nvSpPr>
          <p:spPr>
            <a:xfrm>
              <a:off x="1103202" y="-380579"/>
              <a:ext cx="1152127" cy="1152130"/>
            </a:xfrm>
            <a:prstGeom prst="ellipse">
              <a:avLst/>
            </a:prstGeom>
            <a:solidFill>
              <a:schemeClr val="bg1">
                <a:lumMod val="9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24" name="任意多边形 23"/>
          <p:cNvSpPr/>
          <p:nvPr/>
        </p:nvSpPr>
        <p:spPr>
          <a:xfrm>
            <a:off x="2109391" y="1564432"/>
            <a:ext cx="1265964" cy="119199"/>
          </a:xfrm>
          <a:custGeom>
            <a:avLst/>
            <a:gdLst>
              <a:gd name="connsiteX0" fmla="*/ 0 w 697706"/>
              <a:gd name="connsiteY0" fmla="*/ 269081 h 269081"/>
              <a:gd name="connsiteX1" fmla="*/ 316706 w 697706"/>
              <a:gd name="connsiteY1" fmla="*/ 0 h 269081"/>
              <a:gd name="connsiteX2" fmla="*/ 697706 w 697706"/>
              <a:gd name="connsiteY2" fmla="*/ 250031 h 269081"/>
              <a:gd name="connsiteX0-1" fmla="*/ 0 w 697706"/>
              <a:gd name="connsiteY0-2" fmla="*/ 238125 h 238125"/>
              <a:gd name="connsiteX1-3" fmla="*/ 352425 w 697706"/>
              <a:gd name="connsiteY1-4" fmla="*/ 0 h 238125"/>
              <a:gd name="connsiteX2-5" fmla="*/ 697706 w 697706"/>
              <a:gd name="connsiteY2-6" fmla="*/ 219075 h 238125"/>
              <a:gd name="connsiteX0-7" fmla="*/ 0 w 697706"/>
              <a:gd name="connsiteY0-8" fmla="*/ 240955 h 240955"/>
              <a:gd name="connsiteX1-9" fmla="*/ 352425 w 697706"/>
              <a:gd name="connsiteY1-10" fmla="*/ 2830 h 240955"/>
              <a:gd name="connsiteX2-11" fmla="*/ 697706 w 697706"/>
              <a:gd name="connsiteY2-12" fmla="*/ 221905 h 240955"/>
              <a:gd name="connsiteX0-13" fmla="*/ 0 w 697706"/>
              <a:gd name="connsiteY0-14" fmla="*/ 240955 h 240955"/>
              <a:gd name="connsiteX1-15" fmla="*/ 352425 w 697706"/>
              <a:gd name="connsiteY1-16" fmla="*/ 2830 h 240955"/>
              <a:gd name="connsiteX2-17" fmla="*/ 697706 w 697706"/>
              <a:gd name="connsiteY2-18" fmla="*/ 221905 h 240955"/>
              <a:gd name="connsiteX0-19" fmla="*/ 0 w 697706"/>
              <a:gd name="connsiteY0-20" fmla="*/ 105005 h 105005"/>
              <a:gd name="connsiteX1-21" fmla="*/ 347662 w 697706"/>
              <a:gd name="connsiteY1-22" fmla="*/ 9755 h 105005"/>
              <a:gd name="connsiteX2-23" fmla="*/ 697706 w 697706"/>
              <a:gd name="connsiteY2-24" fmla="*/ 85955 h 105005"/>
              <a:gd name="connsiteX0-25" fmla="*/ 0 w 697706"/>
              <a:gd name="connsiteY0-26" fmla="*/ 97438 h 97438"/>
              <a:gd name="connsiteX1-27" fmla="*/ 347662 w 697706"/>
              <a:gd name="connsiteY1-28" fmla="*/ 2188 h 97438"/>
              <a:gd name="connsiteX2-29" fmla="*/ 697706 w 697706"/>
              <a:gd name="connsiteY2-30" fmla="*/ 78388 h 97438"/>
              <a:gd name="connsiteX0-31" fmla="*/ 0 w 697706"/>
              <a:gd name="connsiteY0-32" fmla="*/ 97438 h 97438"/>
              <a:gd name="connsiteX1-33" fmla="*/ 347662 w 697706"/>
              <a:gd name="connsiteY1-34" fmla="*/ 2188 h 97438"/>
              <a:gd name="connsiteX2-35" fmla="*/ 697706 w 697706"/>
              <a:gd name="connsiteY2-36" fmla="*/ 78388 h 97438"/>
              <a:gd name="connsiteX0-37" fmla="*/ 0 w 697706"/>
              <a:gd name="connsiteY0-38" fmla="*/ 115305 h 115305"/>
              <a:gd name="connsiteX1-39" fmla="*/ 347662 w 697706"/>
              <a:gd name="connsiteY1-40" fmla="*/ 20055 h 115305"/>
              <a:gd name="connsiteX2-41" fmla="*/ 697706 w 697706"/>
              <a:gd name="connsiteY2-42" fmla="*/ 96255 h 115305"/>
              <a:gd name="connsiteX0-43" fmla="*/ 0 w 697706"/>
              <a:gd name="connsiteY0-44" fmla="*/ 95347 h 95347"/>
              <a:gd name="connsiteX1-45" fmla="*/ 347662 w 697706"/>
              <a:gd name="connsiteY1-46" fmla="*/ 97 h 95347"/>
              <a:gd name="connsiteX2-47" fmla="*/ 697706 w 697706"/>
              <a:gd name="connsiteY2-48" fmla="*/ 76297 h 95347"/>
              <a:gd name="connsiteX0-49" fmla="*/ 0 w 697706"/>
              <a:gd name="connsiteY0-50" fmla="*/ 95347 h 95347"/>
              <a:gd name="connsiteX1-51" fmla="*/ 347662 w 697706"/>
              <a:gd name="connsiteY1-52" fmla="*/ 97 h 95347"/>
              <a:gd name="connsiteX2-53" fmla="*/ 697706 w 697706"/>
              <a:gd name="connsiteY2-54" fmla="*/ 76297 h 95347"/>
              <a:gd name="connsiteX0-55" fmla="*/ 0 w 697706"/>
              <a:gd name="connsiteY0-56" fmla="*/ 95297 h 95297"/>
              <a:gd name="connsiteX1-57" fmla="*/ 347662 w 697706"/>
              <a:gd name="connsiteY1-58" fmla="*/ 47 h 95297"/>
              <a:gd name="connsiteX2-59" fmla="*/ 697706 w 697706"/>
              <a:gd name="connsiteY2-60" fmla="*/ 76247 h 95297"/>
            </a:gdLst>
            <a:ahLst/>
            <a:cxnLst>
              <a:cxn ang="0">
                <a:pos x="connsiteX0-1" y="connsiteY0-2"/>
              </a:cxn>
              <a:cxn ang="0">
                <a:pos x="connsiteX1-3" y="connsiteY1-4"/>
              </a:cxn>
              <a:cxn ang="0">
                <a:pos x="connsiteX2-5" y="connsiteY2-6"/>
              </a:cxn>
            </a:cxnLst>
            <a:rect l="l" t="t" r="r" b="b"/>
            <a:pathLst>
              <a:path w="697706" h="95297">
                <a:moveTo>
                  <a:pt x="0" y="95297"/>
                </a:moveTo>
                <a:cubicBezTo>
                  <a:pt x="122237" y="37353"/>
                  <a:pt x="270667" y="-1541"/>
                  <a:pt x="347662" y="47"/>
                </a:cubicBezTo>
                <a:cubicBezTo>
                  <a:pt x="424657" y="1635"/>
                  <a:pt x="549275" y="15128"/>
                  <a:pt x="697706" y="76247"/>
                </a:cubicBezTo>
              </a:path>
            </a:pathLst>
          </a:custGeom>
          <a:ln>
            <a:solidFill>
              <a:schemeClr val="bg1">
                <a:lumMod val="65000"/>
              </a:schemeClr>
            </a:solidFill>
            <a:prstDash val="sysDash"/>
            <a:headEnd type="stealth" w="sm" len="med"/>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cs typeface="+mn-ea"/>
              <a:sym typeface="+mn-lt"/>
            </a:endParaRPr>
          </a:p>
        </p:txBody>
      </p:sp>
      <p:sp>
        <p:nvSpPr>
          <p:cNvPr id="25" name="任意多边形 24"/>
          <p:cNvSpPr/>
          <p:nvPr/>
        </p:nvSpPr>
        <p:spPr>
          <a:xfrm>
            <a:off x="6824836" y="1706255"/>
            <a:ext cx="417026" cy="442504"/>
          </a:xfrm>
          <a:custGeom>
            <a:avLst/>
            <a:gdLst>
              <a:gd name="connsiteX0" fmla="*/ 61912 w 1524000"/>
              <a:gd name="connsiteY0" fmla="*/ 938212 h 2100262"/>
              <a:gd name="connsiteX1" fmla="*/ 781050 w 1524000"/>
              <a:gd name="connsiteY1" fmla="*/ 0 h 2100262"/>
              <a:gd name="connsiteX2" fmla="*/ 1009650 w 1524000"/>
              <a:gd name="connsiteY2" fmla="*/ 685800 h 2100262"/>
              <a:gd name="connsiteX3" fmla="*/ 1524000 w 1524000"/>
              <a:gd name="connsiteY3" fmla="*/ 1171575 h 2100262"/>
              <a:gd name="connsiteX4" fmla="*/ 1462087 w 1524000"/>
              <a:gd name="connsiteY4" fmla="*/ 1452562 h 2100262"/>
              <a:gd name="connsiteX5" fmla="*/ 1395412 w 1524000"/>
              <a:gd name="connsiteY5" fmla="*/ 1757362 h 2100262"/>
              <a:gd name="connsiteX6" fmla="*/ 1228725 w 1524000"/>
              <a:gd name="connsiteY6" fmla="*/ 2100262 h 2100262"/>
              <a:gd name="connsiteX7" fmla="*/ 0 w 1524000"/>
              <a:gd name="connsiteY7" fmla="*/ 1895475 h 2100262"/>
              <a:gd name="connsiteX8" fmla="*/ 61912 w 1524000"/>
              <a:gd name="connsiteY8" fmla="*/ 938212 h 2100262"/>
              <a:gd name="connsiteX0-1" fmla="*/ 14287 w 1524000"/>
              <a:gd name="connsiteY0-2" fmla="*/ 942974 h 2100262"/>
              <a:gd name="connsiteX1-3" fmla="*/ 781050 w 1524000"/>
              <a:gd name="connsiteY1-4" fmla="*/ 0 h 2100262"/>
              <a:gd name="connsiteX2-5" fmla="*/ 1009650 w 1524000"/>
              <a:gd name="connsiteY2-6" fmla="*/ 685800 h 2100262"/>
              <a:gd name="connsiteX3-7" fmla="*/ 1524000 w 1524000"/>
              <a:gd name="connsiteY3-8" fmla="*/ 1171575 h 2100262"/>
              <a:gd name="connsiteX4-9" fmla="*/ 1462087 w 1524000"/>
              <a:gd name="connsiteY4-10" fmla="*/ 1452562 h 2100262"/>
              <a:gd name="connsiteX5-11" fmla="*/ 1395412 w 1524000"/>
              <a:gd name="connsiteY5-12" fmla="*/ 1757362 h 2100262"/>
              <a:gd name="connsiteX6-13" fmla="*/ 1228725 w 1524000"/>
              <a:gd name="connsiteY6-14" fmla="*/ 2100262 h 2100262"/>
              <a:gd name="connsiteX7-15" fmla="*/ 0 w 1524000"/>
              <a:gd name="connsiteY7-16" fmla="*/ 1895475 h 2100262"/>
              <a:gd name="connsiteX8-17" fmla="*/ 14287 w 1524000"/>
              <a:gd name="connsiteY8-18" fmla="*/ 942974 h 2100262"/>
              <a:gd name="connsiteX0-19" fmla="*/ 14287 w 1524000"/>
              <a:gd name="connsiteY0-20" fmla="*/ 942974 h 2100262"/>
              <a:gd name="connsiteX1-21" fmla="*/ 781050 w 1524000"/>
              <a:gd name="connsiteY1-22" fmla="*/ 0 h 2100262"/>
              <a:gd name="connsiteX2-23" fmla="*/ 1009650 w 1524000"/>
              <a:gd name="connsiteY2-24" fmla="*/ 685800 h 2100262"/>
              <a:gd name="connsiteX3-25" fmla="*/ 1524000 w 1524000"/>
              <a:gd name="connsiteY3-26" fmla="*/ 1171575 h 2100262"/>
              <a:gd name="connsiteX4-27" fmla="*/ 1462087 w 1524000"/>
              <a:gd name="connsiteY4-28" fmla="*/ 1452562 h 2100262"/>
              <a:gd name="connsiteX5-29" fmla="*/ 1395412 w 1524000"/>
              <a:gd name="connsiteY5-30" fmla="*/ 1757362 h 2100262"/>
              <a:gd name="connsiteX6-31" fmla="*/ 1228725 w 1524000"/>
              <a:gd name="connsiteY6-32" fmla="*/ 2100262 h 2100262"/>
              <a:gd name="connsiteX7-33" fmla="*/ 0 w 1524000"/>
              <a:gd name="connsiteY7-34" fmla="*/ 1895475 h 2100262"/>
              <a:gd name="connsiteX8-35" fmla="*/ 14287 w 1524000"/>
              <a:gd name="connsiteY8-36" fmla="*/ 942974 h 2100262"/>
              <a:gd name="connsiteX0-37" fmla="*/ 14287 w 1524000"/>
              <a:gd name="connsiteY0-38" fmla="*/ 942974 h 2100262"/>
              <a:gd name="connsiteX1-39" fmla="*/ 781050 w 1524000"/>
              <a:gd name="connsiteY1-40" fmla="*/ 0 h 2100262"/>
              <a:gd name="connsiteX2-41" fmla="*/ 1009650 w 1524000"/>
              <a:gd name="connsiteY2-42" fmla="*/ 685800 h 2100262"/>
              <a:gd name="connsiteX3-43" fmla="*/ 1524000 w 1524000"/>
              <a:gd name="connsiteY3-44" fmla="*/ 1171575 h 2100262"/>
              <a:gd name="connsiteX4-45" fmla="*/ 1462087 w 1524000"/>
              <a:gd name="connsiteY4-46" fmla="*/ 1452562 h 2100262"/>
              <a:gd name="connsiteX5-47" fmla="*/ 1395412 w 1524000"/>
              <a:gd name="connsiteY5-48" fmla="*/ 1757362 h 2100262"/>
              <a:gd name="connsiteX6-49" fmla="*/ 1228725 w 1524000"/>
              <a:gd name="connsiteY6-50" fmla="*/ 2100262 h 2100262"/>
              <a:gd name="connsiteX7-51" fmla="*/ 0 w 1524000"/>
              <a:gd name="connsiteY7-52" fmla="*/ 1895475 h 2100262"/>
              <a:gd name="connsiteX8-53" fmla="*/ 14287 w 1524000"/>
              <a:gd name="connsiteY8-54" fmla="*/ 942974 h 2100262"/>
              <a:gd name="connsiteX0-55" fmla="*/ 14287 w 1524000"/>
              <a:gd name="connsiteY0-56" fmla="*/ 942974 h 2100262"/>
              <a:gd name="connsiteX1-57" fmla="*/ 781050 w 1524000"/>
              <a:gd name="connsiteY1-58" fmla="*/ 0 h 2100262"/>
              <a:gd name="connsiteX2-59" fmla="*/ 1009650 w 1524000"/>
              <a:gd name="connsiteY2-60" fmla="*/ 685800 h 2100262"/>
              <a:gd name="connsiteX3-61" fmla="*/ 1524000 w 1524000"/>
              <a:gd name="connsiteY3-62" fmla="*/ 1171575 h 2100262"/>
              <a:gd name="connsiteX4-63" fmla="*/ 1462087 w 1524000"/>
              <a:gd name="connsiteY4-64" fmla="*/ 1452562 h 2100262"/>
              <a:gd name="connsiteX5-65" fmla="*/ 1395412 w 1524000"/>
              <a:gd name="connsiteY5-66" fmla="*/ 1757362 h 2100262"/>
              <a:gd name="connsiteX6-67" fmla="*/ 1228725 w 1524000"/>
              <a:gd name="connsiteY6-68" fmla="*/ 2100262 h 2100262"/>
              <a:gd name="connsiteX7-69" fmla="*/ 0 w 1524000"/>
              <a:gd name="connsiteY7-70" fmla="*/ 1895475 h 2100262"/>
              <a:gd name="connsiteX8-71" fmla="*/ 14287 w 1524000"/>
              <a:gd name="connsiteY8-72" fmla="*/ 942974 h 2100262"/>
              <a:gd name="connsiteX0-73" fmla="*/ 14287 w 1524000"/>
              <a:gd name="connsiteY0-74" fmla="*/ 942974 h 2100262"/>
              <a:gd name="connsiteX1-75" fmla="*/ 781050 w 1524000"/>
              <a:gd name="connsiteY1-76" fmla="*/ 0 h 2100262"/>
              <a:gd name="connsiteX2-77" fmla="*/ 1009650 w 1524000"/>
              <a:gd name="connsiteY2-78" fmla="*/ 685800 h 2100262"/>
              <a:gd name="connsiteX3-79" fmla="*/ 1524000 w 1524000"/>
              <a:gd name="connsiteY3-80" fmla="*/ 1171575 h 2100262"/>
              <a:gd name="connsiteX4-81" fmla="*/ 1462087 w 1524000"/>
              <a:gd name="connsiteY4-82" fmla="*/ 1452562 h 2100262"/>
              <a:gd name="connsiteX5-83" fmla="*/ 1395412 w 1524000"/>
              <a:gd name="connsiteY5-84" fmla="*/ 1757362 h 2100262"/>
              <a:gd name="connsiteX6-85" fmla="*/ 1228725 w 1524000"/>
              <a:gd name="connsiteY6-86" fmla="*/ 2100262 h 2100262"/>
              <a:gd name="connsiteX7-87" fmla="*/ 0 w 1524000"/>
              <a:gd name="connsiteY7-88" fmla="*/ 1895475 h 2100262"/>
              <a:gd name="connsiteX8-89" fmla="*/ 14287 w 1524000"/>
              <a:gd name="connsiteY8-90" fmla="*/ 942974 h 2100262"/>
              <a:gd name="connsiteX0-91" fmla="*/ 14287 w 1524000"/>
              <a:gd name="connsiteY0-92" fmla="*/ 942974 h 2100262"/>
              <a:gd name="connsiteX1-93" fmla="*/ 781050 w 1524000"/>
              <a:gd name="connsiteY1-94" fmla="*/ 0 h 2100262"/>
              <a:gd name="connsiteX2-95" fmla="*/ 1009650 w 1524000"/>
              <a:gd name="connsiteY2-96" fmla="*/ 685800 h 2100262"/>
              <a:gd name="connsiteX3-97" fmla="*/ 1524000 w 1524000"/>
              <a:gd name="connsiteY3-98" fmla="*/ 1171575 h 2100262"/>
              <a:gd name="connsiteX4-99" fmla="*/ 1462087 w 1524000"/>
              <a:gd name="connsiteY4-100" fmla="*/ 1452562 h 2100262"/>
              <a:gd name="connsiteX5-101" fmla="*/ 1395412 w 1524000"/>
              <a:gd name="connsiteY5-102" fmla="*/ 1757362 h 2100262"/>
              <a:gd name="connsiteX6-103" fmla="*/ 1228725 w 1524000"/>
              <a:gd name="connsiteY6-104" fmla="*/ 2100262 h 2100262"/>
              <a:gd name="connsiteX7-105" fmla="*/ 0 w 1524000"/>
              <a:gd name="connsiteY7-106" fmla="*/ 1895475 h 2100262"/>
              <a:gd name="connsiteX8-107" fmla="*/ 14287 w 1524000"/>
              <a:gd name="connsiteY8-108" fmla="*/ 942974 h 2100262"/>
              <a:gd name="connsiteX0-109" fmla="*/ 14287 w 1524000"/>
              <a:gd name="connsiteY0-110" fmla="*/ 942974 h 2100262"/>
              <a:gd name="connsiteX1-111" fmla="*/ 781050 w 1524000"/>
              <a:gd name="connsiteY1-112" fmla="*/ 0 h 2100262"/>
              <a:gd name="connsiteX2-113" fmla="*/ 1009650 w 1524000"/>
              <a:gd name="connsiteY2-114" fmla="*/ 685800 h 2100262"/>
              <a:gd name="connsiteX3-115" fmla="*/ 1524000 w 1524000"/>
              <a:gd name="connsiteY3-116" fmla="*/ 1171575 h 2100262"/>
              <a:gd name="connsiteX4-117" fmla="*/ 1462087 w 1524000"/>
              <a:gd name="connsiteY4-118" fmla="*/ 1452562 h 2100262"/>
              <a:gd name="connsiteX5-119" fmla="*/ 1395412 w 1524000"/>
              <a:gd name="connsiteY5-120" fmla="*/ 1757362 h 2100262"/>
              <a:gd name="connsiteX6-121" fmla="*/ 1228725 w 1524000"/>
              <a:gd name="connsiteY6-122" fmla="*/ 2100262 h 2100262"/>
              <a:gd name="connsiteX7-123" fmla="*/ 0 w 1524000"/>
              <a:gd name="connsiteY7-124" fmla="*/ 1895475 h 2100262"/>
              <a:gd name="connsiteX8-125" fmla="*/ 14287 w 1524000"/>
              <a:gd name="connsiteY8-126" fmla="*/ 942974 h 2100262"/>
              <a:gd name="connsiteX0-127" fmla="*/ 14287 w 1524000"/>
              <a:gd name="connsiteY0-128" fmla="*/ 942974 h 2100262"/>
              <a:gd name="connsiteX1-129" fmla="*/ 781050 w 1524000"/>
              <a:gd name="connsiteY1-130" fmla="*/ 0 h 2100262"/>
              <a:gd name="connsiteX2-131" fmla="*/ 1062038 w 1524000"/>
              <a:gd name="connsiteY2-132" fmla="*/ 681038 h 2100262"/>
              <a:gd name="connsiteX3-133" fmla="*/ 1524000 w 1524000"/>
              <a:gd name="connsiteY3-134" fmla="*/ 1171575 h 2100262"/>
              <a:gd name="connsiteX4-135" fmla="*/ 1462087 w 1524000"/>
              <a:gd name="connsiteY4-136" fmla="*/ 1452562 h 2100262"/>
              <a:gd name="connsiteX5-137" fmla="*/ 1395412 w 1524000"/>
              <a:gd name="connsiteY5-138" fmla="*/ 1757362 h 2100262"/>
              <a:gd name="connsiteX6-139" fmla="*/ 1228725 w 1524000"/>
              <a:gd name="connsiteY6-140" fmla="*/ 2100262 h 2100262"/>
              <a:gd name="connsiteX7-141" fmla="*/ 0 w 1524000"/>
              <a:gd name="connsiteY7-142" fmla="*/ 1895475 h 2100262"/>
              <a:gd name="connsiteX8-143" fmla="*/ 14287 w 1524000"/>
              <a:gd name="connsiteY8-144" fmla="*/ 942974 h 2100262"/>
              <a:gd name="connsiteX0-145" fmla="*/ 14287 w 1566247"/>
              <a:gd name="connsiteY0-146" fmla="*/ 942974 h 2100262"/>
              <a:gd name="connsiteX1-147" fmla="*/ 781050 w 1566247"/>
              <a:gd name="connsiteY1-148" fmla="*/ 0 h 2100262"/>
              <a:gd name="connsiteX2-149" fmla="*/ 1062038 w 1566247"/>
              <a:gd name="connsiteY2-150" fmla="*/ 681038 h 2100262"/>
              <a:gd name="connsiteX3-151" fmla="*/ 1524000 w 1566247"/>
              <a:gd name="connsiteY3-152" fmla="*/ 1171575 h 2100262"/>
              <a:gd name="connsiteX4-153" fmla="*/ 1462087 w 1566247"/>
              <a:gd name="connsiteY4-154" fmla="*/ 1452562 h 2100262"/>
              <a:gd name="connsiteX5-155" fmla="*/ 1395412 w 1566247"/>
              <a:gd name="connsiteY5-156" fmla="*/ 1757362 h 2100262"/>
              <a:gd name="connsiteX6-157" fmla="*/ 1228725 w 1566247"/>
              <a:gd name="connsiteY6-158" fmla="*/ 2100262 h 2100262"/>
              <a:gd name="connsiteX7-159" fmla="*/ 0 w 1566247"/>
              <a:gd name="connsiteY7-160" fmla="*/ 1895475 h 2100262"/>
              <a:gd name="connsiteX8-161" fmla="*/ 14287 w 1566247"/>
              <a:gd name="connsiteY8-162" fmla="*/ 942974 h 2100262"/>
              <a:gd name="connsiteX0-163" fmla="*/ 14287 w 1567144"/>
              <a:gd name="connsiteY0-164" fmla="*/ 942974 h 2100262"/>
              <a:gd name="connsiteX1-165" fmla="*/ 781050 w 1567144"/>
              <a:gd name="connsiteY1-166" fmla="*/ 0 h 2100262"/>
              <a:gd name="connsiteX2-167" fmla="*/ 1062038 w 1567144"/>
              <a:gd name="connsiteY2-168" fmla="*/ 681038 h 2100262"/>
              <a:gd name="connsiteX3-169" fmla="*/ 1524000 w 1567144"/>
              <a:gd name="connsiteY3-170" fmla="*/ 1171575 h 2100262"/>
              <a:gd name="connsiteX4-171" fmla="*/ 1462087 w 1567144"/>
              <a:gd name="connsiteY4-172" fmla="*/ 1452562 h 2100262"/>
              <a:gd name="connsiteX5-173" fmla="*/ 1395412 w 1567144"/>
              <a:gd name="connsiteY5-174" fmla="*/ 1757362 h 2100262"/>
              <a:gd name="connsiteX6-175" fmla="*/ 1228725 w 1567144"/>
              <a:gd name="connsiteY6-176" fmla="*/ 2100262 h 2100262"/>
              <a:gd name="connsiteX7-177" fmla="*/ 0 w 1567144"/>
              <a:gd name="connsiteY7-178" fmla="*/ 1895475 h 2100262"/>
              <a:gd name="connsiteX8-179" fmla="*/ 14287 w 1567144"/>
              <a:gd name="connsiteY8-180" fmla="*/ 942974 h 2100262"/>
              <a:gd name="connsiteX0-181" fmla="*/ 14287 w 1545013"/>
              <a:gd name="connsiteY0-182" fmla="*/ 942974 h 2100262"/>
              <a:gd name="connsiteX1-183" fmla="*/ 781050 w 1545013"/>
              <a:gd name="connsiteY1-184" fmla="*/ 0 h 2100262"/>
              <a:gd name="connsiteX2-185" fmla="*/ 1062038 w 1545013"/>
              <a:gd name="connsiteY2-186" fmla="*/ 681038 h 2100262"/>
              <a:gd name="connsiteX3-187" fmla="*/ 1500187 w 1545013"/>
              <a:gd name="connsiteY3-188" fmla="*/ 1171575 h 2100262"/>
              <a:gd name="connsiteX4-189" fmla="*/ 1462087 w 1545013"/>
              <a:gd name="connsiteY4-190" fmla="*/ 1452562 h 2100262"/>
              <a:gd name="connsiteX5-191" fmla="*/ 1395412 w 1545013"/>
              <a:gd name="connsiteY5-192" fmla="*/ 1757362 h 2100262"/>
              <a:gd name="connsiteX6-193" fmla="*/ 1228725 w 1545013"/>
              <a:gd name="connsiteY6-194" fmla="*/ 2100262 h 2100262"/>
              <a:gd name="connsiteX7-195" fmla="*/ 0 w 1545013"/>
              <a:gd name="connsiteY7-196" fmla="*/ 1895475 h 2100262"/>
              <a:gd name="connsiteX8-197" fmla="*/ 14287 w 1545013"/>
              <a:gd name="connsiteY8-198" fmla="*/ 942974 h 2100262"/>
              <a:gd name="connsiteX0-199" fmla="*/ 14287 w 1545013"/>
              <a:gd name="connsiteY0-200" fmla="*/ 942974 h 2100262"/>
              <a:gd name="connsiteX1-201" fmla="*/ 781050 w 1545013"/>
              <a:gd name="connsiteY1-202" fmla="*/ 0 h 2100262"/>
              <a:gd name="connsiteX2-203" fmla="*/ 1062038 w 1545013"/>
              <a:gd name="connsiteY2-204" fmla="*/ 681038 h 2100262"/>
              <a:gd name="connsiteX3-205" fmla="*/ 1500187 w 1545013"/>
              <a:gd name="connsiteY3-206" fmla="*/ 1171575 h 2100262"/>
              <a:gd name="connsiteX4-207" fmla="*/ 1462087 w 1545013"/>
              <a:gd name="connsiteY4-208" fmla="*/ 1452562 h 2100262"/>
              <a:gd name="connsiteX5-209" fmla="*/ 1395412 w 1545013"/>
              <a:gd name="connsiteY5-210" fmla="*/ 1757362 h 2100262"/>
              <a:gd name="connsiteX6-211" fmla="*/ 1228725 w 1545013"/>
              <a:gd name="connsiteY6-212" fmla="*/ 2100262 h 2100262"/>
              <a:gd name="connsiteX7-213" fmla="*/ 0 w 1545013"/>
              <a:gd name="connsiteY7-214" fmla="*/ 1895475 h 2100262"/>
              <a:gd name="connsiteX8-215" fmla="*/ 14287 w 1545013"/>
              <a:gd name="connsiteY8-216" fmla="*/ 942974 h 2100262"/>
              <a:gd name="connsiteX0-217" fmla="*/ 14287 w 1545013"/>
              <a:gd name="connsiteY0-218" fmla="*/ 942974 h 2100262"/>
              <a:gd name="connsiteX1-219" fmla="*/ 781050 w 1545013"/>
              <a:gd name="connsiteY1-220" fmla="*/ 0 h 2100262"/>
              <a:gd name="connsiteX2-221" fmla="*/ 1062038 w 1545013"/>
              <a:gd name="connsiteY2-222" fmla="*/ 681038 h 2100262"/>
              <a:gd name="connsiteX3-223" fmla="*/ 1500187 w 1545013"/>
              <a:gd name="connsiteY3-224" fmla="*/ 1171575 h 2100262"/>
              <a:gd name="connsiteX4-225" fmla="*/ 1481137 w 1545013"/>
              <a:gd name="connsiteY4-226" fmla="*/ 1452562 h 2100262"/>
              <a:gd name="connsiteX5-227" fmla="*/ 1395412 w 1545013"/>
              <a:gd name="connsiteY5-228" fmla="*/ 1757362 h 2100262"/>
              <a:gd name="connsiteX6-229" fmla="*/ 1228725 w 1545013"/>
              <a:gd name="connsiteY6-230" fmla="*/ 2100262 h 2100262"/>
              <a:gd name="connsiteX7-231" fmla="*/ 0 w 1545013"/>
              <a:gd name="connsiteY7-232" fmla="*/ 1895475 h 2100262"/>
              <a:gd name="connsiteX8-233" fmla="*/ 14287 w 1545013"/>
              <a:gd name="connsiteY8-234" fmla="*/ 942974 h 2100262"/>
              <a:gd name="connsiteX0-235" fmla="*/ 14287 w 1545013"/>
              <a:gd name="connsiteY0-236" fmla="*/ 942974 h 2100262"/>
              <a:gd name="connsiteX1-237" fmla="*/ 781050 w 1545013"/>
              <a:gd name="connsiteY1-238" fmla="*/ 0 h 2100262"/>
              <a:gd name="connsiteX2-239" fmla="*/ 1062038 w 1545013"/>
              <a:gd name="connsiteY2-240" fmla="*/ 681038 h 2100262"/>
              <a:gd name="connsiteX3-241" fmla="*/ 1500187 w 1545013"/>
              <a:gd name="connsiteY3-242" fmla="*/ 1171575 h 2100262"/>
              <a:gd name="connsiteX4-243" fmla="*/ 1481137 w 1545013"/>
              <a:gd name="connsiteY4-244" fmla="*/ 1452562 h 2100262"/>
              <a:gd name="connsiteX5-245" fmla="*/ 1395412 w 1545013"/>
              <a:gd name="connsiteY5-246" fmla="*/ 1757362 h 2100262"/>
              <a:gd name="connsiteX6-247" fmla="*/ 1228725 w 1545013"/>
              <a:gd name="connsiteY6-248" fmla="*/ 2100262 h 2100262"/>
              <a:gd name="connsiteX7-249" fmla="*/ 0 w 1545013"/>
              <a:gd name="connsiteY7-250" fmla="*/ 1895475 h 2100262"/>
              <a:gd name="connsiteX8-251" fmla="*/ 14287 w 1545013"/>
              <a:gd name="connsiteY8-252" fmla="*/ 942974 h 2100262"/>
              <a:gd name="connsiteX0-253" fmla="*/ 14287 w 1545013"/>
              <a:gd name="connsiteY0-254" fmla="*/ 942974 h 2100262"/>
              <a:gd name="connsiteX1-255" fmla="*/ 781050 w 1545013"/>
              <a:gd name="connsiteY1-256" fmla="*/ 0 h 2100262"/>
              <a:gd name="connsiteX2-257" fmla="*/ 1062038 w 1545013"/>
              <a:gd name="connsiteY2-258" fmla="*/ 681038 h 2100262"/>
              <a:gd name="connsiteX3-259" fmla="*/ 1500187 w 1545013"/>
              <a:gd name="connsiteY3-260" fmla="*/ 1171575 h 2100262"/>
              <a:gd name="connsiteX4-261" fmla="*/ 1481137 w 1545013"/>
              <a:gd name="connsiteY4-262" fmla="*/ 1452562 h 2100262"/>
              <a:gd name="connsiteX5-263" fmla="*/ 1419224 w 1545013"/>
              <a:gd name="connsiteY5-264" fmla="*/ 1771650 h 2100262"/>
              <a:gd name="connsiteX6-265" fmla="*/ 1228725 w 1545013"/>
              <a:gd name="connsiteY6-266" fmla="*/ 2100262 h 2100262"/>
              <a:gd name="connsiteX7-267" fmla="*/ 0 w 1545013"/>
              <a:gd name="connsiteY7-268" fmla="*/ 1895475 h 2100262"/>
              <a:gd name="connsiteX8-269" fmla="*/ 14287 w 1545013"/>
              <a:gd name="connsiteY8-270" fmla="*/ 942974 h 2100262"/>
              <a:gd name="connsiteX0-271" fmla="*/ 14287 w 1545013"/>
              <a:gd name="connsiteY0-272" fmla="*/ 942974 h 2100262"/>
              <a:gd name="connsiteX1-273" fmla="*/ 781050 w 1545013"/>
              <a:gd name="connsiteY1-274" fmla="*/ 0 h 2100262"/>
              <a:gd name="connsiteX2-275" fmla="*/ 1062038 w 1545013"/>
              <a:gd name="connsiteY2-276" fmla="*/ 681038 h 2100262"/>
              <a:gd name="connsiteX3-277" fmla="*/ 1500187 w 1545013"/>
              <a:gd name="connsiteY3-278" fmla="*/ 1171575 h 2100262"/>
              <a:gd name="connsiteX4-279" fmla="*/ 1481137 w 1545013"/>
              <a:gd name="connsiteY4-280" fmla="*/ 1452562 h 2100262"/>
              <a:gd name="connsiteX5-281" fmla="*/ 1419224 w 1545013"/>
              <a:gd name="connsiteY5-282" fmla="*/ 1771650 h 2100262"/>
              <a:gd name="connsiteX6-283" fmla="*/ 1228725 w 1545013"/>
              <a:gd name="connsiteY6-284" fmla="*/ 2100262 h 2100262"/>
              <a:gd name="connsiteX7-285" fmla="*/ 0 w 1545013"/>
              <a:gd name="connsiteY7-286" fmla="*/ 1895475 h 2100262"/>
              <a:gd name="connsiteX8-287" fmla="*/ 14287 w 1545013"/>
              <a:gd name="connsiteY8-288" fmla="*/ 942974 h 2100262"/>
              <a:gd name="connsiteX0-289" fmla="*/ 14287 w 1545013"/>
              <a:gd name="connsiteY0-290" fmla="*/ 942974 h 2100262"/>
              <a:gd name="connsiteX1-291" fmla="*/ 781050 w 1545013"/>
              <a:gd name="connsiteY1-292" fmla="*/ 0 h 2100262"/>
              <a:gd name="connsiteX2-293" fmla="*/ 1062038 w 1545013"/>
              <a:gd name="connsiteY2-294" fmla="*/ 681038 h 2100262"/>
              <a:gd name="connsiteX3-295" fmla="*/ 1500187 w 1545013"/>
              <a:gd name="connsiteY3-296" fmla="*/ 1171575 h 2100262"/>
              <a:gd name="connsiteX4-297" fmla="*/ 1481137 w 1545013"/>
              <a:gd name="connsiteY4-298" fmla="*/ 1452562 h 2100262"/>
              <a:gd name="connsiteX5-299" fmla="*/ 1419224 w 1545013"/>
              <a:gd name="connsiteY5-300" fmla="*/ 1771650 h 2100262"/>
              <a:gd name="connsiteX6-301" fmla="*/ 1228725 w 1545013"/>
              <a:gd name="connsiteY6-302" fmla="*/ 2100262 h 2100262"/>
              <a:gd name="connsiteX7-303" fmla="*/ 0 w 1545013"/>
              <a:gd name="connsiteY7-304" fmla="*/ 1895475 h 2100262"/>
              <a:gd name="connsiteX8-305" fmla="*/ 14287 w 1545013"/>
              <a:gd name="connsiteY8-306" fmla="*/ 942974 h 2100262"/>
              <a:gd name="connsiteX0-307" fmla="*/ 14287 w 1545013"/>
              <a:gd name="connsiteY0-308" fmla="*/ 942974 h 2100262"/>
              <a:gd name="connsiteX1-309" fmla="*/ 781050 w 1545013"/>
              <a:gd name="connsiteY1-310" fmla="*/ 0 h 2100262"/>
              <a:gd name="connsiteX2-311" fmla="*/ 1062038 w 1545013"/>
              <a:gd name="connsiteY2-312" fmla="*/ 681038 h 2100262"/>
              <a:gd name="connsiteX3-313" fmla="*/ 1500187 w 1545013"/>
              <a:gd name="connsiteY3-314" fmla="*/ 1171575 h 2100262"/>
              <a:gd name="connsiteX4-315" fmla="*/ 1481137 w 1545013"/>
              <a:gd name="connsiteY4-316" fmla="*/ 1452562 h 2100262"/>
              <a:gd name="connsiteX5-317" fmla="*/ 1419224 w 1545013"/>
              <a:gd name="connsiteY5-318" fmla="*/ 1771650 h 2100262"/>
              <a:gd name="connsiteX6-319" fmla="*/ 1228725 w 1545013"/>
              <a:gd name="connsiteY6-320" fmla="*/ 2100262 h 2100262"/>
              <a:gd name="connsiteX7-321" fmla="*/ 0 w 1545013"/>
              <a:gd name="connsiteY7-322" fmla="*/ 1895475 h 2100262"/>
              <a:gd name="connsiteX8-323" fmla="*/ 14287 w 1545013"/>
              <a:gd name="connsiteY8-324" fmla="*/ 942974 h 2100262"/>
              <a:gd name="connsiteX0-325" fmla="*/ 14287 w 1545013"/>
              <a:gd name="connsiteY0-326" fmla="*/ 942974 h 2139775"/>
              <a:gd name="connsiteX1-327" fmla="*/ 781050 w 1545013"/>
              <a:gd name="connsiteY1-328" fmla="*/ 0 h 2139775"/>
              <a:gd name="connsiteX2-329" fmla="*/ 1062038 w 1545013"/>
              <a:gd name="connsiteY2-330" fmla="*/ 681038 h 2139775"/>
              <a:gd name="connsiteX3-331" fmla="*/ 1500187 w 1545013"/>
              <a:gd name="connsiteY3-332" fmla="*/ 1171575 h 2139775"/>
              <a:gd name="connsiteX4-333" fmla="*/ 1481137 w 1545013"/>
              <a:gd name="connsiteY4-334" fmla="*/ 1452562 h 2139775"/>
              <a:gd name="connsiteX5-335" fmla="*/ 1419224 w 1545013"/>
              <a:gd name="connsiteY5-336" fmla="*/ 1771650 h 2139775"/>
              <a:gd name="connsiteX6-337" fmla="*/ 1228725 w 1545013"/>
              <a:gd name="connsiteY6-338" fmla="*/ 2100262 h 2139775"/>
              <a:gd name="connsiteX7-339" fmla="*/ 0 w 1545013"/>
              <a:gd name="connsiteY7-340" fmla="*/ 1895475 h 2139775"/>
              <a:gd name="connsiteX8-341" fmla="*/ 14287 w 1545013"/>
              <a:gd name="connsiteY8-342" fmla="*/ 942974 h 2139775"/>
              <a:gd name="connsiteX0-343" fmla="*/ 14287 w 1545013"/>
              <a:gd name="connsiteY0-344" fmla="*/ 942974 h 2149539"/>
              <a:gd name="connsiteX1-345" fmla="*/ 781050 w 1545013"/>
              <a:gd name="connsiteY1-346" fmla="*/ 0 h 2149539"/>
              <a:gd name="connsiteX2-347" fmla="*/ 1062038 w 1545013"/>
              <a:gd name="connsiteY2-348" fmla="*/ 681038 h 2149539"/>
              <a:gd name="connsiteX3-349" fmla="*/ 1500187 w 1545013"/>
              <a:gd name="connsiteY3-350" fmla="*/ 1171575 h 2149539"/>
              <a:gd name="connsiteX4-351" fmla="*/ 1481137 w 1545013"/>
              <a:gd name="connsiteY4-352" fmla="*/ 1452562 h 2149539"/>
              <a:gd name="connsiteX5-353" fmla="*/ 1419224 w 1545013"/>
              <a:gd name="connsiteY5-354" fmla="*/ 1771650 h 2149539"/>
              <a:gd name="connsiteX6-355" fmla="*/ 1228725 w 1545013"/>
              <a:gd name="connsiteY6-356" fmla="*/ 2100262 h 2149539"/>
              <a:gd name="connsiteX7-357" fmla="*/ 0 w 1545013"/>
              <a:gd name="connsiteY7-358" fmla="*/ 1895475 h 2149539"/>
              <a:gd name="connsiteX8-359" fmla="*/ 14287 w 1545013"/>
              <a:gd name="connsiteY8-360" fmla="*/ 942974 h 2149539"/>
              <a:gd name="connsiteX0-361" fmla="*/ 0 w 1549776"/>
              <a:gd name="connsiteY0-362" fmla="*/ 952499 h 2149539"/>
              <a:gd name="connsiteX1-363" fmla="*/ 785813 w 1549776"/>
              <a:gd name="connsiteY1-364" fmla="*/ 0 h 2149539"/>
              <a:gd name="connsiteX2-365" fmla="*/ 1066801 w 1549776"/>
              <a:gd name="connsiteY2-366" fmla="*/ 681038 h 2149539"/>
              <a:gd name="connsiteX3-367" fmla="*/ 1504950 w 1549776"/>
              <a:gd name="connsiteY3-368" fmla="*/ 1171575 h 2149539"/>
              <a:gd name="connsiteX4-369" fmla="*/ 1485900 w 1549776"/>
              <a:gd name="connsiteY4-370" fmla="*/ 1452562 h 2149539"/>
              <a:gd name="connsiteX5-371" fmla="*/ 1423987 w 1549776"/>
              <a:gd name="connsiteY5-372" fmla="*/ 1771650 h 2149539"/>
              <a:gd name="connsiteX6-373" fmla="*/ 1233488 w 1549776"/>
              <a:gd name="connsiteY6-374" fmla="*/ 2100262 h 2149539"/>
              <a:gd name="connsiteX7-375" fmla="*/ 4763 w 1549776"/>
              <a:gd name="connsiteY7-376" fmla="*/ 1895475 h 2149539"/>
              <a:gd name="connsiteX8-377" fmla="*/ 0 w 1549776"/>
              <a:gd name="connsiteY8-378" fmla="*/ 952499 h 2149539"/>
              <a:gd name="connsiteX0-379" fmla="*/ 89310 w 1639086"/>
              <a:gd name="connsiteY0-380" fmla="*/ 952499 h 2149539"/>
              <a:gd name="connsiteX1-381" fmla="*/ 875123 w 1639086"/>
              <a:gd name="connsiteY1-382" fmla="*/ 0 h 2149539"/>
              <a:gd name="connsiteX2-383" fmla="*/ 1156111 w 1639086"/>
              <a:gd name="connsiteY2-384" fmla="*/ 681038 h 2149539"/>
              <a:gd name="connsiteX3-385" fmla="*/ 1594260 w 1639086"/>
              <a:gd name="connsiteY3-386" fmla="*/ 1171575 h 2149539"/>
              <a:gd name="connsiteX4-387" fmla="*/ 1575210 w 1639086"/>
              <a:gd name="connsiteY4-388" fmla="*/ 1452562 h 2149539"/>
              <a:gd name="connsiteX5-389" fmla="*/ 1513297 w 1639086"/>
              <a:gd name="connsiteY5-390" fmla="*/ 1771650 h 2149539"/>
              <a:gd name="connsiteX6-391" fmla="*/ 1322798 w 1639086"/>
              <a:gd name="connsiteY6-392" fmla="*/ 2100262 h 2149539"/>
              <a:gd name="connsiteX7-393" fmla="*/ 94073 w 1639086"/>
              <a:gd name="connsiteY7-394" fmla="*/ 1895475 h 2149539"/>
              <a:gd name="connsiteX8-395" fmla="*/ 84548 w 1639086"/>
              <a:gd name="connsiteY8-396" fmla="*/ 1385887 h 2149539"/>
              <a:gd name="connsiteX9" fmla="*/ 89310 w 1639086"/>
              <a:gd name="connsiteY9" fmla="*/ 952499 h 2149539"/>
              <a:gd name="connsiteX0-397" fmla="*/ 600076 w 2149852"/>
              <a:gd name="connsiteY0-398" fmla="*/ 952499 h 2149539"/>
              <a:gd name="connsiteX1-399" fmla="*/ 1385889 w 2149852"/>
              <a:gd name="connsiteY1-400" fmla="*/ 0 h 2149539"/>
              <a:gd name="connsiteX2-401" fmla="*/ 1666877 w 2149852"/>
              <a:gd name="connsiteY2-402" fmla="*/ 681038 h 2149539"/>
              <a:gd name="connsiteX3-403" fmla="*/ 2105026 w 2149852"/>
              <a:gd name="connsiteY3-404" fmla="*/ 1171575 h 2149539"/>
              <a:gd name="connsiteX4-405" fmla="*/ 2085976 w 2149852"/>
              <a:gd name="connsiteY4-406" fmla="*/ 1452562 h 2149539"/>
              <a:gd name="connsiteX5-407" fmla="*/ 2024063 w 2149852"/>
              <a:gd name="connsiteY5-408" fmla="*/ 1771650 h 2149539"/>
              <a:gd name="connsiteX6-409" fmla="*/ 1833564 w 2149852"/>
              <a:gd name="connsiteY6-410" fmla="*/ 2100262 h 2149539"/>
              <a:gd name="connsiteX7-411" fmla="*/ 604839 w 2149852"/>
              <a:gd name="connsiteY7-412" fmla="*/ 1895475 h 2149539"/>
              <a:gd name="connsiteX8-413" fmla="*/ 1 w 2149852"/>
              <a:gd name="connsiteY8-414" fmla="*/ 923925 h 2149539"/>
              <a:gd name="connsiteX9-415" fmla="*/ 600076 w 2149852"/>
              <a:gd name="connsiteY9-416" fmla="*/ 952499 h 2149539"/>
              <a:gd name="connsiteX0-417" fmla="*/ 608184 w 2157960"/>
              <a:gd name="connsiteY0-418" fmla="*/ 952499 h 2149539"/>
              <a:gd name="connsiteX1-419" fmla="*/ 1393997 w 2157960"/>
              <a:gd name="connsiteY1-420" fmla="*/ 0 h 2149539"/>
              <a:gd name="connsiteX2-421" fmla="*/ 1674985 w 2157960"/>
              <a:gd name="connsiteY2-422" fmla="*/ 681038 h 2149539"/>
              <a:gd name="connsiteX3-423" fmla="*/ 2113134 w 2157960"/>
              <a:gd name="connsiteY3-424" fmla="*/ 1171575 h 2149539"/>
              <a:gd name="connsiteX4-425" fmla="*/ 2094084 w 2157960"/>
              <a:gd name="connsiteY4-426" fmla="*/ 1452562 h 2149539"/>
              <a:gd name="connsiteX5-427" fmla="*/ 2032171 w 2157960"/>
              <a:gd name="connsiteY5-428" fmla="*/ 1771650 h 2149539"/>
              <a:gd name="connsiteX6-429" fmla="*/ 1841672 w 2157960"/>
              <a:gd name="connsiteY6-430" fmla="*/ 2100262 h 2149539"/>
              <a:gd name="connsiteX7-431" fmla="*/ 612947 w 2157960"/>
              <a:gd name="connsiteY7-432" fmla="*/ 1895475 h 2149539"/>
              <a:gd name="connsiteX8-433" fmla="*/ 284334 w 2157960"/>
              <a:gd name="connsiteY8-434" fmla="*/ 1504950 h 2149539"/>
              <a:gd name="connsiteX9-435" fmla="*/ 8109 w 2157960"/>
              <a:gd name="connsiteY9-436" fmla="*/ 923925 h 2149539"/>
              <a:gd name="connsiteX10" fmla="*/ 608184 w 2157960"/>
              <a:gd name="connsiteY10" fmla="*/ 952499 h 2149539"/>
              <a:gd name="connsiteX0-437" fmla="*/ 688629 w 2238405"/>
              <a:gd name="connsiteY0-438" fmla="*/ 952499 h 2149539"/>
              <a:gd name="connsiteX1-439" fmla="*/ 1474442 w 2238405"/>
              <a:gd name="connsiteY1-440" fmla="*/ 0 h 2149539"/>
              <a:gd name="connsiteX2-441" fmla="*/ 1755430 w 2238405"/>
              <a:gd name="connsiteY2-442" fmla="*/ 681038 h 2149539"/>
              <a:gd name="connsiteX3-443" fmla="*/ 2193579 w 2238405"/>
              <a:gd name="connsiteY3-444" fmla="*/ 1171575 h 2149539"/>
              <a:gd name="connsiteX4-445" fmla="*/ 2174529 w 2238405"/>
              <a:gd name="connsiteY4-446" fmla="*/ 1452562 h 2149539"/>
              <a:gd name="connsiteX5-447" fmla="*/ 2112616 w 2238405"/>
              <a:gd name="connsiteY5-448" fmla="*/ 1771650 h 2149539"/>
              <a:gd name="connsiteX6-449" fmla="*/ 1922117 w 2238405"/>
              <a:gd name="connsiteY6-450" fmla="*/ 2100262 h 2149539"/>
              <a:gd name="connsiteX7-451" fmla="*/ 693392 w 2238405"/>
              <a:gd name="connsiteY7-452" fmla="*/ 1895475 h 2149539"/>
              <a:gd name="connsiteX8-453" fmla="*/ 45692 w 2238405"/>
              <a:gd name="connsiteY8-454" fmla="*/ 1885950 h 2149539"/>
              <a:gd name="connsiteX9-455" fmla="*/ 88554 w 2238405"/>
              <a:gd name="connsiteY9-456" fmla="*/ 923925 h 2149539"/>
              <a:gd name="connsiteX10-457" fmla="*/ 688629 w 2238405"/>
              <a:gd name="connsiteY10-458" fmla="*/ 952499 h 2149539"/>
              <a:gd name="connsiteX0-459" fmla="*/ 688629 w 2238405"/>
              <a:gd name="connsiteY0-460" fmla="*/ 952499 h 2149539"/>
              <a:gd name="connsiteX1-461" fmla="*/ 1474442 w 2238405"/>
              <a:gd name="connsiteY1-462" fmla="*/ 0 h 2149539"/>
              <a:gd name="connsiteX2-463" fmla="*/ 1755430 w 2238405"/>
              <a:gd name="connsiteY2-464" fmla="*/ 681038 h 2149539"/>
              <a:gd name="connsiteX3-465" fmla="*/ 2193579 w 2238405"/>
              <a:gd name="connsiteY3-466" fmla="*/ 1171575 h 2149539"/>
              <a:gd name="connsiteX4-467" fmla="*/ 2174529 w 2238405"/>
              <a:gd name="connsiteY4-468" fmla="*/ 1452562 h 2149539"/>
              <a:gd name="connsiteX5-469" fmla="*/ 2112616 w 2238405"/>
              <a:gd name="connsiteY5-470" fmla="*/ 1771650 h 2149539"/>
              <a:gd name="connsiteX6-471" fmla="*/ 1922117 w 2238405"/>
              <a:gd name="connsiteY6-472" fmla="*/ 2100262 h 2149539"/>
              <a:gd name="connsiteX7-473" fmla="*/ 693392 w 2238405"/>
              <a:gd name="connsiteY7-474" fmla="*/ 1895475 h 2149539"/>
              <a:gd name="connsiteX8-475" fmla="*/ 45692 w 2238405"/>
              <a:gd name="connsiteY8-476" fmla="*/ 1885950 h 2149539"/>
              <a:gd name="connsiteX9-477" fmla="*/ 88554 w 2238405"/>
              <a:gd name="connsiteY9-478" fmla="*/ 923925 h 2149539"/>
              <a:gd name="connsiteX10-479" fmla="*/ 688629 w 2238405"/>
              <a:gd name="connsiteY10-480" fmla="*/ 952499 h 2149539"/>
              <a:gd name="connsiteX0-481" fmla="*/ 693946 w 2243722"/>
              <a:gd name="connsiteY0-482" fmla="*/ 952499 h 2149539"/>
              <a:gd name="connsiteX1-483" fmla="*/ 1479759 w 2243722"/>
              <a:gd name="connsiteY1-484" fmla="*/ 0 h 2149539"/>
              <a:gd name="connsiteX2-485" fmla="*/ 1760747 w 2243722"/>
              <a:gd name="connsiteY2-486" fmla="*/ 681038 h 2149539"/>
              <a:gd name="connsiteX3-487" fmla="*/ 2198896 w 2243722"/>
              <a:gd name="connsiteY3-488" fmla="*/ 1171575 h 2149539"/>
              <a:gd name="connsiteX4-489" fmla="*/ 2179846 w 2243722"/>
              <a:gd name="connsiteY4-490" fmla="*/ 1452562 h 2149539"/>
              <a:gd name="connsiteX5-491" fmla="*/ 2117933 w 2243722"/>
              <a:gd name="connsiteY5-492" fmla="*/ 1771650 h 2149539"/>
              <a:gd name="connsiteX6-493" fmla="*/ 1927434 w 2243722"/>
              <a:gd name="connsiteY6-494" fmla="*/ 2100262 h 2149539"/>
              <a:gd name="connsiteX7-495" fmla="*/ 698709 w 2243722"/>
              <a:gd name="connsiteY7-496" fmla="*/ 1895475 h 2149539"/>
              <a:gd name="connsiteX8-497" fmla="*/ 51009 w 2243722"/>
              <a:gd name="connsiteY8-498" fmla="*/ 1885950 h 2149539"/>
              <a:gd name="connsiteX9-499" fmla="*/ 74821 w 2243722"/>
              <a:gd name="connsiteY9-500" fmla="*/ 947738 h 2149539"/>
              <a:gd name="connsiteX10-501" fmla="*/ 693946 w 2243722"/>
              <a:gd name="connsiteY10-502" fmla="*/ 952499 h 2149539"/>
              <a:gd name="connsiteX0-503" fmla="*/ 693946 w 2243722"/>
              <a:gd name="connsiteY0-504" fmla="*/ 952499 h 2149539"/>
              <a:gd name="connsiteX1-505" fmla="*/ 1479759 w 2243722"/>
              <a:gd name="connsiteY1-506" fmla="*/ 0 h 2149539"/>
              <a:gd name="connsiteX2-507" fmla="*/ 1760747 w 2243722"/>
              <a:gd name="connsiteY2-508" fmla="*/ 681038 h 2149539"/>
              <a:gd name="connsiteX3-509" fmla="*/ 2198896 w 2243722"/>
              <a:gd name="connsiteY3-510" fmla="*/ 1171575 h 2149539"/>
              <a:gd name="connsiteX4-511" fmla="*/ 2179846 w 2243722"/>
              <a:gd name="connsiteY4-512" fmla="*/ 1452562 h 2149539"/>
              <a:gd name="connsiteX5-513" fmla="*/ 2117933 w 2243722"/>
              <a:gd name="connsiteY5-514" fmla="*/ 1771650 h 2149539"/>
              <a:gd name="connsiteX6-515" fmla="*/ 1927434 w 2243722"/>
              <a:gd name="connsiteY6-516" fmla="*/ 2100262 h 2149539"/>
              <a:gd name="connsiteX7-517" fmla="*/ 698709 w 2243722"/>
              <a:gd name="connsiteY7-518" fmla="*/ 1895475 h 2149539"/>
              <a:gd name="connsiteX8-519" fmla="*/ 51009 w 2243722"/>
              <a:gd name="connsiteY8-520" fmla="*/ 1885950 h 2149539"/>
              <a:gd name="connsiteX9-521" fmla="*/ 74821 w 2243722"/>
              <a:gd name="connsiteY9-522" fmla="*/ 947738 h 2149539"/>
              <a:gd name="connsiteX10-523" fmla="*/ 693946 w 2243722"/>
              <a:gd name="connsiteY10-524" fmla="*/ 952499 h 2149539"/>
              <a:gd name="connsiteX0-525" fmla="*/ 700422 w 2250198"/>
              <a:gd name="connsiteY0-526" fmla="*/ 952499 h 2149539"/>
              <a:gd name="connsiteX1-527" fmla="*/ 1486235 w 2250198"/>
              <a:gd name="connsiteY1-528" fmla="*/ 0 h 2149539"/>
              <a:gd name="connsiteX2-529" fmla="*/ 1767223 w 2250198"/>
              <a:gd name="connsiteY2-530" fmla="*/ 681038 h 2149539"/>
              <a:gd name="connsiteX3-531" fmla="*/ 2205372 w 2250198"/>
              <a:gd name="connsiteY3-532" fmla="*/ 1171575 h 2149539"/>
              <a:gd name="connsiteX4-533" fmla="*/ 2186322 w 2250198"/>
              <a:gd name="connsiteY4-534" fmla="*/ 1452562 h 2149539"/>
              <a:gd name="connsiteX5-535" fmla="*/ 2124409 w 2250198"/>
              <a:gd name="connsiteY5-536" fmla="*/ 1771650 h 2149539"/>
              <a:gd name="connsiteX6-537" fmla="*/ 1933910 w 2250198"/>
              <a:gd name="connsiteY6-538" fmla="*/ 2100262 h 2149539"/>
              <a:gd name="connsiteX7-539" fmla="*/ 705185 w 2250198"/>
              <a:gd name="connsiteY7-540" fmla="*/ 1895475 h 2149539"/>
              <a:gd name="connsiteX8-541" fmla="*/ 57485 w 2250198"/>
              <a:gd name="connsiteY8-542" fmla="*/ 1885950 h 2149539"/>
              <a:gd name="connsiteX9-543" fmla="*/ 62247 w 2250198"/>
              <a:gd name="connsiteY9-544" fmla="*/ 933450 h 2149539"/>
              <a:gd name="connsiteX10-545" fmla="*/ 700422 w 2250198"/>
              <a:gd name="connsiteY10-546" fmla="*/ 952499 h 2149539"/>
              <a:gd name="connsiteX0-547" fmla="*/ 700422 w 2250198"/>
              <a:gd name="connsiteY0-548" fmla="*/ 1183046 h 2380086"/>
              <a:gd name="connsiteX1-549" fmla="*/ 1499042 w 2250198"/>
              <a:gd name="connsiteY1-550" fmla="*/ 0 h 2380086"/>
              <a:gd name="connsiteX2-551" fmla="*/ 1767223 w 2250198"/>
              <a:gd name="connsiteY2-552" fmla="*/ 911585 h 2380086"/>
              <a:gd name="connsiteX3-553" fmla="*/ 2205372 w 2250198"/>
              <a:gd name="connsiteY3-554" fmla="*/ 1402122 h 2380086"/>
              <a:gd name="connsiteX4-555" fmla="*/ 2186322 w 2250198"/>
              <a:gd name="connsiteY4-556" fmla="*/ 1683109 h 2380086"/>
              <a:gd name="connsiteX5-557" fmla="*/ 2124409 w 2250198"/>
              <a:gd name="connsiteY5-558" fmla="*/ 2002197 h 2380086"/>
              <a:gd name="connsiteX6-559" fmla="*/ 1933910 w 2250198"/>
              <a:gd name="connsiteY6-560" fmla="*/ 2330809 h 2380086"/>
              <a:gd name="connsiteX7-561" fmla="*/ 705185 w 2250198"/>
              <a:gd name="connsiteY7-562" fmla="*/ 2126022 h 2380086"/>
              <a:gd name="connsiteX8-563" fmla="*/ 57485 w 2250198"/>
              <a:gd name="connsiteY8-564" fmla="*/ 2116497 h 2380086"/>
              <a:gd name="connsiteX9-565" fmla="*/ 62247 w 2250198"/>
              <a:gd name="connsiteY9-566" fmla="*/ 1163997 h 2380086"/>
              <a:gd name="connsiteX10-567" fmla="*/ 700422 w 2250198"/>
              <a:gd name="connsiteY10-568" fmla="*/ 1183046 h 2380086"/>
              <a:gd name="connsiteX0-569" fmla="*/ 700422 w 2250198"/>
              <a:gd name="connsiteY0-570" fmla="*/ 1183046 h 2380086"/>
              <a:gd name="connsiteX1-571" fmla="*/ 1499042 w 2250198"/>
              <a:gd name="connsiteY1-572" fmla="*/ 0 h 2380086"/>
              <a:gd name="connsiteX2-573" fmla="*/ 1767223 w 2250198"/>
              <a:gd name="connsiteY2-574" fmla="*/ 911585 h 2380086"/>
              <a:gd name="connsiteX3-575" fmla="*/ 2205372 w 2250198"/>
              <a:gd name="connsiteY3-576" fmla="*/ 1402122 h 2380086"/>
              <a:gd name="connsiteX4-577" fmla="*/ 2186322 w 2250198"/>
              <a:gd name="connsiteY4-578" fmla="*/ 1683109 h 2380086"/>
              <a:gd name="connsiteX5-579" fmla="*/ 2124409 w 2250198"/>
              <a:gd name="connsiteY5-580" fmla="*/ 2002197 h 2380086"/>
              <a:gd name="connsiteX6-581" fmla="*/ 1933910 w 2250198"/>
              <a:gd name="connsiteY6-582" fmla="*/ 2330809 h 2380086"/>
              <a:gd name="connsiteX7-583" fmla="*/ 705185 w 2250198"/>
              <a:gd name="connsiteY7-584" fmla="*/ 2126022 h 2380086"/>
              <a:gd name="connsiteX8-585" fmla="*/ 57485 w 2250198"/>
              <a:gd name="connsiteY8-586" fmla="*/ 2116497 h 2380086"/>
              <a:gd name="connsiteX9-587" fmla="*/ 62247 w 2250198"/>
              <a:gd name="connsiteY9-588" fmla="*/ 1163997 h 2380086"/>
              <a:gd name="connsiteX10-589" fmla="*/ 700422 w 2250198"/>
              <a:gd name="connsiteY10-590" fmla="*/ 1183046 h 2380086"/>
              <a:gd name="connsiteX0-591" fmla="*/ 700422 w 2243744"/>
              <a:gd name="connsiteY0-592" fmla="*/ 1183046 h 2380086"/>
              <a:gd name="connsiteX1-593" fmla="*/ 1499042 w 2243744"/>
              <a:gd name="connsiteY1-594" fmla="*/ 0 h 2380086"/>
              <a:gd name="connsiteX2-595" fmla="*/ 1664759 w 2243744"/>
              <a:gd name="connsiteY2-596" fmla="*/ 911586 h 2380086"/>
              <a:gd name="connsiteX3-597" fmla="*/ 2205372 w 2243744"/>
              <a:gd name="connsiteY3-598" fmla="*/ 1402122 h 2380086"/>
              <a:gd name="connsiteX4-599" fmla="*/ 2186322 w 2243744"/>
              <a:gd name="connsiteY4-600" fmla="*/ 1683109 h 2380086"/>
              <a:gd name="connsiteX5-601" fmla="*/ 2124409 w 2243744"/>
              <a:gd name="connsiteY5-602" fmla="*/ 2002197 h 2380086"/>
              <a:gd name="connsiteX6-603" fmla="*/ 1933910 w 2243744"/>
              <a:gd name="connsiteY6-604" fmla="*/ 2330809 h 2380086"/>
              <a:gd name="connsiteX7-605" fmla="*/ 705185 w 2243744"/>
              <a:gd name="connsiteY7-606" fmla="*/ 2126022 h 2380086"/>
              <a:gd name="connsiteX8-607" fmla="*/ 57485 w 2243744"/>
              <a:gd name="connsiteY8-608" fmla="*/ 2116497 h 2380086"/>
              <a:gd name="connsiteX9-609" fmla="*/ 62247 w 2243744"/>
              <a:gd name="connsiteY9-610" fmla="*/ 1163997 h 2380086"/>
              <a:gd name="connsiteX10-611" fmla="*/ 700422 w 2243744"/>
              <a:gd name="connsiteY10-612" fmla="*/ 1183046 h 2380086"/>
              <a:gd name="connsiteX0-613" fmla="*/ 700422 w 2243744"/>
              <a:gd name="connsiteY0-614" fmla="*/ 1183046 h 2380086"/>
              <a:gd name="connsiteX1-615" fmla="*/ 1499042 w 2243744"/>
              <a:gd name="connsiteY1-616" fmla="*/ 0 h 2380086"/>
              <a:gd name="connsiteX2-617" fmla="*/ 1664759 w 2243744"/>
              <a:gd name="connsiteY2-618" fmla="*/ 911586 h 2380086"/>
              <a:gd name="connsiteX3-619" fmla="*/ 2205372 w 2243744"/>
              <a:gd name="connsiteY3-620" fmla="*/ 1402122 h 2380086"/>
              <a:gd name="connsiteX4-621" fmla="*/ 2186322 w 2243744"/>
              <a:gd name="connsiteY4-622" fmla="*/ 1683109 h 2380086"/>
              <a:gd name="connsiteX5-623" fmla="*/ 2124409 w 2243744"/>
              <a:gd name="connsiteY5-624" fmla="*/ 2002197 h 2380086"/>
              <a:gd name="connsiteX6-625" fmla="*/ 1933910 w 2243744"/>
              <a:gd name="connsiteY6-626" fmla="*/ 2330809 h 2380086"/>
              <a:gd name="connsiteX7-627" fmla="*/ 705185 w 2243744"/>
              <a:gd name="connsiteY7-628" fmla="*/ 2126022 h 2380086"/>
              <a:gd name="connsiteX8-629" fmla="*/ 57485 w 2243744"/>
              <a:gd name="connsiteY8-630" fmla="*/ 2116497 h 2380086"/>
              <a:gd name="connsiteX9-631" fmla="*/ 62247 w 2243744"/>
              <a:gd name="connsiteY9-632" fmla="*/ 1163997 h 2380086"/>
              <a:gd name="connsiteX10-633" fmla="*/ 700422 w 2243744"/>
              <a:gd name="connsiteY10-634" fmla="*/ 1183046 h 2380086"/>
              <a:gd name="connsiteX0-635" fmla="*/ 700422 w 2243744"/>
              <a:gd name="connsiteY0-636" fmla="*/ 1183046 h 2380086"/>
              <a:gd name="connsiteX1-637" fmla="*/ 1499042 w 2243744"/>
              <a:gd name="connsiteY1-638" fmla="*/ 0 h 2380086"/>
              <a:gd name="connsiteX2-639" fmla="*/ 1664759 w 2243744"/>
              <a:gd name="connsiteY2-640" fmla="*/ 911586 h 2380086"/>
              <a:gd name="connsiteX3-641" fmla="*/ 2205372 w 2243744"/>
              <a:gd name="connsiteY3-642" fmla="*/ 1402122 h 2380086"/>
              <a:gd name="connsiteX4-643" fmla="*/ 2186322 w 2243744"/>
              <a:gd name="connsiteY4-644" fmla="*/ 1683109 h 2380086"/>
              <a:gd name="connsiteX5-645" fmla="*/ 2124409 w 2243744"/>
              <a:gd name="connsiteY5-646" fmla="*/ 2002197 h 2380086"/>
              <a:gd name="connsiteX6-647" fmla="*/ 1933910 w 2243744"/>
              <a:gd name="connsiteY6-648" fmla="*/ 2330809 h 2380086"/>
              <a:gd name="connsiteX7-649" fmla="*/ 705185 w 2243744"/>
              <a:gd name="connsiteY7-650" fmla="*/ 2126022 h 2380086"/>
              <a:gd name="connsiteX8-651" fmla="*/ 57485 w 2243744"/>
              <a:gd name="connsiteY8-652" fmla="*/ 2116497 h 2380086"/>
              <a:gd name="connsiteX9-653" fmla="*/ 62247 w 2243744"/>
              <a:gd name="connsiteY9-654" fmla="*/ 1163997 h 2380086"/>
              <a:gd name="connsiteX10-655" fmla="*/ 700422 w 2243744"/>
              <a:gd name="connsiteY10-656" fmla="*/ 1183046 h 2380086"/>
              <a:gd name="connsiteX0-657" fmla="*/ 700422 w 2243744"/>
              <a:gd name="connsiteY0-658" fmla="*/ 1183046 h 2380086"/>
              <a:gd name="connsiteX1-659" fmla="*/ 1499042 w 2243744"/>
              <a:gd name="connsiteY1-660" fmla="*/ 0 h 2380086"/>
              <a:gd name="connsiteX2-661" fmla="*/ 1664759 w 2243744"/>
              <a:gd name="connsiteY2-662" fmla="*/ 911586 h 2380086"/>
              <a:gd name="connsiteX3-663" fmla="*/ 2205372 w 2243744"/>
              <a:gd name="connsiteY3-664" fmla="*/ 1402122 h 2380086"/>
              <a:gd name="connsiteX4-665" fmla="*/ 2186322 w 2243744"/>
              <a:gd name="connsiteY4-666" fmla="*/ 1683109 h 2380086"/>
              <a:gd name="connsiteX5-667" fmla="*/ 2124409 w 2243744"/>
              <a:gd name="connsiteY5-668" fmla="*/ 2002197 h 2380086"/>
              <a:gd name="connsiteX6-669" fmla="*/ 1933910 w 2243744"/>
              <a:gd name="connsiteY6-670" fmla="*/ 2330809 h 2380086"/>
              <a:gd name="connsiteX7-671" fmla="*/ 705185 w 2243744"/>
              <a:gd name="connsiteY7-672" fmla="*/ 2126022 h 2380086"/>
              <a:gd name="connsiteX8-673" fmla="*/ 57485 w 2243744"/>
              <a:gd name="connsiteY8-674" fmla="*/ 2116497 h 2380086"/>
              <a:gd name="connsiteX9-675" fmla="*/ 62247 w 2243744"/>
              <a:gd name="connsiteY9-676" fmla="*/ 1163997 h 2380086"/>
              <a:gd name="connsiteX10-677" fmla="*/ 700422 w 2243744"/>
              <a:gd name="connsiteY10-678" fmla="*/ 1183046 h 238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415" y="connsiteY9-416"/>
              </a:cxn>
              <a:cxn ang="0">
                <a:pos x="connsiteX10-457" y="connsiteY10-458"/>
              </a:cxn>
            </a:cxnLst>
            <a:rect l="l" t="t" r="r" b="b"/>
            <a:pathLst>
              <a:path w="2243744" h="2380086">
                <a:moveTo>
                  <a:pt x="700422" y="1183046"/>
                </a:moveTo>
                <a:cubicBezTo>
                  <a:pt x="1875137" y="499885"/>
                  <a:pt x="897129" y="63711"/>
                  <a:pt x="1499042" y="0"/>
                </a:cubicBezTo>
                <a:cubicBezTo>
                  <a:pt x="1880548" y="223334"/>
                  <a:pt x="1588559" y="682986"/>
                  <a:pt x="1664759" y="911586"/>
                </a:cubicBezTo>
                <a:cubicBezTo>
                  <a:pt x="1833034" y="860785"/>
                  <a:pt x="2394285" y="838560"/>
                  <a:pt x="2205372" y="1402122"/>
                </a:cubicBezTo>
                <a:cubicBezTo>
                  <a:pt x="2283160" y="1614846"/>
                  <a:pt x="2199022" y="1589447"/>
                  <a:pt x="2186322" y="1683109"/>
                </a:cubicBezTo>
                <a:cubicBezTo>
                  <a:pt x="2252997" y="1856147"/>
                  <a:pt x="2172034" y="1957747"/>
                  <a:pt x="2124409" y="2002197"/>
                </a:cubicBezTo>
                <a:cubicBezTo>
                  <a:pt x="2118059" y="2226034"/>
                  <a:pt x="2025985" y="2292710"/>
                  <a:pt x="1933910" y="2330809"/>
                </a:cubicBezTo>
                <a:cubicBezTo>
                  <a:pt x="1376698" y="2472097"/>
                  <a:pt x="1057610" y="2280009"/>
                  <a:pt x="705185" y="2126022"/>
                </a:cubicBezTo>
                <a:cubicBezTo>
                  <a:pt x="445629" y="2026803"/>
                  <a:pt x="158291" y="2278422"/>
                  <a:pt x="57485" y="2116497"/>
                </a:cubicBezTo>
                <a:cubicBezTo>
                  <a:pt x="-43321" y="1954572"/>
                  <a:pt x="8272" y="1256072"/>
                  <a:pt x="62247" y="1163997"/>
                </a:cubicBezTo>
                <a:cubicBezTo>
                  <a:pt x="209091" y="1073509"/>
                  <a:pt x="444834" y="1337827"/>
                  <a:pt x="700422" y="1183046"/>
                </a:cubicBez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6" name="任意多边形 25"/>
          <p:cNvSpPr/>
          <p:nvPr/>
        </p:nvSpPr>
        <p:spPr>
          <a:xfrm>
            <a:off x="5622852" y="1564432"/>
            <a:ext cx="1265964" cy="119199"/>
          </a:xfrm>
          <a:custGeom>
            <a:avLst/>
            <a:gdLst>
              <a:gd name="connsiteX0" fmla="*/ 0 w 697706"/>
              <a:gd name="connsiteY0" fmla="*/ 269081 h 269081"/>
              <a:gd name="connsiteX1" fmla="*/ 316706 w 697706"/>
              <a:gd name="connsiteY1" fmla="*/ 0 h 269081"/>
              <a:gd name="connsiteX2" fmla="*/ 697706 w 697706"/>
              <a:gd name="connsiteY2" fmla="*/ 250031 h 269081"/>
              <a:gd name="connsiteX0-1" fmla="*/ 0 w 697706"/>
              <a:gd name="connsiteY0-2" fmla="*/ 238125 h 238125"/>
              <a:gd name="connsiteX1-3" fmla="*/ 352425 w 697706"/>
              <a:gd name="connsiteY1-4" fmla="*/ 0 h 238125"/>
              <a:gd name="connsiteX2-5" fmla="*/ 697706 w 697706"/>
              <a:gd name="connsiteY2-6" fmla="*/ 219075 h 238125"/>
              <a:gd name="connsiteX0-7" fmla="*/ 0 w 697706"/>
              <a:gd name="connsiteY0-8" fmla="*/ 240955 h 240955"/>
              <a:gd name="connsiteX1-9" fmla="*/ 352425 w 697706"/>
              <a:gd name="connsiteY1-10" fmla="*/ 2830 h 240955"/>
              <a:gd name="connsiteX2-11" fmla="*/ 697706 w 697706"/>
              <a:gd name="connsiteY2-12" fmla="*/ 221905 h 240955"/>
              <a:gd name="connsiteX0-13" fmla="*/ 0 w 697706"/>
              <a:gd name="connsiteY0-14" fmla="*/ 240955 h 240955"/>
              <a:gd name="connsiteX1-15" fmla="*/ 352425 w 697706"/>
              <a:gd name="connsiteY1-16" fmla="*/ 2830 h 240955"/>
              <a:gd name="connsiteX2-17" fmla="*/ 697706 w 697706"/>
              <a:gd name="connsiteY2-18" fmla="*/ 221905 h 240955"/>
              <a:gd name="connsiteX0-19" fmla="*/ 0 w 697706"/>
              <a:gd name="connsiteY0-20" fmla="*/ 105005 h 105005"/>
              <a:gd name="connsiteX1-21" fmla="*/ 347662 w 697706"/>
              <a:gd name="connsiteY1-22" fmla="*/ 9755 h 105005"/>
              <a:gd name="connsiteX2-23" fmla="*/ 697706 w 697706"/>
              <a:gd name="connsiteY2-24" fmla="*/ 85955 h 105005"/>
              <a:gd name="connsiteX0-25" fmla="*/ 0 w 697706"/>
              <a:gd name="connsiteY0-26" fmla="*/ 97438 h 97438"/>
              <a:gd name="connsiteX1-27" fmla="*/ 347662 w 697706"/>
              <a:gd name="connsiteY1-28" fmla="*/ 2188 h 97438"/>
              <a:gd name="connsiteX2-29" fmla="*/ 697706 w 697706"/>
              <a:gd name="connsiteY2-30" fmla="*/ 78388 h 97438"/>
              <a:gd name="connsiteX0-31" fmla="*/ 0 w 697706"/>
              <a:gd name="connsiteY0-32" fmla="*/ 97438 h 97438"/>
              <a:gd name="connsiteX1-33" fmla="*/ 347662 w 697706"/>
              <a:gd name="connsiteY1-34" fmla="*/ 2188 h 97438"/>
              <a:gd name="connsiteX2-35" fmla="*/ 697706 w 697706"/>
              <a:gd name="connsiteY2-36" fmla="*/ 78388 h 97438"/>
              <a:gd name="connsiteX0-37" fmla="*/ 0 w 697706"/>
              <a:gd name="connsiteY0-38" fmla="*/ 115305 h 115305"/>
              <a:gd name="connsiteX1-39" fmla="*/ 347662 w 697706"/>
              <a:gd name="connsiteY1-40" fmla="*/ 20055 h 115305"/>
              <a:gd name="connsiteX2-41" fmla="*/ 697706 w 697706"/>
              <a:gd name="connsiteY2-42" fmla="*/ 96255 h 115305"/>
              <a:gd name="connsiteX0-43" fmla="*/ 0 w 697706"/>
              <a:gd name="connsiteY0-44" fmla="*/ 95347 h 95347"/>
              <a:gd name="connsiteX1-45" fmla="*/ 347662 w 697706"/>
              <a:gd name="connsiteY1-46" fmla="*/ 97 h 95347"/>
              <a:gd name="connsiteX2-47" fmla="*/ 697706 w 697706"/>
              <a:gd name="connsiteY2-48" fmla="*/ 76297 h 95347"/>
              <a:gd name="connsiteX0-49" fmla="*/ 0 w 697706"/>
              <a:gd name="connsiteY0-50" fmla="*/ 95347 h 95347"/>
              <a:gd name="connsiteX1-51" fmla="*/ 347662 w 697706"/>
              <a:gd name="connsiteY1-52" fmla="*/ 97 h 95347"/>
              <a:gd name="connsiteX2-53" fmla="*/ 697706 w 697706"/>
              <a:gd name="connsiteY2-54" fmla="*/ 76297 h 95347"/>
              <a:gd name="connsiteX0-55" fmla="*/ 0 w 697706"/>
              <a:gd name="connsiteY0-56" fmla="*/ 95297 h 95297"/>
              <a:gd name="connsiteX1-57" fmla="*/ 347662 w 697706"/>
              <a:gd name="connsiteY1-58" fmla="*/ 47 h 95297"/>
              <a:gd name="connsiteX2-59" fmla="*/ 697706 w 697706"/>
              <a:gd name="connsiteY2-60" fmla="*/ 76247 h 95297"/>
            </a:gdLst>
            <a:ahLst/>
            <a:cxnLst>
              <a:cxn ang="0">
                <a:pos x="connsiteX0-1" y="connsiteY0-2"/>
              </a:cxn>
              <a:cxn ang="0">
                <a:pos x="connsiteX1-3" y="connsiteY1-4"/>
              </a:cxn>
              <a:cxn ang="0">
                <a:pos x="connsiteX2-5" y="connsiteY2-6"/>
              </a:cxn>
            </a:cxnLst>
            <a:rect l="l" t="t" r="r" b="b"/>
            <a:pathLst>
              <a:path w="697706" h="95297">
                <a:moveTo>
                  <a:pt x="0" y="95297"/>
                </a:moveTo>
                <a:cubicBezTo>
                  <a:pt x="122237" y="37353"/>
                  <a:pt x="270667" y="-1541"/>
                  <a:pt x="347662" y="47"/>
                </a:cubicBezTo>
                <a:cubicBezTo>
                  <a:pt x="424657" y="1635"/>
                  <a:pt x="549275" y="15128"/>
                  <a:pt x="697706" y="76247"/>
                </a:cubicBezTo>
              </a:path>
            </a:pathLst>
          </a:custGeom>
          <a:ln>
            <a:solidFill>
              <a:schemeClr val="bg1">
                <a:lumMod val="65000"/>
              </a:schemeClr>
            </a:solidFill>
            <a:prstDash val="sysDash"/>
            <a:headEnd type="stealth" w="sm" len="med"/>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cs typeface="+mn-ea"/>
              <a:sym typeface="+mn-lt"/>
            </a:endParaRPr>
          </a:p>
        </p:txBody>
      </p:sp>
      <p:sp>
        <p:nvSpPr>
          <p:cNvPr id="27" name="任意多边形 26"/>
          <p:cNvSpPr/>
          <p:nvPr/>
        </p:nvSpPr>
        <p:spPr>
          <a:xfrm rot="10800000">
            <a:off x="3753339" y="2245422"/>
            <a:ext cx="1265964" cy="119199"/>
          </a:xfrm>
          <a:custGeom>
            <a:avLst/>
            <a:gdLst>
              <a:gd name="connsiteX0" fmla="*/ 0 w 697706"/>
              <a:gd name="connsiteY0" fmla="*/ 269081 h 269081"/>
              <a:gd name="connsiteX1" fmla="*/ 316706 w 697706"/>
              <a:gd name="connsiteY1" fmla="*/ 0 h 269081"/>
              <a:gd name="connsiteX2" fmla="*/ 697706 w 697706"/>
              <a:gd name="connsiteY2" fmla="*/ 250031 h 269081"/>
              <a:gd name="connsiteX0-1" fmla="*/ 0 w 697706"/>
              <a:gd name="connsiteY0-2" fmla="*/ 238125 h 238125"/>
              <a:gd name="connsiteX1-3" fmla="*/ 352425 w 697706"/>
              <a:gd name="connsiteY1-4" fmla="*/ 0 h 238125"/>
              <a:gd name="connsiteX2-5" fmla="*/ 697706 w 697706"/>
              <a:gd name="connsiteY2-6" fmla="*/ 219075 h 238125"/>
              <a:gd name="connsiteX0-7" fmla="*/ 0 w 697706"/>
              <a:gd name="connsiteY0-8" fmla="*/ 240955 h 240955"/>
              <a:gd name="connsiteX1-9" fmla="*/ 352425 w 697706"/>
              <a:gd name="connsiteY1-10" fmla="*/ 2830 h 240955"/>
              <a:gd name="connsiteX2-11" fmla="*/ 697706 w 697706"/>
              <a:gd name="connsiteY2-12" fmla="*/ 221905 h 240955"/>
              <a:gd name="connsiteX0-13" fmla="*/ 0 w 697706"/>
              <a:gd name="connsiteY0-14" fmla="*/ 240955 h 240955"/>
              <a:gd name="connsiteX1-15" fmla="*/ 352425 w 697706"/>
              <a:gd name="connsiteY1-16" fmla="*/ 2830 h 240955"/>
              <a:gd name="connsiteX2-17" fmla="*/ 697706 w 697706"/>
              <a:gd name="connsiteY2-18" fmla="*/ 221905 h 240955"/>
              <a:gd name="connsiteX0-19" fmla="*/ 0 w 697706"/>
              <a:gd name="connsiteY0-20" fmla="*/ 105005 h 105005"/>
              <a:gd name="connsiteX1-21" fmla="*/ 347662 w 697706"/>
              <a:gd name="connsiteY1-22" fmla="*/ 9755 h 105005"/>
              <a:gd name="connsiteX2-23" fmla="*/ 697706 w 697706"/>
              <a:gd name="connsiteY2-24" fmla="*/ 85955 h 105005"/>
              <a:gd name="connsiteX0-25" fmla="*/ 0 w 697706"/>
              <a:gd name="connsiteY0-26" fmla="*/ 97438 h 97438"/>
              <a:gd name="connsiteX1-27" fmla="*/ 347662 w 697706"/>
              <a:gd name="connsiteY1-28" fmla="*/ 2188 h 97438"/>
              <a:gd name="connsiteX2-29" fmla="*/ 697706 w 697706"/>
              <a:gd name="connsiteY2-30" fmla="*/ 78388 h 97438"/>
              <a:gd name="connsiteX0-31" fmla="*/ 0 w 697706"/>
              <a:gd name="connsiteY0-32" fmla="*/ 97438 h 97438"/>
              <a:gd name="connsiteX1-33" fmla="*/ 347662 w 697706"/>
              <a:gd name="connsiteY1-34" fmla="*/ 2188 h 97438"/>
              <a:gd name="connsiteX2-35" fmla="*/ 697706 w 697706"/>
              <a:gd name="connsiteY2-36" fmla="*/ 78388 h 97438"/>
              <a:gd name="connsiteX0-37" fmla="*/ 0 w 697706"/>
              <a:gd name="connsiteY0-38" fmla="*/ 115305 h 115305"/>
              <a:gd name="connsiteX1-39" fmla="*/ 347662 w 697706"/>
              <a:gd name="connsiteY1-40" fmla="*/ 20055 h 115305"/>
              <a:gd name="connsiteX2-41" fmla="*/ 697706 w 697706"/>
              <a:gd name="connsiteY2-42" fmla="*/ 96255 h 115305"/>
              <a:gd name="connsiteX0-43" fmla="*/ 0 w 697706"/>
              <a:gd name="connsiteY0-44" fmla="*/ 95347 h 95347"/>
              <a:gd name="connsiteX1-45" fmla="*/ 347662 w 697706"/>
              <a:gd name="connsiteY1-46" fmla="*/ 97 h 95347"/>
              <a:gd name="connsiteX2-47" fmla="*/ 697706 w 697706"/>
              <a:gd name="connsiteY2-48" fmla="*/ 76297 h 95347"/>
              <a:gd name="connsiteX0-49" fmla="*/ 0 w 697706"/>
              <a:gd name="connsiteY0-50" fmla="*/ 95347 h 95347"/>
              <a:gd name="connsiteX1-51" fmla="*/ 347662 w 697706"/>
              <a:gd name="connsiteY1-52" fmla="*/ 97 h 95347"/>
              <a:gd name="connsiteX2-53" fmla="*/ 697706 w 697706"/>
              <a:gd name="connsiteY2-54" fmla="*/ 76297 h 95347"/>
              <a:gd name="connsiteX0-55" fmla="*/ 0 w 697706"/>
              <a:gd name="connsiteY0-56" fmla="*/ 95297 h 95297"/>
              <a:gd name="connsiteX1-57" fmla="*/ 347662 w 697706"/>
              <a:gd name="connsiteY1-58" fmla="*/ 47 h 95297"/>
              <a:gd name="connsiteX2-59" fmla="*/ 697706 w 697706"/>
              <a:gd name="connsiteY2-60" fmla="*/ 76247 h 95297"/>
            </a:gdLst>
            <a:ahLst/>
            <a:cxnLst>
              <a:cxn ang="0">
                <a:pos x="connsiteX0-1" y="connsiteY0-2"/>
              </a:cxn>
              <a:cxn ang="0">
                <a:pos x="connsiteX1-3" y="connsiteY1-4"/>
              </a:cxn>
              <a:cxn ang="0">
                <a:pos x="connsiteX2-5" y="connsiteY2-6"/>
              </a:cxn>
            </a:cxnLst>
            <a:rect l="l" t="t" r="r" b="b"/>
            <a:pathLst>
              <a:path w="697706" h="95297">
                <a:moveTo>
                  <a:pt x="0" y="95297"/>
                </a:moveTo>
                <a:cubicBezTo>
                  <a:pt x="122237" y="37353"/>
                  <a:pt x="270667" y="-1541"/>
                  <a:pt x="347662" y="47"/>
                </a:cubicBezTo>
                <a:cubicBezTo>
                  <a:pt x="424657" y="1635"/>
                  <a:pt x="549275" y="15128"/>
                  <a:pt x="697706" y="76247"/>
                </a:cubicBezTo>
              </a:path>
            </a:pathLst>
          </a:custGeom>
          <a:ln>
            <a:solidFill>
              <a:schemeClr val="bg1">
                <a:lumMod val="65000"/>
              </a:schemeClr>
            </a:solidFill>
            <a:prstDash val="sysDash"/>
            <a:headEnd type="stealth" w="sm" len="med"/>
            <a:tailEnd type="stealth"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cs typeface="+mn-ea"/>
              <a:sym typeface="+mn-lt"/>
            </a:endParaRPr>
          </a:p>
        </p:txBody>
      </p:sp>
      <p:sp>
        <p:nvSpPr>
          <p:cNvPr id="28" name="TextBox 6"/>
          <p:cNvSpPr txBox="1">
            <a:spLocks noChangeArrowheads="1"/>
          </p:cNvSpPr>
          <p:nvPr/>
        </p:nvSpPr>
        <p:spPr bwMode="auto">
          <a:xfrm>
            <a:off x="3001999" y="2471804"/>
            <a:ext cx="929294"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ctr" defTabSz="913765" fontAlgn="base">
              <a:spcBef>
                <a:spcPct val="0"/>
              </a:spcBef>
              <a:spcAft>
                <a:spcPct val="0"/>
              </a:spcAft>
            </a:pPr>
            <a:r>
              <a:rPr lang="en-US" altLang="zh-CN" sz="1600" dirty="0">
                <a:solidFill>
                  <a:schemeClr val="accent1"/>
                </a:solidFill>
                <a:cs typeface="+mn-ea"/>
                <a:sym typeface="+mn-lt"/>
              </a:rPr>
              <a:t>Step2</a:t>
            </a:r>
            <a:endParaRPr lang="zh-CN" altLang="en-US" sz="1400" dirty="0">
              <a:solidFill>
                <a:schemeClr val="accent1"/>
              </a:solidFill>
              <a:cs typeface="+mn-ea"/>
              <a:sym typeface="+mn-lt"/>
            </a:endParaRPr>
          </a:p>
        </p:txBody>
      </p:sp>
      <p:sp>
        <p:nvSpPr>
          <p:cNvPr id="29" name="TextBox 6"/>
          <p:cNvSpPr txBox="1">
            <a:spLocks noChangeArrowheads="1"/>
          </p:cNvSpPr>
          <p:nvPr/>
        </p:nvSpPr>
        <p:spPr bwMode="auto">
          <a:xfrm>
            <a:off x="3056112" y="2863641"/>
            <a:ext cx="1530002" cy="17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p>
        </p:txBody>
      </p:sp>
      <p:sp>
        <p:nvSpPr>
          <p:cNvPr id="30" name="TextBox 6"/>
          <p:cNvSpPr txBox="1">
            <a:spLocks noChangeArrowheads="1"/>
          </p:cNvSpPr>
          <p:nvPr/>
        </p:nvSpPr>
        <p:spPr bwMode="auto">
          <a:xfrm>
            <a:off x="4840308" y="2471804"/>
            <a:ext cx="929294"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ctr" defTabSz="913765" fontAlgn="base">
              <a:spcBef>
                <a:spcPct val="0"/>
              </a:spcBef>
              <a:spcAft>
                <a:spcPct val="0"/>
              </a:spcAft>
            </a:pPr>
            <a:r>
              <a:rPr lang="en-US" altLang="zh-CN" sz="1600" dirty="0">
                <a:solidFill>
                  <a:schemeClr val="accent1"/>
                </a:solidFill>
                <a:cs typeface="+mn-ea"/>
                <a:sym typeface="+mn-lt"/>
              </a:rPr>
              <a:t>Step3</a:t>
            </a:r>
            <a:endParaRPr lang="zh-CN" altLang="en-US" sz="1400" dirty="0">
              <a:solidFill>
                <a:schemeClr val="accent1"/>
              </a:solidFill>
              <a:cs typeface="+mn-ea"/>
              <a:sym typeface="+mn-lt"/>
            </a:endParaRPr>
          </a:p>
        </p:txBody>
      </p:sp>
      <p:sp>
        <p:nvSpPr>
          <p:cNvPr id="31" name="TextBox 6"/>
          <p:cNvSpPr txBox="1">
            <a:spLocks noChangeArrowheads="1"/>
          </p:cNvSpPr>
          <p:nvPr/>
        </p:nvSpPr>
        <p:spPr bwMode="auto">
          <a:xfrm>
            <a:off x="4880145" y="2863641"/>
            <a:ext cx="1485416" cy="17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p>
        </p:txBody>
      </p:sp>
      <p:sp>
        <p:nvSpPr>
          <p:cNvPr id="32" name="TextBox 6"/>
          <p:cNvSpPr txBox="1">
            <a:spLocks noChangeArrowheads="1"/>
          </p:cNvSpPr>
          <p:nvPr/>
        </p:nvSpPr>
        <p:spPr bwMode="auto">
          <a:xfrm>
            <a:off x="6529351" y="2471804"/>
            <a:ext cx="929294"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ctr" defTabSz="913765" fontAlgn="base">
              <a:spcBef>
                <a:spcPct val="0"/>
              </a:spcBef>
              <a:spcAft>
                <a:spcPct val="0"/>
              </a:spcAft>
            </a:pPr>
            <a:r>
              <a:rPr lang="en-US" altLang="zh-CN" sz="1600" dirty="0">
                <a:solidFill>
                  <a:schemeClr val="accent1"/>
                </a:solidFill>
                <a:cs typeface="+mn-ea"/>
                <a:sym typeface="+mn-lt"/>
              </a:rPr>
              <a:t>Step4</a:t>
            </a:r>
            <a:endParaRPr lang="zh-CN" altLang="en-US" sz="1400" dirty="0">
              <a:solidFill>
                <a:schemeClr val="accent1"/>
              </a:solidFill>
              <a:cs typeface="+mn-ea"/>
              <a:sym typeface="+mn-lt"/>
            </a:endParaRPr>
          </a:p>
        </p:txBody>
      </p:sp>
      <p:sp>
        <p:nvSpPr>
          <p:cNvPr id="33" name="TextBox 6"/>
          <p:cNvSpPr txBox="1">
            <a:spLocks noChangeArrowheads="1"/>
          </p:cNvSpPr>
          <p:nvPr/>
        </p:nvSpPr>
        <p:spPr bwMode="auto">
          <a:xfrm>
            <a:off x="6659588" y="2863641"/>
            <a:ext cx="1511752" cy="17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r>
              <a:rPr lang="en-US" altLang="zh-CN" dirty="0">
                <a:ea typeface="+mn-ea"/>
                <a:sym typeface="+mn-lt"/>
              </a:rPr>
              <a:t>,</a:t>
            </a:r>
            <a:r>
              <a:rPr lang="zh-CN" altLang="en-US" dirty="0">
                <a:ea typeface="+mn-ea"/>
                <a:sym typeface="+mn-lt"/>
              </a:rPr>
              <a:t>这里是具体内容</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animBg="1"/>
      <p:bldP spid="25" grpId="0" animBg="1"/>
      <p:bldP spid="26" grpId="0" animBg="1"/>
      <p:bldP spid="27" grpId="0" animBg="1"/>
      <p:bldP spid="28" grpId="0"/>
      <p:bldP spid="29" grpId="0"/>
      <p:bldP spid="30" grpId="0"/>
      <p:bldP spid="31"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2053">
      <a:dk1>
        <a:sysClr val="windowText" lastClr="000000"/>
      </a:dk1>
      <a:lt1>
        <a:sysClr val="window" lastClr="FFFFFF"/>
      </a:lt1>
      <a:dk2>
        <a:srgbClr val="44546A"/>
      </a:dk2>
      <a:lt2>
        <a:srgbClr val="E7E6E6"/>
      </a:lt2>
      <a:accent1>
        <a:srgbClr val="21563C"/>
      </a:accent1>
      <a:accent2>
        <a:srgbClr val="62AA1D"/>
      </a:accent2>
      <a:accent3>
        <a:srgbClr val="21563C"/>
      </a:accent3>
      <a:accent4>
        <a:srgbClr val="62AA1D"/>
      </a:accent4>
      <a:accent5>
        <a:srgbClr val="21563C"/>
      </a:accent5>
      <a:accent6>
        <a:srgbClr val="62AA1D"/>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1768</Words>
  <Application>Microsoft Office PowerPoint</Application>
  <PresentationFormat>自定义</PresentationFormat>
  <Paragraphs>222</Paragraphs>
  <Slides>24</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Glegoo</vt:lpstr>
      <vt:lpstr>Lato Hairline</vt:lpstr>
      <vt:lpstr>Lato Regular</vt:lpstr>
      <vt:lpstr>Mission Gothic Regular</vt:lpstr>
      <vt:lpstr>Open Sans</vt:lpstr>
      <vt:lpstr>Roboto Condensed</vt:lpstr>
      <vt:lpstr>等线</vt:lpstr>
      <vt:lpstr>微软雅黑</vt:lpstr>
      <vt:lpstr>Arial</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256</cp:revision>
  <dcterms:created xsi:type="dcterms:W3CDTF">2017-06-22T11:55:00Z</dcterms:created>
  <dcterms:modified xsi:type="dcterms:W3CDTF">2021-01-06T03:17:39Z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