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23" r:id="rId2"/>
    <p:sldId id="324" r:id="rId3"/>
    <p:sldId id="325" r:id="rId4"/>
    <p:sldId id="326" r:id="rId5"/>
    <p:sldId id="331" r:id="rId6"/>
    <p:sldId id="332" r:id="rId7"/>
    <p:sldId id="333" r:id="rId8"/>
    <p:sldId id="327" r:id="rId9"/>
    <p:sldId id="334" r:id="rId10"/>
    <p:sldId id="336" r:id="rId11"/>
    <p:sldId id="337" r:id="rId12"/>
    <p:sldId id="338" r:id="rId13"/>
    <p:sldId id="335" r:id="rId14"/>
    <p:sldId id="328" r:id="rId15"/>
    <p:sldId id="339" r:id="rId16"/>
    <p:sldId id="341" r:id="rId17"/>
    <p:sldId id="340" r:id="rId18"/>
    <p:sldId id="342" r:id="rId19"/>
    <p:sldId id="329" r:id="rId20"/>
    <p:sldId id="344" r:id="rId21"/>
    <p:sldId id="343" r:id="rId22"/>
    <p:sldId id="345" r:id="rId23"/>
    <p:sldId id="346" r:id="rId24"/>
    <p:sldId id="347" r:id="rId25"/>
    <p:sldId id="33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CA890"/>
    <a:srgbClr val="66676C"/>
    <a:srgbClr val="B1172E"/>
    <a:srgbClr val="FEF19F"/>
    <a:srgbClr val="FEF6B0"/>
    <a:srgbClr val="FDD195"/>
    <a:srgbClr val="F7BE5D"/>
    <a:srgbClr val="F59945"/>
    <a:srgbClr val="EF902A"/>
    <a:srgbClr val="8AA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36" autoAdjust="0"/>
    <p:restoredTop sz="96318" autoAdjust="0"/>
  </p:normalViewPr>
  <p:slideViewPr>
    <p:cSldViewPr snapToGrid="0">
      <p:cViewPr varScale="1">
        <p:scale>
          <a:sx n="109" d="100"/>
          <a:sy n="109" d="100"/>
        </p:scale>
        <p:origin x="9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2681912-8CC0-4B9F-BE2A-5B54BD796BF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57009" y="2501900"/>
            <a:ext cx="600164" cy="1854200"/>
          </a:xfrm>
          <a:prstGeom prst="rect">
            <a:avLst/>
          </a:prstGeom>
          <a:noFill/>
        </p:spPr>
        <p:txBody>
          <a:bodyPr vert="eaVert" wrap="square" rtlCol="0">
            <a:spAutoFit/>
          </a:bodyPr>
          <a:lstStyle/>
          <a:p>
            <a:pPr algn="dist">
              <a:lnSpc>
                <a:spcPct val="150000"/>
              </a:lnSpc>
            </a:pPr>
            <a:r>
              <a:rPr lang="en-US" altLang="zh-CN" dirty="0">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rPr>
              <a:t>YOUR LOGO</a:t>
            </a:r>
          </a:p>
        </p:txBody>
      </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Work Summary</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223412"/>
          </a:xfrm>
          <a:prstGeom prst="rect">
            <a:avLst/>
          </a:prstGeom>
        </p:spPr>
        <p:txBody>
          <a:bodyPr wrap="square" lIns="68580" tIns="34290" rIns="68580" bIns="34290">
            <a:spAutoFit/>
          </a:bodyPr>
          <a:lstStyle/>
          <a:p>
            <a:pPr algn="ctr">
              <a:defRPr/>
            </a:pPr>
            <a:r>
              <a:rPr lang="zh-CN" altLang="en-US" sz="7500" spc="225" dirty="0">
                <a:solidFill>
                  <a:schemeClr val="bg1"/>
                </a:solidFill>
                <a:latin typeface="字魂59号-创粗黑" panose="00000500000000000000" pitchFamily="2" charset="-122"/>
                <a:ea typeface="字魂59号-创粗黑" panose="00000500000000000000" pitchFamily="2" charset="-122"/>
                <a:cs typeface="+mn-ea"/>
              </a:rPr>
              <a:t>年终工作总结</a:t>
            </a:r>
            <a:endParaRPr sz="7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8" name="文本框 17"/>
          <p:cNvSpPr txBox="1"/>
          <p:nvPr/>
        </p:nvSpPr>
        <p:spPr>
          <a:xfrm>
            <a:off x="4905555" y="5139824"/>
            <a:ext cx="2231701" cy="499624"/>
          </a:xfrm>
          <a:prstGeom prst="rect">
            <a:avLst/>
          </a:prstGeom>
          <a:noFill/>
        </p:spPr>
        <p:txBody>
          <a:bodyPr wrap="none" rtlCol="0">
            <a:spAutoFit/>
          </a:bodyPr>
          <a:lstStyle/>
          <a:p>
            <a:pPr>
              <a:lnSpc>
                <a:spcPct val="150000"/>
              </a:lnSpc>
            </a:pPr>
            <a:r>
              <a:rPr lang="en-US" altLang="zh-CN" sz="200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rPr>
              <a:t>Design by xiazaii</a:t>
            </a:r>
            <a:endParaRPr lang="zh-CN" altLang="en-US" sz="2000" dirty="0">
              <a:solidFill>
                <a:srgbClr val="66676C"/>
              </a:solidFill>
              <a:latin typeface="字魂58号-创中黑" panose="00000500000000000000" pitchFamily="2" charset="-122"/>
              <a:ea typeface="字魂58号-创中黑" panose="00000500000000000000" pitchFamily="2" charset="-122"/>
              <a:cs typeface="字体视界-简圆体" panose="02010601030101010101"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 y="0"/>
            <a:ext cx="12188971" cy="4089400"/>
          </a:xfrm>
          <a:prstGeom prst="rect">
            <a:avLst/>
          </a:prstGeom>
        </p:spPr>
      </p:pic>
      <p:sp>
        <p:nvSpPr>
          <p:cNvPr id="8" name="矩形 7"/>
          <p:cNvSpPr/>
          <p:nvPr/>
        </p:nvSpPr>
        <p:spPr>
          <a:xfrm>
            <a:off x="812800" y="2374900"/>
            <a:ext cx="10896600" cy="375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5236" y="2702753"/>
            <a:ext cx="2099667" cy="2550031"/>
          </a:xfrm>
          <a:prstGeom prst="rect">
            <a:avLst/>
          </a:prstGeom>
        </p:spPr>
      </p:pic>
      <p:sp>
        <p:nvSpPr>
          <p:cNvPr id="10" name="文本框 9"/>
          <p:cNvSpPr txBox="1"/>
          <p:nvPr/>
        </p:nvSpPr>
        <p:spPr>
          <a:xfrm>
            <a:off x="3880599"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3848215"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2" name="文本框 11"/>
          <p:cNvSpPr txBox="1"/>
          <p:nvPr/>
        </p:nvSpPr>
        <p:spPr>
          <a:xfrm>
            <a:off x="3880599"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dirty="0">
              <a:solidFill>
                <a:schemeClr val="tx1">
                  <a:lumMod val="75000"/>
                  <a:lumOff val="25000"/>
                </a:schemeClr>
              </a:solidFill>
              <a:latin typeface="包图粗朗体" panose="02000000000000000000" pitchFamily="2" charset="-122"/>
              <a:ea typeface="包图粗朗体" panose="02000000000000000000" pitchFamily="2" charset="-122"/>
            </a:endParaRPr>
          </a:p>
        </p:txBody>
      </p:sp>
      <p:sp>
        <p:nvSpPr>
          <p:cNvPr id="13" name="文本框 12"/>
          <p:cNvSpPr txBox="1"/>
          <p:nvPr/>
        </p:nvSpPr>
        <p:spPr>
          <a:xfrm>
            <a:off x="636968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633730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5" name="文本框 14"/>
          <p:cNvSpPr txBox="1"/>
          <p:nvPr/>
        </p:nvSpPr>
        <p:spPr>
          <a:xfrm>
            <a:off x="636968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dirty="0">
              <a:solidFill>
                <a:schemeClr val="tx1">
                  <a:lumMod val="75000"/>
                  <a:lumOff val="25000"/>
                </a:schemeClr>
              </a:solidFill>
              <a:latin typeface="包图粗朗体" panose="02000000000000000000" pitchFamily="2" charset="-122"/>
              <a:ea typeface="包图粗朗体" panose="02000000000000000000" pitchFamily="2" charset="-122"/>
            </a:endParaRPr>
          </a:p>
        </p:txBody>
      </p:sp>
      <p:sp>
        <p:nvSpPr>
          <p:cNvPr id="16" name="文本框 15"/>
          <p:cNvSpPr txBox="1"/>
          <p:nvPr/>
        </p:nvSpPr>
        <p:spPr>
          <a:xfrm>
            <a:off x="8890634" y="4109720"/>
            <a:ext cx="1974101"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文本框 16"/>
          <p:cNvSpPr txBox="1"/>
          <p:nvPr/>
        </p:nvSpPr>
        <p:spPr>
          <a:xfrm>
            <a:off x="8858250" y="3542794"/>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8" name="文本框 17"/>
          <p:cNvSpPr txBox="1"/>
          <p:nvPr/>
        </p:nvSpPr>
        <p:spPr>
          <a:xfrm>
            <a:off x="8890634" y="2976097"/>
            <a:ext cx="1244485" cy="33855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altLang="zh-CN" sz="1600" dirty="0">
                <a:solidFill>
                  <a:schemeClr val="tx1">
                    <a:lumMod val="75000"/>
                    <a:lumOff val="25000"/>
                  </a:schemeClr>
                </a:solidFill>
                <a:latin typeface="包图粗朗体" panose="02000000000000000000" pitchFamily="2" charset="-122"/>
                <a:ea typeface="包图粗朗体" panose="02000000000000000000" pitchFamily="2" charset="-122"/>
              </a:rPr>
              <a:t>20XX.01.01</a:t>
            </a:r>
            <a:endParaRPr lang="zh-CN" altLang="en-US" sz="1600" dirty="0">
              <a:solidFill>
                <a:schemeClr val="tx1">
                  <a:lumMod val="75000"/>
                  <a:lumOff val="25000"/>
                </a:schemeClr>
              </a:solidFill>
              <a:latin typeface="包图粗朗体" panose="02000000000000000000" pitchFamily="2" charset="-122"/>
              <a:ea typeface="包图粗朗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p:tgtEl>
                                          <p:spTgt spid="14"/>
                                        </p:tgtEl>
                                        <p:attrNameLst>
                                          <p:attrName>ppt_y</p:attrName>
                                        </p:attrNameLst>
                                      </p:cBhvr>
                                      <p:tavLst>
                                        <p:tav tm="0">
                                          <p:val>
                                            <p:strVal val="#ppt_y+#ppt_h*1.125000"/>
                                          </p:val>
                                        </p:tav>
                                        <p:tav tm="100000">
                                          <p:val>
                                            <p:strVal val="#ppt_y"/>
                                          </p:val>
                                        </p:tav>
                                      </p:tavLst>
                                    </p:anim>
                                    <p:animEffect transition="in" filter="wipe(up)">
                                      <p:cBhvr>
                                        <p:cTn id="32" dur="500"/>
                                        <p:tgtEl>
                                          <p:spTgt spid="14"/>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p:tgtEl>
                                          <p:spTgt spid="15"/>
                                        </p:tgtEl>
                                        <p:attrNameLst>
                                          <p:attrName>ppt_y</p:attrName>
                                        </p:attrNameLst>
                                      </p:cBhvr>
                                      <p:tavLst>
                                        <p:tav tm="0">
                                          <p:val>
                                            <p:strVal val="#ppt_y+#ppt_h*1.125000"/>
                                          </p:val>
                                        </p:tav>
                                        <p:tav tm="100000">
                                          <p:val>
                                            <p:strVal val="#ppt_y"/>
                                          </p:val>
                                        </p:tav>
                                      </p:tavLst>
                                    </p:anim>
                                    <p:animEffect transition="in" filter="wipe(up)">
                                      <p:cBhvr>
                                        <p:cTn id="37" dur="500"/>
                                        <p:tgtEl>
                                          <p:spTgt spid="15"/>
                                        </p:tgtEl>
                                      </p:cBhvr>
                                    </p:animEffect>
                                  </p:childTnLst>
                                </p:cTn>
                              </p:par>
                            </p:childTnLst>
                          </p:cTn>
                        </p:par>
                        <p:par>
                          <p:cTn id="38" fill="hold">
                            <p:stCondLst>
                              <p:cond delay="3500"/>
                            </p:stCondLst>
                            <p:childTnLst>
                              <p:par>
                                <p:cTn id="39" presetID="1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ppt_y</p:attrName>
                                        </p:attrNameLst>
                                      </p:cBhvr>
                                      <p:tavLst>
                                        <p:tav tm="0">
                                          <p:val>
                                            <p:strVal val="#ppt_y+#ppt_h*1.125000"/>
                                          </p:val>
                                        </p:tav>
                                        <p:tav tm="100000">
                                          <p:val>
                                            <p:strVal val="#ppt_y"/>
                                          </p:val>
                                        </p:tav>
                                      </p:tavLst>
                                    </p:anim>
                                    <p:animEffect transition="in" filter="wipe(up)">
                                      <p:cBhvr>
                                        <p:cTn id="42" dur="500"/>
                                        <p:tgtEl>
                                          <p:spTgt spid="16"/>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p:tgtEl>
                                          <p:spTgt spid="17"/>
                                        </p:tgtEl>
                                        <p:attrNameLst>
                                          <p:attrName>ppt_y</p:attrName>
                                        </p:attrNameLst>
                                      </p:cBhvr>
                                      <p:tavLst>
                                        <p:tav tm="0">
                                          <p:val>
                                            <p:strVal val="#ppt_y+#ppt_h*1.125000"/>
                                          </p:val>
                                        </p:tav>
                                        <p:tav tm="100000">
                                          <p:val>
                                            <p:strVal val="#ppt_y"/>
                                          </p:val>
                                        </p:tav>
                                      </p:tavLst>
                                    </p:anim>
                                    <p:animEffect transition="in" filter="wipe(up)">
                                      <p:cBhvr>
                                        <p:cTn id="47" dur="500"/>
                                        <p:tgtEl>
                                          <p:spTgt spid="17"/>
                                        </p:tgtEl>
                                      </p:cBhvr>
                                    </p:animEffect>
                                  </p:childTnLst>
                                </p:cTn>
                              </p:par>
                            </p:childTnLst>
                          </p:cTn>
                        </p:par>
                        <p:par>
                          <p:cTn id="48" fill="hold">
                            <p:stCondLst>
                              <p:cond delay="4500"/>
                            </p:stCondLst>
                            <p:childTnLst>
                              <p:par>
                                <p:cTn id="49" presetID="1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ppt_y</p:attrName>
                                        </p:attrNameLst>
                                      </p:cBhvr>
                                      <p:tavLst>
                                        <p:tav tm="0">
                                          <p:val>
                                            <p:strVal val="#ppt_y+#ppt_h*1.125000"/>
                                          </p:val>
                                        </p:tav>
                                        <p:tav tm="100000">
                                          <p:val>
                                            <p:strVal val="#ppt_y"/>
                                          </p:val>
                                        </p:tav>
                                      </p:tavLst>
                                    </p:anim>
                                    <p:animEffect transition="in" filter="wipe(up)">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ldLvl="0"/>
      <p:bldP spid="11" grpId="0" bldLvl="0"/>
      <p:bldP spid="12" grpId="0" bldLvl="0"/>
      <p:bldP spid="13" grpId="0" bldLvl="0"/>
      <p:bldP spid="14" grpId="0" bldLvl="0"/>
      <p:bldP spid="15" grpId="0" bldLvl="0"/>
      <p:bldP spid="16" grpId="0" bldLvl="0"/>
      <p:bldP spid="17" grpId="0" bldLvl="0"/>
      <p:bldP spid="18"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565" y="1098340"/>
            <a:ext cx="6699435" cy="4462226"/>
          </a:xfrm>
          <a:prstGeom prst="rect">
            <a:avLst/>
          </a:prstGeom>
        </p:spPr>
      </p:pic>
      <p:sp>
        <p:nvSpPr>
          <p:cNvPr id="11" name="矩形 10"/>
          <p:cNvSpPr/>
          <p:nvPr/>
        </p:nvSpPr>
        <p:spPr>
          <a:xfrm>
            <a:off x="0" y="1096309"/>
            <a:ext cx="5829300" cy="446629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76299" y="4033344"/>
            <a:ext cx="6552615" cy="102783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
          <p:cNvSpPr txBox="1"/>
          <p:nvPr/>
        </p:nvSpPr>
        <p:spPr>
          <a:xfrm>
            <a:off x="777901" y="1810471"/>
            <a:ext cx="3467616" cy="584775"/>
          </a:xfrm>
          <a:prstGeom prst="rect">
            <a:avLst/>
          </a:prstGeom>
          <a:noFill/>
        </p:spPr>
        <p:txBody>
          <a:bodyPr wrap="none" rtlCol="0">
            <a:spAutoFit/>
          </a:bodyPr>
          <a:lstStyle/>
          <a:p>
            <a:r>
              <a:rPr lang="zh-CN" altLang="en-US" sz="32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14" name="Google Shape;86;p19"/>
          <p:cNvSpPr txBox="1"/>
          <p:nvPr/>
        </p:nvSpPr>
        <p:spPr>
          <a:xfrm>
            <a:off x="771600" y="1453591"/>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bg1"/>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5" name="TextBox 24"/>
          <p:cNvSpPr txBox="1"/>
          <p:nvPr/>
        </p:nvSpPr>
        <p:spPr>
          <a:xfrm>
            <a:off x="777900" y="2608478"/>
            <a:ext cx="4714665"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endParaRPr kumimoji="0" lang="zh-CN" altLang="en-US" sz="1400" b="0" i="0" u="none" strike="noStrike" kern="1200" cap="none" spc="0" normalizeH="0" baseline="0" noProof="0" dirty="0">
              <a:ln>
                <a:noFill/>
              </a:ln>
              <a:solidFill>
                <a:schemeClr val="bg1"/>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6" name="TextBox 8"/>
          <p:cNvSpPr txBox="1"/>
          <p:nvPr/>
        </p:nvSpPr>
        <p:spPr>
          <a:xfrm>
            <a:off x="1508147" y="4110737"/>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文本框 16"/>
          <p:cNvSpPr txBox="1"/>
          <p:nvPr/>
        </p:nvSpPr>
        <p:spPr>
          <a:xfrm>
            <a:off x="1508147" y="4565779"/>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
        <p:nvSpPr>
          <p:cNvPr id="22" name="TextBox 8"/>
          <p:cNvSpPr txBox="1"/>
          <p:nvPr/>
        </p:nvSpPr>
        <p:spPr>
          <a:xfrm>
            <a:off x="3417664" y="41193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3" name="文本框 22"/>
          <p:cNvSpPr txBox="1"/>
          <p:nvPr/>
        </p:nvSpPr>
        <p:spPr>
          <a:xfrm>
            <a:off x="3417664"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
        <p:nvSpPr>
          <p:cNvPr id="24" name="TextBox 8"/>
          <p:cNvSpPr txBox="1"/>
          <p:nvPr/>
        </p:nvSpPr>
        <p:spPr>
          <a:xfrm>
            <a:off x="5376429" y="4093974"/>
            <a:ext cx="2268667" cy="646331"/>
          </a:xfrm>
          <a:prstGeom prst="rect">
            <a:avLst/>
          </a:prstGeom>
          <a:noFill/>
        </p:spPr>
        <p:txBody>
          <a:bodyPr wrap="square" rtlCol="0">
            <a:spAutoFit/>
          </a:bodyPr>
          <a:lstStyle/>
          <a:p>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23</a:t>
            </a:r>
            <a:r>
              <a:rPr lang="en-US" altLang="zh-CN"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20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5" name="文本框 24"/>
          <p:cNvSpPr txBox="1"/>
          <p:nvPr/>
        </p:nvSpPr>
        <p:spPr>
          <a:xfrm>
            <a:off x="5376429" y="4574416"/>
            <a:ext cx="1676285" cy="36933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dirty="0">
                <a:solidFill>
                  <a:schemeClr val="bg1"/>
                </a:solidFill>
                <a:latin typeface="字魂58号-创中黑" panose="00000500000000000000" pitchFamily="2" charset="-122"/>
                <a:ea typeface="字魂58号-创中黑" panose="00000500000000000000" pitchFamily="2" charset="-122"/>
              </a:rPr>
              <a:t>您的文字内容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par>
                          <p:cTn id="21" fill="hold">
                            <p:stCondLst>
                              <p:cond delay="1000"/>
                            </p:stCondLst>
                            <p:childTnLst>
                              <p:par>
                                <p:cTn id="22" presetID="12" presetClass="entr" presetSubtype="4"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p:tgtEl>
                                          <p:spTgt spid="23"/>
                                        </p:tgtEl>
                                        <p:attrNameLst>
                                          <p:attrName>ppt_y</p:attrName>
                                        </p:attrNameLst>
                                      </p:cBhvr>
                                      <p:tavLst>
                                        <p:tav tm="0">
                                          <p:val>
                                            <p:strVal val="#ppt_y+#ppt_h*1.125000"/>
                                          </p:val>
                                        </p:tav>
                                        <p:tav tm="100000">
                                          <p:val>
                                            <p:strVal val="#ppt_y"/>
                                          </p:val>
                                        </p:tav>
                                      </p:tavLst>
                                    </p:anim>
                                    <p:animEffect transition="in" filter="wipe(up)">
                                      <p:cBhvr>
                                        <p:cTn id="25" dur="500"/>
                                        <p:tgtEl>
                                          <p:spTgt spid="23"/>
                                        </p:tgtEl>
                                      </p:cBhvr>
                                    </p:animEffect>
                                  </p:childTnLst>
                                </p:cTn>
                              </p:par>
                            </p:childTnLst>
                          </p:cTn>
                        </p:par>
                        <p:par>
                          <p:cTn id="26" fill="hold">
                            <p:stCondLst>
                              <p:cond delay="1500"/>
                            </p:stCondLst>
                            <p:childTnLst>
                              <p:par>
                                <p:cTn id="27" presetID="12" presetClass="entr" presetSubtype="4"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up)">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P spid="17" grpId="0" bldLvl="0"/>
      <p:bldP spid="23" grpId="0" bldLvl="0"/>
      <p:bldP spid="25"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24" name="直接连接符 23"/>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289566" y="1917700"/>
            <a:ext cx="3467616" cy="3785166"/>
          </a:xfrm>
          <a:prstGeom prst="rect">
            <a:avLst/>
          </a:prstGeom>
          <a:noFill/>
          <a:ln w="38100">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sp>
        <p:nvSpPr>
          <p:cNvPr id="26" name="TextBox 7"/>
          <p:cNvSpPr txBox="1"/>
          <p:nvPr/>
        </p:nvSpPr>
        <p:spPr>
          <a:xfrm>
            <a:off x="1120801" y="2172979"/>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27" name="Google Shape;86;p19"/>
          <p:cNvSpPr txBox="1"/>
          <p:nvPr/>
        </p:nvSpPr>
        <p:spPr>
          <a:xfrm>
            <a:off x="1114500" y="1816099"/>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28" name="TextBox 24"/>
          <p:cNvSpPr txBox="1"/>
          <p:nvPr/>
        </p:nvSpPr>
        <p:spPr>
          <a:xfrm>
            <a:off x="1120800" y="2970986"/>
            <a:ext cx="5400650" cy="1027829"/>
          </a:xfrm>
          <a:prstGeom prst="rect">
            <a:avLst/>
          </a:prstGeom>
          <a:noFill/>
        </p:spPr>
        <p:txBody>
          <a:bodyPr wrap="square" lIns="91423" tIns="45712" rIns="91423" bIns="45712" rtlCol="0">
            <a:spAutoFit/>
          </a:bodyPr>
          <a:lstStyle/>
          <a:p>
            <a:pPr lvl="0" defTabSz="1217930">
              <a:lnSpc>
                <a:spcPct val="150000"/>
              </a:lnSpc>
              <a:defRPr/>
            </a:pP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a:t>
            </a: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r>
              <a:rPr lang="zh-CN" alt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29" name="TextBox 5"/>
          <p:cNvSpPr txBox="1"/>
          <p:nvPr/>
        </p:nvSpPr>
        <p:spPr>
          <a:xfrm>
            <a:off x="3905300" y="4511804"/>
            <a:ext cx="2268667" cy="923330"/>
          </a:xfrm>
          <a:prstGeom prst="rect">
            <a:avLst/>
          </a:prstGeom>
          <a:noFill/>
        </p:spPr>
        <p:txBody>
          <a:bodyPr wrap="square" rtlCol="0">
            <a:spAutoFit/>
          </a:bodyPr>
          <a:lstStyle/>
          <a:p>
            <a:r>
              <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0" name="Rectangle 6"/>
          <p:cNvSpPr/>
          <p:nvPr/>
        </p:nvSpPr>
        <p:spPr>
          <a:xfrm>
            <a:off x="3905300" y="5454779"/>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1" name="Rectangle 7"/>
          <p:cNvSpPr/>
          <p:nvPr/>
        </p:nvSpPr>
        <p:spPr>
          <a:xfrm>
            <a:off x="1184671" y="5435134"/>
            <a:ext cx="2122795" cy="369332"/>
          </a:xfrm>
          <a:prstGeom prst="rect">
            <a:avLst/>
          </a:prstGeom>
        </p:spPr>
        <p:txBody>
          <a:bodyPr wrap="square">
            <a:spAutoFit/>
          </a:bodyPr>
          <a:lstStyle/>
          <a:p>
            <a:r>
              <a:rPr lang="en-US" b="1">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32" name="TextBox 8"/>
          <p:cNvSpPr txBox="1"/>
          <p:nvPr/>
        </p:nvSpPr>
        <p:spPr>
          <a:xfrm>
            <a:off x="1184671" y="4492159"/>
            <a:ext cx="2268667" cy="923330"/>
          </a:xfrm>
          <a:prstGeom prst="rect">
            <a:avLst/>
          </a:prstGeom>
          <a:noFill/>
        </p:spPr>
        <p:txBody>
          <a:bodyPr wrap="square" rtlCol="0">
            <a:spAutoFit/>
          </a:bodyPr>
          <a:lstStyle/>
          <a:p>
            <a:r>
              <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3</a:t>
            </a:r>
            <a:r>
              <a:rPr lang="en-US" altLang="zh-CN"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6</a:t>
            </a:r>
            <a:r>
              <a:rPr lang="en-US" sz="36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33" name="文本框 32"/>
          <p:cNvSpPr txBox="1"/>
          <p:nvPr/>
        </p:nvSpPr>
        <p:spPr>
          <a:xfrm>
            <a:off x="7600974" y="4047659"/>
            <a:ext cx="2844800" cy="116153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Please enter text here.</a:t>
            </a:r>
            <a:endParaRPr 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4" name="Freeform 171"/>
          <p:cNvSpPr>
            <a:spLocks noEditPoints="1"/>
          </p:cNvSpPr>
          <p:nvPr/>
        </p:nvSpPr>
        <p:spPr bwMode="auto">
          <a:xfrm>
            <a:off x="8535471" y="2593430"/>
            <a:ext cx="975806" cy="960558"/>
          </a:xfrm>
          <a:custGeom>
            <a:avLst/>
            <a:gdLst/>
            <a:ahLst/>
            <a:cxnLst>
              <a:cxn ang="0">
                <a:pos x="30" y="58"/>
              </a:cxn>
              <a:cxn ang="0">
                <a:pos x="0" y="29"/>
              </a:cxn>
              <a:cxn ang="0">
                <a:pos x="30" y="0"/>
              </a:cxn>
              <a:cxn ang="0">
                <a:pos x="59" y="29"/>
              </a:cxn>
              <a:cxn ang="0">
                <a:pos x="30" y="58"/>
              </a:cxn>
              <a:cxn ang="0">
                <a:pos x="30" y="8"/>
              </a:cxn>
              <a:cxn ang="0">
                <a:pos x="9" y="29"/>
              </a:cxn>
              <a:cxn ang="0">
                <a:pos x="30" y="49"/>
              </a:cxn>
              <a:cxn ang="0">
                <a:pos x="50" y="29"/>
              </a:cxn>
              <a:cxn ang="0">
                <a:pos x="30" y="8"/>
              </a:cxn>
              <a:cxn ang="0">
                <a:pos x="34" y="32"/>
              </a:cxn>
              <a:cxn ang="0">
                <a:pos x="33" y="34"/>
              </a:cxn>
              <a:cxn ang="0">
                <a:pos x="21" y="34"/>
              </a:cxn>
              <a:cxn ang="0">
                <a:pos x="20" y="32"/>
              </a:cxn>
              <a:cxn ang="0">
                <a:pos x="20" y="30"/>
              </a:cxn>
              <a:cxn ang="0">
                <a:pos x="21" y="29"/>
              </a:cxn>
              <a:cxn ang="0">
                <a:pos x="30" y="29"/>
              </a:cxn>
              <a:cxn ang="0">
                <a:pos x="30" y="15"/>
              </a:cxn>
              <a:cxn ang="0">
                <a:pos x="31" y="14"/>
              </a:cxn>
              <a:cxn ang="0">
                <a:pos x="33" y="14"/>
              </a:cxn>
              <a:cxn ang="0">
                <a:pos x="34" y="15"/>
              </a:cxn>
              <a:cxn ang="0">
                <a:pos x="34" y="32"/>
              </a:cxn>
            </a:cxnLst>
            <a:rect l="0" t="0" r="r" b="b"/>
            <a:pathLst>
              <a:path w="59" h="58">
                <a:moveTo>
                  <a:pt x="30" y="58"/>
                </a:moveTo>
                <a:cubicBezTo>
                  <a:pt x="13" y="58"/>
                  <a:pt x="0" y="45"/>
                  <a:pt x="0" y="29"/>
                </a:cubicBezTo>
                <a:cubicBezTo>
                  <a:pt x="0" y="13"/>
                  <a:pt x="13" y="0"/>
                  <a:pt x="30" y="0"/>
                </a:cubicBezTo>
                <a:cubicBezTo>
                  <a:pt x="46" y="0"/>
                  <a:pt x="59" y="13"/>
                  <a:pt x="59" y="29"/>
                </a:cubicBezTo>
                <a:cubicBezTo>
                  <a:pt x="59" y="45"/>
                  <a:pt x="46" y="58"/>
                  <a:pt x="30" y="58"/>
                </a:cubicBezTo>
                <a:close/>
                <a:moveTo>
                  <a:pt x="30" y="8"/>
                </a:moveTo>
                <a:cubicBezTo>
                  <a:pt x="18" y="8"/>
                  <a:pt x="9" y="17"/>
                  <a:pt x="9" y="29"/>
                </a:cubicBezTo>
                <a:cubicBezTo>
                  <a:pt x="9" y="40"/>
                  <a:pt x="18" y="49"/>
                  <a:pt x="30" y="49"/>
                </a:cubicBezTo>
                <a:cubicBezTo>
                  <a:pt x="41" y="49"/>
                  <a:pt x="50" y="40"/>
                  <a:pt x="50" y="29"/>
                </a:cubicBezTo>
                <a:cubicBezTo>
                  <a:pt x="50" y="17"/>
                  <a:pt x="41" y="8"/>
                  <a:pt x="30" y="8"/>
                </a:cubicBezTo>
                <a:close/>
                <a:moveTo>
                  <a:pt x="34" y="32"/>
                </a:moveTo>
                <a:cubicBezTo>
                  <a:pt x="34" y="33"/>
                  <a:pt x="34" y="34"/>
                  <a:pt x="33" y="34"/>
                </a:cubicBezTo>
                <a:cubicBezTo>
                  <a:pt x="21" y="34"/>
                  <a:pt x="21" y="34"/>
                  <a:pt x="21" y="34"/>
                </a:cubicBezTo>
                <a:cubicBezTo>
                  <a:pt x="20" y="34"/>
                  <a:pt x="20" y="33"/>
                  <a:pt x="20" y="32"/>
                </a:cubicBezTo>
                <a:cubicBezTo>
                  <a:pt x="20" y="30"/>
                  <a:pt x="20" y="30"/>
                  <a:pt x="20" y="30"/>
                </a:cubicBezTo>
                <a:cubicBezTo>
                  <a:pt x="20" y="29"/>
                  <a:pt x="20" y="29"/>
                  <a:pt x="21" y="29"/>
                </a:cubicBezTo>
                <a:cubicBezTo>
                  <a:pt x="30" y="29"/>
                  <a:pt x="30" y="29"/>
                  <a:pt x="30" y="29"/>
                </a:cubicBezTo>
                <a:cubicBezTo>
                  <a:pt x="30" y="15"/>
                  <a:pt x="30" y="15"/>
                  <a:pt x="30" y="15"/>
                </a:cubicBezTo>
                <a:cubicBezTo>
                  <a:pt x="30" y="15"/>
                  <a:pt x="30" y="14"/>
                  <a:pt x="31" y="14"/>
                </a:cubicBezTo>
                <a:cubicBezTo>
                  <a:pt x="33" y="14"/>
                  <a:pt x="33" y="14"/>
                  <a:pt x="33" y="14"/>
                </a:cubicBezTo>
                <a:cubicBezTo>
                  <a:pt x="34" y="14"/>
                  <a:pt x="34" y="15"/>
                  <a:pt x="34" y="15"/>
                </a:cubicBezTo>
                <a:lnTo>
                  <a:pt x="34" y="32"/>
                </a:lnTo>
                <a:close/>
              </a:path>
            </a:pathLst>
          </a:custGeom>
          <a:solidFill>
            <a:srgbClr val="66676C"/>
          </a:solidFill>
          <a:ln w="9525">
            <a:solidFill>
              <a:srgbClr val="66676C"/>
            </a:solid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animBg="1"/>
      <p:bldP spid="28" grpId="0"/>
      <p:bldP spid="33"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289300"/>
            <a:ext cx="12192000" cy="356870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26530" y="2013790"/>
            <a:ext cx="2551020" cy="255102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820490" y="2013790"/>
            <a:ext cx="2551020" cy="255102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14450" y="1976053"/>
            <a:ext cx="2551020" cy="255102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746248"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2139346"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
        <p:nvSpPr>
          <p:cNvPr id="12" name="文本框 11"/>
          <p:cNvSpPr txBox="1"/>
          <p:nvPr/>
        </p:nvSpPr>
        <p:spPr>
          <a:xfrm>
            <a:off x="4899741"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3" name="文本框 12"/>
          <p:cNvSpPr txBox="1"/>
          <p:nvPr/>
        </p:nvSpPr>
        <p:spPr>
          <a:xfrm>
            <a:off x="5292839"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
        <p:nvSpPr>
          <p:cNvPr id="14" name="文本框 13"/>
          <p:cNvSpPr txBox="1"/>
          <p:nvPr/>
        </p:nvSpPr>
        <p:spPr>
          <a:xfrm>
            <a:off x="8097684" y="5271161"/>
            <a:ext cx="2380502" cy="89421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latin typeface="字魂58号-创中黑" panose="00000500000000000000" pitchFamily="2" charset="-122"/>
                <a:ea typeface="字魂58号-创中黑" panose="00000500000000000000" pitchFamily="2" charset="-122"/>
              </a:rPr>
              <a:t>Please enter text </a:t>
            </a:r>
            <a:r>
              <a:rPr lang="en-US" sz="1200" dirty="0" err="1">
                <a:solidFill>
                  <a:schemeClr val="bg1"/>
                </a:solidFill>
                <a:latin typeface="字魂58号-创中黑" panose="00000500000000000000" pitchFamily="2" charset="-122"/>
                <a:ea typeface="字魂58号-创中黑" panose="00000500000000000000" pitchFamily="2" charset="-122"/>
              </a:rPr>
              <a:t>here.</a:t>
            </a:r>
            <a:r>
              <a:rPr lang="en-US" sz="12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bg1"/>
                </a:solidFill>
                <a:latin typeface="字魂58号-创中黑" panose="00000500000000000000" pitchFamily="2" charset="-122"/>
                <a:ea typeface="字魂58号-创中黑" panose="00000500000000000000" pitchFamily="2" charset="-122"/>
                <a:sym typeface="+mn-ea"/>
              </a:rPr>
              <a:t> Please enter text here.</a:t>
            </a:r>
            <a:endParaRPr lang="en-US" sz="1200" dirty="0">
              <a:solidFill>
                <a:schemeClr val="bg1"/>
              </a:solidFill>
              <a:latin typeface="字魂58号-创中黑" panose="00000500000000000000" pitchFamily="2" charset="-122"/>
              <a:ea typeface="字魂58号-创中黑" panose="00000500000000000000" pitchFamily="2" charset="-122"/>
            </a:endParaRPr>
          </a:p>
        </p:txBody>
      </p:sp>
      <p:sp>
        <p:nvSpPr>
          <p:cNvPr id="15" name="文本框 14"/>
          <p:cNvSpPr txBox="1"/>
          <p:nvPr/>
        </p:nvSpPr>
        <p:spPr>
          <a:xfrm>
            <a:off x="8490782" y="4797053"/>
            <a:ext cx="167628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1500"/>
                            </p:stCondLst>
                            <p:childTnLst>
                              <p:par>
                                <p:cTn id="26" presetID="1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p:tgtEl>
                                          <p:spTgt spid="12"/>
                                        </p:tgtEl>
                                        <p:attrNameLst>
                                          <p:attrName>ppt_y</p:attrName>
                                        </p:attrNameLst>
                                      </p:cBhvr>
                                      <p:tavLst>
                                        <p:tav tm="0">
                                          <p:val>
                                            <p:strVal val="#ppt_y+#ppt_h*1.125000"/>
                                          </p:val>
                                        </p:tav>
                                        <p:tav tm="100000">
                                          <p:val>
                                            <p:strVal val="#ppt_y"/>
                                          </p:val>
                                        </p:tav>
                                      </p:tavLst>
                                    </p:anim>
                                    <p:animEffect transition="in" filter="wipe(up)">
                                      <p:cBhvr>
                                        <p:cTn id="29" dur="500"/>
                                        <p:tgtEl>
                                          <p:spTgt spid="12"/>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ppt_y</p:attrName>
                                        </p:attrNameLst>
                                      </p:cBhvr>
                                      <p:tavLst>
                                        <p:tav tm="0">
                                          <p:val>
                                            <p:strVal val="#ppt_y+#ppt_h*1.125000"/>
                                          </p:val>
                                        </p:tav>
                                        <p:tav tm="100000">
                                          <p:val>
                                            <p:strVal val="#ppt_y"/>
                                          </p:val>
                                        </p:tav>
                                      </p:tavLst>
                                    </p:anim>
                                    <p:animEffect transition="in" filter="wipe(up)">
                                      <p:cBhvr>
                                        <p:cTn id="39" dur="500"/>
                                        <p:tgtEl>
                                          <p:spTgt spid="14"/>
                                        </p:tgtEl>
                                      </p:cBhvr>
                                    </p:animEffect>
                                  </p:childTnLst>
                                </p:cTn>
                              </p:par>
                            </p:childTnLst>
                          </p:cTn>
                        </p:par>
                        <p:par>
                          <p:cTn id="40" fill="hold">
                            <p:stCondLst>
                              <p:cond delay="3000"/>
                            </p:stCondLst>
                            <p:childTnLst>
                              <p:par>
                                <p:cTn id="41" presetID="12" presetClass="entr" presetSubtype="4"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10" grpId="0" bldLvl="0"/>
      <p:bldP spid="11" grpId="0" bldLvl="0"/>
      <p:bldP spid="12" grpId="0" bldLvl="0"/>
      <p:bldP spid="13" grpId="0" bldLvl="0"/>
      <p:bldP spid="14" grpId="0" bldLvl="0"/>
      <p:bldP spid="1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3</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经验与总结</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15"/>
          <p:cNvSpPr txBox="1"/>
          <p:nvPr/>
        </p:nvSpPr>
        <p:spPr>
          <a:xfrm>
            <a:off x="8707863" y="4207210"/>
            <a:ext cx="205325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6" name="Rectangle 16"/>
          <p:cNvSpPr/>
          <p:nvPr/>
        </p:nvSpPr>
        <p:spPr>
          <a:xfrm>
            <a:off x="8702148" y="394622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2018</a:t>
            </a:r>
          </a:p>
        </p:txBody>
      </p:sp>
      <p:sp>
        <p:nvSpPr>
          <p:cNvPr id="8" name="TextBox 17"/>
          <p:cNvSpPr txBox="1"/>
          <p:nvPr/>
        </p:nvSpPr>
        <p:spPr>
          <a:xfrm>
            <a:off x="5787388" y="2835610"/>
            <a:ext cx="2312670"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9" name="Rectangle 18"/>
          <p:cNvSpPr/>
          <p:nvPr/>
        </p:nvSpPr>
        <p:spPr>
          <a:xfrm>
            <a:off x="5781673"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2010</a:t>
            </a:r>
          </a:p>
        </p:txBody>
      </p:sp>
      <p:sp>
        <p:nvSpPr>
          <p:cNvPr id="10" name="TextBox 19"/>
          <p:cNvSpPr txBox="1"/>
          <p:nvPr/>
        </p:nvSpPr>
        <p:spPr>
          <a:xfrm>
            <a:off x="8707863" y="2835610"/>
            <a:ext cx="2412367"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11" name="Rectangle 20"/>
          <p:cNvSpPr/>
          <p:nvPr/>
        </p:nvSpPr>
        <p:spPr>
          <a:xfrm>
            <a:off x="8702148" y="2575260"/>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2012</a:t>
            </a:r>
          </a:p>
        </p:txBody>
      </p:sp>
      <p:sp>
        <p:nvSpPr>
          <p:cNvPr id="12" name="TextBox 21"/>
          <p:cNvSpPr txBox="1"/>
          <p:nvPr/>
        </p:nvSpPr>
        <p:spPr>
          <a:xfrm>
            <a:off x="5787388" y="4252930"/>
            <a:ext cx="2182793" cy="830997"/>
          </a:xfrm>
          <a:prstGeom prst="rect">
            <a:avLst/>
          </a:prstGeom>
          <a:noFill/>
        </p:spPr>
        <p:txBody>
          <a:bodyPr wrap="square" rtlCol="0">
            <a:spAutoFit/>
          </a:bodyPr>
          <a:lstStyle/>
          <a:p>
            <a:pPr algn="l" defTabSz="1828800" rtl="0"/>
            <a:r>
              <a:rPr lang="en-US" sz="16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Light" charset="0"/>
              </a:rPr>
              <a:t>Phenomenon whereby something new and somehow valuable</a:t>
            </a:r>
          </a:p>
        </p:txBody>
      </p:sp>
      <p:sp>
        <p:nvSpPr>
          <p:cNvPr id="13" name="Rectangle 22"/>
          <p:cNvSpPr/>
          <p:nvPr/>
        </p:nvSpPr>
        <p:spPr>
          <a:xfrm>
            <a:off x="5781673" y="3991945"/>
            <a:ext cx="1134110" cy="337185"/>
          </a:xfrm>
          <a:prstGeom prst="rect">
            <a:avLst/>
          </a:prstGeom>
        </p:spPr>
        <p:txBody>
          <a:bodyPr wrap="square">
            <a:spAutoFit/>
          </a:bodyPr>
          <a:lstStyle/>
          <a:p>
            <a:pPr algn="l" defTabSz="1828800" rtl="0"/>
            <a:r>
              <a:rPr lang="en-US" sz="1600" b="1"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Lato" charset="0"/>
              </a:rPr>
              <a:t>2015</a:t>
            </a:r>
          </a:p>
        </p:txBody>
      </p:sp>
      <p:sp>
        <p:nvSpPr>
          <p:cNvPr id="14" name="Rectangle 23"/>
          <p:cNvSpPr/>
          <p:nvPr/>
        </p:nvSpPr>
        <p:spPr>
          <a:xfrm>
            <a:off x="8362423"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5" name="Rectangle 24"/>
          <p:cNvSpPr/>
          <p:nvPr/>
        </p:nvSpPr>
        <p:spPr>
          <a:xfrm>
            <a:off x="5441948" y="401671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6" name="Rectangle 25"/>
          <p:cNvSpPr/>
          <p:nvPr/>
        </p:nvSpPr>
        <p:spPr>
          <a:xfrm>
            <a:off x="8362423" y="2640030"/>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7" name="Rectangle 26"/>
          <p:cNvSpPr/>
          <p:nvPr/>
        </p:nvSpPr>
        <p:spPr>
          <a:xfrm>
            <a:off x="5441948" y="2648285"/>
            <a:ext cx="64770" cy="68389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800" rtl="0"/>
            <a:endParaRPr lang="en-US" sz="1200" kern="1200">
              <a:solidFill>
                <a:schemeClr val="tx1">
                  <a:lumMod val="65000"/>
                  <a:lumOff val="35000"/>
                </a:schemeClr>
              </a:solidFill>
              <a:latin typeface="字魂58号-创中黑" panose="00000500000000000000" pitchFamily="2" charset="-122"/>
              <a:ea typeface="字魂58号-创中黑" panose="00000500000000000000" pitchFamily="2" charset="-122"/>
            </a:endParaRPr>
          </a:p>
        </p:txBody>
      </p:sp>
      <p:sp>
        <p:nvSpPr>
          <p:cNvPr id="18" name="Freeform 135"/>
          <p:cNvSpPr>
            <a:spLocks noEditPoints="1"/>
          </p:cNvSpPr>
          <p:nvPr/>
        </p:nvSpPr>
        <p:spPr bwMode="auto">
          <a:xfrm>
            <a:off x="2394549" y="2644140"/>
            <a:ext cx="637751" cy="59738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latin typeface="字魂58号-创中黑" panose="00000500000000000000" pitchFamily="2" charset="-122"/>
              <a:ea typeface="字魂58号-创中黑" panose="00000500000000000000" pitchFamily="2" charset="-122"/>
            </a:endParaRPr>
          </a:p>
        </p:txBody>
      </p:sp>
      <p:sp>
        <p:nvSpPr>
          <p:cNvPr id="19" name="文本框 18"/>
          <p:cNvSpPr txBox="1"/>
          <p:nvPr/>
        </p:nvSpPr>
        <p:spPr>
          <a:xfrm>
            <a:off x="1466424" y="4051080"/>
            <a:ext cx="2558772" cy="95410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4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a:t>
            </a:r>
            <a:endParaRPr lang="en-US" sz="1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821604" y="3633885"/>
            <a:ext cx="1783642" cy="46166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p:tgtEl>
                                          <p:spTgt spid="19"/>
                                        </p:tgtEl>
                                        <p:attrNameLst>
                                          <p:attrName>ppt_y</p:attrName>
                                        </p:attrNameLst>
                                      </p:cBhvr>
                                      <p:tavLst>
                                        <p:tav tm="0">
                                          <p:val>
                                            <p:strVal val="#ppt_y+#ppt_h*1.125000"/>
                                          </p:val>
                                        </p:tav>
                                        <p:tav tm="100000">
                                          <p:val>
                                            <p:strVal val="#ppt_y"/>
                                          </p:val>
                                        </p:tav>
                                      </p:tavLst>
                                    </p:anim>
                                    <p:animEffect transition="in" filter="wipe(up)">
                                      <p:cBhvr>
                                        <p:cTn id="14" dur="500"/>
                                        <p:tgtEl>
                                          <p:spTgt spid="19"/>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p:bldP spid="20"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72100" y="0"/>
            <a:ext cx="5867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行四边形 5"/>
          <p:cNvSpPr/>
          <p:nvPr/>
        </p:nvSpPr>
        <p:spPr>
          <a:xfrm>
            <a:off x="787401" y="2120900"/>
            <a:ext cx="4584700" cy="3505767"/>
          </a:xfrm>
          <a:prstGeom prst="parallelogram">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23" y="1721132"/>
            <a:ext cx="5597655" cy="3733801"/>
          </a:xfrm>
          <a:prstGeom prst="rect">
            <a:avLst/>
          </a:prstGeom>
        </p:spPr>
      </p:pic>
      <p:sp>
        <p:nvSpPr>
          <p:cNvPr id="8" name="Freeform 45"/>
          <p:cNvSpPr>
            <a:spLocks noEditPoints="1"/>
          </p:cNvSpPr>
          <p:nvPr/>
        </p:nvSpPr>
        <p:spPr bwMode="auto">
          <a:xfrm>
            <a:off x="7029350" y="179609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Freeform 45"/>
          <p:cNvSpPr>
            <a:spLocks noEditPoints="1"/>
          </p:cNvSpPr>
          <p:nvPr/>
        </p:nvSpPr>
        <p:spPr bwMode="auto">
          <a:xfrm>
            <a:off x="7029350" y="317510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Freeform 45"/>
          <p:cNvSpPr>
            <a:spLocks noEditPoints="1"/>
          </p:cNvSpPr>
          <p:nvPr/>
        </p:nvSpPr>
        <p:spPr bwMode="auto">
          <a:xfrm>
            <a:off x="7029350" y="45051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CA890"/>
          </a:solidFill>
          <a:ln w="9525">
            <a:noFill/>
            <a:round/>
          </a:ln>
        </p:spPr>
        <p:txBody>
          <a:bodyPr vert="horz" wrap="square" lIns="121920" tIns="60960" rIns="121920" bIns="60960" numCol="1" anchor="t" anchorCtr="0" compatLnSpc="1"/>
          <a:lstStyle/>
          <a:p>
            <a:endParaRPr 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700275" y="2077893"/>
            <a:ext cx="30947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文本框 11"/>
          <p:cNvSpPr txBox="1"/>
          <p:nvPr/>
        </p:nvSpPr>
        <p:spPr>
          <a:xfrm>
            <a:off x="7667890" y="1660698"/>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3" name="文本框 12"/>
          <p:cNvSpPr txBox="1"/>
          <p:nvPr/>
        </p:nvSpPr>
        <p:spPr>
          <a:xfrm>
            <a:off x="7700275" y="3456091"/>
            <a:ext cx="2904226"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文本框 13"/>
          <p:cNvSpPr txBox="1"/>
          <p:nvPr/>
        </p:nvSpPr>
        <p:spPr>
          <a:xfrm>
            <a:off x="7667890" y="3038896"/>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15" name="文本框 14"/>
          <p:cNvSpPr txBox="1"/>
          <p:nvPr/>
        </p:nvSpPr>
        <p:spPr>
          <a:xfrm>
            <a:off x="7732658" y="4834290"/>
            <a:ext cx="3062343" cy="646331"/>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文本框 15"/>
          <p:cNvSpPr txBox="1"/>
          <p:nvPr/>
        </p:nvSpPr>
        <p:spPr>
          <a:xfrm>
            <a:off x="7827274" y="4417095"/>
            <a:ext cx="4222222"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l"/>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1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childTnLst>
                          </p:cTn>
                        </p:par>
                        <p:par>
                          <p:cTn id="31" fill="hold">
                            <p:stCondLst>
                              <p:cond delay="2500"/>
                            </p:stCondLst>
                            <p:childTnLst>
                              <p:par>
                                <p:cTn id="32" presetID="1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p:tgtEl>
                                          <p:spTgt spid="12"/>
                                        </p:tgtEl>
                                        <p:attrNameLst>
                                          <p:attrName>ppt_y</p:attrName>
                                        </p:attrNameLst>
                                      </p:cBhvr>
                                      <p:tavLst>
                                        <p:tav tm="0">
                                          <p:val>
                                            <p:strVal val="#ppt_y+#ppt_h*1.125000"/>
                                          </p:val>
                                        </p:tav>
                                        <p:tav tm="100000">
                                          <p:val>
                                            <p:strVal val="#ppt_y"/>
                                          </p:val>
                                        </p:tav>
                                      </p:tavLst>
                                    </p:anim>
                                    <p:animEffect transition="in" filter="wipe(up)">
                                      <p:cBhvr>
                                        <p:cTn id="35" dur="500"/>
                                        <p:tgtEl>
                                          <p:spTgt spid="12"/>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p:tgtEl>
                                          <p:spTgt spid="13"/>
                                        </p:tgtEl>
                                        <p:attrNameLst>
                                          <p:attrName>ppt_y</p:attrName>
                                        </p:attrNameLst>
                                      </p:cBhvr>
                                      <p:tavLst>
                                        <p:tav tm="0">
                                          <p:val>
                                            <p:strVal val="#ppt_y+#ppt_h*1.125000"/>
                                          </p:val>
                                        </p:tav>
                                        <p:tav tm="100000">
                                          <p:val>
                                            <p:strVal val="#ppt_y"/>
                                          </p:val>
                                        </p:tav>
                                      </p:tavLst>
                                    </p:anim>
                                    <p:animEffect transition="in" filter="wipe(up)">
                                      <p:cBhvr>
                                        <p:cTn id="40" dur="500"/>
                                        <p:tgtEl>
                                          <p:spTgt spid="13"/>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childTnLst>
                          </p:cTn>
                        </p:par>
                        <p:par>
                          <p:cTn id="46" fill="hold">
                            <p:stCondLst>
                              <p:cond delay="4000"/>
                            </p:stCondLst>
                            <p:childTnLst>
                              <p:par>
                                <p:cTn id="47" presetID="1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up)">
                                      <p:cBhvr>
                                        <p:cTn id="50" dur="500"/>
                                        <p:tgtEl>
                                          <p:spTgt spid="15"/>
                                        </p:tgtEl>
                                      </p:cBhvr>
                                    </p:animEffect>
                                  </p:childTnLst>
                                </p:cTn>
                              </p:par>
                            </p:childTnLst>
                          </p:cTn>
                        </p:par>
                        <p:par>
                          <p:cTn id="51" fill="hold">
                            <p:stCondLst>
                              <p:cond delay="4500"/>
                            </p:stCondLst>
                            <p:childTnLst>
                              <p:par>
                                <p:cTn id="52" presetID="12" presetClass="entr" presetSubtype="4"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p:tgtEl>
                                          <p:spTgt spid="16"/>
                                        </p:tgtEl>
                                        <p:attrNameLst>
                                          <p:attrName>ppt_y</p:attrName>
                                        </p:attrNameLst>
                                      </p:cBhvr>
                                      <p:tavLst>
                                        <p:tav tm="0">
                                          <p:val>
                                            <p:strVal val="#ppt_y+#ppt_h*1.125000"/>
                                          </p:val>
                                        </p:tav>
                                        <p:tav tm="100000">
                                          <p:val>
                                            <p:strVal val="#ppt_y"/>
                                          </p:val>
                                        </p:tav>
                                      </p:tavLst>
                                    </p:anim>
                                    <p:animEffect transition="in" filter="wipe(up)">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bldLvl="0"/>
      <p:bldP spid="12" grpId="0" bldLvl="0"/>
      <p:bldP spid="13" grpId="0" bldLvl="0"/>
      <p:bldP spid="14" grpId="0" bldLvl="0"/>
      <p:bldP spid="15" grpId="0" bldLvl="0"/>
      <p:bldP spid="16"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Freeform 6"/>
          <p:cNvSpPr/>
          <p:nvPr/>
        </p:nvSpPr>
        <p:spPr bwMode="auto">
          <a:xfrm>
            <a:off x="6489298" y="3260571"/>
            <a:ext cx="103204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6" name="Freeform 7"/>
          <p:cNvSpPr/>
          <p:nvPr/>
        </p:nvSpPr>
        <p:spPr bwMode="auto">
          <a:xfrm>
            <a:off x="4349019" y="3260571"/>
            <a:ext cx="1030858" cy="1190993"/>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8" name="Freeform 8"/>
          <p:cNvSpPr/>
          <p:nvPr/>
        </p:nvSpPr>
        <p:spPr bwMode="auto">
          <a:xfrm>
            <a:off x="488349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9" name="Freeform 9"/>
          <p:cNvSpPr/>
          <p:nvPr/>
        </p:nvSpPr>
        <p:spPr bwMode="auto">
          <a:xfrm>
            <a:off x="5956014" y="2330405"/>
            <a:ext cx="1030858" cy="1192184"/>
          </a:xfrm>
          <a:custGeom>
            <a:avLst/>
            <a:gdLst>
              <a:gd name="T0" fmla="*/ 1130 w 2260"/>
              <a:gd name="T1" fmla="*/ 0 h 2610"/>
              <a:gd name="T2" fmla="*/ 1695 w 2260"/>
              <a:gd name="T3" fmla="*/ 326 h 2610"/>
              <a:gd name="T4" fmla="*/ 2260 w 2260"/>
              <a:gd name="T5" fmla="*/ 652 h 2610"/>
              <a:gd name="T6" fmla="*/ 2260 w 2260"/>
              <a:gd name="T7" fmla="*/ 1305 h 2610"/>
              <a:gd name="T8" fmla="*/ 2260 w 2260"/>
              <a:gd name="T9" fmla="*/ 1957 h 2610"/>
              <a:gd name="T10" fmla="*/ 1695 w 2260"/>
              <a:gd name="T11" fmla="*/ 2283 h 2610"/>
              <a:gd name="T12" fmla="*/ 1130 w 2260"/>
              <a:gd name="T13" fmla="*/ 2610 h 2610"/>
              <a:gd name="T14" fmla="*/ 565 w 2260"/>
              <a:gd name="T15" fmla="*/ 2283 h 2610"/>
              <a:gd name="T16" fmla="*/ 0 w 2260"/>
              <a:gd name="T17" fmla="*/ 1957 h 2610"/>
              <a:gd name="T18" fmla="*/ 0 w 2260"/>
              <a:gd name="T19" fmla="*/ 1305 h 2610"/>
              <a:gd name="T20" fmla="*/ 0 w 2260"/>
              <a:gd name="T21" fmla="*/ 652 h 2610"/>
              <a:gd name="T22" fmla="*/ 565 w 2260"/>
              <a:gd name="T23" fmla="*/ 326 h 2610"/>
              <a:gd name="T24" fmla="*/ 1130 w 2260"/>
              <a:gd name="T25"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0" name="Freeform 10"/>
          <p:cNvSpPr/>
          <p:nvPr/>
        </p:nvSpPr>
        <p:spPr bwMode="auto">
          <a:xfrm>
            <a:off x="488349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BCA890"/>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1" name="Freeform 11"/>
          <p:cNvSpPr/>
          <p:nvPr/>
        </p:nvSpPr>
        <p:spPr bwMode="auto">
          <a:xfrm>
            <a:off x="5956014" y="4184781"/>
            <a:ext cx="1030858" cy="1192184"/>
          </a:xfrm>
          <a:custGeom>
            <a:avLst/>
            <a:gdLst>
              <a:gd name="T0" fmla="*/ 1130 w 2260"/>
              <a:gd name="T1" fmla="*/ 0 h 2609"/>
              <a:gd name="T2" fmla="*/ 1695 w 2260"/>
              <a:gd name="T3" fmla="*/ 326 h 2609"/>
              <a:gd name="T4" fmla="*/ 2260 w 2260"/>
              <a:gd name="T5" fmla="*/ 652 h 2609"/>
              <a:gd name="T6" fmla="*/ 2260 w 2260"/>
              <a:gd name="T7" fmla="*/ 1305 h 2609"/>
              <a:gd name="T8" fmla="*/ 2260 w 2260"/>
              <a:gd name="T9" fmla="*/ 1957 h 2609"/>
              <a:gd name="T10" fmla="*/ 1695 w 2260"/>
              <a:gd name="T11" fmla="*/ 2283 h 2609"/>
              <a:gd name="T12" fmla="*/ 1130 w 2260"/>
              <a:gd name="T13" fmla="*/ 2609 h 2609"/>
              <a:gd name="T14" fmla="*/ 565 w 2260"/>
              <a:gd name="T15" fmla="*/ 2283 h 2609"/>
              <a:gd name="T16" fmla="*/ 0 w 2260"/>
              <a:gd name="T17" fmla="*/ 1957 h 2609"/>
              <a:gd name="T18" fmla="*/ 0 w 2260"/>
              <a:gd name="T19" fmla="*/ 1305 h 2609"/>
              <a:gd name="T20" fmla="*/ 0 w 2260"/>
              <a:gd name="T21" fmla="*/ 652 h 2609"/>
              <a:gd name="T22" fmla="*/ 565 w 2260"/>
              <a:gd name="T23" fmla="*/ 326 h 2609"/>
              <a:gd name="T24" fmla="*/ 1130 w 2260"/>
              <a:gd name="T25" fmla="*/ 0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rgbClr val="66676C"/>
          </a:solidFill>
          <a:ln>
            <a:solidFill>
              <a:schemeClr val="bg1"/>
            </a:solid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2" name="Freeform 13"/>
          <p:cNvSpPr>
            <a:spLocks noEditPoints="1"/>
          </p:cNvSpPr>
          <p:nvPr/>
        </p:nvSpPr>
        <p:spPr bwMode="auto">
          <a:xfrm>
            <a:off x="4653753" y="3630969"/>
            <a:ext cx="459482" cy="453769"/>
          </a:xfrm>
          <a:custGeom>
            <a:avLst/>
            <a:gdLst>
              <a:gd name="T0" fmla="*/ 909 w 1006"/>
              <a:gd name="T1" fmla="*/ 858 h 995"/>
              <a:gd name="T2" fmla="*/ 805 w 1006"/>
              <a:gd name="T3" fmla="*/ 858 h 995"/>
              <a:gd name="T4" fmla="*/ 969 w 1006"/>
              <a:gd name="T5" fmla="*/ 97 h 995"/>
              <a:gd name="T6" fmla="*/ 834 w 1006"/>
              <a:gd name="T7" fmla="*/ 0 h 995"/>
              <a:gd name="T8" fmla="*/ 472 w 1006"/>
              <a:gd name="T9" fmla="*/ 323 h 995"/>
              <a:gd name="T10" fmla="*/ 421 w 1006"/>
              <a:gd name="T11" fmla="*/ 397 h 995"/>
              <a:gd name="T12" fmla="*/ 376 w 1006"/>
              <a:gd name="T13" fmla="*/ 419 h 995"/>
              <a:gd name="T14" fmla="*/ 381 w 1006"/>
              <a:gd name="T15" fmla="*/ 556 h 995"/>
              <a:gd name="T16" fmla="*/ 89 w 1006"/>
              <a:gd name="T17" fmla="*/ 810 h 995"/>
              <a:gd name="T18" fmla="*/ 57 w 1006"/>
              <a:gd name="T19" fmla="*/ 995 h 995"/>
              <a:gd name="T20" fmla="*/ 208 w 1006"/>
              <a:gd name="T21" fmla="*/ 844 h 995"/>
              <a:gd name="T22" fmla="*/ 445 w 1006"/>
              <a:gd name="T23" fmla="*/ 621 h 995"/>
              <a:gd name="T24" fmla="*/ 578 w 1006"/>
              <a:gd name="T25" fmla="*/ 621 h 995"/>
              <a:gd name="T26" fmla="*/ 616 w 1006"/>
              <a:gd name="T27" fmla="*/ 537 h 995"/>
              <a:gd name="T28" fmla="*/ 674 w 1006"/>
              <a:gd name="T29" fmla="*/ 525 h 995"/>
              <a:gd name="T30" fmla="*/ 969 w 1006"/>
              <a:gd name="T31" fmla="*/ 97 h 995"/>
              <a:gd name="T32" fmla="*/ 392 w 1006"/>
              <a:gd name="T33" fmla="*/ 325 h 995"/>
              <a:gd name="T34" fmla="*/ 404 w 1006"/>
              <a:gd name="T35" fmla="*/ 312 h 995"/>
              <a:gd name="T36" fmla="*/ 436 w 1006"/>
              <a:gd name="T37" fmla="*/ 281 h 995"/>
              <a:gd name="T38" fmla="*/ 215 w 1006"/>
              <a:gd name="T39" fmla="*/ 1 h 995"/>
              <a:gd name="T40" fmla="*/ 280 w 1006"/>
              <a:gd name="T41" fmla="*/ 160 h 995"/>
              <a:gd name="T42" fmla="*/ 21 w 1006"/>
              <a:gd name="T43" fmla="*/ 195 h 995"/>
              <a:gd name="T44" fmla="*/ 232 w 1006"/>
              <a:gd name="T45" fmla="*/ 447 h 995"/>
              <a:gd name="T46" fmla="*/ 303 w 1006"/>
              <a:gd name="T47" fmla="*/ 433 h 995"/>
              <a:gd name="T48" fmla="*/ 363 w 1006"/>
              <a:gd name="T49" fmla="*/ 354 h 995"/>
              <a:gd name="T50" fmla="*/ 672 w 1006"/>
              <a:gd name="T51" fmla="*/ 606 h 995"/>
              <a:gd name="T52" fmla="*/ 617 w 1006"/>
              <a:gd name="T53" fmla="*/ 660 h 995"/>
              <a:gd name="T54" fmla="*/ 741 w 1006"/>
              <a:gd name="T55" fmla="*/ 871 h 995"/>
              <a:gd name="T56" fmla="*/ 869 w 1006"/>
              <a:gd name="T57" fmla="*/ 995 h 995"/>
              <a:gd name="T58" fmla="*/ 980 w 1006"/>
              <a:gd name="T59" fmla="*/ 825 h 995"/>
              <a:gd name="T60" fmla="*/ 702 w 1006"/>
              <a:gd name="T61" fmla="*/ 576 h 995"/>
              <a:gd name="T62" fmla="*/ 658 w 1006"/>
              <a:gd name="T63" fmla="*/ 579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6" h="995">
                <a:moveTo>
                  <a:pt x="857" y="806"/>
                </a:moveTo>
                <a:cubicBezTo>
                  <a:pt x="886" y="806"/>
                  <a:pt x="909" y="829"/>
                  <a:pt x="909" y="858"/>
                </a:cubicBezTo>
                <a:cubicBezTo>
                  <a:pt x="909" y="887"/>
                  <a:pt x="886" y="910"/>
                  <a:pt x="857" y="910"/>
                </a:cubicBezTo>
                <a:cubicBezTo>
                  <a:pt x="828" y="910"/>
                  <a:pt x="805" y="887"/>
                  <a:pt x="805" y="858"/>
                </a:cubicBezTo>
                <a:cubicBezTo>
                  <a:pt x="805" y="829"/>
                  <a:pt x="828" y="806"/>
                  <a:pt x="857" y="806"/>
                </a:cubicBezTo>
                <a:close/>
                <a:moveTo>
                  <a:pt x="969" y="97"/>
                </a:moveTo>
                <a:lnTo>
                  <a:pt x="900" y="28"/>
                </a:lnTo>
                <a:cubicBezTo>
                  <a:pt x="882" y="9"/>
                  <a:pt x="858" y="0"/>
                  <a:pt x="834" y="0"/>
                </a:cubicBezTo>
                <a:cubicBezTo>
                  <a:pt x="810" y="0"/>
                  <a:pt x="786" y="9"/>
                  <a:pt x="767" y="28"/>
                </a:cubicBezTo>
                <a:lnTo>
                  <a:pt x="472" y="323"/>
                </a:lnTo>
                <a:cubicBezTo>
                  <a:pt x="481" y="340"/>
                  <a:pt x="475" y="367"/>
                  <a:pt x="460" y="381"/>
                </a:cubicBezTo>
                <a:cubicBezTo>
                  <a:pt x="451" y="391"/>
                  <a:pt x="435" y="397"/>
                  <a:pt x="421" y="397"/>
                </a:cubicBezTo>
                <a:cubicBezTo>
                  <a:pt x="414" y="397"/>
                  <a:pt x="408" y="396"/>
                  <a:pt x="402" y="393"/>
                </a:cubicBezTo>
                <a:lnTo>
                  <a:pt x="376" y="419"/>
                </a:lnTo>
                <a:cubicBezTo>
                  <a:pt x="340" y="455"/>
                  <a:pt x="340" y="515"/>
                  <a:pt x="376" y="552"/>
                </a:cubicBezTo>
                <a:lnTo>
                  <a:pt x="381" y="556"/>
                </a:lnTo>
                <a:lnTo>
                  <a:pt x="151" y="787"/>
                </a:lnTo>
                <a:lnTo>
                  <a:pt x="89" y="810"/>
                </a:lnTo>
                <a:lnTo>
                  <a:pt x="0" y="938"/>
                </a:lnTo>
                <a:lnTo>
                  <a:pt x="57" y="995"/>
                </a:lnTo>
                <a:lnTo>
                  <a:pt x="185" y="906"/>
                </a:lnTo>
                <a:lnTo>
                  <a:pt x="208" y="844"/>
                </a:lnTo>
                <a:lnTo>
                  <a:pt x="439" y="614"/>
                </a:lnTo>
                <a:lnTo>
                  <a:pt x="445" y="621"/>
                </a:lnTo>
                <a:cubicBezTo>
                  <a:pt x="464" y="639"/>
                  <a:pt x="488" y="648"/>
                  <a:pt x="512" y="648"/>
                </a:cubicBezTo>
                <a:cubicBezTo>
                  <a:pt x="536" y="648"/>
                  <a:pt x="560" y="639"/>
                  <a:pt x="578" y="621"/>
                </a:cubicBezTo>
                <a:lnTo>
                  <a:pt x="604" y="595"/>
                </a:lnTo>
                <a:cubicBezTo>
                  <a:pt x="596" y="577"/>
                  <a:pt x="602" y="551"/>
                  <a:pt x="616" y="537"/>
                </a:cubicBezTo>
                <a:cubicBezTo>
                  <a:pt x="626" y="527"/>
                  <a:pt x="642" y="521"/>
                  <a:pt x="656" y="521"/>
                </a:cubicBezTo>
                <a:cubicBezTo>
                  <a:pt x="662" y="521"/>
                  <a:pt x="669" y="522"/>
                  <a:pt x="674" y="525"/>
                </a:cubicBezTo>
                <a:lnTo>
                  <a:pt x="969" y="230"/>
                </a:lnTo>
                <a:cubicBezTo>
                  <a:pt x="1006" y="193"/>
                  <a:pt x="1006" y="133"/>
                  <a:pt x="969" y="97"/>
                </a:cubicBezTo>
                <a:close/>
                <a:moveTo>
                  <a:pt x="363" y="354"/>
                </a:moveTo>
                <a:lnTo>
                  <a:pt x="392" y="325"/>
                </a:lnTo>
                <a:lnTo>
                  <a:pt x="418" y="338"/>
                </a:lnTo>
                <a:lnTo>
                  <a:pt x="404" y="312"/>
                </a:lnTo>
                <a:lnTo>
                  <a:pt x="433" y="284"/>
                </a:lnTo>
                <a:lnTo>
                  <a:pt x="436" y="281"/>
                </a:lnTo>
                <a:cubicBezTo>
                  <a:pt x="442" y="264"/>
                  <a:pt x="446" y="248"/>
                  <a:pt x="446" y="233"/>
                </a:cubicBezTo>
                <a:cubicBezTo>
                  <a:pt x="446" y="115"/>
                  <a:pt x="333" y="0"/>
                  <a:pt x="215" y="1"/>
                </a:cubicBezTo>
                <a:cubicBezTo>
                  <a:pt x="214" y="1"/>
                  <a:pt x="201" y="15"/>
                  <a:pt x="193" y="22"/>
                </a:cubicBezTo>
                <a:cubicBezTo>
                  <a:pt x="288" y="117"/>
                  <a:pt x="280" y="102"/>
                  <a:pt x="280" y="160"/>
                </a:cubicBezTo>
                <a:cubicBezTo>
                  <a:pt x="280" y="207"/>
                  <a:pt x="205" y="282"/>
                  <a:pt x="159" y="282"/>
                </a:cubicBezTo>
                <a:cubicBezTo>
                  <a:pt x="99" y="282"/>
                  <a:pt x="118" y="291"/>
                  <a:pt x="21" y="195"/>
                </a:cubicBezTo>
                <a:cubicBezTo>
                  <a:pt x="14" y="202"/>
                  <a:pt x="0" y="215"/>
                  <a:pt x="0" y="216"/>
                </a:cubicBezTo>
                <a:cubicBezTo>
                  <a:pt x="2" y="334"/>
                  <a:pt x="113" y="447"/>
                  <a:pt x="232" y="447"/>
                </a:cubicBezTo>
                <a:cubicBezTo>
                  <a:pt x="253" y="447"/>
                  <a:pt x="276" y="440"/>
                  <a:pt x="299" y="429"/>
                </a:cubicBezTo>
                <a:lnTo>
                  <a:pt x="303" y="433"/>
                </a:lnTo>
                <a:cubicBezTo>
                  <a:pt x="310" y="414"/>
                  <a:pt x="322" y="395"/>
                  <a:pt x="337" y="380"/>
                </a:cubicBezTo>
                <a:lnTo>
                  <a:pt x="363" y="354"/>
                </a:lnTo>
                <a:close/>
                <a:moveTo>
                  <a:pt x="658" y="579"/>
                </a:moveTo>
                <a:lnTo>
                  <a:pt x="672" y="606"/>
                </a:lnTo>
                <a:lnTo>
                  <a:pt x="644" y="634"/>
                </a:lnTo>
                <a:lnTo>
                  <a:pt x="617" y="660"/>
                </a:lnTo>
                <a:cubicBezTo>
                  <a:pt x="602" y="675"/>
                  <a:pt x="584" y="687"/>
                  <a:pt x="564" y="694"/>
                </a:cubicBezTo>
                <a:lnTo>
                  <a:pt x="741" y="871"/>
                </a:lnTo>
                <a:lnTo>
                  <a:pt x="824" y="983"/>
                </a:lnTo>
                <a:lnTo>
                  <a:pt x="869" y="995"/>
                </a:lnTo>
                <a:lnTo>
                  <a:pt x="992" y="871"/>
                </a:lnTo>
                <a:lnTo>
                  <a:pt x="980" y="825"/>
                </a:lnTo>
                <a:lnTo>
                  <a:pt x="869" y="743"/>
                </a:lnTo>
                <a:lnTo>
                  <a:pt x="702" y="576"/>
                </a:lnTo>
                <a:lnTo>
                  <a:pt x="685" y="592"/>
                </a:lnTo>
                <a:lnTo>
                  <a:pt x="658" y="579"/>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3" name="Freeform 14"/>
          <p:cNvSpPr>
            <a:spLocks noEditPoints="1"/>
          </p:cNvSpPr>
          <p:nvPr/>
        </p:nvSpPr>
        <p:spPr bwMode="auto">
          <a:xfrm>
            <a:off x="5250126" y="2653165"/>
            <a:ext cx="329732" cy="450195"/>
          </a:xfrm>
          <a:custGeom>
            <a:avLst/>
            <a:gdLst>
              <a:gd name="T0" fmla="*/ 95 w 723"/>
              <a:gd name="T1" fmla="*/ 160 h 986"/>
              <a:gd name="T2" fmla="*/ 80 w 723"/>
              <a:gd name="T3" fmla="*/ 986 h 986"/>
              <a:gd name="T4" fmla="*/ 723 w 723"/>
              <a:gd name="T5" fmla="*/ 242 h 986"/>
              <a:gd name="T6" fmla="*/ 668 w 723"/>
              <a:gd name="T7" fmla="*/ 260 h 986"/>
              <a:gd name="T8" fmla="*/ 83 w 723"/>
              <a:gd name="T9" fmla="*/ 929 h 986"/>
              <a:gd name="T10" fmla="*/ 313 w 723"/>
              <a:gd name="T11" fmla="*/ 105 h 986"/>
              <a:gd name="T12" fmla="*/ 410 w 723"/>
              <a:gd name="T13" fmla="*/ 105 h 986"/>
              <a:gd name="T14" fmla="*/ 360 w 723"/>
              <a:gd name="T15" fmla="*/ 157 h 986"/>
              <a:gd name="T16" fmla="*/ 253 w 723"/>
              <a:gd name="T17" fmla="*/ 107 h 986"/>
              <a:gd name="T18" fmla="*/ 133 w 723"/>
              <a:gd name="T19" fmla="*/ 250 h 986"/>
              <a:gd name="T20" fmla="*/ 590 w 723"/>
              <a:gd name="T21" fmla="*/ 250 h 986"/>
              <a:gd name="T22" fmla="*/ 470 w 723"/>
              <a:gd name="T23" fmla="*/ 107 h 986"/>
              <a:gd name="T24" fmla="*/ 253 w 723"/>
              <a:gd name="T25" fmla="*/ 107 h 986"/>
              <a:gd name="T26" fmla="*/ 255 w 723"/>
              <a:gd name="T27" fmla="*/ 749 h 986"/>
              <a:gd name="T28" fmla="*/ 175 w 723"/>
              <a:gd name="T29" fmla="*/ 771 h 986"/>
              <a:gd name="T30" fmla="*/ 158 w 723"/>
              <a:gd name="T31" fmla="*/ 789 h 986"/>
              <a:gd name="T32" fmla="*/ 255 w 723"/>
              <a:gd name="T33" fmla="*/ 796 h 986"/>
              <a:gd name="T34" fmla="*/ 153 w 723"/>
              <a:gd name="T35" fmla="*/ 846 h 986"/>
              <a:gd name="T36" fmla="*/ 280 w 723"/>
              <a:gd name="T37" fmla="*/ 784 h 986"/>
              <a:gd name="T38" fmla="*/ 280 w 723"/>
              <a:gd name="T39" fmla="*/ 744 h 986"/>
              <a:gd name="T40" fmla="*/ 128 w 723"/>
              <a:gd name="T41" fmla="*/ 751 h 986"/>
              <a:gd name="T42" fmla="*/ 248 w 723"/>
              <a:gd name="T43" fmla="*/ 879 h 986"/>
              <a:gd name="T44" fmla="*/ 248 w 723"/>
              <a:gd name="T45" fmla="*/ 387 h 986"/>
              <a:gd name="T46" fmla="*/ 175 w 723"/>
              <a:gd name="T47" fmla="*/ 409 h 986"/>
              <a:gd name="T48" fmla="*/ 200 w 723"/>
              <a:gd name="T49" fmla="*/ 474 h 986"/>
              <a:gd name="T50" fmla="*/ 153 w 723"/>
              <a:gd name="T51" fmla="*/ 492 h 986"/>
              <a:gd name="T52" fmla="*/ 248 w 723"/>
              <a:gd name="T53" fmla="*/ 362 h 986"/>
              <a:gd name="T54" fmla="*/ 128 w 723"/>
              <a:gd name="T55" fmla="*/ 489 h 986"/>
              <a:gd name="T56" fmla="*/ 279 w 723"/>
              <a:gd name="T57" fmla="*/ 416 h 986"/>
              <a:gd name="T58" fmla="*/ 278 w 723"/>
              <a:gd name="T59" fmla="*/ 382 h 986"/>
              <a:gd name="T60" fmla="*/ 255 w 723"/>
              <a:gd name="T61" fmla="*/ 582 h 986"/>
              <a:gd name="T62" fmla="*/ 158 w 723"/>
              <a:gd name="T63" fmla="*/ 607 h 986"/>
              <a:gd name="T64" fmla="*/ 255 w 723"/>
              <a:gd name="T65" fmla="*/ 672 h 986"/>
              <a:gd name="T66" fmla="*/ 280 w 723"/>
              <a:gd name="T67" fmla="*/ 563 h 986"/>
              <a:gd name="T68" fmla="*/ 128 w 723"/>
              <a:gd name="T69" fmla="*/ 569 h 986"/>
              <a:gd name="T70" fmla="*/ 255 w 723"/>
              <a:gd name="T71" fmla="*/ 696 h 986"/>
              <a:gd name="T72" fmla="*/ 334 w 723"/>
              <a:gd name="T73" fmla="*/ 538 h 986"/>
              <a:gd name="T74" fmla="*/ 378 w 723"/>
              <a:gd name="T75" fmla="*/ 836 h 986"/>
              <a:gd name="T76" fmla="*/ 580 w 723"/>
              <a:gd name="T77" fmla="*/ 774 h 986"/>
              <a:gd name="T78" fmla="*/ 370 w 723"/>
              <a:gd name="T79" fmla="*/ 829 h 986"/>
              <a:gd name="T80" fmla="*/ 580 w 723"/>
              <a:gd name="T81" fmla="*/ 587 h 986"/>
              <a:gd name="T82" fmla="*/ 370 w 723"/>
              <a:gd name="T83" fmla="*/ 474 h 986"/>
              <a:gd name="T84" fmla="*/ 370 w 723"/>
              <a:gd name="T85" fmla="*/ 40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3" h="986">
                <a:moveTo>
                  <a:pt x="55" y="260"/>
                </a:moveTo>
                <a:cubicBezTo>
                  <a:pt x="55" y="232"/>
                  <a:pt x="68" y="218"/>
                  <a:pt x="95" y="217"/>
                </a:cubicBezTo>
                <a:lnTo>
                  <a:pt x="95" y="160"/>
                </a:lnTo>
                <a:cubicBezTo>
                  <a:pt x="45" y="161"/>
                  <a:pt x="0" y="193"/>
                  <a:pt x="0" y="242"/>
                </a:cubicBezTo>
                <a:lnTo>
                  <a:pt x="0" y="906"/>
                </a:lnTo>
                <a:cubicBezTo>
                  <a:pt x="0" y="947"/>
                  <a:pt x="40" y="986"/>
                  <a:pt x="80" y="986"/>
                </a:cubicBezTo>
                <a:lnTo>
                  <a:pt x="643" y="986"/>
                </a:lnTo>
                <a:cubicBezTo>
                  <a:pt x="683" y="986"/>
                  <a:pt x="723" y="947"/>
                  <a:pt x="723" y="906"/>
                </a:cubicBezTo>
                <a:lnTo>
                  <a:pt x="723" y="242"/>
                </a:lnTo>
                <a:cubicBezTo>
                  <a:pt x="723" y="193"/>
                  <a:pt x="678" y="161"/>
                  <a:pt x="628" y="160"/>
                </a:cubicBezTo>
                <a:lnTo>
                  <a:pt x="628" y="217"/>
                </a:lnTo>
                <a:cubicBezTo>
                  <a:pt x="655" y="218"/>
                  <a:pt x="668" y="232"/>
                  <a:pt x="668" y="260"/>
                </a:cubicBezTo>
                <a:lnTo>
                  <a:pt x="668" y="889"/>
                </a:lnTo>
                <a:cubicBezTo>
                  <a:pt x="668" y="908"/>
                  <a:pt x="659" y="929"/>
                  <a:pt x="640" y="929"/>
                </a:cubicBezTo>
                <a:lnTo>
                  <a:pt x="83" y="929"/>
                </a:lnTo>
                <a:cubicBezTo>
                  <a:pt x="61" y="929"/>
                  <a:pt x="55" y="906"/>
                  <a:pt x="55" y="884"/>
                </a:cubicBezTo>
                <a:lnTo>
                  <a:pt x="55" y="260"/>
                </a:lnTo>
                <a:close/>
                <a:moveTo>
                  <a:pt x="313" y="105"/>
                </a:moveTo>
                <a:cubicBezTo>
                  <a:pt x="313" y="82"/>
                  <a:pt x="335" y="60"/>
                  <a:pt x="358" y="60"/>
                </a:cubicBezTo>
                <a:lnTo>
                  <a:pt x="365" y="60"/>
                </a:lnTo>
                <a:cubicBezTo>
                  <a:pt x="388" y="60"/>
                  <a:pt x="410" y="82"/>
                  <a:pt x="410" y="105"/>
                </a:cubicBezTo>
                <a:lnTo>
                  <a:pt x="410" y="110"/>
                </a:lnTo>
                <a:cubicBezTo>
                  <a:pt x="410" y="135"/>
                  <a:pt x="388" y="157"/>
                  <a:pt x="363" y="157"/>
                </a:cubicBezTo>
                <a:lnTo>
                  <a:pt x="360" y="157"/>
                </a:lnTo>
                <a:cubicBezTo>
                  <a:pt x="335" y="157"/>
                  <a:pt x="313" y="135"/>
                  <a:pt x="313" y="110"/>
                </a:cubicBezTo>
                <a:lnTo>
                  <a:pt x="313" y="105"/>
                </a:lnTo>
                <a:close/>
                <a:moveTo>
                  <a:pt x="253" y="107"/>
                </a:moveTo>
                <a:lnTo>
                  <a:pt x="173" y="107"/>
                </a:lnTo>
                <a:cubicBezTo>
                  <a:pt x="145" y="107"/>
                  <a:pt x="133" y="120"/>
                  <a:pt x="133" y="147"/>
                </a:cubicBezTo>
                <a:lnTo>
                  <a:pt x="133" y="250"/>
                </a:lnTo>
                <a:cubicBezTo>
                  <a:pt x="133" y="267"/>
                  <a:pt x="144" y="285"/>
                  <a:pt x="160" y="285"/>
                </a:cubicBezTo>
                <a:lnTo>
                  <a:pt x="563" y="285"/>
                </a:lnTo>
                <a:cubicBezTo>
                  <a:pt x="579" y="285"/>
                  <a:pt x="590" y="267"/>
                  <a:pt x="590" y="250"/>
                </a:cubicBezTo>
                <a:lnTo>
                  <a:pt x="590" y="147"/>
                </a:lnTo>
                <a:cubicBezTo>
                  <a:pt x="590" y="120"/>
                  <a:pt x="578" y="107"/>
                  <a:pt x="550" y="107"/>
                </a:cubicBezTo>
                <a:lnTo>
                  <a:pt x="470" y="107"/>
                </a:lnTo>
                <a:cubicBezTo>
                  <a:pt x="470" y="52"/>
                  <a:pt x="423" y="0"/>
                  <a:pt x="370" y="0"/>
                </a:cubicBezTo>
                <a:lnTo>
                  <a:pt x="353" y="0"/>
                </a:lnTo>
                <a:cubicBezTo>
                  <a:pt x="300" y="0"/>
                  <a:pt x="253" y="52"/>
                  <a:pt x="253" y="107"/>
                </a:cubicBezTo>
                <a:close/>
                <a:moveTo>
                  <a:pt x="153" y="756"/>
                </a:moveTo>
                <a:cubicBezTo>
                  <a:pt x="153" y="751"/>
                  <a:pt x="154" y="749"/>
                  <a:pt x="160" y="749"/>
                </a:cubicBezTo>
                <a:lnTo>
                  <a:pt x="255" y="749"/>
                </a:lnTo>
                <a:lnTo>
                  <a:pt x="255" y="756"/>
                </a:lnTo>
                <a:cubicBezTo>
                  <a:pt x="255" y="764"/>
                  <a:pt x="216" y="787"/>
                  <a:pt x="208" y="791"/>
                </a:cubicBezTo>
                <a:cubicBezTo>
                  <a:pt x="201" y="786"/>
                  <a:pt x="186" y="771"/>
                  <a:pt x="175" y="771"/>
                </a:cubicBezTo>
                <a:lnTo>
                  <a:pt x="173" y="771"/>
                </a:lnTo>
                <a:cubicBezTo>
                  <a:pt x="167" y="771"/>
                  <a:pt x="158" y="780"/>
                  <a:pt x="158" y="786"/>
                </a:cubicBezTo>
                <a:lnTo>
                  <a:pt x="158" y="789"/>
                </a:lnTo>
                <a:cubicBezTo>
                  <a:pt x="158" y="795"/>
                  <a:pt x="193" y="834"/>
                  <a:pt x="200" y="834"/>
                </a:cubicBezTo>
                <a:lnTo>
                  <a:pt x="203" y="834"/>
                </a:lnTo>
                <a:cubicBezTo>
                  <a:pt x="208" y="834"/>
                  <a:pt x="247" y="802"/>
                  <a:pt x="255" y="796"/>
                </a:cubicBezTo>
                <a:cubicBezTo>
                  <a:pt x="255" y="810"/>
                  <a:pt x="261" y="854"/>
                  <a:pt x="248" y="854"/>
                </a:cubicBezTo>
                <a:lnTo>
                  <a:pt x="160" y="854"/>
                </a:lnTo>
                <a:cubicBezTo>
                  <a:pt x="154" y="854"/>
                  <a:pt x="153" y="852"/>
                  <a:pt x="153" y="846"/>
                </a:cubicBezTo>
                <a:lnTo>
                  <a:pt x="153" y="756"/>
                </a:lnTo>
                <a:close/>
                <a:moveTo>
                  <a:pt x="248" y="879"/>
                </a:moveTo>
                <a:cubicBezTo>
                  <a:pt x="295" y="879"/>
                  <a:pt x="277" y="827"/>
                  <a:pt x="280" y="784"/>
                </a:cubicBezTo>
                <a:cubicBezTo>
                  <a:pt x="282" y="762"/>
                  <a:pt x="337" y="742"/>
                  <a:pt x="343" y="721"/>
                </a:cubicBezTo>
                <a:lnTo>
                  <a:pt x="335" y="721"/>
                </a:lnTo>
                <a:cubicBezTo>
                  <a:pt x="318" y="721"/>
                  <a:pt x="293" y="737"/>
                  <a:pt x="280" y="744"/>
                </a:cubicBezTo>
                <a:cubicBezTo>
                  <a:pt x="274" y="735"/>
                  <a:pt x="268" y="724"/>
                  <a:pt x="253" y="724"/>
                </a:cubicBezTo>
                <a:lnTo>
                  <a:pt x="155" y="724"/>
                </a:lnTo>
                <a:cubicBezTo>
                  <a:pt x="141" y="724"/>
                  <a:pt x="128" y="737"/>
                  <a:pt x="128" y="751"/>
                </a:cubicBezTo>
                <a:lnTo>
                  <a:pt x="128" y="851"/>
                </a:lnTo>
                <a:cubicBezTo>
                  <a:pt x="128" y="868"/>
                  <a:pt x="143" y="879"/>
                  <a:pt x="160" y="879"/>
                </a:cubicBezTo>
                <a:lnTo>
                  <a:pt x="248" y="879"/>
                </a:lnTo>
                <a:close/>
                <a:moveTo>
                  <a:pt x="153" y="394"/>
                </a:moveTo>
                <a:cubicBezTo>
                  <a:pt x="153" y="389"/>
                  <a:pt x="154" y="387"/>
                  <a:pt x="160" y="387"/>
                </a:cubicBezTo>
                <a:lnTo>
                  <a:pt x="248" y="387"/>
                </a:lnTo>
                <a:cubicBezTo>
                  <a:pt x="253" y="387"/>
                  <a:pt x="255" y="389"/>
                  <a:pt x="255" y="394"/>
                </a:cubicBezTo>
                <a:cubicBezTo>
                  <a:pt x="255" y="401"/>
                  <a:pt x="213" y="429"/>
                  <a:pt x="208" y="429"/>
                </a:cubicBezTo>
                <a:cubicBezTo>
                  <a:pt x="203" y="429"/>
                  <a:pt x="190" y="409"/>
                  <a:pt x="175" y="409"/>
                </a:cubicBezTo>
                <a:cubicBezTo>
                  <a:pt x="168" y="409"/>
                  <a:pt x="158" y="417"/>
                  <a:pt x="158" y="424"/>
                </a:cubicBezTo>
                <a:lnTo>
                  <a:pt x="158" y="427"/>
                </a:lnTo>
                <a:cubicBezTo>
                  <a:pt x="158" y="437"/>
                  <a:pt x="192" y="470"/>
                  <a:pt x="200" y="474"/>
                </a:cubicBezTo>
                <a:lnTo>
                  <a:pt x="255" y="434"/>
                </a:lnTo>
                <a:lnTo>
                  <a:pt x="255" y="492"/>
                </a:lnTo>
                <a:lnTo>
                  <a:pt x="153" y="492"/>
                </a:lnTo>
                <a:lnTo>
                  <a:pt x="153" y="394"/>
                </a:lnTo>
                <a:close/>
                <a:moveTo>
                  <a:pt x="278" y="382"/>
                </a:moveTo>
                <a:cubicBezTo>
                  <a:pt x="275" y="369"/>
                  <a:pt x="264" y="362"/>
                  <a:pt x="248" y="362"/>
                </a:cubicBezTo>
                <a:lnTo>
                  <a:pt x="160" y="362"/>
                </a:lnTo>
                <a:cubicBezTo>
                  <a:pt x="143" y="362"/>
                  <a:pt x="128" y="373"/>
                  <a:pt x="128" y="390"/>
                </a:cubicBezTo>
                <a:lnTo>
                  <a:pt x="128" y="489"/>
                </a:lnTo>
                <a:cubicBezTo>
                  <a:pt x="128" y="504"/>
                  <a:pt x="141" y="517"/>
                  <a:pt x="155" y="517"/>
                </a:cubicBezTo>
                <a:lnTo>
                  <a:pt x="253" y="517"/>
                </a:lnTo>
                <a:cubicBezTo>
                  <a:pt x="292" y="517"/>
                  <a:pt x="280" y="455"/>
                  <a:pt x="279" y="416"/>
                </a:cubicBezTo>
                <a:lnTo>
                  <a:pt x="343" y="362"/>
                </a:lnTo>
                <a:cubicBezTo>
                  <a:pt x="343" y="362"/>
                  <a:pt x="338" y="360"/>
                  <a:pt x="338" y="360"/>
                </a:cubicBezTo>
                <a:cubicBezTo>
                  <a:pt x="313" y="360"/>
                  <a:pt x="293" y="381"/>
                  <a:pt x="278" y="382"/>
                </a:cubicBezTo>
                <a:close/>
                <a:moveTo>
                  <a:pt x="153" y="569"/>
                </a:moveTo>
                <a:lnTo>
                  <a:pt x="255" y="569"/>
                </a:lnTo>
                <a:lnTo>
                  <a:pt x="255" y="582"/>
                </a:lnTo>
                <a:lnTo>
                  <a:pt x="208" y="612"/>
                </a:lnTo>
                <a:lnTo>
                  <a:pt x="176" y="588"/>
                </a:lnTo>
                <a:cubicBezTo>
                  <a:pt x="168" y="593"/>
                  <a:pt x="158" y="595"/>
                  <a:pt x="158" y="607"/>
                </a:cubicBezTo>
                <a:cubicBezTo>
                  <a:pt x="158" y="614"/>
                  <a:pt x="193" y="654"/>
                  <a:pt x="200" y="654"/>
                </a:cubicBezTo>
                <a:cubicBezTo>
                  <a:pt x="212" y="654"/>
                  <a:pt x="242" y="620"/>
                  <a:pt x="255" y="617"/>
                </a:cubicBezTo>
                <a:lnTo>
                  <a:pt x="255" y="672"/>
                </a:lnTo>
                <a:lnTo>
                  <a:pt x="153" y="672"/>
                </a:lnTo>
                <a:lnTo>
                  <a:pt x="153" y="569"/>
                </a:lnTo>
                <a:close/>
                <a:moveTo>
                  <a:pt x="280" y="563"/>
                </a:moveTo>
                <a:cubicBezTo>
                  <a:pt x="275" y="555"/>
                  <a:pt x="269" y="544"/>
                  <a:pt x="255" y="544"/>
                </a:cubicBezTo>
                <a:lnTo>
                  <a:pt x="153" y="544"/>
                </a:lnTo>
                <a:cubicBezTo>
                  <a:pt x="140" y="544"/>
                  <a:pt x="128" y="557"/>
                  <a:pt x="128" y="569"/>
                </a:cubicBezTo>
                <a:lnTo>
                  <a:pt x="128" y="672"/>
                </a:lnTo>
                <a:cubicBezTo>
                  <a:pt x="128" y="684"/>
                  <a:pt x="140" y="696"/>
                  <a:pt x="153" y="696"/>
                </a:cubicBezTo>
                <a:lnTo>
                  <a:pt x="255" y="696"/>
                </a:lnTo>
                <a:cubicBezTo>
                  <a:pt x="291" y="696"/>
                  <a:pt x="280" y="632"/>
                  <a:pt x="279" y="596"/>
                </a:cubicBezTo>
                <a:lnTo>
                  <a:pt x="343" y="542"/>
                </a:lnTo>
                <a:lnTo>
                  <a:pt x="334" y="538"/>
                </a:lnTo>
                <a:lnTo>
                  <a:pt x="280" y="563"/>
                </a:lnTo>
                <a:close/>
                <a:moveTo>
                  <a:pt x="370" y="829"/>
                </a:moveTo>
                <a:cubicBezTo>
                  <a:pt x="370" y="834"/>
                  <a:pt x="372" y="836"/>
                  <a:pt x="378" y="836"/>
                </a:cubicBezTo>
                <a:lnTo>
                  <a:pt x="573" y="836"/>
                </a:lnTo>
                <a:cubicBezTo>
                  <a:pt x="579" y="836"/>
                  <a:pt x="580" y="834"/>
                  <a:pt x="580" y="829"/>
                </a:cubicBezTo>
                <a:lnTo>
                  <a:pt x="580" y="774"/>
                </a:lnTo>
                <a:cubicBezTo>
                  <a:pt x="580" y="768"/>
                  <a:pt x="579" y="766"/>
                  <a:pt x="573" y="766"/>
                </a:cubicBezTo>
                <a:lnTo>
                  <a:pt x="370" y="766"/>
                </a:lnTo>
                <a:lnTo>
                  <a:pt x="370" y="829"/>
                </a:lnTo>
                <a:close/>
                <a:moveTo>
                  <a:pt x="370" y="654"/>
                </a:moveTo>
                <a:lnTo>
                  <a:pt x="580" y="654"/>
                </a:lnTo>
                <a:lnTo>
                  <a:pt x="580" y="587"/>
                </a:lnTo>
                <a:lnTo>
                  <a:pt x="370" y="587"/>
                </a:lnTo>
                <a:lnTo>
                  <a:pt x="370" y="654"/>
                </a:lnTo>
                <a:close/>
                <a:moveTo>
                  <a:pt x="370" y="474"/>
                </a:moveTo>
                <a:lnTo>
                  <a:pt x="523" y="474"/>
                </a:lnTo>
                <a:lnTo>
                  <a:pt x="523" y="407"/>
                </a:lnTo>
                <a:lnTo>
                  <a:pt x="370" y="407"/>
                </a:lnTo>
                <a:lnTo>
                  <a:pt x="370" y="474"/>
                </a:ln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4" name="Freeform 15"/>
          <p:cNvSpPr>
            <a:spLocks noEditPoints="1"/>
          </p:cNvSpPr>
          <p:nvPr/>
        </p:nvSpPr>
        <p:spPr bwMode="auto">
          <a:xfrm>
            <a:off x="6210752" y="2703186"/>
            <a:ext cx="523761" cy="449005"/>
          </a:xfrm>
          <a:custGeom>
            <a:avLst/>
            <a:gdLst>
              <a:gd name="T0" fmla="*/ 737 w 1149"/>
              <a:gd name="T1" fmla="*/ 427 h 983"/>
              <a:gd name="T2" fmla="*/ 640 w 1149"/>
              <a:gd name="T3" fmla="*/ 427 h 983"/>
              <a:gd name="T4" fmla="*/ 616 w 1149"/>
              <a:gd name="T5" fmla="*/ 502 h 983"/>
              <a:gd name="T6" fmla="*/ 640 w 1149"/>
              <a:gd name="T7" fmla="*/ 810 h 983"/>
              <a:gd name="T8" fmla="*/ 575 w 1149"/>
              <a:gd name="T9" fmla="*/ 921 h 983"/>
              <a:gd name="T10" fmla="*/ 514 w 1149"/>
              <a:gd name="T11" fmla="*/ 810 h 983"/>
              <a:gd name="T12" fmla="*/ 549 w 1149"/>
              <a:gd name="T13" fmla="*/ 503 h 983"/>
              <a:gd name="T14" fmla="*/ 524 w 1149"/>
              <a:gd name="T15" fmla="*/ 427 h 983"/>
              <a:gd name="T16" fmla="*/ 417 w 1149"/>
              <a:gd name="T17" fmla="*/ 427 h 983"/>
              <a:gd name="T18" fmla="*/ 417 w 1149"/>
              <a:gd name="T19" fmla="*/ 427 h 983"/>
              <a:gd name="T20" fmla="*/ 241 w 1149"/>
              <a:gd name="T21" fmla="*/ 612 h 983"/>
              <a:gd name="T22" fmla="*/ 266 w 1149"/>
              <a:gd name="T23" fmla="*/ 801 h 983"/>
              <a:gd name="T24" fmla="*/ 443 w 1149"/>
              <a:gd name="T25" fmla="*/ 983 h 983"/>
              <a:gd name="T26" fmla="*/ 711 w 1149"/>
              <a:gd name="T27" fmla="*/ 983 h 983"/>
              <a:gd name="T28" fmla="*/ 888 w 1149"/>
              <a:gd name="T29" fmla="*/ 799 h 983"/>
              <a:gd name="T30" fmla="*/ 913 w 1149"/>
              <a:gd name="T31" fmla="*/ 609 h 983"/>
              <a:gd name="T32" fmla="*/ 737 w 1149"/>
              <a:gd name="T33" fmla="*/ 427 h 983"/>
              <a:gd name="T34" fmla="*/ 218 w 1149"/>
              <a:gd name="T35" fmla="*/ 308 h 983"/>
              <a:gd name="T36" fmla="*/ 330 w 1149"/>
              <a:gd name="T37" fmla="*/ 196 h 983"/>
              <a:gd name="T38" fmla="*/ 218 w 1149"/>
              <a:gd name="T39" fmla="*/ 83 h 983"/>
              <a:gd name="T40" fmla="*/ 105 w 1149"/>
              <a:gd name="T41" fmla="*/ 196 h 983"/>
              <a:gd name="T42" fmla="*/ 218 w 1149"/>
              <a:gd name="T43" fmla="*/ 308 h 983"/>
              <a:gd name="T44" fmla="*/ 318 w 1149"/>
              <a:gd name="T45" fmla="*/ 344 h 983"/>
              <a:gd name="T46" fmla="*/ 118 w 1149"/>
              <a:gd name="T47" fmla="*/ 344 h 983"/>
              <a:gd name="T48" fmla="*/ 118 w 1149"/>
              <a:gd name="T49" fmla="*/ 343 h 983"/>
              <a:gd name="T50" fmla="*/ 7 w 1149"/>
              <a:gd name="T51" fmla="*/ 458 h 983"/>
              <a:gd name="T52" fmla="*/ 23 w 1149"/>
              <a:gd name="T53" fmla="*/ 577 h 983"/>
              <a:gd name="T54" fmla="*/ 134 w 1149"/>
              <a:gd name="T55" fmla="*/ 689 h 983"/>
              <a:gd name="T56" fmla="*/ 191 w 1149"/>
              <a:gd name="T57" fmla="*/ 689 h 983"/>
              <a:gd name="T58" fmla="*/ 180 w 1149"/>
              <a:gd name="T59" fmla="*/ 606 h 983"/>
              <a:gd name="T60" fmla="*/ 180 w 1149"/>
              <a:gd name="T61" fmla="*/ 606 h 983"/>
              <a:gd name="T62" fmla="*/ 180 w 1149"/>
              <a:gd name="T63" fmla="*/ 606 h 983"/>
              <a:gd name="T64" fmla="*/ 231 w 1149"/>
              <a:gd name="T65" fmla="*/ 449 h 983"/>
              <a:gd name="T66" fmla="*/ 308 w 1149"/>
              <a:gd name="T67" fmla="*/ 393 h 983"/>
              <a:gd name="T68" fmla="*/ 387 w 1149"/>
              <a:gd name="T69" fmla="*/ 367 h 983"/>
              <a:gd name="T70" fmla="*/ 318 w 1149"/>
              <a:gd name="T71" fmla="*/ 344 h 983"/>
              <a:gd name="T72" fmla="*/ 931 w 1149"/>
              <a:gd name="T73" fmla="*/ 308 h 983"/>
              <a:gd name="T74" fmla="*/ 1043 w 1149"/>
              <a:gd name="T75" fmla="*/ 196 h 983"/>
              <a:gd name="T76" fmla="*/ 931 w 1149"/>
              <a:gd name="T77" fmla="*/ 83 h 983"/>
              <a:gd name="T78" fmla="*/ 819 w 1149"/>
              <a:gd name="T79" fmla="*/ 196 h 983"/>
              <a:gd name="T80" fmla="*/ 931 w 1149"/>
              <a:gd name="T81" fmla="*/ 308 h 983"/>
              <a:gd name="T82" fmla="*/ 1031 w 1149"/>
              <a:gd name="T83" fmla="*/ 344 h 983"/>
              <a:gd name="T84" fmla="*/ 831 w 1149"/>
              <a:gd name="T85" fmla="*/ 344 h 983"/>
              <a:gd name="T86" fmla="*/ 831 w 1149"/>
              <a:gd name="T87" fmla="*/ 343 h 983"/>
              <a:gd name="T88" fmla="*/ 763 w 1149"/>
              <a:gd name="T89" fmla="*/ 366 h 983"/>
              <a:gd name="T90" fmla="*/ 847 w 1149"/>
              <a:gd name="T91" fmla="*/ 393 h 983"/>
              <a:gd name="T92" fmla="*/ 925 w 1149"/>
              <a:gd name="T93" fmla="*/ 450 h 983"/>
              <a:gd name="T94" fmla="*/ 974 w 1149"/>
              <a:gd name="T95" fmla="*/ 603 h 983"/>
              <a:gd name="T96" fmla="*/ 974 w 1149"/>
              <a:gd name="T97" fmla="*/ 603 h 983"/>
              <a:gd name="T98" fmla="*/ 974 w 1149"/>
              <a:gd name="T99" fmla="*/ 603 h 983"/>
              <a:gd name="T100" fmla="*/ 962 w 1149"/>
              <a:gd name="T101" fmla="*/ 689 h 983"/>
              <a:gd name="T102" fmla="*/ 1015 w 1149"/>
              <a:gd name="T103" fmla="*/ 689 h 983"/>
              <a:gd name="T104" fmla="*/ 1126 w 1149"/>
              <a:gd name="T105" fmla="*/ 575 h 983"/>
              <a:gd name="T106" fmla="*/ 1142 w 1149"/>
              <a:gd name="T107" fmla="*/ 456 h 983"/>
              <a:gd name="T108" fmla="*/ 1031 w 1149"/>
              <a:gd name="T109" fmla="*/ 344 h 983"/>
              <a:gd name="T110" fmla="*/ 756 w 1149"/>
              <a:gd name="T111" fmla="*/ 184 h 983"/>
              <a:gd name="T112" fmla="*/ 577 w 1149"/>
              <a:gd name="T113" fmla="*/ 369 h 983"/>
              <a:gd name="T114" fmla="*/ 398 w 1149"/>
              <a:gd name="T115" fmla="*/ 184 h 983"/>
              <a:gd name="T116" fmla="*/ 577 w 1149"/>
              <a:gd name="T117" fmla="*/ 0 h 983"/>
              <a:gd name="T118" fmla="*/ 756 w 1149"/>
              <a:gd name="T119" fmla="*/ 18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9" h="983">
                <a:moveTo>
                  <a:pt x="737" y="427"/>
                </a:moveTo>
                <a:lnTo>
                  <a:pt x="640" y="427"/>
                </a:lnTo>
                <a:cubicBezTo>
                  <a:pt x="641" y="437"/>
                  <a:pt x="642" y="483"/>
                  <a:pt x="616" y="502"/>
                </a:cubicBezTo>
                <a:cubicBezTo>
                  <a:pt x="616" y="502"/>
                  <a:pt x="658" y="735"/>
                  <a:pt x="640" y="810"/>
                </a:cubicBezTo>
                <a:cubicBezTo>
                  <a:pt x="633" y="842"/>
                  <a:pt x="606" y="921"/>
                  <a:pt x="575" y="921"/>
                </a:cubicBezTo>
                <a:cubicBezTo>
                  <a:pt x="544" y="920"/>
                  <a:pt x="520" y="841"/>
                  <a:pt x="514" y="810"/>
                </a:cubicBezTo>
                <a:cubicBezTo>
                  <a:pt x="499" y="735"/>
                  <a:pt x="549" y="503"/>
                  <a:pt x="549" y="503"/>
                </a:cubicBezTo>
                <a:cubicBezTo>
                  <a:pt x="541" y="500"/>
                  <a:pt x="527" y="486"/>
                  <a:pt x="524" y="427"/>
                </a:cubicBezTo>
                <a:lnTo>
                  <a:pt x="417" y="427"/>
                </a:lnTo>
                <a:lnTo>
                  <a:pt x="417" y="427"/>
                </a:lnTo>
                <a:cubicBezTo>
                  <a:pt x="320" y="427"/>
                  <a:pt x="229" y="510"/>
                  <a:pt x="241" y="612"/>
                </a:cubicBezTo>
                <a:lnTo>
                  <a:pt x="266" y="801"/>
                </a:lnTo>
                <a:cubicBezTo>
                  <a:pt x="286" y="902"/>
                  <a:pt x="345" y="983"/>
                  <a:pt x="443" y="983"/>
                </a:cubicBezTo>
                <a:lnTo>
                  <a:pt x="711" y="983"/>
                </a:lnTo>
                <a:cubicBezTo>
                  <a:pt x="809" y="983"/>
                  <a:pt x="868" y="899"/>
                  <a:pt x="888" y="799"/>
                </a:cubicBezTo>
                <a:lnTo>
                  <a:pt x="913" y="609"/>
                </a:lnTo>
                <a:cubicBezTo>
                  <a:pt x="925" y="510"/>
                  <a:pt x="834" y="427"/>
                  <a:pt x="737" y="427"/>
                </a:cubicBezTo>
                <a:close/>
                <a:moveTo>
                  <a:pt x="218" y="308"/>
                </a:moveTo>
                <a:cubicBezTo>
                  <a:pt x="280" y="308"/>
                  <a:pt x="330" y="258"/>
                  <a:pt x="330" y="196"/>
                </a:cubicBezTo>
                <a:cubicBezTo>
                  <a:pt x="330" y="134"/>
                  <a:pt x="280" y="83"/>
                  <a:pt x="218" y="83"/>
                </a:cubicBezTo>
                <a:cubicBezTo>
                  <a:pt x="156" y="83"/>
                  <a:pt x="105" y="134"/>
                  <a:pt x="105" y="196"/>
                </a:cubicBezTo>
                <a:cubicBezTo>
                  <a:pt x="105" y="258"/>
                  <a:pt x="156" y="308"/>
                  <a:pt x="218" y="308"/>
                </a:cubicBezTo>
                <a:close/>
                <a:moveTo>
                  <a:pt x="318" y="344"/>
                </a:moveTo>
                <a:lnTo>
                  <a:pt x="118" y="344"/>
                </a:lnTo>
                <a:lnTo>
                  <a:pt x="118" y="343"/>
                </a:lnTo>
                <a:cubicBezTo>
                  <a:pt x="57" y="343"/>
                  <a:pt x="0" y="395"/>
                  <a:pt x="7" y="458"/>
                </a:cubicBezTo>
                <a:lnTo>
                  <a:pt x="23" y="577"/>
                </a:lnTo>
                <a:cubicBezTo>
                  <a:pt x="35" y="639"/>
                  <a:pt x="73" y="689"/>
                  <a:pt x="134" y="689"/>
                </a:cubicBezTo>
                <a:lnTo>
                  <a:pt x="191" y="689"/>
                </a:lnTo>
                <a:lnTo>
                  <a:pt x="180" y="606"/>
                </a:lnTo>
                <a:lnTo>
                  <a:pt x="180" y="606"/>
                </a:lnTo>
                <a:lnTo>
                  <a:pt x="180" y="606"/>
                </a:lnTo>
                <a:cubicBezTo>
                  <a:pt x="173" y="549"/>
                  <a:pt x="191" y="493"/>
                  <a:pt x="231" y="449"/>
                </a:cubicBezTo>
                <a:cubicBezTo>
                  <a:pt x="252" y="425"/>
                  <a:pt x="279" y="406"/>
                  <a:pt x="308" y="393"/>
                </a:cubicBezTo>
                <a:cubicBezTo>
                  <a:pt x="333" y="379"/>
                  <a:pt x="359" y="371"/>
                  <a:pt x="387" y="367"/>
                </a:cubicBezTo>
                <a:cubicBezTo>
                  <a:pt x="367" y="352"/>
                  <a:pt x="343" y="344"/>
                  <a:pt x="318" y="344"/>
                </a:cubicBezTo>
                <a:close/>
                <a:moveTo>
                  <a:pt x="931" y="308"/>
                </a:moveTo>
                <a:cubicBezTo>
                  <a:pt x="993" y="308"/>
                  <a:pt x="1043" y="258"/>
                  <a:pt x="1043" y="196"/>
                </a:cubicBezTo>
                <a:cubicBezTo>
                  <a:pt x="1043" y="134"/>
                  <a:pt x="993" y="83"/>
                  <a:pt x="931" y="83"/>
                </a:cubicBezTo>
                <a:cubicBezTo>
                  <a:pt x="869" y="83"/>
                  <a:pt x="819" y="134"/>
                  <a:pt x="819" y="196"/>
                </a:cubicBezTo>
                <a:cubicBezTo>
                  <a:pt x="819" y="258"/>
                  <a:pt x="869" y="308"/>
                  <a:pt x="931" y="308"/>
                </a:cubicBezTo>
                <a:close/>
                <a:moveTo>
                  <a:pt x="1031" y="344"/>
                </a:moveTo>
                <a:lnTo>
                  <a:pt x="831" y="344"/>
                </a:lnTo>
                <a:lnTo>
                  <a:pt x="831" y="343"/>
                </a:lnTo>
                <a:cubicBezTo>
                  <a:pt x="806" y="343"/>
                  <a:pt x="782" y="352"/>
                  <a:pt x="763" y="366"/>
                </a:cubicBezTo>
                <a:cubicBezTo>
                  <a:pt x="792" y="370"/>
                  <a:pt x="821" y="379"/>
                  <a:pt x="847" y="393"/>
                </a:cubicBezTo>
                <a:cubicBezTo>
                  <a:pt x="877" y="406"/>
                  <a:pt x="903" y="426"/>
                  <a:pt x="925" y="450"/>
                </a:cubicBezTo>
                <a:cubicBezTo>
                  <a:pt x="963" y="494"/>
                  <a:pt x="981" y="548"/>
                  <a:pt x="974" y="603"/>
                </a:cubicBezTo>
                <a:lnTo>
                  <a:pt x="974" y="603"/>
                </a:lnTo>
                <a:lnTo>
                  <a:pt x="974" y="603"/>
                </a:lnTo>
                <a:lnTo>
                  <a:pt x="962" y="689"/>
                </a:lnTo>
                <a:lnTo>
                  <a:pt x="1015" y="689"/>
                </a:lnTo>
                <a:cubicBezTo>
                  <a:pt x="1076" y="689"/>
                  <a:pt x="1114" y="637"/>
                  <a:pt x="1126" y="575"/>
                </a:cubicBezTo>
                <a:lnTo>
                  <a:pt x="1142" y="456"/>
                </a:lnTo>
                <a:cubicBezTo>
                  <a:pt x="1149" y="395"/>
                  <a:pt x="1092" y="344"/>
                  <a:pt x="1031" y="344"/>
                </a:cubicBezTo>
                <a:close/>
                <a:moveTo>
                  <a:pt x="756" y="184"/>
                </a:moveTo>
                <a:cubicBezTo>
                  <a:pt x="756" y="286"/>
                  <a:pt x="676" y="369"/>
                  <a:pt x="577" y="369"/>
                </a:cubicBezTo>
                <a:cubicBezTo>
                  <a:pt x="478" y="369"/>
                  <a:pt x="398" y="286"/>
                  <a:pt x="398" y="184"/>
                </a:cubicBezTo>
                <a:cubicBezTo>
                  <a:pt x="398" y="82"/>
                  <a:pt x="478" y="0"/>
                  <a:pt x="577" y="0"/>
                </a:cubicBezTo>
                <a:cubicBezTo>
                  <a:pt x="676" y="0"/>
                  <a:pt x="756" y="82"/>
                  <a:pt x="756" y="184"/>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15" name="Freeform 17"/>
          <p:cNvSpPr>
            <a:spLocks noEditPoints="1"/>
          </p:cNvSpPr>
          <p:nvPr/>
        </p:nvSpPr>
        <p:spPr bwMode="auto">
          <a:xfrm>
            <a:off x="6762636" y="3628587"/>
            <a:ext cx="459482" cy="460915"/>
          </a:xfrm>
          <a:custGeom>
            <a:avLst/>
            <a:gdLst>
              <a:gd name="T0" fmla="*/ 504 w 1008"/>
              <a:gd name="T1" fmla="*/ 1009 h 1009"/>
              <a:gd name="T2" fmla="*/ 0 w 1008"/>
              <a:gd name="T3" fmla="*/ 504 h 1009"/>
              <a:gd name="T4" fmla="*/ 504 w 1008"/>
              <a:gd name="T5" fmla="*/ 0 h 1009"/>
              <a:gd name="T6" fmla="*/ 1008 w 1008"/>
              <a:gd name="T7" fmla="*/ 504 h 1009"/>
              <a:gd name="T8" fmla="*/ 504 w 1008"/>
              <a:gd name="T9" fmla="*/ 1009 h 1009"/>
              <a:gd name="T10" fmla="*/ 725 w 1008"/>
              <a:gd name="T11" fmla="*/ 769 h 1009"/>
              <a:gd name="T12" fmla="*/ 725 w 1008"/>
              <a:gd name="T13" fmla="*/ 769 h 1009"/>
              <a:gd name="T14" fmla="*/ 538 w 1008"/>
              <a:gd name="T15" fmla="*/ 586 h 1009"/>
              <a:gd name="T16" fmla="*/ 504 w 1008"/>
              <a:gd name="T17" fmla="*/ 592 h 1009"/>
              <a:gd name="T18" fmla="*/ 416 w 1008"/>
              <a:gd name="T19" fmla="*/ 504 h 1009"/>
              <a:gd name="T20" fmla="*/ 456 w 1008"/>
              <a:gd name="T21" fmla="*/ 431 h 1009"/>
              <a:gd name="T22" fmla="*/ 456 w 1008"/>
              <a:gd name="T23" fmla="*/ 179 h 1009"/>
              <a:gd name="T24" fmla="*/ 553 w 1008"/>
              <a:gd name="T25" fmla="*/ 179 h 1009"/>
              <a:gd name="T26" fmla="*/ 553 w 1008"/>
              <a:gd name="T27" fmla="*/ 431 h 1009"/>
              <a:gd name="T28" fmla="*/ 592 w 1008"/>
              <a:gd name="T29" fmla="*/ 504 h 1009"/>
              <a:gd name="T30" fmla="*/ 586 w 1008"/>
              <a:gd name="T31" fmla="*/ 536 h 1009"/>
              <a:gd name="T32" fmla="*/ 774 w 1008"/>
              <a:gd name="T33" fmla="*/ 719 h 1009"/>
              <a:gd name="T34" fmla="*/ 725 w 1008"/>
              <a:gd name="T35" fmla="*/ 769 h 1009"/>
              <a:gd name="T36" fmla="*/ 168 w 1008"/>
              <a:gd name="T37" fmla="*/ 471 h 1009"/>
              <a:gd name="T38" fmla="*/ 168 w 1008"/>
              <a:gd name="T39" fmla="*/ 471 h 1009"/>
              <a:gd name="T40" fmla="*/ 234 w 1008"/>
              <a:gd name="T41" fmla="*/ 471 h 1009"/>
              <a:gd name="T42" fmla="*/ 234 w 1008"/>
              <a:gd name="T43" fmla="*/ 538 h 1009"/>
              <a:gd name="T44" fmla="*/ 168 w 1008"/>
              <a:gd name="T45" fmla="*/ 538 h 1009"/>
              <a:gd name="T46" fmla="*/ 168 w 1008"/>
              <a:gd name="T47" fmla="*/ 471 h 1009"/>
              <a:gd name="T48" fmla="*/ 774 w 1008"/>
              <a:gd name="T49" fmla="*/ 471 h 1009"/>
              <a:gd name="T50" fmla="*/ 774 w 1008"/>
              <a:gd name="T51" fmla="*/ 471 h 1009"/>
              <a:gd name="T52" fmla="*/ 840 w 1008"/>
              <a:gd name="T53" fmla="*/ 471 h 1009"/>
              <a:gd name="T54" fmla="*/ 840 w 1008"/>
              <a:gd name="T55" fmla="*/ 538 h 1009"/>
              <a:gd name="T56" fmla="*/ 774 w 1008"/>
              <a:gd name="T57" fmla="*/ 538 h 1009"/>
              <a:gd name="T58" fmla="*/ 774 w 1008"/>
              <a:gd name="T59" fmla="*/ 471 h 1009"/>
              <a:gd name="T60" fmla="*/ 470 w 1008"/>
              <a:gd name="T61" fmla="*/ 840 h 1009"/>
              <a:gd name="T62" fmla="*/ 470 w 1008"/>
              <a:gd name="T63" fmla="*/ 840 h 1009"/>
              <a:gd name="T64" fmla="*/ 470 w 1008"/>
              <a:gd name="T65" fmla="*/ 775 h 1009"/>
              <a:gd name="T66" fmla="*/ 538 w 1008"/>
              <a:gd name="T67" fmla="*/ 775 h 1009"/>
              <a:gd name="T68" fmla="*/ 538 w 1008"/>
              <a:gd name="T69" fmla="*/ 840 h 1009"/>
              <a:gd name="T70" fmla="*/ 470 w 1008"/>
              <a:gd name="T71" fmla="*/ 840 h 1009"/>
              <a:gd name="T72" fmla="*/ 504 w 1008"/>
              <a:gd name="T73" fmla="*/ 912 h 1009"/>
              <a:gd name="T74" fmla="*/ 504 w 1008"/>
              <a:gd name="T75" fmla="*/ 912 h 1009"/>
              <a:gd name="T76" fmla="*/ 912 w 1008"/>
              <a:gd name="T77" fmla="*/ 504 h 1009"/>
              <a:gd name="T78" fmla="*/ 504 w 1008"/>
              <a:gd name="T79" fmla="*/ 97 h 1009"/>
              <a:gd name="T80" fmla="*/ 96 w 1008"/>
              <a:gd name="T81" fmla="*/ 504 h 1009"/>
              <a:gd name="T82" fmla="*/ 504 w 1008"/>
              <a:gd name="T83" fmla="*/ 912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1009">
                <a:moveTo>
                  <a:pt x="504" y="1009"/>
                </a:moveTo>
                <a:cubicBezTo>
                  <a:pt x="226" y="1009"/>
                  <a:pt x="0" y="783"/>
                  <a:pt x="0" y="504"/>
                </a:cubicBezTo>
                <a:cubicBezTo>
                  <a:pt x="0" y="226"/>
                  <a:pt x="226" y="0"/>
                  <a:pt x="504" y="0"/>
                </a:cubicBezTo>
                <a:cubicBezTo>
                  <a:pt x="782" y="0"/>
                  <a:pt x="1008" y="226"/>
                  <a:pt x="1008" y="504"/>
                </a:cubicBezTo>
                <a:cubicBezTo>
                  <a:pt x="1008" y="783"/>
                  <a:pt x="782" y="1009"/>
                  <a:pt x="504" y="1009"/>
                </a:cubicBezTo>
                <a:close/>
                <a:moveTo>
                  <a:pt x="725" y="769"/>
                </a:moveTo>
                <a:lnTo>
                  <a:pt x="725" y="769"/>
                </a:lnTo>
                <a:lnTo>
                  <a:pt x="538" y="586"/>
                </a:lnTo>
                <a:cubicBezTo>
                  <a:pt x="528" y="590"/>
                  <a:pt x="516" y="592"/>
                  <a:pt x="504" y="592"/>
                </a:cubicBezTo>
                <a:cubicBezTo>
                  <a:pt x="455" y="592"/>
                  <a:pt x="416" y="553"/>
                  <a:pt x="416" y="504"/>
                </a:cubicBezTo>
                <a:cubicBezTo>
                  <a:pt x="416" y="474"/>
                  <a:pt x="432" y="447"/>
                  <a:pt x="456" y="431"/>
                </a:cubicBezTo>
                <a:lnTo>
                  <a:pt x="456" y="179"/>
                </a:lnTo>
                <a:cubicBezTo>
                  <a:pt x="456" y="115"/>
                  <a:pt x="553" y="115"/>
                  <a:pt x="553" y="179"/>
                </a:cubicBezTo>
                <a:lnTo>
                  <a:pt x="553" y="431"/>
                </a:lnTo>
                <a:cubicBezTo>
                  <a:pt x="576" y="447"/>
                  <a:pt x="592" y="474"/>
                  <a:pt x="592" y="504"/>
                </a:cubicBezTo>
                <a:cubicBezTo>
                  <a:pt x="592" y="516"/>
                  <a:pt x="590" y="526"/>
                  <a:pt x="586" y="536"/>
                </a:cubicBezTo>
                <a:lnTo>
                  <a:pt x="774" y="719"/>
                </a:lnTo>
                <a:cubicBezTo>
                  <a:pt x="806" y="751"/>
                  <a:pt x="758" y="801"/>
                  <a:pt x="725" y="769"/>
                </a:cubicBezTo>
                <a:close/>
                <a:moveTo>
                  <a:pt x="168" y="471"/>
                </a:moveTo>
                <a:lnTo>
                  <a:pt x="168" y="471"/>
                </a:lnTo>
                <a:lnTo>
                  <a:pt x="234" y="471"/>
                </a:lnTo>
                <a:cubicBezTo>
                  <a:pt x="278" y="471"/>
                  <a:pt x="278" y="538"/>
                  <a:pt x="234" y="538"/>
                </a:cubicBezTo>
                <a:lnTo>
                  <a:pt x="168" y="538"/>
                </a:lnTo>
                <a:cubicBezTo>
                  <a:pt x="123" y="538"/>
                  <a:pt x="123" y="471"/>
                  <a:pt x="168" y="471"/>
                </a:cubicBezTo>
                <a:close/>
                <a:moveTo>
                  <a:pt x="774" y="471"/>
                </a:moveTo>
                <a:lnTo>
                  <a:pt x="774" y="471"/>
                </a:lnTo>
                <a:lnTo>
                  <a:pt x="840" y="471"/>
                </a:lnTo>
                <a:cubicBezTo>
                  <a:pt x="885" y="471"/>
                  <a:pt x="885" y="538"/>
                  <a:pt x="840" y="538"/>
                </a:cubicBezTo>
                <a:lnTo>
                  <a:pt x="774" y="538"/>
                </a:lnTo>
                <a:cubicBezTo>
                  <a:pt x="730" y="538"/>
                  <a:pt x="730" y="471"/>
                  <a:pt x="774" y="471"/>
                </a:cubicBezTo>
                <a:close/>
                <a:moveTo>
                  <a:pt x="470" y="840"/>
                </a:moveTo>
                <a:lnTo>
                  <a:pt x="470" y="840"/>
                </a:lnTo>
                <a:lnTo>
                  <a:pt x="470" y="775"/>
                </a:lnTo>
                <a:cubicBezTo>
                  <a:pt x="470" y="730"/>
                  <a:pt x="538" y="730"/>
                  <a:pt x="538" y="775"/>
                </a:cubicBezTo>
                <a:lnTo>
                  <a:pt x="538" y="840"/>
                </a:lnTo>
                <a:cubicBezTo>
                  <a:pt x="538" y="885"/>
                  <a:pt x="470" y="885"/>
                  <a:pt x="470" y="840"/>
                </a:cubicBezTo>
                <a:close/>
                <a:moveTo>
                  <a:pt x="504" y="912"/>
                </a:moveTo>
                <a:lnTo>
                  <a:pt x="504" y="912"/>
                </a:lnTo>
                <a:cubicBezTo>
                  <a:pt x="729" y="912"/>
                  <a:pt x="912" y="730"/>
                  <a:pt x="912" y="504"/>
                </a:cubicBezTo>
                <a:cubicBezTo>
                  <a:pt x="912" y="279"/>
                  <a:pt x="729" y="97"/>
                  <a:pt x="504" y="97"/>
                </a:cubicBezTo>
                <a:cubicBezTo>
                  <a:pt x="279" y="97"/>
                  <a:pt x="96" y="279"/>
                  <a:pt x="96" y="504"/>
                </a:cubicBezTo>
                <a:cubicBezTo>
                  <a:pt x="96" y="730"/>
                  <a:pt x="279" y="912"/>
                  <a:pt x="504" y="912"/>
                </a:cubicBezTo>
                <a:close/>
              </a:path>
            </a:pathLst>
          </a:custGeom>
          <a:solidFill>
            <a:srgbClr val="FFFFFF"/>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nvGrpSpPr>
          <p:cNvPr id="16" name="组合 15"/>
          <p:cNvGrpSpPr/>
          <p:nvPr/>
        </p:nvGrpSpPr>
        <p:grpSpPr>
          <a:xfrm>
            <a:off x="6219410" y="4545864"/>
            <a:ext cx="506444" cy="470018"/>
            <a:chOff x="5928340" y="670992"/>
            <a:chExt cx="506444" cy="470018"/>
          </a:xfrm>
          <a:solidFill>
            <a:schemeClr val="bg1"/>
          </a:solidFill>
        </p:grpSpPr>
        <p:sp>
          <p:nvSpPr>
            <p:cNvPr id="17" name="Freeform 36"/>
            <p:cNvSpPr>
              <a:spLocks noEditPoints="1"/>
            </p:cNvSpPr>
            <p:nvPr/>
          </p:nvSpPr>
          <p:spPr bwMode="auto">
            <a:xfrm>
              <a:off x="5993909" y="670992"/>
              <a:ext cx="241151" cy="160240"/>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37"/>
            <p:cNvSpPr>
              <a:spLocks noEditPoints="1"/>
            </p:cNvSpPr>
            <p:nvPr/>
          </p:nvSpPr>
          <p:spPr bwMode="auto">
            <a:xfrm>
              <a:off x="6183208" y="766203"/>
              <a:ext cx="251576" cy="263409"/>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38"/>
            <p:cNvSpPr>
              <a:spLocks noEditPoints="1"/>
            </p:cNvSpPr>
            <p:nvPr/>
          </p:nvSpPr>
          <p:spPr bwMode="auto">
            <a:xfrm>
              <a:off x="5928340" y="836444"/>
              <a:ext cx="304799" cy="304566"/>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grpSp>
        <p:nvGrpSpPr>
          <p:cNvPr id="20" name="组合 19"/>
          <p:cNvGrpSpPr/>
          <p:nvPr/>
        </p:nvGrpSpPr>
        <p:grpSpPr>
          <a:xfrm>
            <a:off x="5152769" y="4538765"/>
            <a:ext cx="428365" cy="468379"/>
            <a:chOff x="697828" y="4453123"/>
            <a:chExt cx="229831" cy="251300"/>
          </a:xfrm>
        </p:grpSpPr>
        <p:sp>
          <p:nvSpPr>
            <p:cNvPr id="21" name="Freeform 665"/>
            <p:cNvSpPr/>
            <p:nvPr/>
          </p:nvSpPr>
          <p:spPr bwMode="auto">
            <a:xfrm>
              <a:off x="697828" y="4453123"/>
              <a:ext cx="229831" cy="177458"/>
            </a:xfrm>
            <a:custGeom>
              <a:avLst/>
              <a:gdLst>
                <a:gd name="T0" fmla="*/ 179 w 193"/>
                <a:gd name="T1" fmla="*/ 54 h 149"/>
                <a:gd name="T2" fmla="*/ 193 w 193"/>
                <a:gd name="T3" fmla="*/ 0 h 149"/>
                <a:gd name="T4" fmla="*/ 138 w 193"/>
                <a:gd name="T5" fmla="*/ 13 h 149"/>
                <a:gd name="T6" fmla="*/ 152 w 193"/>
                <a:gd name="T7" fmla="*/ 27 h 149"/>
                <a:gd name="T8" fmla="*/ 99 w 193"/>
                <a:gd name="T9" fmla="*/ 79 h 149"/>
                <a:gd name="T10" fmla="*/ 77 w 193"/>
                <a:gd name="T11" fmla="*/ 57 h 149"/>
                <a:gd name="T12" fmla="*/ 0 w 193"/>
                <a:gd name="T13" fmla="*/ 134 h 149"/>
                <a:gd name="T14" fmla="*/ 15 w 193"/>
                <a:gd name="T15" fmla="*/ 149 h 149"/>
                <a:gd name="T16" fmla="*/ 15 w 193"/>
                <a:gd name="T17" fmla="*/ 149 h 149"/>
                <a:gd name="T18" fmla="*/ 77 w 193"/>
                <a:gd name="T19" fmla="*/ 87 h 149"/>
                <a:gd name="T20" fmla="*/ 99 w 193"/>
                <a:gd name="T21" fmla="*/ 108 h 149"/>
                <a:gd name="T22" fmla="*/ 167 w 193"/>
                <a:gd name="T23" fmla="*/ 41 h 149"/>
                <a:gd name="T24" fmla="*/ 179 w 193"/>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49">
                  <a:moveTo>
                    <a:pt x="179" y="54"/>
                  </a:moveTo>
                  <a:lnTo>
                    <a:pt x="193" y="0"/>
                  </a:lnTo>
                  <a:lnTo>
                    <a:pt x="138" y="13"/>
                  </a:lnTo>
                  <a:lnTo>
                    <a:pt x="152" y="27"/>
                  </a:lnTo>
                  <a:lnTo>
                    <a:pt x="99" y="79"/>
                  </a:lnTo>
                  <a:lnTo>
                    <a:pt x="77" y="57"/>
                  </a:lnTo>
                  <a:lnTo>
                    <a:pt x="0" y="134"/>
                  </a:lnTo>
                  <a:lnTo>
                    <a:pt x="15" y="149"/>
                  </a:lnTo>
                  <a:lnTo>
                    <a:pt x="15" y="149"/>
                  </a:lnTo>
                  <a:lnTo>
                    <a:pt x="77" y="87"/>
                  </a:lnTo>
                  <a:lnTo>
                    <a:pt x="99" y="108"/>
                  </a:lnTo>
                  <a:lnTo>
                    <a:pt x="167" y="41"/>
                  </a:lnTo>
                  <a:lnTo>
                    <a:pt x="179" y="54"/>
                  </a:lnTo>
                  <a:close/>
                </a:path>
              </a:pathLst>
            </a:cu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2" name="Rectangle 666"/>
            <p:cNvSpPr>
              <a:spLocks noChangeArrowheads="1"/>
            </p:cNvSpPr>
            <p:nvPr/>
          </p:nvSpPr>
          <p:spPr bwMode="auto">
            <a:xfrm>
              <a:off x="718073" y="4643682"/>
              <a:ext cx="33343" cy="6074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Rectangle 667"/>
            <p:cNvSpPr>
              <a:spLocks noChangeArrowheads="1"/>
            </p:cNvSpPr>
            <p:nvPr/>
          </p:nvSpPr>
          <p:spPr bwMode="auto">
            <a:xfrm>
              <a:off x="772851" y="4613906"/>
              <a:ext cx="33343" cy="9051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Rectangle 668"/>
            <p:cNvSpPr>
              <a:spLocks noChangeArrowheads="1"/>
            </p:cNvSpPr>
            <p:nvPr/>
          </p:nvSpPr>
          <p:spPr bwMode="auto">
            <a:xfrm>
              <a:off x="828820" y="4584131"/>
              <a:ext cx="33343" cy="120291"/>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Rectangle 669"/>
            <p:cNvSpPr>
              <a:spLocks noChangeArrowheads="1"/>
            </p:cNvSpPr>
            <p:nvPr/>
          </p:nvSpPr>
          <p:spPr bwMode="auto">
            <a:xfrm>
              <a:off x="883598" y="4554357"/>
              <a:ext cx="33343" cy="150065"/>
            </a:xfrm>
            <a:prstGeom prst="rect">
              <a:avLst/>
            </a:prstGeom>
            <a:solidFill>
              <a:schemeClr val="bg1"/>
            </a:solidFill>
            <a:ln>
              <a:noFill/>
            </a:ln>
          </p:spPr>
          <p:txBody>
            <a:bodyPr vert="horz" wrap="square" lIns="68589" tIns="34295" rIns="68589" bIns="34295"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grpSp>
      <p:sp>
        <p:nvSpPr>
          <p:cNvPr id="26" name="文本框 25"/>
          <p:cNvSpPr txBox="1"/>
          <p:nvPr/>
        </p:nvSpPr>
        <p:spPr>
          <a:xfrm>
            <a:off x="7373014" y="2486140"/>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7328556" y="214948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28" name="文本框 27"/>
          <p:cNvSpPr txBox="1"/>
          <p:nvPr/>
        </p:nvSpPr>
        <p:spPr>
          <a:xfrm>
            <a:off x="8002678" y="3834344"/>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7958220" y="3497687"/>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0" name="文本框 29"/>
          <p:cNvSpPr txBox="1"/>
          <p:nvPr/>
        </p:nvSpPr>
        <p:spPr>
          <a:xfrm>
            <a:off x="7412032" y="5113609"/>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1" name="文本框 30"/>
          <p:cNvSpPr txBox="1"/>
          <p:nvPr/>
        </p:nvSpPr>
        <p:spPr>
          <a:xfrm>
            <a:off x="7367574" y="477695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2" name="文本框 31"/>
          <p:cNvSpPr txBox="1"/>
          <p:nvPr/>
        </p:nvSpPr>
        <p:spPr>
          <a:xfrm>
            <a:off x="1808189" y="5115273"/>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3" name="文本框 32"/>
          <p:cNvSpPr txBox="1"/>
          <p:nvPr/>
        </p:nvSpPr>
        <p:spPr>
          <a:xfrm>
            <a:off x="2427146" y="477556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4" name="文本框 33"/>
          <p:cNvSpPr txBox="1"/>
          <p:nvPr/>
        </p:nvSpPr>
        <p:spPr>
          <a:xfrm>
            <a:off x="1912462" y="34813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5" name="文本框 34"/>
          <p:cNvSpPr txBox="1"/>
          <p:nvPr/>
        </p:nvSpPr>
        <p:spPr>
          <a:xfrm>
            <a:off x="1898615" y="2397917"/>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36" name="文本框 35"/>
          <p:cNvSpPr txBox="1"/>
          <p:nvPr/>
        </p:nvSpPr>
        <p:spPr>
          <a:xfrm>
            <a:off x="2517572" y="2058213"/>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r>
              <a:rPr lang="zh-CN" altLang="en-US" sz="2400" dirty="0">
                <a:solidFill>
                  <a:schemeClr val="tx1">
                    <a:lumMod val="75000"/>
                    <a:lumOff val="25000"/>
                  </a:schemeClr>
                </a:solidFill>
                <a:latin typeface="字魂58号-创中黑" panose="00000500000000000000" pitchFamily="2" charset="-122"/>
                <a:ea typeface="字魂58号-创中黑" panose="00000500000000000000" pitchFamily="2" charset="-122"/>
              </a:rPr>
              <a:t>输入标题</a:t>
            </a:r>
          </a:p>
        </p:txBody>
      </p:sp>
      <p:sp>
        <p:nvSpPr>
          <p:cNvPr id="37" name="文本框 36"/>
          <p:cNvSpPr txBox="1"/>
          <p:nvPr/>
        </p:nvSpPr>
        <p:spPr>
          <a:xfrm>
            <a:off x="1302985" y="3834922"/>
            <a:ext cx="2659776"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nodePh="1">
                                  <p:stCondLst>
                                    <p:cond delay="0"/>
                                  </p:stCondLst>
                                  <p:endCondLst>
                                    <p:cond evt="begin" delay="0">
                                      <p:tn val="11"/>
                                    </p:cond>
                                  </p:end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par>
                          <p:cTn id="14" fill="hold">
                            <p:stCondLst>
                              <p:cond delay="15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par>
                          <p:cTn id="18" fill="hold">
                            <p:stCondLst>
                              <p:cond delay="2000"/>
                            </p:stCondLst>
                            <p:childTnLst>
                              <p:par>
                                <p:cTn id="19" presetID="3"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par>
                          <p:cTn id="22" fill="hold">
                            <p:stCondLst>
                              <p:cond delay="2500"/>
                            </p:stCondLst>
                            <p:childTnLst>
                              <p:par>
                                <p:cTn id="23" presetID="3" presetClass="entr" presetSubtype="10" fill="hold" grpId="0" nodeType="afterEffect" nodePh="1">
                                  <p:stCondLst>
                                    <p:cond delay="0"/>
                                  </p:stCondLst>
                                  <p:endCondLst>
                                    <p:cond evt="begin" delay="0">
                                      <p:tn val="23"/>
                                    </p:cond>
                                  </p:end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3000"/>
                            </p:stCondLst>
                            <p:childTnLst>
                              <p:par>
                                <p:cTn id="27" presetID="3" presetClass="entr" presetSubtype="10" fill="hold" grpId="0" nodeType="afterEffect" nodePh="1">
                                  <p:stCondLst>
                                    <p:cond delay="0"/>
                                  </p:stCondLst>
                                  <p:endCondLst>
                                    <p:cond evt="begin" delay="0">
                                      <p:tn val="27"/>
                                    </p:cond>
                                  </p:end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par>
                          <p:cTn id="30" fill="hold">
                            <p:stCondLst>
                              <p:cond delay="3500"/>
                            </p:stCondLst>
                            <p:childTnLst>
                              <p:par>
                                <p:cTn id="31" presetID="3" presetClass="entr" presetSubtype="10" fill="hold" grpId="0" nodeType="afterEffect" nodePh="1">
                                  <p:stCondLst>
                                    <p:cond delay="0"/>
                                  </p:stCondLst>
                                  <p:endCondLst>
                                    <p:cond evt="begin" delay="0">
                                      <p:tn val="31"/>
                                    </p:cond>
                                  </p:end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par>
                          <p:cTn id="34" fill="hold">
                            <p:stCondLst>
                              <p:cond delay="4000"/>
                            </p:stCondLst>
                            <p:childTnLst>
                              <p:par>
                                <p:cTn id="35" presetID="3" presetClass="entr" presetSubtype="1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par>
                          <p:cTn id="38" fill="hold">
                            <p:stCondLst>
                              <p:cond delay="4500"/>
                            </p:stCondLst>
                            <p:childTnLst>
                              <p:par>
                                <p:cTn id="39" presetID="3" presetClass="entr" presetSubtype="1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linds(horizontal)">
                                      <p:cBhvr>
                                        <p:cTn id="41" dur="500"/>
                                        <p:tgtEl>
                                          <p:spTgt spid="13"/>
                                        </p:tgtEl>
                                      </p:cBhvr>
                                    </p:animEffect>
                                  </p:childTnLst>
                                </p:cTn>
                              </p:par>
                            </p:childTnLst>
                          </p:cTn>
                        </p:par>
                        <p:par>
                          <p:cTn id="42" fill="hold">
                            <p:stCondLst>
                              <p:cond delay="5000"/>
                            </p:stCondLst>
                            <p:childTnLst>
                              <p:par>
                                <p:cTn id="43" presetID="3" presetClass="entr" presetSubtype="1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par>
                          <p:cTn id="46" fill="hold">
                            <p:stCondLst>
                              <p:cond delay="5500"/>
                            </p:stCondLst>
                            <p:childTnLst>
                              <p:par>
                                <p:cTn id="47" presetID="3" presetClass="entr" presetSubtype="1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linds(horizontal)">
                                      <p:cBhvr>
                                        <p:cTn id="49" dur="500"/>
                                        <p:tgtEl>
                                          <p:spTgt spid="15"/>
                                        </p:tgtEl>
                                      </p:cBhvr>
                                    </p:animEffect>
                                  </p:childTnLst>
                                </p:cTn>
                              </p:par>
                            </p:childTnLst>
                          </p:cTn>
                        </p:par>
                        <p:par>
                          <p:cTn id="50" fill="hold">
                            <p:stCondLst>
                              <p:cond delay="6000"/>
                            </p:stCondLst>
                            <p:childTnLst>
                              <p:par>
                                <p:cTn id="51" presetID="3" presetClass="entr" presetSubtype="1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childTnLst>
                          </p:cTn>
                        </p:par>
                        <p:par>
                          <p:cTn id="54" fill="hold">
                            <p:stCondLst>
                              <p:cond delay="6500"/>
                            </p:stCondLst>
                            <p:childTnLst>
                              <p:par>
                                <p:cTn id="55" presetID="3" presetClass="entr" presetSubtype="10" fill="hold"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par>
                          <p:cTn id="58" fill="hold">
                            <p:stCondLst>
                              <p:cond delay="7000"/>
                            </p:stCondLst>
                            <p:childTnLst>
                              <p:par>
                                <p:cTn id="59" presetID="12" presetClass="entr" presetSubtype="4"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par>
                          <p:cTn id="63" fill="hold">
                            <p:stCondLst>
                              <p:cond delay="7500"/>
                            </p:stCondLst>
                            <p:childTnLst>
                              <p:par>
                                <p:cTn id="64" presetID="12" presetClass="entr" presetSubtype="4"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up)">
                                      <p:cBhvr>
                                        <p:cTn id="67" dur="500"/>
                                        <p:tgtEl>
                                          <p:spTgt spid="27"/>
                                        </p:tgtEl>
                                      </p:cBhvr>
                                    </p:animEffect>
                                  </p:childTnLst>
                                </p:cTn>
                              </p:par>
                            </p:childTnLst>
                          </p:cTn>
                        </p:par>
                        <p:par>
                          <p:cTn id="68" fill="hold">
                            <p:stCondLst>
                              <p:cond delay="8000"/>
                            </p:stCondLst>
                            <p:childTnLst>
                              <p:par>
                                <p:cTn id="69" presetID="12" presetClass="entr" presetSubtype="4"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p:tgtEl>
                                          <p:spTgt spid="28"/>
                                        </p:tgtEl>
                                        <p:attrNameLst>
                                          <p:attrName>ppt_y</p:attrName>
                                        </p:attrNameLst>
                                      </p:cBhvr>
                                      <p:tavLst>
                                        <p:tav tm="0">
                                          <p:val>
                                            <p:strVal val="#ppt_y+#ppt_h*1.125000"/>
                                          </p:val>
                                        </p:tav>
                                        <p:tav tm="100000">
                                          <p:val>
                                            <p:strVal val="#ppt_y"/>
                                          </p:val>
                                        </p:tav>
                                      </p:tavLst>
                                    </p:anim>
                                    <p:animEffect transition="in" filter="wipe(up)">
                                      <p:cBhvr>
                                        <p:cTn id="72" dur="500"/>
                                        <p:tgtEl>
                                          <p:spTgt spid="28"/>
                                        </p:tgtEl>
                                      </p:cBhvr>
                                    </p:animEffect>
                                  </p:childTnLst>
                                </p:cTn>
                              </p:par>
                            </p:childTnLst>
                          </p:cTn>
                        </p:par>
                        <p:par>
                          <p:cTn id="73" fill="hold">
                            <p:stCondLst>
                              <p:cond delay="8500"/>
                            </p:stCondLst>
                            <p:childTnLst>
                              <p:par>
                                <p:cTn id="74" presetID="1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p:tgtEl>
                                          <p:spTgt spid="29"/>
                                        </p:tgtEl>
                                        <p:attrNameLst>
                                          <p:attrName>ppt_y</p:attrName>
                                        </p:attrNameLst>
                                      </p:cBhvr>
                                      <p:tavLst>
                                        <p:tav tm="0">
                                          <p:val>
                                            <p:strVal val="#ppt_y+#ppt_h*1.125000"/>
                                          </p:val>
                                        </p:tav>
                                        <p:tav tm="100000">
                                          <p:val>
                                            <p:strVal val="#ppt_y"/>
                                          </p:val>
                                        </p:tav>
                                      </p:tavLst>
                                    </p:anim>
                                    <p:animEffect transition="in" filter="wipe(up)">
                                      <p:cBhvr>
                                        <p:cTn id="77" dur="500"/>
                                        <p:tgtEl>
                                          <p:spTgt spid="29"/>
                                        </p:tgtEl>
                                      </p:cBhvr>
                                    </p:animEffect>
                                  </p:childTnLst>
                                </p:cTn>
                              </p:par>
                            </p:childTnLst>
                          </p:cTn>
                        </p:par>
                        <p:par>
                          <p:cTn id="78" fill="hold">
                            <p:stCondLst>
                              <p:cond delay="9000"/>
                            </p:stCondLst>
                            <p:childTnLst>
                              <p:par>
                                <p:cTn id="79" presetID="12" presetClass="entr" presetSubtype="4"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p:tgtEl>
                                          <p:spTgt spid="30"/>
                                        </p:tgtEl>
                                        <p:attrNameLst>
                                          <p:attrName>ppt_y</p:attrName>
                                        </p:attrNameLst>
                                      </p:cBhvr>
                                      <p:tavLst>
                                        <p:tav tm="0">
                                          <p:val>
                                            <p:strVal val="#ppt_y+#ppt_h*1.125000"/>
                                          </p:val>
                                        </p:tav>
                                        <p:tav tm="100000">
                                          <p:val>
                                            <p:strVal val="#ppt_y"/>
                                          </p:val>
                                        </p:tav>
                                      </p:tavLst>
                                    </p:anim>
                                    <p:animEffect transition="in" filter="wipe(up)">
                                      <p:cBhvr>
                                        <p:cTn id="82" dur="500"/>
                                        <p:tgtEl>
                                          <p:spTgt spid="30"/>
                                        </p:tgtEl>
                                      </p:cBhvr>
                                    </p:animEffect>
                                  </p:childTnLst>
                                </p:cTn>
                              </p:par>
                            </p:childTnLst>
                          </p:cTn>
                        </p:par>
                        <p:par>
                          <p:cTn id="83" fill="hold">
                            <p:stCondLst>
                              <p:cond delay="9500"/>
                            </p:stCondLst>
                            <p:childTnLst>
                              <p:par>
                                <p:cTn id="84" presetID="12" presetClass="entr" presetSubtype="4"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additive="base">
                                        <p:cTn id="86" dur="500"/>
                                        <p:tgtEl>
                                          <p:spTgt spid="31"/>
                                        </p:tgtEl>
                                        <p:attrNameLst>
                                          <p:attrName>ppt_y</p:attrName>
                                        </p:attrNameLst>
                                      </p:cBhvr>
                                      <p:tavLst>
                                        <p:tav tm="0">
                                          <p:val>
                                            <p:strVal val="#ppt_y+#ppt_h*1.125000"/>
                                          </p:val>
                                        </p:tav>
                                        <p:tav tm="100000">
                                          <p:val>
                                            <p:strVal val="#ppt_y"/>
                                          </p:val>
                                        </p:tav>
                                      </p:tavLst>
                                    </p:anim>
                                    <p:animEffect transition="in" filter="wipe(up)">
                                      <p:cBhvr>
                                        <p:cTn id="87" dur="500"/>
                                        <p:tgtEl>
                                          <p:spTgt spid="31"/>
                                        </p:tgtEl>
                                      </p:cBhvr>
                                    </p:animEffect>
                                  </p:childTnLst>
                                </p:cTn>
                              </p:par>
                            </p:childTnLst>
                          </p:cTn>
                        </p:par>
                        <p:par>
                          <p:cTn id="88" fill="hold">
                            <p:stCondLst>
                              <p:cond delay="10000"/>
                            </p:stCondLst>
                            <p:childTnLst>
                              <p:par>
                                <p:cTn id="89" presetID="12" presetClass="entr" presetSubtype="4"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500"/>
                                        <p:tgtEl>
                                          <p:spTgt spid="32"/>
                                        </p:tgtEl>
                                        <p:attrNameLst>
                                          <p:attrName>ppt_y</p:attrName>
                                        </p:attrNameLst>
                                      </p:cBhvr>
                                      <p:tavLst>
                                        <p:tav tm="0">
                                          <p:val>
                                            <p:strVal val="#ppt_y+#ppt_h*1.125000"/>
                                          </p:val>
                                        </p:tav>
                                        <p:tav tm="100000">
                                          <p:val>
                                            <p:strVal val="#ppt_y"/>
                                          </p:val>
                                        </p:tav>
                                      </p:tavLst>
                                    </p:anim>
                                    <p:animEffect transition="in" filter="wipe(up)">
                                      <p:cBhvr>
                                        <p:cTn id="92" dur="500"/>
                                        <p:tgtEl>
                                          <p:spTgt spid="32"/>
                                        </p:tgtEl>
                                      </p:cBhvr>
                                    </p:animEffect>
                                  </p:childTnLst>
                                </p:cTn>
                              </p:par>
                            </p:childTnLst>
                          </p:cTn>
                        </p:par>
                        <p:par>
                          <p:cTn id="93" fill="hold">
                            <p:stCondLst>
                              <p:cond delay="10500"/>
                            </p:stCondLst>
                            <p:childTnLst>
                              <p:par>
                                <p:cTn id="94" presetID="12" presetClass="entr" presetSubtype="4"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500"/>
                                        <p:tgtEl>
                                          <p:spTgt spid="33"/>
                                        </p:tgtEl>
                                        <p:attrNameLst>
                                          <p:attrName>ppt_y</p:attrName>
                                        </p:attrNameLst>
                                      </p:cBhvr>
                                      <p:tavLst>
                                        <p:tav tm="0">
                                          <p:val>
                                            <p:strVal val="#ppt_y+#ppt_h*1.125000"/>
                                          </p:val>
                                        </p:tav>
                                        <p:tav tm="100000">
                                          <p:val>
                                            <p:strVal val="#ppt_y"/>
                                          </p:val>
                                        </p:tav>
                                      </p:tavLst>
                                    </p:anim>
                                    <p:animEffect transition="in" filter="wipe(up)">
                                      <p:cBhvr>
                                        <p:cTn id="97" dur="500"/>
                                        <p:tgtEl>
                                          <p:spTgt spid="33"/>
                                        </p:tgtEl>
                                      </p:cBhvr>
                                    </p:animEffect>
                                  </p:childTnLst>
                                </p:cTn>
                              </p:par>
                            </p:childTnLst>
                          </p:cTn>
                        </p:par>
                        <p:par>
                          <p:cTn id="98" fill="hold">
                            <p:stCondLst>
                              <p:cond delay="11000"/>
                            </p:stCondLst>
                            <p:childTnLst>
                              <p:par>
                                <p:cTn id="99" presetID="12" presetClass="entr" presetSubtype="4"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p:tgtEl>
                                          <p:spTgt spid="34"/>
                                        </p:tgtEl>
                                        <p:attrNameLst>
                                          <p:attrName>ppt_y</p:attrName>
                                        </p:attrNameLst>
                                      </p:cBhvr>
                                      <p:tavLst>
                                        <p:tav tm="0">
                                          <p:val>
                                            <p:strVal val="#ppt_y+#ppt_h*1.125000"/>
                                          </p:val>
                                        </p:tav>
                                        <p:tav tm="100000">
                                          <p:val>
                                            <p:strVal val="#ppt_y"/>
                                          </p:val>
                                        </p:tav>
                                      </p:tavLst>
                                    </p:anim>
                                    <p:animEffect transition="in" filter="wipe(up)">
                                      <p:cBhvr>
                                        <p:cTn id="102" dur="500"/>
                                        <p:tgtEl>
                                          <p:spTgt spid="34"/>
                                        </p:tgtEl>
                                      </p:cBhvr>
                                    </p:animEffect>
                                  </p:childTnLst>
                                </p:cTn>
                              </p:par>
                            </p:childTnLst>
                          </p:cTn>
                        </p:par>
                        <p:par>
                          <p:cTn id="103" fill="hold">
                            <p:stCondLst>
                              <p:cond delay="11500"/>
                            </p:stCondLst>
                            <p:childTnLst>
                              <p:par>
                                <p:cTn id="104" presetID="12" presetClass="entr" presetSubtype="4" fill="hold" grpId="0" nodeType="after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p:tgtEl>
                                          <p:spTgt spid="35"/>
                                        </p:tgtEl>
                                        <p:attrNameLst>
                                          <p:attrName>ppt_y</p:attrName>
                                        </p:attrNameLst>
                                      </p:cBhvr>
                                      <p:tavLst>
                                        <p:tav tm="0">
                                          <p:val>
                                            <p:strVal val="#ppt_y+#ppt_h*1.125000"/>
                                          </p:val>
                                        </p:tav>
                                        <p:tav tm="100000">
                                          <p:val>
                                            <p:strVal val="#ppt_y"/>
                                          </p:val>
                                        </p:tav>
                                      </p:tavLst>
                                    </p:anim>
                                    <p:animEffect transition="in" filter="wipe(up)">
                                      <p:cBhvr>
                                        <p:cTn id="107" dur="500"/>
                                        <p:tgtEl>
                                          <p:spTgt spid="35"/>
                                        </p:tgtEl>
                                      </p:cBhvr>
                                    </p:animEffect>
                                  </p:childTnLst>
                                </p:cTn>
                              </p:par>
                            </p:childTnLst>
                          </p:cTn>
                        </p:par>
                        <p:par>
                          <p:cTn id="108" fill="hold">
                            <p:stCondLst>
                              <p:cond delay="12000"/>
                            </p:stCondLst>
                            <p:childTnLst>
                              <p:par>
                                <p:cTn id="109" presetID="12" presetClass="entr" presetSubtype="4"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additive="base">
                                        <p:cTn id="111" dur="500"/>
                                        <p:tgtEl>
                                          <p:spTgt spid="36"/>
                                        </p:tgtEl>
                                        <p:attrNameLst>
                                          <p:attrName>ppt_y</p:attrName>
                                        </p:attrNameLst>
                                      </p:cBhvr>
                                      <p:tavLst>
                                        <p:tav tm="0">
                                          <p:val>
                                            <p:strVal val="#ppt_y+#ppt_h*1.125000"/>
                                          </p:val>
                                        </p:tav>
                                        <p:tav tm="100000">
                                          <p:val>
                                            <p:strVal val="#ppt_y"/>
                                          </p:val>
                                        </p:tav>
                                      </p:tavLst>
                                    </p:anim>
                                    <p:animEffect transition="in" filter="wipe(up)">
                                      <p:cBhvr>
                                        <p:cTn id="112" dur="500"/>
                                        <p:tgtEl>
                                          <p:spTgt spid="36"/>
                                        </p:tgtEl>
                                      </p:cBhvr>
                                    </p:animEffect>
                                  </p:childTnLst>
                                </p:cTn>
                              </p:par>
                            </p:childTnLst>
                          </p:cTn>
                        </p:par>
                        <p:par>
                          <p:cTn id="113" fill="hold">
                            <p:stCondLst>
                              <p:cond delay="12500"/>
                            </p:stCondLst>
                            <p:childTnLst>
                              <p:par>
                                <p:cTn id="114" presetID="12" presetClass="entr" presetSubtype="4"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p:tgtEl>
                                          <p:spTgt spid="37"/>
                                        </p:tgtEl>
                                        <p:attrNameLst>
                                          <p:attrName>ppt_y</p:attrName>
                                        </p:attrNameLst>
                                      </p:cBhvr>
                                      <p:tavLst>
                                        <p:tav tm="0">
                                          <p:val>
                                            <p:strVal val="#ppt_y+#ppt_h*1.125000"/>
                                          </p:val>
                                        </p:tav>
                                        <p:tav tm="100000">
                                          <p:val>
                                            <p:strVal val="#ppt_y"/>
                                          </p:val>
                                        </p:tav>
                                      </p:tavLst>
                                    </p:anim>
                                    <p:animEffect transition="in" filter="wipe(up)">
                                      <p:cBhvr>
                                        <p:cTn id="1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26" grpId="0" bldLvl="0"/>
      <p:bldP spid="27" grpId="0" bldLvl="0"/>
      <p:bldP spid="28" grpId="0" bldLvl="0"/>
      <p:bldP spid="29" grpId="0" bldLvl="0"/>
      <p:bldP spid="30" grpId="0" bldLvl="0"/>
      <p:bldP spid="31" grpId="0" bldLvl="0"/>
      <p:bldP spid="32" grpId="0" bldLvl="0"/>
      <p:bldP spid="33" grpId="0" bldLvl="0"/>
      <p:bldP spid="34" grpId="0" bldLvl="0"/>
      <p:bldP spid="35" grpId="0" bldLvl="0"/>
      <p:bldP spid="36" grpId="0" bldLvl="0"/>
      <p:bldP spid="37"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经验与总结</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平行四边形 3"/>
          <p:cNvSpPr/>
          <p:nvPr/>
        </p:nvSpPr>
        <p:spPr>
          <a:xfrm>
            <a:off x="7862947" y="1625600"/>
            <a:ext cx="3097154" cy="4775199"/>
          </a:xfrm>
          <a:prstGeom prst="parallelogram">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8号-创中黑" panose="00000500000000000000" pitchFamily="2" charset="-122"/>
              <a:ea typeface="字魂58号-创中黑" panose="00000500000000000000" pitchFamily="2"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0" y="1781008"/>
            <a:ext cx="3097154" cy="5075552"/>
          </a:xfrm>
          <a:prstGeom prst="rect">
            <a:avLst/>
          </a:prstGeom>
        </p:spPr>
      </p:pic>
      <p:sp>
        <p:nvSpPr>
          <p:cNvPr id="8" name="Rectangle 27"/>
          <p:cNvSpPr/>
          <p:nvPr/>
        </p:nvSpPr>
        <p:spPr>
          <a:xfrm>
            <a:off x="1449446" y="2191529"/>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9" name="Rectangle 28"/>
          <p:cNvSpPr/>
          <p:nvPr/>
        </p:nvSpPr>
        <p:spPr>
          <a:xfrm>
            <a:off x="1449447" y="2656350"/>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0" name="Rectangle 27"/>
          <p:cNvSpPr/>
          <p:nvPr/>
        </p:nvSpPr>
        <p:spPr>
          <a:xfrm>
            <a:off x="1449446" y="328926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449447" y="375408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1449446" y="4387008"/>
            <a:ext cx="5952273" cy="517351"/>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1449447" y="4851829"/>
            <a:ext cx="5789554" cy="520271"/>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cxnSp>
        <p:nvCxnSpPr>
          <p:cNvPr id="14" name="直接连接符 13"/>
          <p:cNvCxnSpPr/>
          <p:nvPr/>
        </p:nvCxnSpPr>
        <p:spPr>
          <a:xfrm>
            <a:off x="1327148" y="2397674"/>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327148" y="349541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327148" y="4593153"/>
            <a:ext cx="0" cy="517351"/>
          </a:xfrm>
          <a:prstGeom prst="line">
            <a:avLst/>
          </a:prstGeom>
          <a:ln w="28575">
            <a:solidFill>
              <a:srgbClr val="BCA89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4</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明年工作计划</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p:nvGrpSpPr>
        <p:grpSpPr>
          <a:xfrm rot="16200000" flipH="1" flipV="1">
            <a:off x="-507711" y="1384409"/>
            <a:ext cx="6845122" cy="4076300"/>
            <a:chOff x="0" y="889780"/>
            <a:chExt cx="12192000" cy="5049480"/>
          </a:xfrm>
        </p:grpSpPr>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1914525"/>
              <a:ext cx="12192000" cy="302895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1951160" y="2705123"/>
            <a:ext cx="1945945" cy="1177245"/>
          </a:xfrm>
          <a:prstGeom prst="rect">
            <a:avLst/>
          </a:prstGeom>
        </p:spPr>
        <p:txBody>
          <a:bodyPr wrap="square" lIns="68580" tIns="34290" rIns="68580" bIns="34290">
            <a:spAutoFit/>
          </a:bodyPr>
          <a:lstStyle/>
          <a:p>
            <a:pPr algn="ctr">
              <a:defRPr/>
            </a:pPr>
            <a:r>
              <a:rPr lang="zh-CN" altLang="en-US" sz="3600" spc="225" dirty="0">
                <a:solidFill>
                  <a:schemeClr val="bg1"/>
                </a:solidFill>
                <a:latin typeface="字魂59号-创粗黑" panose="00000500000000000000" pitchFamily="2" charset="-122"/>
                <a:ea typeface="字魂59号-创粗黑" panose="00000500000000000000" pitchFamily="2" charset="-122"/>
                <a:cs typeface="+mn-ea"/>
                <a:sym typeface="+mn-lt"/>
              </a:rPr>
              <a:t>目录</a:t>
            </a:r>
            <a:endPar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a:p>
            <a:pPr algn="ctr">
              <a:defRPr/>
            </a:pPr>
            <a:r>
              <a:rPr lang="en-US" altLang="zh-CN" sz="3600" spc="225" dirty="0">
                <a:solidFill>
                  <a:schemeClr val="bg1"/>
                </a:solidFill>
                <a:latin typeface="字魂59号-创粗黑" panose="00000500000000000000" pitchFamily="2" charset="-122"/>
                <a:ea typeface="字魂59号-创粗黑" panose="00000500000000000000" pitchFamily="2" charset="-122"/>
                <a:cs typeface="+mn-ea"/>
                <a:sym typeface="+mn-lt"/>
              </a:rPr>
              <a:t>content</a:t>
            </a:r>
            <a:endParaRPr sz="3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31" name="矩形 30"/>
          <p:cNvSpPr/>
          <p:nvPr/>
        </p:nvSpPr>
        <p:spPr>
          <a:xfrm>
            <a:off x="708461" y="1526218"/>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2" name="矩形 31"/>
          <p:cNvSpPr/>
          <p:nvPr/>
        </p:nvSpPr>
        <p:spPr>
          <a:xfrm>
            <a:off x="3095058" y="3971784"/>
            <a:ext cx="2061391" cy="1838965"/>
          </a:xfrm>
          <a:prstGeom prst="rect">
            <a:avLst/>
          </a:prstGeom>
        </p:spPr>
        <p:txBody>
          <a:bodyPr wrap="square" lIns="68580" tIns="34290" rIns="68580" bIns="34290">
            <a:spAutoFit/>
          </a:bodyPr>
          <a:lstStyle/>
          <a:p>
            <a:pPr algn="ctr">
              <a:defRPr/>
            </a:pPr>
            <a:r>
              <a:rPr lang="zh-CN" altLang="en-US" sz="11500" spc="225" dirty="0">
                <a:solidFill>
                  <a:srgbClr val="BCA890"/>
                </a:solidFill>
                <a:latin typeface="字魂59号-创粗黑" panose="00000500000000000000" pitchFamily="2" charset="-122"/>
                <a:ea typeface="字魂59号-创粗黑" panose="00000500000000000000" pitchFamily="2" charset="-122"/>
                <a:cs typeface="+mn-ea"/>
                <a:sym typeface="+mn-lt"/>
              </a:rPr>
              <a:t>”</a:t>
            </a:r>
            <a:endParaRPr sz="11500" spc="225" dirty="0">
              <a:solidFill>
                <a:srgbClr val="BCA890"/>
              </a:solidFill>
              <a:latin typeface="字魂59号-创粗黑" panose="00000500000000000000" pitchFamily="2" charset="-122"/>
              <a:ea typeface="字魂59号-创粗黑" panose="00000500000000000000" pitchFamily="2" charset="-122"/>
              <a:cs typeface="+mn-ea"/>
              <a:sym typeface="+mn-lt"/>
            </a:endParaRPr>
          </a:p>
        </p:txBody>
      </p:sp>
      <p:sp>
        <p:nvSpPr>
          <p:cNvPr id="34" name="矩形 33"/>
          <p:cNvSpPr/>
          <p:nvPr/>
        </p:nvSpPr>
        <p:spPr>
          <a:xfrm>
            <a:off x="7091244" y="818767"/>
            <a:ext cx="1713623"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01</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35" name="矩形 34"/>
          <p:cNvSpPr/>
          <p:nvPr/>
        </p:nvSpPr>
        <p:spPr>
          <a:xfrm>
            <a:off x="7037545" y="131313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工作完成情况</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36" name="Freeform 96"/>
          <p:cNvSpPr>
            <a:spLocks noEditPoints="1"/>
          </p:cNvSpPr>
          <p:nvPr/>
        </p:nvSpPr>
        <p:spPr bwMode="auto">
          <a:xfrm>
            <a:off x="6178589" y="3882368"/>
            <a:ext cx="602055" cy="602055"/>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37" name="Freeform 112"/>
          <p:cNvSpPr>
            <a:spLocks noEditPoints="1"/>
          </p:cNvSpPr>
          <p:nvPr/>
        </p:nvSpPr>
        <p:spPr bwMode="auto">
          <a:xfrm>
            <a:off x="6176302" y="1253214"/>
            <a:ext cx="602055" cy="602055"/>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8" name="Freeform 84"/>
          <p:cNvSpPr>
            <a:spLocks noEditPoints="1"/>
          </p:cNvSpPr>
          <p:nvPr/>
        </p:nvSpPr>
        <p:spPr bwMode="auto">
          <a:xfrm>
            <a:off x="6178588" y="5267305"/>
            <a:ext cx="602055" cy="602055"/>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rgbClr val="BCA890"/>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39" name="Freeform 61"/>
          <p:cNvSpPr>
            <a:spLocks noEditPoints="1"/>
          </p:cNvSpPr>
          <p:nvPr/>
        </p:nvSpPr>
        <p:spPr bwMode="auto">
          <a:xfrm>
            <a:off x="6176303" y="2513264"/>
            <a:ext cx="602055" cy="602055"/>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BCA890"/>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40" name="矩形 39"/>
          <p:cNvSpPr/>
          <p:nvPr/>
        </p:nvSpPr>
        <p:spPr>
          <a:xfrm>
            <a:off x="7098394" y="2149905"/>
            <a:ext cx="1713623"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02</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1" name="矩形 40"/>
          <p:cNvSpPr/>
          <p:nvPr/>
        </p:nvSpPr>
        <p:spPr>
          <a:xfrm>
            <a:off x="7044695" y="2644273"/>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项目成果展示</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2" name="矩形 41"/>
          <p:cNvSpPr/>
          <p:nvPr/>
        </p:nvSpPr>
        <p:spPr>
          <a:xfrm>
            <a:off x="7144943" y="3570419"/>
            <a:ext cx="1713623"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03</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3" name="矩形 42"/>
          <p:cNvSpPr/>
          <p:nvPr/>
        </p:nvSpPr>
        <p:spPr>
          <a:xfrm>
            <a:off x="7091244" y="4064787"/>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经验与总结</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
        <p:nvSpPr>
          <p:cNvPr id="44" name="矩形 43"/>
          <p:cNvSpPr/>
          <p:nvPr/>
        </p:nvSpPr>
        <p:spPr>
          <a:xfrm>
            <a:off x="7152093" y="4901557"/>
            <a:ext cx="1814487" cy="561692"/>
          </a:xfrm>
          <a:prstGeom prst="rect">
            <a:avLst/>
          </a:prstGeom>
        </p:spPr>
        <p:txBody>
          <a:bodyPr wrap="square" lIns="68580" tIns="34290" rIns="68580" bIns="34290">
            <a:spAutoFit/>
          </a:bodyPr>
          <a:lstStyle/>
          <a:p>
            <a:pPr>
              <a:defRPr/>
            </a:pPr>
            <a:r>
              <a:rPr lang="en-US" altLang="zh-CN" sz="3200" spc="225" dirty="0">
                <a:solidFill>
                  <a:srgbClr val="BCA890"/>
                </a:solidFill>
                <a:latin typeface="包图粗朗体" panose="02000000000000000000" pitchFamily="2" charset="-122"/>
                <a:ea typeface="包图粗朗体" panose="02000000000000000000" pitchFamily="2" charset="-122"/>
                <a:cs typeface="+mn-ea"/>
                <a:sym typeface="+mn-lt"/>
              </a:rPr>
              <a:t>Part 04</a:t>
            </a:r>
            <a:endParaRPr sz="32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45" name="矩形 44"/>
          <p:cNvSpPr/>
          <p:nvPr/>
        </p:nvSpPr>
        <p:spPr>
          <a:xfrm>
            <a:off x="7098394" y="5395925"/>
            <a:ext cx="3441057" cy="623248"/>
          </a:xfrm>
          <a:prstGeom prst="rect">
            <a:avLst/>
          </a:prstGeom>
        </p:spPr>
        <p:txBody>
          <a:bodyPr wrap="square" lIns="68580" tIns="34290" rIns="68580" bIns="34290">
            <a:spAutoFit/>
          </a:bodyPr>
          <a:lstStyle/>
          <a:p>
            <a:pPr>
              <a:defRPr/>
            </a:pPr>
            <a:r>
              <a:rPr lang="zh-CN" altLang="en-US"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rPr>
              <a:t>明年工作计划</a:t>
            </a:r>
            <a:endParaRPr sz="3600" spc="225"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1000"/>
                                        <p:tgtEl>
                                          <p:spTgt spid="38"/>
                                        </p:tgtEl>
                                      </p:cBhvr>
                                    </p:animEffect>
                                    <p:anim calcmode="lin" valueType="num">
                                      <p:cBhvr>
                                        <p:cTn id="76" dur="1000" fill="hold"/>
                                        <p:tgtEl>
                                          <p:spTgt spid="38"/>
                                        </p:tgtEl>
                                        <p:attrNameLst>
                                          <p:attrName>ppt_x</p:attrName>
                                        </p:attrNameLst>
                                      </p:cBhvr>
                                      <p:tavLst>
                                        <p:tav tm="0">
                                          <p:val>
                                            <p:strVal val="#ppt_x"/>
                                          </p:val>
                                        </p:tav>
                                        <p:tav tm="100000">
                                          <p:val>
                                            <p:strVal val="#ppt_x"/>
                                          </p:val>
                                        </p:tav>
                                      </p:tavLst>
                                    </p:anim>
                                    <p:anim calcmode="lin" valueType="num">
                                      <p:cBhvr>
                                        <p:cTn id="77" dur="1000" fill="hold"/>
                                        <p:tgtEl>
                                          <p:spTgt spid="3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1000"/>
                                        <p:tgtEl>
                                          <p:spTgt spid="45"/>
                                        </p:tgtEl>
                                      </p:cBhvr>
                                    </p:animEffect>
                                    <p:anim calcmode="lin" valueType="num">
                                      <p:cBhvr>
                                        <p:cTn id="86" dur="1000" fill="hold"/>
                                        <p:tgtEl>
                                          <p:spTgt spid="45"/>
                                        </p:tgtEl>
                                        <p:attrNameLst>
                                          <p:attrName>ppt_x</p:attrName>
                                        </p:attrNameLst>
                                      </p:cBhvr>
                                      <p:tavLst>
                                        <p:tav tm="0">
                                          <p:val>
                                            <p:strVal val="#ppt_x"/>
                                          </p:val>
                                        </p:tav>
                                        <p:tav tm="100000">
                                          <p:val>
                                            <p:strVal val="#ppt_x"/>
                                          </p:val>
                                        </p:tav>
                                      </p:tavLst>
                                    </p:anim>
                                    <p:anim calcmode="lin" valueType="num">
                                      <p:cBhvr>
                                        <p:cTn id="8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2" grpId="0"/>
      <p:bldP spid="34" grpId="0"/>
      <p:bldP spid="35" grpId="0"/>
      <p:bldP spid="36" grpId="0" animBg="1"/>
      <p:bldP spid="37" grpId="0" animBg="1"/>
      <p:bldP spid="38" grpId="0" animBg="1"/>
      <p:bldP spid="39" grpId="0" animBg="1"/>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圆角 3"/>
          <p:cNvSpPr/>
          <p:nvPr/>
        </p:nvSpPr>
        <p:spPr>
          <a:xfrm>
            <a:off x="157437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p:cNvSpPr/>
          <p:nvPr/>
        </p:nvSpPr>
        <p:spPr>
          <a:xfrm>
            <a:off x="476833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7962292" y="1803041"/>
            <a:ext cx="2655336" cy="1625959"/>
          </a:xfrm>
          <a:prstGeom prst="roundRect">
            <a:avLst>
              <a:gd name="adj" fmla="val 0"/>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7437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6833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962292" y="3429001"/>
            <a:ext cx="2655336" cy="2521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5"/>
          <p:cNvSpPr txBox="1"/>
          <p:nvPr/>
        </p:nvSpPr>
        <p:spPr>
          <a:xfrm>
            <a:off x="2068213" y="1946633"/>
            <a:ext cx="2268667" cy="923330"/>
          </a:xfrm>
          <a:prstGeom prst="rect">
            <a:avLst/>
          </a:prstGeom>
          <a:noFill/>
        </p:spPr>
        <p:txBody>
          <a:bodyPr wrap="square" rtlCol="0">
            <a:spAutoFit/>
          </a:bodyPr>
          <a:lstStyle/>
          <a:p>
            <a:r>
              <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4</a:t>
            </a:r>
            <a:r>
              <a:rPr lang="en-US" altLang="zh-CN"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8</a:t>
            </a:r>
            <a:r>
              <a:rPr lang="en-US" sz="36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3" name="Rectangle 6"/>
          <p:cNvSpPr/>
          <p:nvPr/>
        </p:nvSpPr>
        <p:spPr>
          <a:xfrm>
            <a:off x="2068213" y="2889608"/>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4" name="TextBox 5"/>
          <p:cNvSpPr txBox="1"/>
          <p:nvPr/>
        </p:nvSpPr>
        <p:spPr>
          <a:xfrm>
            <a:off x="5213958"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52</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5" name="Rectangle 6"/>
          <p:cNvSpPr/>
          <p:nvPr/>
        </p:nvSpPr>
        <p:spPr>
          <a:xfrm>
            <a:off x="5213958"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6" name="TextBox 5"/>
          <p:cNvSpPr txBox="1"/>
          <p:nvPr/>
        </p:nvSpPr>
        <p:spPr>
          <a:xfrm>
            <a:off x="8348961" y="1966278"/>
            <a:ext cx="2268667" cy="923330"/>
          </a:xfrm>
          <a:prstGeom prst="rect">
            <a:avLst/>
          </a:prstGeom>
          <a:noFill/>
        </p:spPr>
        <p:txBody>
          <a:bodyPr wrap="square" rtlCol="0">
            <a:spAutoFit/>
          </a:bodyPr>
          <a:lstStyle/>
          <a:p>
            <a:r>
              <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76</a:t>
            </a:r>
            <a:r>
              <a:rPr lang="en-US" sz="36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a:t>
            </a:r>
            <a:endParaRPr lang="en-US" sz="5400" b="1" dirty="0">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7" name="Rectangle 6"/>
          <p:cNvSpPr/>
          <p:nvPr/>
        </p:nvSpPr>
        <p:spPr>
          <a:xfrm>
            <a:off x="8348961" y="2909253"/>
            <a:ext cx="2122795" cy="369332"/>
          </a:xfrm>
          <a:prstGeom prst="rect">
            <a:avLst/>
          </a:prstGeom>
        </p:spPr>
        <p:txBody>
          <a:bodyPr wrap="square">
            <a:spAutoFit/>
          </a:bodyPr>
          <a:lstStyle/>
          <a:p>
            <a:r>
              <a:rPr lang="en-US" b="1">
                <a:solidFill>
                  <a:schemeClr val="bg1"/>
                </a:solidFill>
                <a:latin typeface="字魂58号-创中黑" panose="00000500000000000000" pitchFamily="2" charset="-122"/>
                <a:ea typeface="字魂58号-创中黑" panose="00000500000000000000" pitchFamily="2" charset="-122"/>
                <a:sym typeface="思源黑体" panose="020B0500000000000000" pitchFamily="34" charset="-122"/>
              </a:rPr>
              <a:t>Short Text Here</a:t>
            </a:r>
          </a:p>
        </p:txBody>
      </p:sp>
      <p:sp>
        <p:nvSpPr>
          <p:cNvPr id="18" name="矩形 17"/>
          <p:cNvSpPr/>
          <p:nvPr/>
        </p:nvSpPr>
        <p:spPr>
          <a:xfrm>
            <a:off x="1790663" y="3572592"/>
            <a:ext cx="2222754" cy="222275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984623" y="3572592"/>
            <a:ext cx="2222754" cy="222275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178583" y="3534855"/>
            <a:ext cx="2222754" cy="222275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AutoShape 4"/>
          <p:cNvSpPr>
            <a:spLocks noChangeAspect="1" noChangeArrowheads="1" noTextEdit="1"/>
          </p:cNvSpPr>
          <p:nvPr/>
        </p:nvSpPr>
        <p:spPr bwMode="auto">
          <a:xfrm>
            <a:off x="1067362" y="1984375"/>
            <a:ext cx="6075363" cy="4206875"/>
          </a:xfrm>
          <a:prstGeom prst="rect">
            <a:avLst/>
          </a:prstGeom>
          <a:noFill/>
          <a:ln w="9525">
            <a:noFill/>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Line 6"/>
          <p:cNvSpPr>
            <a:spLocks noChangeShapeType="1"/>
          </p:cNvSpPr>
          <p:nvPr/>
        </p:nvSpPr>
        <p:spPr bwMode="auto">
          <a:xfrm>
            <a:off x="1243575" y="22923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Line 7"/>
          <p:cNvSpPr>
            <a:spLocks noChangeShapeType="1"/>
          </p:cNvSpPr>
          <p:nvPr/>
        </p:nvSpPr>
        <p:spPr bwMode="auto">
          <a:xfrm>
            <a:off x="1243575" y="27495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Line 8"/>
          <p:cNvSpPr>
            <a:spLocks noChangeShapeType="1"/>
          </p:cNvSpPr>
          <p:nvPr/>
        </p:nvSpPr>
        <p:spPr bwMode="auto">
          <a:xfrm>
            <a:off x="1243575" y="3206750"/>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0" name="Line 9"/>
          <p:cNvSpPr>
            <a:spLocks noChangeShapeType="1"/>
          </p:cNvSpPr>
          <p:nvPr/>
        </p:nvSpPr>
        <p:spPr bwMode="auto">
          <a:xfrm>
            <a:off x="1243575" y="36607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Line 10"/>
          <p:cNvSpPr>
            <a:spLocks noChangeShapeType="1"/>
          </p:cNvSpPr>
          <p:nvPr/>
        </p:nvSpPr>
        <p:spPr bwMode="auto">
          <a:xfrm>
            <a:off x="1243575" y="41179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Line 11"/>
          <p:cNvSpPr>
            <a:spLocks noChangeShapeType="1"/>
          </p:cNvSpPr>
          <p:nvPr/>
        </p:nvSpPr>
        <p:spPr bwMode="auto">
          <a:xfrm>
            <a:off x="1243575" y="45751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 name="Line 12"/>
          <p:cNvSpPr>
            <a:spLocks noChangeShapeType="1"/>
          </p:cNvSpPr>
          <p:nvPr/>
        </p:nvSpPr>
        <p:spPr bwMode="auto">
          <a:xfrm>
            <a:off x="1243575" y="5032375"/>
            <a:ext cx="5715000" cy="1588"/>
          </a:xfrm>
          <a:prstGeom prst="line">
            <a:avLst/>
          </a:prstGeom>
          <a:noFill/>
          <a:ln w="15875"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4" name="Freeform 13"/>
          <p:cNvSpPr/>
          <p:nvPr/>
        </p:nvSpPr>
        <p:spPr bwMode="auto">
          <a:xfrm>
            <a:off x="1926200" y="2771775"/>
            <a:ext cx="1406525" cy="2260600"/>
          </a:xfrm>
          <a:custGeom>
            <a:avLst/>
            <a:gdLst/>
            <a:ahLst/>
            <a:cxnLst>
              <a:cxn ang="0">
                <a:pos x="444" y="0"/>
              </a:cxn>
              <a:cxn ang="0">
                <a:pos x="0" y="1424"/>
              </a:cxn>
              <a:cxn ang="0">
                <a:pos x="886" y="1424"/>
              </a:cxn>
              <a:cxn ang="0">
                <a:pos x="444" y="0"/>
              </a:cxn>
            </a:cxnLst>
            <a:rect l="0" t="0" r="r" b="b"/>
            <a:pathLst>
              <a:path w="886" h="1424">
                <a:moveTo>
                  <a:pt x="444" y="0"/>
                </a:moveTo>
                <a:lnTo>
                  <a:pt x="0" y="1424"/>
                </a:lnTo>
                <a:lnTo>
                  <a:pt x="886" y="1424"/>
                </a:lnTo>
                <a:lnTo>
                  <a:pt x="444" y="0"/>
                </a:lnTo>
                <a:close/>
              </a:path>
            </a:pathLst>
          </a:custGeom>
          <a:solidFill>
            <a:srgbClr val="BCA890"/>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Freeform 14"/>
          <p:cNvSpPr/>
          <p:nvPr/>
        </p:nvSpPr>
        <p:spPr bwMode="auto">
          <a:xfrm>
            <a:off x="2983475" y="1987550"/>
            <a:ext cx="1406525" cy="3044825"/>
          </a:xfrm>
          <a:custGeom>
            <a:avLst/>
            <a:gdLst/>
            <a:ahLst/>
            <a:cxnLst>
              <a:cxn ang="0">
                <a:pos x="442" y="0"/>
              </a:cxn>
              <a:cxn ang="0">
                <a:pos x="0" y="1918"/>
              </a:cxn>
              <a:cxn ang="0">
                <a:pos x="886" y="1918"/>
              </a:cxn>
              <a:cxn ang="0">
                <a:pos x="442" y="0"/>
              </a:cxn>
            </a:cxnLst>
            <a:rect l="0" t="0" r="r" b="b"/>
            <a:pathLst>
              <a:path w="886" h="1918">
                <a:moveTo>
                  <a:pt x="442" y="0"/>
                </a:moveTo>
                <a:lnTo>
                  <a:pt x="0" y="1918"/>
                </a:lnTo>
                <a:lnTo>
                  <a:pt x="886" y="1918"/>
                </a:lnTo>
                <a:lnTo>
                  <a:pt x="442" y="0"/>
                </a:lnTo>
                <a:close/>
              </a:path>
            </a:pathLst>
          </a:custGeom>
          <a:solidFill>
            <a:srgbClr val="66676C"/>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6" name="Freeform 15"/>
          <p:cNvSpPr/>
          <p:nvPr/>
        </p:nvSpPr>
        <p:spPr bwMode="auto">
          <a:xfrm>
            <a:off x="4093137" y="2771775"/>
            <a:ext cx="1406525" cy="2260600"/>
          </a:xfrm>
          <a:custGeom>
            <a:avLst/>
            <a:gdLst/>
            <a:ahLst/>
            <a:cxnLst>
              <a:cxn ang="0">
                <a:pos x="445" y="0"/>
              </a:cxn>
              <a:cxn ang="0">
                <a:pos x="0" y="1424"/>
              </a:cxn>
              <a:cxn ang="0">
                <a:pos x="886" y="1424"/>
              </a:cxn>
              <a:cxn ang="0">
                <a:pos x="445" y="0"/>
              </a:cxn>
            </a:cxnLst>
            <a:rect l="0" t="0" r="r" b="b"/>
            <a:pathLst>
              <a:path w="886" h="1424">
                <a:moveTo>
                  <a:pt x="445" y="0"/>
                </a:moveTo>
                <a:lnTo>
                  <a:pt x="0" y="1424"/>
                </a:lnTo>
                <a:lnTo>
                  <a:pt x="886" y="1424"/>
                </a:lnTo>
                <a:lnTo>
                  <a:pt x="445" y="0"/>
                </a:lnTo>
                <a:close/>
              </a:path>
            </a:pathLst>
          </a:custGeom>
          <a:solidFill>
            <a:srgbClr val="BCA890"/>
          </a:solidFill>
          <a:ln w="9525">
            <a:no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7" name="Freeform 16"/>
          <p:cNvSpPr/>
          <p:nvPr/>
        </p:nvSpPr>
        <p:spPr bwMode="auto">
          <a:xfrm>
            <a:off x="5279000" y="3735388"/>
            <a:ext cx="1090613" cy="1296988"/>
          </a:xfrm>
          <a:custGeom>
            <a:avLst/>
            <a:gdLst/>
            <a:ahLst/>
            <a:cxnLst>
              <a:cxn ang="0">
                <a:pos x="342" y="0"/>
              </a:cxn>
              <a:cxn ang="0">
                <a:pos x="0" y="817"/>
              </a:cxn>
              <a:cxn ang="0">
                <a:pos x="687" y="817"/>
              </a:cxn>
              <a:cxn ang="0">
                <a:pos x="342" y="0"/>
              </a:cxn>
            </a:cxnLst>
            <a:rect l="0" t="0" r="r" b="b"/>
            <a:pathLst>
              <a:path w="687" h="817">
                <a:moveTo>
                  <a:pt x="342" y="0"/>
                </a:moveTo>
                <a:lnTo>
                  <a:pt x="0" y="817"/>
                </a:lnTo>
                <a:lnTo>
                  <a:pt x="687" y="817"/>
                </a:lnTo>
                <a:lnTo>
                  <a:pt x="342" y="0"/>
                </a:lnTo>
                <a:close/>
              </a:path>
            </a:pathLst>
          </a:custGeom>
          <a:solidFill>
            <a:srgbClr val="66676C"/>
          </a:solid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Freeform 17"/>
          <p:cNvSpPr/>
          <p:nvPr/>
        </p:nvSpPr>
        <p:spPr bwMode="auto">
          <a:xfrm>
            <a:off x="1529325" y="2047875"/>
            <a:ext cx="5613400" cy="3371850"/>
          </a:xfrm>
          <a:custGeom>
            <a:avLst/>
            <a:gdLst/>
            <a:ahLst/>
            <a:cxnLst>
              <a:cxn ang="0">
                <a:pos x="0" y="0"/>
              </a:cxn>
              <a:cxn ang="0">
                <a:pos x="0" y="2124"/>
              </a:cxn>
              <a:cxn ang="0">
                <a:pos x="3536" y="2124"/>
              </a:cxn>
            </a:cxnLst>
            <a:rect l="0" t="0" r="r" b="b"/>
            <a:pathLst>
              <a:path w="3536" h="2124">
                <a:moveTo>
                  <a:pt x="0" y="0"/>
                </a:moveTo>
                <a:lnTo>
                  <a:pt x="0" y="2124"/>
                </a:lnTo>
                <a:lnTo>
                  <a:pt x="3536" y="2124"/>
                </a:lnTo>
              </a:path>
            </a:pathLst>
          </a:custGeom>
          <a:noFill/>
          <a:ln w="30163"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9" name="Freeform 18"/>
          <p:cNvSpPr/>
          <p:nvPr/>
        </p:nvSpPr>
        <p:spPr bwMode="auto">
          <a:xfrm>
            <a:off x="1081650" y="4203700"/>
            <a:ext cx="731838" cy="1797050"/>
          </a:xfrm>
          <a:custGeom>
            <a:avLst/>
            <a:gdLst/>
            <a:ahLst/>
            <a:cxnLst>
              <a:cxn ang="0">
                <a:pos x="0" y="0"/>
              </a:cxn>
              <a:cxn ang="0">
                <a:pos x="0" y="1132"/>
              </a:cxn>
              <a:cxn ang="0">
                <a:pos x="461" y="1132"/>
              </a:cxn>
            </a:cxnLst>
            <a:rect l="0" t="0" r="r" b="b"/>
            <a:pathLst>
              <a:path w="461" h="1132">
                <a:moveTo>
                  <a:pt x="0" y="0"/>
                </a:moveTo>
                <a:lnTo>
                  <a:pt x="0" y="1132"/>
                </a:lnTo>
                <a:lnTo>
                  <a:pt x="461" y="1132"/>
                </a:lnTo>
              </a:path>
            </a:pathLst>
          </a:custGeom>
          <a:noFill/>
          <a:ln w="26988" cap="flat">
            <a:solidFill>
              <a:srgbClr val="E6E7E8"/>
            </a:solidFill>
            <a:prstDash val="solid"/>
            <a:miter lim="800000"/>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Rectangle 19"/>
          <p:cNvSpPr>
            <a:spLocks noChangeArrowheads="1"/>
          </p:cNvSpPr>
          <p:nvPr/>
        </p:nvSpPr>
        <p:spPr bwMode="auto">
          <a:xfrm>
            <a:off x="1948425" y="5786898"/>
            <a:ext cx="1231106" cy="3693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chemeClr val="tx1">
                    <a:lumMod val="75000"/>
                    <a:lumOff val="25000"/>
                  </a:schemeClr>
                </a:solidFill>
                <a:latin typeface="字魂58号-创中黑" panose="00000500000000000000" pitchFamily="2" charset="-122"/>
                <a:ea typeface="字魂58号-创中黑" panose="00000500000000000000" pitchFamily="2" charset="-122"/>
                <a:cs typeface="宋体" panose="02010600030101010101" pitchFamily="2" charset="-122"/>
              </a:rPr>
              <a:t>输入标题</a:t>
            </a:r>
            <a:endParaRPr kumimoji="0" lang="zh-CN" altLang="zh-CN" sz="1600" b="1"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1" name="Rectangle 24"/>
          <p:cNvSpPr>
            <a:spLocks noChangeArrowheads="1"/>
          </p:cNvSpPr>
          <p:nvPr/>
        </p:nvSpPr>
        <p:spPr bwMode="auto">
          <a:xfrm>
            <a:off x="2818375" y="5772150"/>
            <a:ext cx="65" cy="276999"/>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endParaRPr>
          </a:p>
        </p:txBody>
      </p:sp>
      <p:sp>
        <p:nvSpPr>
          <p:cNvPr id="22" name="矩形: 圆角 21"/>
          <p:cNvSpPr/>
          <p:nvPr/>
        </p:nvSpPr>
        <p:spPr>
          <a:xfrm>
            <a:off x="7944135" y="2262310"/>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01</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3" name="文本框 22"/>
          <p:cNvSpPr txBox="1"/>
          <p:nvPr/>
        </p:nvSpPr>
        <p:spPr>
          <a:xfrm>
            <a:off x="8540275" y="2154555"/>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4" name="矩形: 圆角 23"/>
          <p:cNvSpPr/>
          <p:nvPr/>
        </p:nvSpPr>
        <p:spPr>
          <a:xfrm>
            <a:off x="7956040" y="324738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02</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5" name="文本框 24"/>
          <p:cNvSpPr txBox="1"/>
          <p:nvPr/>
        </p:nvSpPr>
        <p:spPr>
          <a:xfrm>
            <a:off x="8552180" y="313962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6" name="矩形: 圆角 25"/>
          <p:cNvSpPr/>
          <p:nvPr/>
        </p:nvSpPr>
        <p:spPr>
          <a:xfrm>
            <a:off x="7967231" y="4186361"/>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03</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7" name="文本框 26"/>
          <p:cNvSpPr txBox="1"/>
          <p:nvPr/>
        </p:nvSpPr>
        <p:spPr>
          <a:xfrm>
            <a:off x="8563371" y="4078606"/>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8" name="矩形: 圆角 27"/>
          <p:cNvSpPr/>
          <p:nvPr/>
        </p:nvSpPr>
        <p:spPr>
          <a:xfrm>
            <a:off x="7980540" y="5086202"/>
            <a:ext cx="464363" cy="464363"/>
          </a:xfrm>
          <a:prstGeom prst="roundRect">
            <a:avLst/>
          </a:prstGeom>
          <a:no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字魂58号-创中黑" panose="00000500000000000000" pitchFamily="2" charset="-122"/>
                <a:ea typeface="字魂58号-创中黑" panose="00000500000000000000" pitchFamily="2" charset="-122"/>
              </a:rPr>
              <a:t>04</a:t>
            </a:r>
            <a:endParaRPr lang="zh-CN" altLang="en-US" sz="16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9" name="文本框 28"/>
          <p:cNvSpPr txBox="1"/>
          <p:nvPr/>
        </p:nvSpPr>
        <p:spPr>
          <a:xfrm>
            <a:off x="8576680" y="4978447"/>
            <a:ext cx="2517817"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p:tgtEl>
                                          <p:spTgt spid="25"/>
                                        </p:tgtEl>
                                        <p:attrNameLst>
                                          <p:attrName>ppt_y</p:attrName>
                                        </p:attrNameLst>
                                      </p:cBhvr>
                                      <p:tavLst>
                                        <p:tav tm="0">
                                          <p:val>
                                            <p:strVal val="#ppt_y+#ppt_h*1.125000"/>
                                          </p:val>
                                        </p:tav>
                                        <p:tav tm="100000">
                                          <p:val>
                                            <p:strVal val="#ppt_y"/>
                                          </p:val>
                                        </p:tav>
                                      </p:tavLst>
                                    </p:anim>
                                    <p:animEffect transition="in" filter="wipe(up)">
                                      <p:cBhvr>
                                        <p:cTn id="19" dur="500"/>
                                        <p:tgtEl>
                                          <p:spTgt spid="25"/>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p:tgtEl>
                                          <p:spTgt spid="29"/>
                                        </p:tgtEl>
                                        <p:attrNameLst>
                                          <p:attrName>ppt_y</p:attrName>
                                        </p:attrNameLst>
                                      </p:cBhvr>
                                      <p:tavLst>
                                        <p:tav tm="0">
                                          <p:val>
                                            <p:strVal val="#ppt_y+#ppt_h*1.125000"/>
                                          </p:val>
                                        </p:tav>
                                        <p:tav tm="100000">
                                          <p:val>
                                            <p:strVal val="#ppt_y"/>
                                          </p:val>
                                        </p:tav>
                                      </p:tavLst>
                                    </p:anim>
                                    <p:animEffect transition="in" filter="wipe(up)">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ldLvl="0"/>
      <p:bldP spid="25" grpId="0" bldLvl="0"/>
      <p:bldP spid="27" grpId="0" bldLvl="0"/>
      <p:bldP spid="29" grpId="0"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9724"/>
            <a:ext cx="12192000" cy="502920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6"/>
          <p:cNvSpPr>
            <a:spLocks noEditPoints="1"/>
          </p:cNvSpPr>
          <p:nvPr/>
        </p:nvSpPr>
        <p:spPr bwMode="auto">
          <a:xfrm>
            <a:off x="1453388" y="1841478"/>
            <a:ext cx="611874" cy="611874"/>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sp>
        <p:nvSpPr>
          <p:cNvPr id="9" name="Freeform 84"/>
          <p:cNvSpPr>
            <a:spLocks noEditPoints="1"/>
          </p:cNvSpPr>
          <p:nvPr/>
        </p:nvSpPr>
        <p:spPr bwMode="auto">
          <a:xfrm>
            <a:off x="4961542" y="1944425"/>
            <a:ext cx="611874" cy="611874"/>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tx2"/>
              </a:solidFill>
            </a:endParaRPr>
          </a:p>
        </p:txBody>
      </p:sp>
      <p:sp>
        <p:nvSpPr>
          <p:cNvPr id="10" name="Freeform 61"/>
          <p:cNvSpPr>
            <a:spLocks noEditPoints="1"/>
          </p:cNvSpPr>
          <p:nvPr/>
        </p:nvSpPr>
        <p:spPr bwMode="auto">
          <a:xfrm>
            <a:off x="8270834" y="1974132"/>
            <a:ext cx="611874" cy="611874"/>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nvGrpSpPr>
          <p:cNvPr id="15" name="组合 14"/>
          <p:cNvGrpSpPr/>
          <p:nvPr/>
        </p:nvGrpSpPr>
        <p:grpSpPr>
          <a:xfrm>
            <a:off x="1407693" y="2971176"/>
            <a:ext cx="1838668" cy="517351"/>
            <a:chOff x="1181101" y="3330748"/>
            <a:chExt cx="1612900" cy="517351"/>
          </a:xfrm>
        </p:grpSpPr>
        <p:cxnSp>
          <p:nvCxnSpPr>
            <p:cNvPr id="3" name="直接连接符 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14" name="直接连接符 13"/>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328421" y="386906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27" name="组合 26"/>
          <p:cNvGrpSpPr/>
          <p:nvPr/>
        </p:nvGrpSpPr>
        <p:grpSpPr>
          <a:xfrm>
            <a:off x="4874676" y="2936834"/>
            <a:ext cx="1838668" cy="517351"/>
            <a:chOff x="1181101" y="3330748"/>
            <a:chExt cx="1612900" cy="517351"/>
          </a:xfrm>
        </p:grpSpPr>
        <p:cxnSp>
          <p:nvCxnSpPr>
            <p:cNvPr id="28" name="直接连接符 27"/>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0" name="直接连接符 29"/>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4795404" y="3834720"/>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grpSp>
        <p:nvGrpSpPr>
          <p:cNvPr id="32" name="组合 31"/>
          <p:cNvGrpSpPr/>
          <p:nvPr/>
        </p:nvGrpSpPr>
        <p:grpSpPr>
          <a:xfrm>
            <a:off x="8341659" y="2919556"/>
            <a:ext cx="1838668" cy="517351"/>
            <a:chOff x="1181101" y="3330748"/>
            <a:chExt cx="1612900" cy="517351"/>
          </a:xfrm>
        </p:grpSpPr>
        <p:cxnSp>
          <p:nvCxnSpPr>
            <p:cNvPr id="33" name="直接连接符 32"/>
            <p:cNvCxnSpPr/>
            <p:nvPr/>
          </p:nvCxnSpPr>
          <p:spPr>
            <a:xfrm>
              <a:off x="1181101" y="3424324"/>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Rectangle 27"/>
            <p:cNvSpPr/>
            <p:nvPr/>
          </p:nvSpPr>
          <p:spPr>
            <a:xfrm>
              <a:off x="1257301" y="3330748"/>
              <a:ext cx="1536700" cy="517351"/>
            </a:xfrm>
            <a:prstGeom prst="rect">
              <a:avLst/>
            </a:prstGeom>
          </p:spPr>
          <p:txBody>
            <a:bodyPr wrap="square">
              <a:spAutoFit/>
            </a:bodyPr>
            <a:lstStyle/>
            <a:p>
              <a:pPr defTabSz="1828800">
                <a:lnSpc>
                  <a:spcPct val="120000"/>
                </a:lnSpc>
              </a:pPr>
              <a:r>
                <a:rPr lang="zh-CN" altLang="en-US"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bg1"/>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cxnSp>
          <p:nvCxnSpPr>
            <p:cNvPr id="35" name="直接连接符 34"/>
            <p:cNvCxnSpPr/>
            <p:nvPr/>
          </p:nvCxnSpPr>
          <p:spPr>
            <a:xfrm>
              <a:off x="1181101" y="3848099"/>
              <a:ext cx="13969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8262387" y="3817442"/>
            <a:ext cx="2765794" cy="1351011"/>
          </a:xfrm>
          <a:prstGeom prst="rect">
            <a:avLst/>
          </a:prstGeom>
          <a:noFill/>
        </p:spPr>
        <p:txBody>
          <a:bodyPr wrap="square" rtlCol="0">
            <a:spAutoFit/>
          </a:bodyPr>
          <a:lstStyle/>
          <a:p>
            <a:pPr algn="l">
              <a:lnSpc>
                <a:spcPct val="150000"/>
              </a:lnSpc>
            </a:pPr>
            <a:r>
              <a:rPr lang="en-US" altLang="zh-CN" sz="1400" dirty="0">
                <a:solidFill>
                  <a:schemeClr val="bg1"/>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3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flipH="1">
            <a:off x="10369550" y="-3810"/>
            <a:ext cx="573405" cy="489775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6" name="文本框 5"/>
          <p:cNvSpPr txBox="1"/>
          <p:nvPr/>
        </p:nvSpPr>
        <p:spPr>
          <a:xfrm>
            <a:off x="1249045" y="1773958"/>
            <a:ext cx="2214880" cy="583565"/>
          </a:xfrm>
          <a:prstGeom prst="rect">
            <a:avLst/>
          </a:prstGeom>
          <a:noFill/>
        </p:spPr>
        <p:txBody>
          <a:bodyPr wrap="none" rtlCol="0">
            <a:spAutoFit/>
          </a:bodyPr>
          <a:lstStyle/>
          <a:p>
            <a:r>
              <a:rPr lang="zh-CN" altLang="en-US" sz="320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8" name="文本框 7"/>
          <p:cNvSpPr txBox="1"/>
          <p:nvPr/>
        </p:nvSpPr>
        <p:spPr>
          <a:xfrm>
            <a:off x="1249046" y="2608580"/>
            <a:ext cx="4307840" cy="1026563"/>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0" name="文本框 9"/>
          <p:cNvSpPr txBox="1"/>
          <p:nvPr/>
        </p:nvSpPr>
        <p:spPr>
          <a:xfrm>
            <a:off x="1249046" y="4137257"/>
            <a:ext cx="4025266" cy="134972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11" name="文本框 10"/>
          <p:cNvSpPr txBox="1"/>
          <p:nvPr/>
        </p:nvSpPr>
        <p:spPr>
          <a:xfrm>
            <a:off x="6917690" y="5140325"/>
            <a:ext cx="4131310" cy="703398"/>
          </a:xfrm>
          <a:prstGeom prst="rect">
            <a:avLst/>
          </a:prstGeom>
          <a:noFill/>
        </p:spPr>
        <p:txBody>
          <a:bodyPr wrap="square" rtlCol="0">
            <a:spAutoFit/>
          </a:bodyPr>
          <a:lstStyle/>
          <a:p>
            <a:pPr algn="l">
              <a:lnSpc>
                <a:spcPct val="150000"/>
              </a:lnSpc>
            </a:pPr>
            <a:r>
              <a:rPr lang="en-US" altLang="zh-CN" sz="14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287" y="-3810"/>
            <a:ext cx="3181330" cy="487560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明年工作计划</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27"/>
          <p:cNvSpPr/>
          <p:nvPr/>
        </p:nvSpPr>
        <p:spPr>
          <a:xfrm>
            <a:off x="1960398" y="219071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6" name="Rectangle 28"/>
          <p:cNvSpPr/>
          <p:nvPr/>
        </p:nvSpPr>
        <p:spPr>
          <a:xfrm>
            <a:off x="1960398" y="265553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8" name="Shape"/>
          <p:cNvSpPr/>
          <p:nvPr/>
        </p:nvSpPr>
        <p:spPr>
          <a:xfrm>
            <a:off x="1122198" y="252345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9" name="Shape"/>
          <p:cNvSpPr/>
          <p:nvPr/>
        </p:nvSpPr>
        <p:spPr>
          <a:xfrm>
            <a:off x="1122198" y="440861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0" name="Rectangle 27"/>
          <p:cNvSpPr/>
          <p:nvPr/>
        </p:nvSpPr>
        <p:spPr>
          <a:xfrm>
            <a:off x="1960398" y="413112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1" name="Rectangle 28"/>
          <p:cNvSpPr/>
          <p:nvPr/>
        </p:nvSpPr>
        <p:spPr>
          <a:xfrm>
            <a:off x="1960398" y="459594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2" name="Rectangle 27"/>
          <p:cNvSpPr/>
          <p:nvPr/>
        </p:nvSpPr>
        <p:spPr>
          <a:xfrm>
            <a:off x="7434728" y="2150525"/>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3" name="Rectangle 28"/>
          <p:cNvSpPr/>
          <p:nvPr/>
        </p:nvSpPr>
        <p:spPr>
          <a:xfrm>
            <a:off x="7434728" y="2615345"/>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
        <p:nvSpPr>
          <p:cNvPr id="14" name="Shape"/>
          <p:cNvSpPr/>
          <p:nvPr/>
        </p:nvSpPr>
        <p:spPr>
          <a:xfrm>
            <a:off x="6596528" y="2483265"/>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5" name="Shape"/>
          <p:cNvSpPr/>
          <p:nvPr/>
        </p:nvSpPr>
        <p:spPr>
          <a:xfrm>
            <a:off x="6596528" y="4368427"/>
            <a:ext cx="660400" cy="66040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BCA890"/>
          </a:solidFill>
          <a:ln w="12700">
            <a:miter lim="400000"/>
          </a:ln>
        </p:spPr>
        <p:txBody>
          <a:bodyPr lIns="76200" tIns="76200" rIns="76200" bIns="76200" anchor="ctr"/>
          <a:lstStyle/>
          <a:p>
            <a:pPr algn="l" defTabSz="914400" rtl="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600" kern="1200">
              <a:solidFill>
                <a:prstClr val="white">
                  <a:lumMod val="95000"/>
                </a:prstClr>
              </a:solidFill>
              <a:effectLst>
                <a:outerShdw blurRad="38100" dist="12700" dir="5400000" rotWithShape="0">
                  <a:srgbClr val="000000">
                    <a:alpha val="50000"/>
                  </a:srgbClr>
                </a:outerShdw>
              </a:effectLst>
              <a:latin typeface="字魂58号-创中黑" panose="00000500000000000000" pitchFamily="2" charset="-122"/>
              <a:ea typeface="字魂58号-创中黑" panose="00000500000000000000" pitchFamily="2" charset="-122"/>
              <a:sym typeface="Gill Sans"/>
            </a:endParaRPr>
          </a:p>
        </p:txBody>
      </p:sp>
      <p:sp>
        <p:nvSpPr>
          <p:cNvPr id="16" name="Rectangle 27"/>
          <p:cNvSpPr/>
          <p:nvPr/>
        </p:nvSpPr>
        <p:spPr>
          <a:xfrm>
            <a:off x="7434728" y="4090932"/>
            <a:ext cx="3670935" cy="505010"/>
          </a:xfrm>
          <a:prstGeom prst="rect">
            <a:avLst/>
          </a:prstGeom>
        </p:spPr>
        <p:txBody>
          <a:bodyPr wrap="square">
            <a:spAutoFit/>
          </a:bodyPr>
          <a:lstStyle/>
          <a:p>
            <a:pPr defTabSz="1828800">
              <a:lnSpc>
                <a:spcPct val="120000"/>
              </a:lnSpc>
            </a:pPr>
            <a:r>
              <a:rPr lang="zh-CN" altLang="en-US"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rPr>
              <a:t>输入标题</a:t>
            </a:r>
            <a:endParaRPr lang="en-US" altLang="zh-CN" sz="24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panose="020B0502040204020203" pitchFamily="34" charset="0"/>
            </a:endParaRPr>
          </a:p>
        </p:txBody>
      </p:sp>
      <p:sp>
        <p:nvSpPr>
          <p:cNvPr id="17" name="Rectangle 28"/>
          <p:cNvSpPr/>
          <p:nvPr/>
        </p:nvSpPr>
        <p:spPr>
          <a:xfrm>
            <a:off x="7434728" y="4555752"/>
            <a:ext cx="3670935" cy="755015"/>
          </a:xfrm>
          <a:prstGeom prst="rect">
            <a:avLst/>
          </a:prstGeom>
        </p:spPr>
        <p:txBody>
          <a:bodyPr wrap="square">
            <a:spAutoFit/>
          </a:bodyPr>
          <a:lstStyle/>
          <a:p>
            <a:pPr algn="l" defTabSz="1828800" rtl="0">
              <a:lnSpc>
                <a:spcPct val="120000"/>
              </a:lnSpc>
            </a:pPr>
            <a:r>
              <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rPr>
              <a:t>Vivamus quam dolor, tempor ac gravida sit amet, porta fermentum magna. </a:t>
            </a:r>
            <a:r>
              <a:rPr lang="id-ID" sz="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sym typeface="+mn-ea"/>
              </a:rPr>
              <a:t>Vivamus quam dolor, tempor ac gravida sit amet, porta fermentum magna. </a:t>
            </a:r>
            <a:endParaRPr lang="id-ID" sz="1200" kern="1200" dirty="0">
              <a:solidFill>
                <a:schemeClr val="tx1">
                  <a:lumMod val="65000"/>
                  <a:lumOff val="35000"/>
                </a:schemeClr>
              </a:solidFill>
              <a:latin typeface="字魂58号-创中黑" panose="00000500000000000000" pitchFamily="2" charset="-122"/>
              <a:ea typeface="字魂58号-创中黑" panose="00000500000000000000" pitchFamily="2" charset="-122"/>
              <a:cs typeface="Segoe UI Light" panose="020B0502040204020203"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P spid="8" grpId="0" animBg="1"/>
      <p:bldP spid="9" grpId="0" animBg="1"/>
      <p:bldP spid="10" grpId="0"/>
      <p:bldP spid="11" grpId="0"/>
      <p:bldP spid="12" grpId="0"/>
      <p:bldP spid="13" grpId="0"/>
      <p:bldP spid="14"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p:nvGrpSpPr>
        <p:grpSpPr>
          <a:xfrm>
            <a:off x="2586037" y="1695067"/>
            <a:ext cx="5657851" cy="4244193"/>
            <a:chOff x="5572123" y="1172330"/>
            <a:chExt cx="4638737" cy="3479714"/>
          </a:xfrm>
        </p:grpSpPr>
        <p:sp>
          <p:nvSpPr>
            <p:cNvPr id="6" name="矩形 5"/>
            <p:cNvSpPr/>
            <p:nvPr/>
          </p:nvSpPr>
          <p:spPr>
            <a:xfrm>
              <a:off x="5572124" y="1172330"/>
              <a:ext cx="105425" cy="3399672"/>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16200000">
              <a:off x="7839755" y="2280939"/>
              <a:ext cx="103473" cy="4638737"/>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flipV="1">
            <a:off x="2586037" y="889780"/>
            <a:ext cx="6635093" cy="5038387"/>
            <a:chOff x="5261388" y="519244"/>
            <a:chExt cx="5439954" cy="4130853"/>
          </a:xfrm>
        </p:grpSpPr>
        <p:sp>
          <p:nvSpPr>
            <p:cNvPr id="11" name="矩形 10"/>
            <p:cNvSpPr/>
            <p:nvPr/>
          </p:nvSpPr>
          <p:spPr>
            <a:xfrm>
              <a:off x="5261388" y="529007"/>
              <a:ext cx="105424" cy="412109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7931885" y="1880639"/>
              <a:ext cx="110669" cy="5428244"/>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0595914" y="4240769"/>
              <a:ext cx="105425" cy="363773"/>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5498977" y="387080"/>
              <a:ext cx="103474" cy="367801"/>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357009" y="2501900"/>
            <a:ext cx="600164" cy="1854200"/>
          </a:xfrm>
          <a:prstGeom prst="rect">
            <a:avLst/>
          </a:prstGeom>
          <a:noFill/>
        </p:spPr>
        <p:txBody>
          <a:bodyPr vert="eaVert" wrap="square" rtlCol="0">
            <a:spAutoFit/>
          </a:bodyPr>
          <a:lstStyle/>
          <a:p>
            <a:pPr algn="dist">
              <a:lnSpc>
                <a:spcPct val="150000"/>
              </a:lnSpc>
            </a:pPr>
            <a:r>
              <a:rPr lang="en-US" altLang="zh-CN" dirty="0">
                <a:solidFill>
                  <a:schemeClr val="bg1"/>
                </a:solidFill>
                <a:latin typeface="字魂58号-创中黑" panose="00000500000000000000" pitchFamily="2" charset="-122"/>
                <a:ea typeface="字魂58号-创中黑" panose="00000500000000000000" pitchFamily="2" charset="-122"/>
                <a:cs typeface="字体视界-简圆体" panose="02010601030101010101" charset="-122"/>
              </a:rPr>
              <a:t>YOUR LOGO</a:t>
            </a:r>
          </a:p>
        </p:txBody>
      </p:sp>
      <p:sp>
        <p:nvSpPr>
          <p:cNvPr id="16" name="矩形 15"/>
          <p:cNvSpPr/>
          <p:nvPr/>
        </p:nvSpPr>
        <p:spPr>
          <a:xfrm>
            <a:off x="2945745" y="2247521"/>
            <a:ext cx="5618045" cy="900246"/>
          </a:xfrm>
          <a:prstGeom prst="rect">
            <a:avLst/>
          </a:prstGeom>
        </p:spPr>
        <p:txBody>
          <a:bodyPr wrap="square" lIns="68580" tIns="34290" rIns="68580" bIns="34290">
            <a:spAutoFit/>
          </a:bodyPr>
          <a:lstStyle/>
          <a:p>
            <a:pPr algn="ctr">
              <a:defRPr/>
            </a:pPr>
            <a:r>
              <a:rPr lang="en-US" altLang="zh-CN" sz="5400" spc="225" dirty="0">
                <a:solidFill>
                  <a:srgbClr val="BCA890"/>
                </a:solidFill>
                <a:latin typeface="包图粗朗体" panose="02000000000000000000" pitchFamily="2" charset="-122"/>
                <a:ea typeface="包图粗朗体" panose="02000000000000000000" pitchFamily="2" charset="-122"/>
                <a:cs typeface="+mn-ea"/>
                <a:sym typeface="+mn-lt"/>
              </a:rPr>
              <a:t>THANKS</a:t>
            </a:r>
            <a:endParaRPr sz="5400" spc="225" dirty="0">
              <a:solidFill>
                <a:srgbClr val="BCA890"/>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2586037" y="3206363"/>
            <a:ext cx="6506508" cy="1084912"/>
          </a:xfrm>
          <a:prstGeom prst="rect">
            <a:avLst/>
          </a:prstGeom>
        </p:spPr>
        <p:txBody>
          <a:bodyPr wrap="square" lIns="68580" tIns="34290" rIns="68580" bIns="34290">
            <a:spAutoFit/>
          </a:bodyPr>
          <a:lstStyle/>
          <a:p>
            <a:pPr algn="ctr">
              <a:defRPr/>
            </a:pPr>
            <a:r>
              <a:rPr lang="zh-CN" altLang="en-US" sz="6600" spc="225" dirty="0">
                <a:solidFill>
                  <a:schemeClr val="bg1"/>
                </a:solidFill>
                <a:latin typeface="字魂59号-创粗黑" panose="00000500000000000000" pitchFamily="2" charset="-122"/>
                <a:ea typeface="字魂59号-创粗黑" panose="00000500000000000000" pitchFamily="2" charset="-122"/>
                <a:cs typeface="+mn-ea"/>
              </a:rPr>
              <a:t>请领导批评指正</a:t>
            </a:r>
            <a:endParaRPr sz="66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750"/>
                                        <p:tgtEl>
                                          <p:spTgt spid="15"/>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1</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工作完成情况</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133600" y="2130425"/>
            <a:ext cx="1582420" cy="1582420"/>
          </a:xfrm>
          <a:prstGeom prst="ellipse">
            <a:avLst/>
          </a:prstGeom>
          <a:solidFill>
            <a:srgbClr val="6667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5" name="椭圆 14"/>
          <p:cNvSpPr/>
          <p:nvPr/>
        </p:nvSpPr>
        <p:spPr>
          <a:xfrm>
            <a:off x="5304790" y="2130425"/>
            <a:ext cx="1582420" cy="1582420"/>
          </a:xfrm>
          <a:prstGeom prst="ellipse">
            <a:avLst/>
          </a:prstGeom>
          <a:solidFill>
            <a:srgbClr val="66676C"/>
          </a:solidFill>
          <a:ln>
            <a:solidFill>
              <a:srgbClr val="66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8" name="椭圆 17"/>
          <p:cNvSpPr/>
          <p:nvPr/>
        </p:nvSpPr>
        <p:spPr>
          <a:xfrm>
            <a:off x="8367395" y="2130425"/>
            <a:ext cx="1582420" cy="1582420"/>
          </a:xfrm>
          <a:prstGeom prst="ellipse">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文本框 19"/>
          <p:cNvSpPr txBox="1"/>
          <p:nvPr/>
        </p:nvSpPr>
        <p:spPr>
          <a:xfrm>
            <a:off x="1604645"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1" name="文本框 20"/>
          <p:cNvSpPr txBox="1"/>
          <p:nvPr/>
        </p:nvSpPr>
        <p:spPr>
          <a:xfrm>
            <a:off x="4833620" y="4069715"/>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2" name="文本框 21"/>
          <p:cNvSpPr txBox="1"/>
          <p:nvPr/>
        </p:nvSpPr>
        <p:spPr>
          <a:xfrm>
            <a:off x="7896860" y="4113530"/>
            <a:ext cx="2524125" cy="1476375"/>
          </a:xfrm>
          <a:prstGeom prst="rect">
            <a:avLst/>
          </a:prstGeom>
          <a:noFill/>
        </p:spPr>
        <p:txBody>
          <a:bodyPr wrap="square" rtlCol="0">
            <a:spAutoFit/>
          </a:bodyPr>
          <a:lstStyle/>
          <a:p>
            <a:pPr algn="ct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Life isn't about waiting for the storm to pass. it's about learning to dance in the rain.   Life isn't about waiting for the storm to pass. it's about learning to dance in the rain.  </a:t>
            </a:r>
          </a:p>
        </p:txBody>
      </p:sp>
      <p:sp>
        <p:nvSpPr>
          <p:cNvPr id="23" name="Freeform 88"/>
          <p:cNvSpPr>
            <a:spLocks noEditPoints="1"/>
          </p:cNvSpPr>
          <p:nvPr/>
        </p:nvSpPr>
        <p:spPr bwMode="auto">
          <a:xfrm>
            <a:off x="2715856" y="2664474"/>
            <a:ext cx="417692" cy="513890"/>
          </a:xfrm>
          <a:custGeom>
            <a:avLst/>
            <a:gdLst>
              <a:gd name="T0" fmla="*/ 58 w 828"/>
              <a:gd name="T1" fmla="*/ 7 h 1017"/>
              <a:gd name="T2" fmla="*/ 12 w 828"/>
              <a:gd name="T3" fmla="*/ 49 h 1017"/>
              <a:gd name="T4" fmla="*/ 0 w 828"/>
              <a:gd name="T5" fmla="*/ 921 h 1017"/>
              <a:gd name="T6" fmla="*/ 22 w 828"/>
              <a:gd name="T7" fmla="*/ 982 h 1017"/>
              <a:gd name="T8" fmla="*/ 76 w 828"/>
              <a:gd name="T9" fmla="*/ 1015 h 1017"/>
              <a:gd name="T10" fmla="*/ 760 w 828"/>
              <a:gd name="T11" fmla="*/ 1012 h 1017"/>
              <a:gd name="T12" fmla="*/ 810 w 828"/>
              <a:gd name="T13" fmla="*/ 975 h 1017"/>
              <a:gd name="T14" fmla="*/ 828 w 828"/>
              <a:gd name="T15" fmla="*/ 95 h 1017"/>
              <a:gd name="T16" fmla="*/ 810 w 828"/>
              <a:gd name="T17" fmla="*/ 41 h 1017"/>
              <a:gd name="T18" fmla="*/ 760 w 828"/>
              <a:gd name="T19" fmla="*/ 4 h 1017"/>
              <a:gd name="T20" fmla="*/ 763 w 828"/>
              <a:gd name="T21" fmla="*/ 928 h 1017"/>
              <a:gd name="T22" fmla="*/ 732 w 828"/>
              <a:gd name="T23" fmla="*/ 953 h 1017"/>
              <a:gd name="T24" fmla="*/ 69 w 828"/>
              <a:gd name="T25" fmla="*/ 939 h 1017"/>
              <a:gd name="T26" fmla="*/ 87 w 828"/>
              <a:gd name="T27" fmla="*/ 285 h 1017"/>
              <a:gd name="T28" fmla="*/ 763 w 828"/>
              <a:gd name="T29" fmla="*/ 921 h 1017"/>
              <a:gd name="T30" fmla="*/ 749 w 828"/>
              <a:gd name="T31" fmla="*/ 216 h 1017"/>
              <a:gd name="T32" fmla="*/ 83 w 828"/>
              <a:gd name="T33" fmla="*/ 220 h 1017"/>
              <a:gd name="T34" fmla="*/ 64 w 828"/>
              <a:gd name="T35" fmla="*/ 95 h 1017"/>
              <a:gd name="T36" fmla="*/ 83 w 828"/>
              <a:gd name="T37" fmla="*/ 65 h 1017"/>
              <a:gd name="T38" fmla="*/ 749 w 828"/>
              <a:gd name="T39" fmla="*/ 68 h 1017"/>
              <a:gd name="T40" fmla="*/ 191 w 828"/>
              <a:gd name="T41" fmla="*/ 508 h 1017"/>
              <a:gd name="T42" fmla="*/ 232 w 828"/>
              <a:gd name="T43" fmla="*/ 563 h 1017"/>
              <a:gd name="T44" fmla="*/ 267 w 828"/>
              <a:gd name="T45" fmla="*/ 569 h 1017"/>
              <a:gd name="T46" fmla="*/ 287 w 828"/>
              <a:gd name="T47" fmla="*/ 508 h 1017"/>
              <a:gd name="T48" fmla="*/ 345 w 828"/>
              <a:gd name="T49" fmla="*/ 494 h 1017"/>
              <a:gd name="T50" fmla="*/ 345 w 828"/>
              <a:gd name="T51" fmla="*/ 459 h 1017"/>
              <a:gd name="T52" fmla="*/ 287 w 828"/>
              <a:gd name="T53" fmla="*/ 413 h 1017"/>
              <a:gd name="T54" fmla="*/ 267 w 828"/>
              <a:gd name="T55" fmla="*/ 384 h 1017"/>
              <a:gd name="T56" fmla="*/ 232 w 828"/>
              <a:gd name="T57" fmla="*/ 390 h 1017"/>
              <a:gd name="T58" fmla="*/ 191 w 828"/>
              <a:gd name="T59" fmla="*/ 445 h 1017"/>
              <a:gd name="T60" fmla="*/ 160 w 828"/>
              <a:gd name="T61" fmla="*/ 470 h 1017"/>
              <a:gd name="T62" fmla="*/ 173 w 828"/>
              <a:gd name="T63" fmla="*/ 503 h 1017"/>
              <a:gd name="T64" fmla="*/ 509 w 828"/>
              <a:gd name="T65" fmla="*/ 445 h 1017"/>
              <a:gd name="T66" fmla="*/ 478 w 828"/>
              <a:gd name="T67" fmla="*/ 470 h 1017"/>
              <a:gd name="T68" fmla="*/ 492 w 828"/>
              <a:gd name="T69" fmla="*/ 503 h 1017"/>
              <a:gd name="T70" fmla="*/ 648 w 828"/>
              <a:gd name="T71" fmla="*/ 506 h 1017"/>
              <a:gd name="T72" fmla="*/ 668 w 828"/>
              <a:gd name="T73" fmla="*/ 476 h 1017"/>
              <a:gd name="T74" fmla="*/ 643 w 828"/>
              <a:gd name="T75" fmla="*/ 445 h 1017"/>
              <a:gd name="T76" fmla="*/ 497 w 828"/>
              <a:gd name="T77" fmla="*/ 670 h 1017"/>
              <a:gd name="T78" fmla="*/ 478 w 828"/>
              <a:gd name="T79" fmla="*/ 699 h 1017"/>
              <a:gd name="T80" fmla="*/ 502 w 828"/>
              <a:gd name="T81" fmla="*/ 730 h 1017"/>
              <a:gd name="T82" fmla="*/ 659 w 828"/>
              <a:gd name="T83" fmla="*/ 722 h 1017"/>
              <a:gd name="T84" fmla="*/ 666 w 828"/>
              <a:gd name="T85" fmla="*/ 686 h 1017"/>
              <a:gd name="T86" fmla="*/ 637 w 828"/>
              <a:gd name="T87" fmla="*/ 667 h 1017"/>
              <a:gd name="T88" fmla="*/ 486 w 828"/>
              <a:gd name="T89" fmla="*/ 803 h 1017"/>
              <a:gd name="T90" fmla="*/ 480 w 828"/>
              <a:gd name="T91" fmla="*/ 839 h 1017"/>
              <a:gd name="T92" fmla="*/ 637 w 828"/>
              <a:gd name="T93" fmla="*/ 858 h 1017"/>
              <a:gd name="T94" fmla="*/ 666 w 828"/>
              <a:gd name="T95" fmla="*/ 839 h 1017"/>
              <a:gd name="T96" fmla="*/ 659 w 828"/>
              <a:gd name="T97" fmla="*/ 803 h 1017"/>
              <a:gd name="T98" fmla="*/ 340 w 828"/>
              <a:gd name="T99" fmla="*/ 677 h 1017"/>
              <a:gd name="T100" fmla="*/ 301 w 828"/>
              <a:gd name="T101" fmla="*/ 672 h 1017"/>
              <a:gd name="T102" fmla="*/ 197 w 828"/>
              <a:gd name="T103" fmla="*/ 668 h 1017"/>
              <a:gd name="T104" fmla="*/ 164 w 828"/>
              <a:gd name="T105" fmla="*/ 682 h 1017"/>
              <a:gd name="T106" fmla="*/ 169 w 828"/>
              <a:gd name="T107" fmla="*/ 722 h 1017"/>
              <a:gd name="T108" fmla="*/ 159 w 828"/>
              <a:gd name="T109" fmla="*/ 826 h 1017"/>
              <a:gd name="T110" fmla="*/ 179 w 828"/>
              <a:gd name="T111" fmla="*/ 856 h 1017"/>
              <a:gd name="T112" fmla="*/ 214 w 828"/>
              <a:gd name="T113" fmla="*/ 848 h 1017"/>
              <a:gd name="T114" fmla="*/ 318 w 828"/>
              <a:gd name="T115" fmla="*/ 858 h 1017"/>
              <a:gd name="T116" fmla="*/ 345 w 828"/>
              <a:gd name="T117" fmla="*/ 844 h 1017"/>
              <a:gd name="T118" fmla="*/ 340 w 828"/>
              <a:gd name="T119" fmla="*/ 803 h 1017"/>
              <a:gd name="T120" fmla="*/ 350 w 828"/>
              <a:gd name="T121" fmla="*/ 699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8" h="1017">
                <a:moveTo>
                  <a:pt x="732" y="0"/>
                </a:moveTo>
                <a:lnTo>
                  <a:pt x="96" y="0"/>
                </a:lnTo>
                <a:lnTo>
                  <a:pt x="96" y="0"/>
                </a:lnTo>
                <a:lnTo>
                  <a:pt x="86" y="0"/>
                </a:lnTo>
                <a:lnTo>
                  <a:pt x="76" y="2"/>
                </a:lnTo>
                <a:lnTo>
                  <a:pt x="67" y="4"/>
                </a:lnTo>
                <a:lnTo>
                  <a:pt x="58" y="7"/>
                </a:lnTo>
                <a:lnTo>
                  <a:pt x="50" y="10"/>
                </a:lnTo>
                <a:lnTo>
                  <a:pt x="42" y="16"/>
                </a:lnTo>
                <a:lnTo>
                  <a:pt x="35" y="21"/>
                </a:lnTo>
                <a:lnTo>
                  <a:pt x="28" y="27"/>
                </a:lnTo>
                <a:lnTo>
                  <a:pt x="22" y="34"/>
                </a:lnTo>
                <a:lnTo>
                  <a:pt x="16" y="41"/>
                </a:lnTo>
                <a:lnTo>
                  <a:pt x="12" y="49"/>
                </a:lnTo>
                <a:lnTo>
                  <a:pt x="8" y="58"/>
                </a:lnTo>
                <a:lnTo>
                  <a:pt x="5" y="66"/>
                </a:lnTo>
                <a:lnTo>
                  <a:pt x="2" y="76"/>
                </a:lnTo>
                <a:lnTo>
                  <a:pt x="0" y="85"/>
                </a:lnTo>
                <a:lnTo>
                  <a:pt x="0" y="95"/>
                </a:lnTo>
                <a:lnTo>
                  <a:pt x="0" y="921"/>
                </a:lnTo>
                <a:lnTo>
                  <a:pt x="0" y="921"/>
                </a:lnTo>
                <a:lnTo>
                  <a:pt x="0" y="931"/>
                </a:lnTo>
                <a:lnTo>
                  <a:pt x="2" y="941"/>
                </a:lnTo>
                <a:lnTo>
                  <a:pt x="5" y="950"/>
                </a:lnTo>
                <a:lnTo>
                  <a:pt x="8" y="959"/>
                </a:lnTo>
                <a:lnTo>
                  <a:pt x="12" y="967"/>
                </a:lnTo>
                <a:lnTo>
                  <a:pt x="16" y="975"/>
                </a:lnTo>
                <a:lnTo>
                  <a:pt x="22" y="982"/>
                </a:lnTo>
                <a:lnTo>
                  <a:pt x="28" y="989"/>
                </a:lnTo>
                <a:lnTo>
                  <a:pt x="35" y="995"/>
                </a:lnTo>
                <a:lnTo>
                  <a:pt x="42" y="1001"/>
                </a:lnTo>
                <a:lnTo>
                  <a:pt x="50" y="1006"/>
                </a:lnTo>
                <a:lnTo>
                  <a:pt x="58" y="1009"/>
                </a:lnTo>
                <a:lnTo>
                  <a:pt x="67" y="1012"/>
                </a:lnTo>
                <a:lnTo>
                  <a:pt x="76" y="1015"/>
                </a:lnTo>
                <a:lnTo>
                  <a:pt x="86" y="1017"/>
                </a:lnTo>
                <a:lnTo>
                  <a:pt x="96" y="1017"/>
                </a:lnTo>
                <a:lnTo>
                  <a:pt x="732" y="1017"/>
                </a:lnTo>
                <a:lnTo>
                  <a:pt x="732" y="1017"/>
                </a:lnTo>
                <a:lnTo>
                  <a:pt x="742" y="1017"/>
                </a:lnTo>
                <a:lnTo>
                  <a:pt x="751" y="1015"/>
                </a:lnTo>
                <a:lnTo>
                  <a:pt x="760" y="1012"/>
                </a:lnTo>
                <a:lnTo>
                  <a:pt x="769" y="1009"/>
                </a:lnTo>
                <a:lnTo>
                  <a:pt x="777" y="1006"/>
                </a:lnTo>
                <a:lnTo>
                  <a:pt x="785" y="1001"/>
                </a:lnTo>
                <a:lnTo>
                  <a:pt x="792" y="995"/>
                </a:lnTo>
                <a:lnTo>
                  <a:pt x="800" y="989"/>
                </a:lnTo>
                <a:lnTo>
                  <a:pt x="805" y="982"/>
                </a:lnTo>
                <a:lnTo>
                  <a:pt x="810" y="975"/>
                </a:lnTo>
                <a:lnTo>
                  <a:pt x="816" y="967"/>
                </a:lnTo>
                <a:lnTo>
                  <a:pt x="820" y="959"/>
                </a:lnTo>
                <a:lnTo>
                  <a:pt x="823" y="950"/>
                </a:lnTo>
                <a:lnTo>
                  <a:pt x="825" y="941"/>
                </a:lnTo>
                <a:lnTo>
                  <a:pt x="826" y="931"/>
                </a:lnTo>
                <a:lnTo>
                  <a:pt x="828" y="921"/>
                </a:lnTo>
                <a:lnTo>
                  <a:pt x="828" y="95"/>
                </a:lnTo>
                <a:lnTo>
                  <a:pt x="828" y="95"/>
                </a:lnTo>
                <a:lnTo>
                  <a:pt x="826" y="85"/>
                </a:lnTo>
                <a:lnTo>
                  <a:pt x="825" y="76"/>
                </a:lnTo>
                <a:lnTo>
                  <a:pt x="823" y="66"/>
                </a:lnTo>
                <a:lnTo>
                  <a:pt x="820" y="58"/>
                </a:lnTo>
                <a:lnTo>
                  <a:pt x="816" y="49"/>
                </a:lnTo>
                <a:lnTo>
                  <a:pt x="810" y="41"/>
                </a:lnTo>
                <a:lnTo>
                  <a:pt x="805" y="34"/>
                </a:lnTo>
                <a:lnTo>
                  <a:pt x="800" y="27"/>
                </a:lnTo>
                <a:lnTo>
                  <a:pt x="792" y="21"/>
                </a:lnTo>
                <a:lnTo>
                  <a:pt x="785" y="16"/>
                </a:lnTo>
                <a:lnTo>
                  <a:pt x="777" y="10"/>
                </a:lnTo>
                <a:lnTo>
                  <a:pt x="769" y="7"/>
                </a:lnTo>
                <a:lnTo>
                  <a:pt x="760" y="4"/>
                </a:lnTo>
                <a:lnTo>
                  <a:pt x="751" y="2"/>
                </a:lnTo>
                <a:lnTo>
                  <a:pt x="742" y="0"/>
                </a:lnTo>
                <a:lnTo>
                  <a:pt x="732" y="0"/>
                </a:lnTo>
                <a:lnTo>
                  <a:pt x="732" y="0"/>
                </a:lnTo>
                <a:close/>
                <a:moveTo>
                  <a:pt x="763" y="921"/>
                </a:moveTo>
                <a:lnTo>
                  <a:pt x="763" y="921"/>
                </a:lnTo>
                <a:lnTo>
                  <a:pt x="763" y="928"/>
                </a:lnTo>
                <a:lnTo>
                  <a:pt x="761" y="934"/>
                </a:lnTo>
                <a:lnTo>
                  <a:pt x="758" y="939"/>
                </a:lnTo>
                <a:lnTo>
                  <a:pt x="755" y="944"/>
                </a:lnTo>
                <a:lnTo>
                  <a:pt x="749" y="948"/>
                </a:lnTo>
                <a:lnTo>
                  <a:pt x="744" y="951"/>
                </a:lnTo>
                <a:lnTo>
                  <a:pt x="738" y="952"/>
                </a:lnTo>
                <a:lnTo>
                  <a:pt x="732" y="953"/>
                </a:lnTo>
                <a:lnTo>
                  <a:pt x="96" y="953"/>
                </a:lnTo>
                <a:lnTo>
                  <a:pt x="96" y="953"/>
                </a:lnTo>
                <a:lnTo>
                  <a:pt x="89" y="952"/>
                </a:lnTo>
                <a:lnTo>
                  <a:pt x="83" y="951"/>
                </a:lnTo>
                <a:lnTo>
                  <a:pt x="78" y="948"/>
                </a:lnTo>
                <a:lnTo>
                  <a:pt x="73" y="944"/>
                </a:lnTo>
                <a:lnTo>
                  <a:pt x="69" y="939"/>
                </a:lnTo>
                <a:lnTo>
                  <a:pt x="66" y="934"/>
                </a:lnTo>
                <a:lnTo>
                  <a:pt x="65" y="928"/>
                </a:lnTo>
                <a:lnTo>
                  <a:pt x="64" y="921"/>
                </a:lnTo>
                <a:lnTo>
                  <a:pt x="64" y="280"/>
                </a:lnTo>
                <a:lnTo>
                  <a:pt x="64" y="280"/>
                </a:lnTo>
                <a:lnTo>
                  <a:pt x="80" y="284"/>
                </a:lnTo>
                <a:lnTo>
                  <a:pt x="87" y="285"/>
                </a:lnTo>
                <a:lnTo>
                  <a:pt x="96" y="286"/>
                </a:lnTo>
                <a:lnTo>
                  <a:pt x="732" y="286"/>
                </a:lnTo>
                <a:lnTo>
                  <a:pt x="732" y="286"/>
                </a:lnTo>
                <a:lnTo>
                  <a:pt x="740" y="285"/>
                </a:lnTo>
                <a:lnTo>
                  <a:pt x="748" y="284"/>
                </a:lnTo>
                <a:lnTo>
                  <a:pt x="763" y="280"/>
                </a:lnTo>
                <a:lnTo>
                  <a:pt x="763" y="921"/>
                </a:lnTo>
                <a:close/>
                <a:moveTo>
                  <a:pt x="763" y="191"/>
                </a:moveTo>
                <a:lnTo>
                  <a:pt x="763" y="191"/>
                </a:lnTo>
                <a:lnTo>
                  <a:pt x="763" y="197"/>
                </a:lnTo>
                <a:lnTo>
                  <a:pt x="761" y="202"/>
                </a:lnTo>
                <a:lnTo>
                  <a:pt x="758" y="208"/>
                </a:lnTo>
                <a:lnTo>
                  <a:pt x="755" y="213"/>
                </a:lnTo>
                <a:lnTo>
                  <a:pt x="749" y="216"/>
                </a:lnTo>
                <a:lnTo>
                  <a:pt x="744" y="220"/>
                </a:lnTo>
                <a:lnTo>
                  <a:pt x="738" y="222"/>
                </a:lnTo>
                <a:lnTo>
                  <a:pt x="732" y="222"/>
                </a:lnTo>
                <a:lnTo>
                  <a:pt x="96" y="222"/>
                </a:lnTo>
                <a:lnTo>
                  <a:pt x="96" y="222"/>
                </a:lnTo>
                <a:lnTo>
                  <a:pt x="89" y="222"/>
                </a:lnTo>
                <a:lnTo>
                  <a:pt x="83" y="220"/>
                </a:lnTo>
                <a:lnTo>
                  <a:pt x="78" y="216"/>
                </a:lnTo>
                <a:lnTo>
                  <a:pt x="73" y="213"/>
                </a:lnTo>
                <a:lnTo>
                  <a:pt x="69" y="208"/>
                </a:lnTo>
                <a:lnTo>
                  <a:pt x="66" y="202"/>
                </a:lnTo>
                <a:lnTo>
                  <a:pt x="65" y="197"/>
                </a:lnTo>
                <a:lnTo>
                  <a:pt x="64" y="191"/>
                </a:lnTo>
                <a:lnTo>
                  <a:pt x="64" y="95"/>
                </a:lnTo>
                <a:lnTo>
                  <a:pt x="64" y="95"/>
                </a:lnTo>
                <a:lnTo>
                  <a:pt x="65" y="89"/>
                </a:lnTo>
                <a:lnTo>
                  <a:pt x="66" y="82"/>
                </a:lnTo>
                <a:lnTo>
                  <a:pt x="69" y="77"/>
                </a:lnTo>
                <a:lnTo>
                  <a:pt x="73" y="73"/>
                </a:lnTo>
                <a:lnTo>
                  <a:pt x="78" y="68"/>
                </a:lnTo>
                <a:lnTo>
                  <a:pt x="83" y="65"/>
                </a:lnTo>
                <a:lnTo>
                  <a:pt x="89" y="64"/>
                </a:lnTo>
                <a:lnTo>
                  <a:pt x="96" y="63"/>
                </a:lnTo>
                <a:lnTo>
                  <a:pt x="732" y="63"/>
                </a:lnTo>
                <a:lnTo>
                  <a:pt x="732" y="63"/>
                </a:lnTo>
                <a:lnTo>
                  <a:pt x="738" y="64"/>
                </a:lnTo>
                <a:lnTo>
                  <a:pt x="744" y="65"/>
                </a:lnTo>
                <a:lnTo>
                  <a:pt x="749" y="68"/>
                </a:lnTo>
                <a:lnTo>
                  <a:pt x="755" y="73"/>
                </a:lnTo>
                <a:lnTo>
                  <a:pt x="758" y="77"/>
                </a:lnTo>
                <a:lnTo>
                  <a:pt x="761" y="82"/>
                </a:lnTo>
                <a:lnTo>
                  <a:pt x="763" y="89"/>
                </a:lnTo>
                <a:lnTo>
                  <a:pt x="763" y="95"/>
                </a:lnTo>
                <a:lnTo>
                  <a:pt x="763" y="191"/>
                </a:lnTo>
                <a:close/>
                <a:moveTo>
                  <a:pt x="191" y="508"/>
                </a:moveTo>
                <a:lnTo>
                  <a:pt x="222" y="508"/>
                </a:lnTo>
                <a:lnTo>
                  <a:pt x="222" y="540"/>
                </a:lnTo>
                <a:lnTo>
                  <a:pt x="222" y="540"/>
                </a:lnTo>
                <a:lnTo>
                  <a:pt x="223" y="547"/>
                </a:lnTo>
                <a:lnTo>
                  <a:pt x="226" y="552"/>
                </a:lnTo>
                <a:lnTo>
                  <a:pt x="228" y="557"/>
                </a:lnTo>
                <a:lnTo>
                  <a:pt x="232" y="563"/>
                </a:lnTo>
                <a:lnTo>
                  <a:pt x="236" y="566"/>
                </a:lnTo>
                <a:lnTo>
                  <a:pt x="242" y="569"/>
                </a:lnTo>
                <a:lnTo>
                  <a:pt x="248" y="571"/>
                </a:lnTo>
                <a:lnTo>
                  <a:pt x="255" y="571"/>
                </a:lnTo>
                <a:lnTo>
                  <a:pt x="255" y="571"/>
                </a:lnTo>
                <a:lnTo>
                  <a:pt x="261" y="571"/>
                </a:lnTo>
                <a:lnTo>
                  <a:pt x="267" y="569"/>
                </a:lnTo>
                <a:lnTo>
                  <a:pt x="273" y="566"/>
                </a:lnTo>
                <a:lnTo>
                  <a:pt x="277" y="563"/>
                </a:lnTo>
                <a:lnTo>
                  <a:pt x="281" y="557"/>
                </a:lnTo>
                <a:lnTo>
                  <a:pt x="284" y="552"/>
                </a:lnTo>
                <a:lnTo>
                  <a:pt x="286" y="547"/>
                </a:lnTo>
                <a:lnTo>
                  <a:pt x="287" y="540"/>
                </a:lnTo>
                <a:lnTo>
                  <a:pt x="287" y="508"/>
                </a:lnTo>
                <a:lnTo>
                  <a:pt x="318" y="508"/>
                </a:lnTo>
                <a:lnTo>
                  <a:pt x="318" y="508"/>
                </a:lnTo>
                <a:lnTo>
                  <a:pt x="324" y="507"/>
                </a:lnTo>
                <a:lnTo>
                  <a:pt x="331" y="506"/>
                </a:lnTo>
                <a:lnTo>
                  <a:pt x="336" y="503"/>
                </a:lnTo>
                <a:lnTo>
                  <a:pt x="340" y="498"/>
                </a:lnTo>
                <a:lnTo>
                  <a:pt x="345" y="494"/>
                </a:lnTo>
                <a:lnTo>
                  <a:pt x="348" y="489"/>
                </a:lnTo>
                <a:lnTo>
                  <a:pt x="349" y="482"/>
                </a:lnTo>
                <a:lnTo>
                  <a:pt x="350" y="476"/>
                </a:lnTo>
                <a:lnTo>
                  <a:pt x="350" y="476"/>
                </a:lnTo>
                <a:lnTo>
                  <a:pt x="349" y="470"/>
                </a:lnTo>
                <a:lnTo>
                  <a:pt x="348" y="464"/>
                </a:lnTo>
                <a:lnTo>
                  <a:pt x="345" y="459"/>
                </a:lnTo>
                <a:lnTo>
                  <a:pt x="340" y="453"/>
                </a:lnTo>
                <a:lnTo>
                  <a:pt x="336" y="450"/>
                </a:lnTo>
                <a:lnTo>
                  <a:pt x="331" y="447"/>
                </a:lnTo>
                <a:lnTo>
                  <a:pt x="324" y="445"/>
                </a:lnTo>
                <a:lnTo>
                  <a:pt x="318" y="445"/>
                </a:lnTo>
                <a:lnTo>
                  <a:pt x="287" y="445"/>
                </a:lnTo>
                <a:lnTo>
                  <a:pt x="287" y="413"/>
                </a:lnTo>
                <a:lnTo>
                  <a:pt x="287" y="413"/>
                </a:lnTo>
                <a:lnTo>
                  <a:pt x="286" y="406"/>
                </a:lnTo>
                <a:lnTo>
                  <a:pt x="284" y="401"/>
                </a:lnTo>
                <a:lnTo>
                  <a:pt x="281" y="395"/>
                </a:lnTo>
                <a:lnTo>
                  <a:pt x="277" y="390"/>
                </a:lnTo>
                <a:lnTo>
                  <a:pt x="273" y="387"/>
                </a:lnTo>
                <a:lnTo>
                  <a:pt x="267" y="384"/>
                </a:lnTo>
                <a:lnTo>
                  <a:pt x="261" y="382"/>
                </a:lnTo>
                <a:lnTo>
                  <a:pt x="255" y="380"/>
                </a:lnTo>
                <a:lnTo>
                  <a:pt x="255" y="380"/>
                </a:lnTo>
                <a:lnTo>
                  <a:pt x="248" y="382"/>
                </a:lnTo>
                <a:lnTo>
                  <a:pt x="242" y="384"/>
                </a:lnTo>
                <a:lnTo>
                  <a:pt x="236" y="387"/>
                </a:lnTo>
                <a:lnTo>
                  <a:pt x="232" y="390"/>
                </a:lnTo>
                <a:lnTo>
                  <a:pt x="228" y="395"/>
                </a:lnTo>
                <a:lnTo>
                  <a:pt x="226" y="401"/>
                </a:lnTo>
                <a:lnTo>
                  <a:pt x="223" y="406"/>
                </a:lnTo>
                <a:lnTo>
                  <a:pt x="222" y="413"/>
                </a:lnTo>
                <a:lnTo>
                  <a:pt x="222" y="445"/>
                </a:lnTo>
                <a:lnTo>
                  <a:pt x="191" y="445"/>
                </a:lnTo>
                <a:lnTo>
                  <a:pt x="191" y="445"/>
                </a:lnTo>
                <a:lnTo>
                  <a:pt x="185" y="445"/>
                </a:lnTo>
                <a:lnTo>
                  <a:pt x="178" y="447"/>
                </a:lnTo>
                <a:lnTo>
                  <a:pt x="173" y="450"/>
                </a:lnTo>
                <a:lnTo>
                  <a:pt x="169" y="453"/>
                </a:lnTo>
                <a:lnTo>
                  <a:pt x="164" y="459"/>
                </a:lnTo>
                <a:lnTo>
                  <a:pt x="161" y="464"/>
                </a:lnTo>
                <a:lnTo>
                  <a:pt x="160" y="470"/>
                </a:lnTo>
                <a:lnTo>
                  <a:pt x="159" y="476"/>
                </a:lnTo>
                <a:lnTo>
                  <a:pt x="159" y="476"/>
                </a:lnTo>
                <a:lnTo>
                  <a:pt x="160" y="482"/>
                </a:lnTo>
                <a:lnTo>
                  <a:pt x="161" y="489"/>
                </a:lnTo>
                <a:lnTo>
                  <a:pt x="164" y="494"/>
                </a:lnTo>
                <a:lnTo>
                  <a:pt x="169" y="498"/>
                </a:lnTo>
                <a:lnTo>
                  <a:pt x="173" y="503"/>
                </a:lnTo>
                <a:lnTo>
                  <a:pt x="178" y="506"/>
                </a:lnTo>
                <a:lnTo>
                  <a:pt x="185" y="507"/>
                </a:lnTo>
                <a:lnTo>
                  <a:pt x="191" y="508"/>
                </a:lnTo>
                <a:lnTo>
                  <a:pt x="191" y="508"/>
                </a:lnTo>
                <a:close/>
                <a:moveTo>
                  <a:pt x="637" y="445"/>
                </a:moveTo>
                <a:lnTo>
                  <a:pt x="509" y="445"/>
                </a:lnTo>
                <a:lnTo>
                  <a:pt x="509" y="445"/>
                </a:lnTo>
                <a:lnTo>
                  <a:pt x="502" y="445"/>
                </a:lnTo>
                <a:lnTo>
                  <a:pt x="497" y="447"/>
                </a:lnTo>
                <a:lnTo>
                  <a:pt x="492" y="450"/>
                </a:lnTo>
                <a:lnTo>
                  <a:pt x="486" y="453"/>
                </a:lnTo>
                <a:lnTo>
                  <a:pt x="483" y="459"/>
                </a:lnTo>
                <a:lnTo>
                  <a:pt x="480" y="464"/>
                </a:lnTo>
                <a:lnTo>
                  <a:pt x="478" y="470"/>
                </a:lnTo>
                <a:lnTo>
                  <a:pt x="478" y="476"/>
                </a:lnTo>
                <a:lnTo>
                  <a:pt x="478" y="476"/>
                </a:lnTo>
                <a:lnTo>
                  <a:pt x="478" y="482"/>
                </a:lnTo>
                <a:lnTo>
                  <a:pt x="480" y="489"/>
                </a:lnTo>
                <a:lnTo>
                  <a:pt x="483" y="494"/>
                </a:lnTo>
                <a:lnTo>
                  <a:pt x="486" y="498"/>
                </a:lnTo>
                <a:lnTo>
                  <a:pt x="492" y="503"/>
                </a:lnTo>
                <a:lnTo>
                  <a:pt x="497" y="506"/>
                </a:lnTo>
                <a:lnTo>
                  <a:pt x="502" y="507"/>
                </a:lnTo>
                <a:lnTo>
                  <a:pt x="509" y="508"/>
                </a:lnTo>
                <a:lnTo>
                  <a:pt x="637" y="508"/>
                </a:lnTo>
                <a:lnTo>
                  <a:pt x="637" y="508"/>
                </a:lnTo>
                <a:lnTo>
                  <a:pt x="643" y="507"/>
                </a:lnTo>
                <a:lnTo>
                  <a:pt x="648" y="506"/>
                </a:lnTo>
                <a:lnTo>
                  <a:pt x="654" y="503"/>
                </a:lnTo>
                <a:lnTo>
                  <a:pt x="659" y="498"/>
                </a:lnTo>
                <a:lnTo>
                  <a:pt x="662" y="494"/>
                </a:lnTo>
                <a:lnTo>
                  <a:pt x="666" y="489"/>
                </a:lnTo>
                <a:lnTo>
                  <a:pt x="668" y="482"/>
                </a:lnTo>
                <a:lnTo>
                  <a:pt x="668" y="476"/>
                </a:lnTo>
                <a:lnTo>
                  <a:pt x="668" y="476"/>
                </a:lnTo>
                <a:lnTo>
                  <a:pt x="668" y="470"/>
                </a:lnTo>
                <a:lnTo>
                  <a:pt x="666" y="464"/>
                </a:lnTo>
                <a:lnTo>
                  <a:pt x="662" y="459"/>
                </a:lnTo>
                <a:lnTo>
                  <a:pt x="659" y="453"/>
                </a:lnTo>
                <a:lnTo>
                  <a:pt x="654" y="450"/>
                </a:lnTo>
                <a:lnTo>
                  <a:pt x="648" y="447"/>
                </a:lnTo>
                <a:lnTo>
                  <a:pt x="643" y="445"/>
                </a:lnTo>
                <a:lnTo>
                  <a:pt x="637" y="445"/>
                </a:lnTo>
                <a:lnTo>
                  <a:pt x="637" y="445"/>
                </a:lnTo>
                <a:close/>
                <a:moveTo>
                  <a:pt x="637" y="667"/>
                </a:moveTo>
                <a:lnTo>
                  <a:pt x="509" y="667"/>
                </a:lnTo>
                <a:lnTo>
                  <a:pt x="509" y="667"/>
                </a:lnTo>
                <a:lnTo>
                  <a:pt x="502" y="668"/>
                </a:lnTo>
                <a:lnTo>
                  <a:pt x="497" y="670"/>
                </a:lnTo>
                <a:lnTo>
                  <a:pt x="492" y="672"/>
                </a:lnTo>
                <a:lnTo>
                  <a:pt x="486" y="677"/>
                </a:lnTo>
                <a:lnTo>
                  <a:pt x="483" y="681"/>
                </a:lnTo>
                <a:lnTo>
                  <a:pt x="480" y="686"/>
                </a:lnTo>
                <a:lnTo>
                  <a:pt x="478" y="693"/>
                </a:lnTo>
                <a:lnTo>
                  <a:pt x="478" y="699"/>
                </a:lnTo>
                <a:lnTo>
                  <a:pt x="478" y="699"/>
                </a:lnTo>
                <a:lnTo>
                  <a:pt x="478" y="706"/>
                </a:lnTo>
                <a:lnTo>
                  <a:pt x="480" y="711"/>
                </a:lnTo>
                <a:lnTo>
                  <a:pt x="483" y="716"/>
                </a:lnTo>
                <a:lnTo>
                  <a:pt x="486" y="722"/>
                </a:lnTo>
                <a:lnTo>
                  <a:pt x="492" y="725"/>
                </a:lnTo>
                <a:lnTo>
                  <a:pt x="497" y="728"/>
                </a:lnTo>
                <a:lnTo>
                  <a:pt x="502" y="730"/>
                </a:lnTo>
                <a:lnTo>
                  <a:pt x="509" y="731"/>
                </a:lnTo>
                <a:lnTo>
                  <a:pt x="637" y="731"/>
                </a:lnTo>
                <a:lnTo>
                  <a:pt x="637" y="731"/>
                </a:lnTo>
                <a:lnTo>
                  <a:pt x="643" y="730"/>
                </a:lnTo>
                <a:lnTo>
                  <a:pt x="648" y="728"/>
                </a:lnTo>
                <a:lnTo>
                  <a:pt x="654" y="725"/>
                </a:lnTo>
                <a:lnTo>
                  <a:pt x="659" y="722"/>
                </a:lnTo>
                <a:lnTo>
                  <a:pt x="662" y="716"/>
                </a:lnTo>
                <a:lnTo>
                  <a:pt x="666" y="711"/>
                </a:lnTo>
                <a:lnTo>
                  <a:pt x="668" y="706"/>
                </a:lnTo>
                <a:lnTo>
                  <a:pt x="668" y="699"/>
                </a:lnTo>
                <a:lnTo>
                  <a:pt x="668" y="699"/>
                </a:lnTo>
                <a:lnTo>
                  <a:pt x="668" y="693"/>
                </a:lnTo>
                <a:lnTo>
                  <a:pt x="666" y="686"/>
                </a:lnTo>
                <a:lnTo>
                  <a:pt x="662" y="681"/>
                </a:lnTo>
                <a:lnTo>
                  <a:pt x="659" y="677"/>
                </a:lnTo>
                <a:lnTo>
                  <a:pt x="654" y="672"/>
                </a:lnTo>
                <a:lnTo>
                  <a:pt x="648" y="670"/>
                </a:lnTo>
                <a:lnTo>
                  <a:pt x="643" y="668"/>
                </a:lnTo>
                <a:lnTo>
                  <a:pt x="637" y="667"/>
                </a:lnTo>
                <a:lnTo>
                  <a:pt x="637" y="667"/>
                </a:lnTo>
                <a:close/>
                <a:moveTo>
                  <a:pt x="637" y="795"/>
                </a:moveTo>
                <a:lnTo>
                  <a:pt x="509" y="795"/>
                </a:lnTo>
                <a:lnTo>
                  <a:pt x="509" y="795"/>
                </a:lnTo>
                <a:lnTo>
                  <a:pt x="502" y="795"/>
                </a:lnTo>
                <a:lnTo>
                  <a:pt x="497" y="797"/>
                </a:lnTo>
                <a:lnTo>
                  <a:pt x="492" y="800"/>
                </a:lnTo>
                <a:lnTo>
                  <a:pt x="486" y="803"/>
                </a:lnTo>
                <a:lnTo>
                  <a:pt x="483" y="809"/>
                </a:lnTo>
                <a:lnTo>
                  <a:pt x="480" y="814"/>
                </a:lnTo>
                <a:lnTo>
                  <a:pt x="478" y="819"/>
                </a:lnTo>
                <a:lnTo>
                  <a:pt x="478" y="826"/>
                </a:lnTo>
                <a:lnTo>
                  <a:pt x="478" y="826"/>
                </a:lnTo>
                <a:lnTo>
                  <a:pt x="478" y="832"/>
                </a:lnTo>
                <a:lnTo>
                  <a:pt x="480" y="839"/>
                </a:lnTo>
                <a:lnTo>
                  <a:pt x="483" y="844"/>
                </a:lnTo>
                <a:lnTo>
                  <a:pt x="486" y="848"/>
                </a:lnTo>
                <a:lnTo>
                  <a:pt x="492" y="853"/>
                </a:lnTo>
                <a:lnTo>
                  <a:pt x="497" y="856"/>
                </a:lnTo>
                <a:lnTo>
                  <a:pt x="502" y="857"/>
                </a:lnTo>
                <a:lnTo>
                  <a:pt x="509" y="858"/>
                </a:lnTo>
                <a:lnTo>
                  <a:pt x="637" y="858"/>
                </a:lnTo>
                <a:lnTo>
                  <a:pt x="637" y="858"/>
                </a:lnTo>
                <a:lnTo>
                  <a:pt x="643" y="857"/>
                </a:lnTo>
                <a:lnTo>
                  <a:pt x="648" y="856"/>
                </a:lnTo>
                <a:lnTo>
                  <a:pt x="654" y="853"/>
                </a:lnTo>
                <a:lnTo>
                  <a:pt x="659" y="848"/>
                </a:lnTo>
                <a:lnTo>
                  <a:pt x="662" y="844"/>
                </a:lnTo>
                <a:lnTo>
                  <a:pt x="666" y="839"/>
                </a:lnTo>
                <a:lnTo>
                  <a:pt x="668" y="832"/>
                </a:lnTo>
                <a:lnTo>
                  <a:pt x="668" y="826"/>
                </a:lnTo>
                <a:lnTo>
                  <a:pt x="668" y="826"/>
                </a:lnTo>
                <a:lnTo>
                  <a:pt x="668" y="819"/>
                </a:lnTo>
                <a:lnTo>
                  <a:pt x="666" y="814"/>
                </a:lnTo>
                <a:lnTo>
                  <a:pt x="662" y="809"/>
                </a:lnTo>
                <a:lnTo>
                  <a:pt x="659" y="803"/>
                </a:lnTo>
                <a:lnTo>
                  <a:pt x="654" y="800"/>
                </a:lnTo>
                <a:lnTo>
                  <a:pt x="648" y="797"/>
                </a:lnTo>
                <a:lnTo>
                  <a:pt x="643" y="795"/>
                </a:lnTo>
                <a:lnTo>
                  <a:pt x="637" y="795"/>
                </a:lnTo>
                <a:lnTo>
                  <a:pt x="637" y="795"/>
                </a:lnTo>
                <a:close/>
                <a:moveTo>
                  <a:pt x="340" y="677"/>
                </a:moveTo>
                <a:lnTo>
                  <a:pt x="340" y="677"/>
                </a:lnTo>
                <a:lnTo>
                  <a:pt x="336" y="672"/>
                </a:lnTo>
                <a:lnTo>
                  <a:pt x="330" y="669"/>
                </a:lnTo>
                <a:lnTo>
                  <a:pt x="324" y="668"/>
                </a:lnTo>
                <a:lnTo>
                  <a:pt x="318" y="667"/>
                </a:lnTo>
                <a:lnTo>
                  <a:pt x="313" y="668"/>
                </a:lnTo>
                <a:lnTo>
                  <a:pt x="306" y="669"/>
                </a:lnTo>
                <a:lnTo>
                  <a:pt x="301" y="672"/>
                </a:lnTo>
                <a:lnTo>
                  <a:pt x="295" y="677"/>
                </a:lnTo>
                <a:lnTo>
                  <a:pt x="255" y="717"/>
                </a:lnTo>
                <a:lnTo>
                  <a:pt x="214" y="677"/>
                </a:lnTo>
                <a:lnTo>
                  <a:pt x="214" y="677"/>
                </a:lnTo>
                <a:lnTo>
                  <a:pt x="208" y="672"/>
                </a:lnTo>
                <a:lnTo>
                  <a:pt x="203" y="669"/>
                </a:lnTo>
                <a:lnTo>
                  <a:pt x="197" y="668"/>
                </a:lnTo>
                <a:lnTo>
                  <a:pt x="191" y="667"/>
                </a:lnTo>
                <a:lnTo>
                  <a:pt x="185" y="668"/>
                </a:lnTo>
                <a:lnTo>
                  <a:pt x="179" y="669"/>
                </a:lnTo>
                <a:lnTo>
                  <a:pt x="173" y="672"/>
                </a:lnTo>
                <a:lnTo>
                  <a:pt x="169" y="677"/>
                </a:lnTo>
                <a:lnTo>
                  <a:pt x="169" y="677"/>
                </a:lnTo>
                <a:lnTo>
                  <a:pt x="164" y="682"/>
                </a:lnTo>
                <a:lnTo>
                  <a:pt x="161" y="687"/>
                </a:lnTo>
                <a:lnTo>
                  <a:pt x="160" y="693"/>
                </a:lnTo>
                <a:lnTo>
                  <a:pt x="159" y="699"/>
                </a:lnTo>
                <a:lnTo>
                  <a:pt x="160" y="706"/>
                </a:lnTo>
                <a:lnTo>
                  <a:pt x="161" y="711"/>
                </a:lnTo>
                <a:lnTo>
                  <a:pt x="164" y="716"/>
                </a:lnTo>
                <a:lnTo>
                  <a:pt x="169" y="722"/>
                </a:lnTo>
                <a:lnTo>
                  <a:pt x="210" y="762"/>
                </a:lnTo>
                <a:lnTo>
                  <a:pt x="169" y="803"/>
                </a:lnTo>
                <a:lnTo>
                  <a:pt x="169" y="803"/>
                </a:lnTo>
                <a:lnTo>
                  <a:pt x="164" y="809"/>
                </a:lnTo>
                <a:lnTo>
                  <a:pt x="161" y="814"/>
                </a:lnTo>
                <a:lnTo>
                  <a:pt x="160" y="820"/>
                </a:lnTo>
                <a:lnTo>
                  <a:pt x="159" y="826"/>
                </a:lnTo>
                <a:lnTo>
                  <a:pt x="160" y="832"/>
                </a:lnTo>
                <a:lnTo>
                  <a:pt x="161" y="839"/>
                </a:lnTo>
                <a:lnTo>
                  <a:pt x="164" y="844"/>
                </a:lnTo>
                <a:lnTo>
                  <a:pt x="169" y="848"/>
                </a:lnTo>
                <a:lnTo>
                  <a:pt x="169" y="848"/>
                </a:lnTo>
                <a:lnTo>
                  <a:pt x="173" y="853"/>
                </a:lnTo>
                <a:lnTo>
                  <a:pt x="179" y="856"/>
                </a:lnTo>
                <a:lnTo>
                  <a:pt x="185" y="858"/>
                </a:lnTo>
                <a:lnTo>
                  <a:pt x="191" y="858"/>
                </a:lnTo>
                <a:lnTo>
                  <a:pt x="191" y="858"/>
                </a:lnTo>
                <a:lnTo>
                  <a:pt x="197" y="858"/>
                </a:lnTo>
                <a:lnTo>
                  <a:pt x="203" y="856"/>
                </a:lnTo>
                <a:lnTo>
                  <a:pt x="208" y="853"/>
                </a:lnTo>
                <a:lnTo>
                  <a:pt x="214" y="848"/>
                </a:lnTo>
                <a:lnTo>
                  <a:pt x="255" y="807"/>
                </a:lnTo>
                <a:lnTo>
                  <a:pt x="295" y="848"/>
                </a:lnTo>
                <a:lnTo>
                  <a:pt x="295" y="848"/>
                </a:lnTo>
                <a:lnTo>
                  <a:pt x="301" y="853"/>
                </a:lnTo>
                <a:lnTo>
                  <a:pt x="306" y="856"/>
                </a:lnTo>
                <a:lnTo>
                  <a:pt x="313" y="858"/>
                </a:lnTo>
                <a:lnTo>
                  <a:pt x="318" y="858"/>
                </a:lnTo>
                <a:lnTo>
                  <a:pt x="318" y="858"/>
                </a:lnTo>
                <a:lnTo>
                  <a:pt x="324" y="858"/>
                </a:lnTo>
                <a:lnTo>
                  <a:pt x="330" y="856"/>
                </a:lnTo>
                <a:lnTo>
                  <a:pt x="336" y="853"/>
                </a:lnTo>
                <a:lnTo>
                  <a:pt x="340" y="848"/>
                </a:lnTo>
                <a:lnTo>
                  <a:pt x="340" y="848"/>
                </a:lnTo>
                <a:lnTo>
                  <a:pt x="345" y="844"/>
                </a:lnTo>
                <a:lnTo>
                  <a:pt x="348" y="839"/>
                </a:lnTo>
                <a:lnTo>
                  <a:pt x="349" y="832"/>
                </a:lnTo>
                <a:lnTo>
                  <a:pt x="350" y="826"/>
                </a:lnTo>
                <a:lnTo>
                  <a:pt x="349" y="820"/>
                </a:lnTo>
                <a:lnTo>
                  <a:pt x="348" y="814"/>
                </a:lnTo>
                <a:lnTo>
                  <a:pt x="345" y="809"/>
                </a:lnTo>
                <a:lnTo>
                  <a:pt x="340" y="803"/>
                </a:lnTo>
                <a:lnTo>
                  <a:pt x="300" y="762"/>
                </a:lnTo>
                <a:lnTo>
                  <a:pt x="340" y="722"/>
                </a:lnTo>
                <a:lnTo>
                  <a:pt x="340" y="722"/>
                </a:lnTo>
                <a:lnTo>
                  <a:pt x="345" y="716"/>
                </a:lnTo>
                <a:lnTo>
                  <a:pt x="348" y="711"/>
                </a:lnTo>
                <a:lnTo>
                  <a:pt x="349" y="706"/>
                </a:lnTo>
                <a:lnTo>
                  <a:pt x="350" y="699"/>
                </a:lnTo>
                <a:lnTo>
                  <a:pt x="349" y="693"/>
                </a:lnTo>
                <a:lnTo>
                  <a:pt x="348" y="687"/>
                </a:lnTo>
                <a:lnTo>
                  <a:pt x="345" y="682"/>
                </a:lnTo>
                <a:lnTo>
                  <a:pt x="340" y="677"/>
                </a:lnTo>
                <a:lnTo>
                  <a:pt x="340" y="6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4" name="Freeform 80"/>
          <p:cNvSpPr>
            <a:spLocks noEditPoints="1"/>
          </p:cNvSpPr>
          <p:nvPr/>
        </p:nvSpPr>
        <p:spPr bwMode="auto">
          <a:xfrm>
            <a:off x="5806938" y="2630270"/>
            <a:ext cx="513892" cy="516422"/>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5" name="Freeform 6"/>
          <p:cNvSpPr>
            <a:spLocks noEditPoints="1"/>
          </p:cNvSpPr>
          <p:nvPr/>
        </p:nvSpPr>
        <p:spPr bwMode="auto">
          <a:xfrm>
            <a:off x="8900535" y="2630271"/>
            <a:ext cx="516420" cy="516420"/>
          </a:xfrm>
          <a:custGeom>
            <a:avLst/>
            <a:gdLst>
              <a:gd name="T0" fmla="*/ 410 w 1017"/>
              <a:gd name="T1" fmla="*/ 428 h 1018"/>
              <a:gd name="T2" fmla="*/ 220 w 1017"/>
              <a:gd name="T3" fmla="*/ 735 h 1018"/>
              <a:gd name="T4" fmla="*/ 283 w 1017"/>
              <a:gd name="T5" fmla="*/ 797 h 1018"/>
              <a:gd name="T6" fmla="*/ 581 w 1017"/>
              <a:gd name="T7" fmla="*/ 613 h 1018"/>
              <a:gd name="T8" fmla="*/ 781 w 1017"/>
              <a:gd name="T9" fmla="*/ 326 h 1018"/>
              <a:gd name="T10" fmla="*/ 778 w 1017"/>
              <a:gd name="T11" fmla="*/ 239 h 1018"/>
              <a:gd name="T12" fmla="*/ 691 w 1017"/>
              <a:gd name="T13" fmla="*/ 236 h 1018"/>
              <a:gd name="T14" fmla="*/ 405 w 1017"/>
              <a:gd name="T15" fmla="*/ 584 h 1018"/>
              <a:gd name="T16" fmla="*/ 567 w 1017"/>
              <a:gd name="T17" fmla="*/ 531 h 1018"/>
              <a:gd name="T18" fmla="*/ 473 w 1017"/>
              <a:gd name="T19" fmla="*/ 562 h 1018"/>
              <a:gd name="T20" fmla="*/ 448 w 1017"/>
              <a:gd name="T21" fmla="*/ 487 h 1018"/>
              <a:gd name="T22" fmla="*/ 539 w 1017"/>
              <a:gd name="T23" fmla="*/ 453 h 1018"/>
              <a:gd name="T24" fmla="*/ 571 w 1017"/>
              <a:gd name="T25" fmla="*/ 520 h 1018"/>
              <a:gd name="T26" fmla="*/ 382 w 1017"/>
              <a:gd name="T27" fmla="*/ 16 h 1018"/>
              <a:gd name="T28" fmla="*/ 184 w 1017"/>
              <a:gd name="T29" fmla="*/ 116 h 1018"/>
              <a:gd name="T30" fmla="*/ 49 w 1017"/>
              <a:gd name="T31" fmla="*/ 289 h 1018"/>
              <a:gd name="T32" fmla="*/ 0 w 1017"/>
              <a:gd name="T33" fmla="*/ 509 h 1018"/>
              <a:gd name="T34" fmla="*/ 40 w 1017"/>
              <a:gd name="T35" fmla="*/ 707 h 1018"/>
              <a:gd name="T36" fmla="*/ 166 w 1017"/>
              <a:gd name="T37" fmla="*/ 885 h 1018"/>
              <a:gd name="T38" fmla="*/ 357 w 1017"/>
              <a:gd name="T39" fmla="*/ 995 h 1018"/>
              <a:gd name="T40" fmla="*/ 560 w 1017"/>
              <a:gd name="T41" fmla="*/ 1015 h 1018"/>
              <a:gd name="T42" fmla="*/ 772 w 1017"/>
              <a:gd name="T43" fmla="*/ 944 h 1018"/>
              <a:gd name="T44" fmla="*/ 930 w 1017"/>
              <a:gd name="T45" fmla="*/ 793 h 1018"/>
              <a:gd name="T46" fmla="*/ 1012 w 1017"/>
              <a:gd name="T47" fmla="*/ 586 h 1018"/>
              <a:gd name="T48" fmla="*/ 1001 w 1017"/>
              <a:gd name="T49" fmla="*/ 382 h 1018"/>
              <a:gd name="T50" fmla="*/ 901 w 1017"/>
              <a:gd name="T51" fmla="*/ 186 h 1018"/>
              <a:gd name="T52" fmla="*/ 728 w 1017"/>
              <a:gd name="T53" fmla="*/ 50 h 1018"/>
              <a:gd name="T54" fmla="*/ 508 w 1017"/>
              <a:gd name="T55" fmla="*/ 0 h 1018"/>
              <a:gd name="T56" fmla="*/ 376 w 1017"/>
              <a:gd name="T57" fmla="*/ 935 h 1018"/>
              <a:gd name="T58" fmla="*/ 209 w 1017"/>
              <a:gd name="T59" fmla="*/ 838 h 1018"/>
              <a:gd name="T60" fmla="*/ 99 w 1017"/>
              <a:gd name="T61" fmla="*/ 682 h 1018"/>
              <a:gd name="T62" fmla="*/ 63 w 1017"/>
              <a:gd name="T63" fmla="*/ 509 h 1018"/>
              <a:gd name="T64" fmla="*/ 107 w 1017"/>
              <a:gd name="T65" fmla="*/ 315 h 1018"/>
              <a:gd name="T66" fmla="*/ 225 w 1017"/>
              <a:gd name="T67" fmla="*/ 165 h 1018"/>
              <a:gd name="T68" fmla="*/ 397 w 1017"/>
              <a:gd name="T69" fmla="*/ 77 h 1018"/>
              <a:gd name="T70" fmla="*/ 576 w 1017"/>
              <a:gd name="T71" fmla="*/ 69 h 1018"/>
              <a:gd name="T72" fmla="*/ 757 w 1017"/>
              <a:gd name="T73" fmla="*/ 139 h 1018"/>
              <a:gd name="T74" fmla="*/ 889 w 1017"/>
              <a:gd name="T75" fmla="*/ 278 h 1018"/>
              <a:gd name="T76" fmla="*/ 952 w 1017"/>
              <a:gd name="T77" fmla="*/ 463 h 1018"/>
              <a:gd name="T78" fmla="*/ 933 w 1017"/>
              <a:gd name="T79" fmla="*/ 642 h 1018"/>
              <a:gd name="T80" fmla="*/ 838 w 1017"/>
              <a:gd name="T81" fmla="*/ 808 h 1018"/>
              <a:gd name="T82" fmla="*/ 681 w 1017"/>
              <a:gd name="T83" fmla="*/ 919 h 1018"/>
              <a:gd name="T84" fmla="*/ 508 w 1017"/>
              <a:gd name="T85" fmla="*/ 954 h 1018"/>
              <a:gd name="T86" fmla="*/ 540 w 1017"/>
              <a:gd name="T87" fmla="*/ 165 h 1018"/>
              <a:gd name="T88" fmla="*/ 515 w 1017"/>
              <a:gd name="T89" fmla="*/ 128 h 1018"/>
              <a:gd name="T90" fmla="*/ 477 w 1017"/>
              <a:gd name="T91" fmla="*/ 152 h 1018"/>
              <a:gd name="T92" fmla="*/ 502 w 1017"/>
              <a:gd name="T93" fmla="*/ 190 h 1018"/>
              <a:gd name="T94" fmla="*/ 482 w 1017"/>
              <a:gd name="T95" fmla="*/ 841 h 1018"/>
              <a:gd name="T96" fmla="*/ 490 w 1017"/>
              <a:gd name="T97" fmla="*/ 885 h 1018"/>
              <a:gd name="T98" fmla="*/ 534 w 1017"/>
              <a:gd name="T99" fmla="*/ 877 h 1018"/>
              <a:gd name="T100" fmla="*/ 526 w 1017"/>
              <a:gd name="T101" fmla="*/ 833 h 1018"/>
              <a:gd name="T102" fmla="*/ 840 w 1017"/>
              <a:gd name="T103" fmla="*/ 483 h 1018"/>
              <a:gd name="T104" fmla="*/ 831 w 1017"/>
              <a:gd name="T105" fmla="*/ 527 h 1018"/>
              <a:gd name="T106" fmla="*/ 876 w 1017"/>
              <a:gd name="T107" fmla="*/ 535 h 1018"/>
              <a:gd name="T108" fmla="*/ 885 w 1017"/>
              <a:gd name="T109" fmla="*/ 491 h 1018"/>
              <a:gd name="T110" fmla="*/ 152 w 1017"/>
              <a:gd name="T111" fmla="*/ 477 h 1018"/>
              <a:gd name="T112" fmla="*/ 128 w 1017"/>
              <a:gd name="T113" fmla="*/ 515 h 1018"/>
              <a:gd name="T114" fmla="*/ 165 w 1017"/>
              <a:gd name="T115" fmla="*/ 540 h 1018"/>
              <a:gd name="T116" fmla="*/ 190 w 1017"/>
              <a:gd name="T117" fmla="*/ 50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691" y="236"/>
                </a:moveTo>
                <a:lnTo>
                  <a:pt x="455" y="394"/>
                </a:lnTo>
                <a:lnTo>
                  <a:pt x="455" y="394"/>
                </a:lnTo>
                <a:lnTo>
                  <a:pt x="445" y="399"/>
                </a:lnTo>
                <a:lnTo>
                  <a:pt x="436" y="404"/>
                </a:lnTo>
                <a:lnTo>
                  <a:pt x="427" y="411"/>
                </a:lnTo>
                <a:lnTo>
                  <a:pt x="418" y="418"/>
                </a:lnTo>
                <a:lnTo>
                  <a:pt x="418" y="418"/>
                </a:lnTo>
                <a:lnTo>
                  <a:pt x="410" y="428"/>
                </a:lnTo>
                <a:lnTo>
                  <a:pt x="402" y="439"/>
                </a:lnTo>
                <a:lnTo>
                  <a:pt x="396" y="450"/>
                </a:lnTo>
                <a:lnTo>
                  <a:pt x="390" y="460"/>
                </a:lnTo>
                <a:lnTo>
                  <a:pt x="236" y="691"/>
                </a:lnTo>
                <a:lnTo>
                  <a:pt x="236" y="691"/>
                </a:lnTo>
                <a:lnTo>
                  <a:pt x="228" y="702"/>
                </a:lnTo>
                <a:lnTo>
                  <a:pt x="224" y="712"/>
                </a:lnTo>
                <a:lnTo>
                  <a:pt x="221" y="723"/>
                </a:lnTo>
                <a:lnTo>
                  <a:pt x="220" y="735"/>
                </a:lnTo>
                <a:lnTo>
                  <a:pt x="221" y="747"/>
                </a:lnTo>
                <a:lnTo>
                  <a:pt x="225" y="759"/>
                </a:lnTo>
                <a:lnTo>
                  <a:pt x="231" y="769"/>
                </a:lnTo>
                <a:lnTo>
                  <a:pt x="238" y="779"/>
                </a:lnTo>
                <a:lnTo>
                  <a:pt x="238" y="779"/>
                </a:lnTo>
                <a:lnTo>
                  <a:pt x="248" y="786"/>
                </a:lnTo>
                <a:lnTo>
                  <a:pt x="260" y="793"/>
                </a:lnTo>
                <a:lnTo>
                  <a:pt x="271" y="796"/>
                </a:lnTo>
                <a:lnTo>
                  <a:pt x="283" y="797"/>
                </a:lnTo>
                <a:lnTo>
                  <a:pt x="283" y="797"/>
                </a:lnTo>
                <a:lnTo>
                  <a:pt x="295" y="796"/>
                </a:lnTo>
                <a:lnTo>
                  <a:pt x="306" y="793"/>
                </a:lnTo>
                <a:lnTo>
                  <a:pt x="316" y="789"/>
                </a:lnTo>
                <a:lnTo>
                  <a:pt x="326" y="781"/>
                </a:lnTo>
                <a:lnTo>
                  <a:pt x="561" y="624"/>
                </a:lnTo>
                <a:lnTo>
                  <a:pt x="561" y="624"/>
                </a:lnTo>
                <a:lnTo>
                  <a:pt x="572" y="619"/>
                </a:lnTo>
                <a:lnTo>
                  <a:pt x="581" y="613"/>
                </a:lnTo>
                <a:lnTo>
                  <a:pt x="590" y="606"/>
                </a:lnTo>
                <a:lnTo>
                  <a:pt x="599" y="599"/>
                </a:lnTo>
                <a:lnTo>
                  <a:pt x="599" y="599"/>
                </a:lnTo>
                <a:lnTo>
                  <a:pt x="607" y="589"/>
                </a:lnTo>
                <a:lnTo>
                  <a:pt x="615" y="579"/>
                </a:lnTo>
                <a:lnTo>
                  <a:pt x="621" y="569"/>
                </a:lnTo>
                <a:lnTo>
                  <a:pt x="626" y="558"/>
                </a:lnTo>
                <a:lnTo>
                  <a:pt x="781" y="326"/>
                </a:lnTo>
                <a:lnTo>
                  <a:pt x="781" y="326"/>
                </a:lnTo>
                <a:lnTo>
                  <a:pt x="789" y="317"/>
                </a:lnTo>
                <a:lnTo>
                  <a:pt x="793" y="306"/>
                </a:lnTo>
                <a:lnTo>
                  <a:pt x="796" y="294"/>
                </a:lnTo>
                <a:lnTo>
                  <a:pt x="797" y="282"/>
                </a:lnTo>
                <a:lnTo>
                  <a:pt x="795" y="270"/>
                </a:lnTo>
                <a:lnTo>
                  <a:pt x="792" y="260"/>
                </a:lnTo>
                <a:lnTo>
                  <a:pt x="786" y="249"/>
                </a:lnTo>
                <a:lnTo>
                  <a:pt x="778" y="239"/>
                </a:lnTo>
                <a:lnTo>
                  <a:pt x="778" y="239"/>
                </a:lnTo>
                <a:lnTo>
                  <a:pt x="769" y="232"/>
                </a:lnTo>
                <a:lnTo>
                  <a:pt x="758" y="225"/>
                </a:lnTo>
                <a:lnTo>
                  <a:pt x="747" y="222"/>
                </a:lnTo>
                <a:lnTo>
                  <a:pt x="735" y="221"/>
                </a:lnTo>
                <a:lnTo>
                  <a:pt x="723" y="222"/>
                </a:lnTo>
                <a:lnTo>
                  <a:pt x="711" y="224"/>
                </a:lnTo>
                <a:lnTo>
                  <a:pt x="701" y="230"/>
                </a:lnTo>
                <a:lnTo>
                  <a:pt x="691" y="236"/>
                </a:lnTo>
                <a:lnTo>
                  <a:pt x="691" y="236"/>
                </a:lnTo>
                <a:close/>
                <a:moveTo>
                  <a:pt x="289" y="730"/>
                </a:moveTo>
                <a:lnTo>
                  <a:pt x="283" y="734"/>
                </a:lnTo>
                <a:lnTo>
                  <a:pt x="283" y="734"/>
                </a:lnTo>
                <a:lnTo>
                  <a:pt x="283" y="765"/>
                </a:lnTo>
                <a:lnTo>
                  <a:pt x="283" y="734"/>
                </a:lnTo>
                <a:lnTo>
                  <a:pt x="396" y="566"/>
                </a:lnTo>
                <a:lnTo>
                  <a:pt x="396" y="566"/>
                </a:lnTo>
                <a:lnTo>
                  <a:pt x="400" y="575"/>
                </a:lnTo>
                <a:lnTo>
                  <a:pt x="405" y="584"/>
                </a:lnTo>
                <a:lnTo>
                  <a:pt x="412" y="591"/>
                </a:lnTo>
                <a:lnTo>
                  <a:pt x="418" y="599"/>
                </a:lnTo>
                <a:lnTo>
                  <a:pt x="418" y="599"/>
                </a:lnTo>
                <a:lnTo>
                  <a:pt x="426" y="605"/>
                </a:lnTo>
                <a:lnTo>
                  <a:pt x="433" y="612"/>
                </a:lnTo>
                <a:lnTo>
                  <a:pt x="442" y="617"/>
                </a:lnTo>
                <a:lnTo>
                  <a:pt x="451" y="621"/>
                </a:lnTo>
                <a:lnTo>
                  <a:pt x="289" y="730"/>
                </a:lnTo>
                <a:close/>
                <a:moveTo>
                  <a:pt x="567" y="531"/>
                </a:moveTo>
                <a:lnTo>
                  <a:pt x="552" y="554"/>
                </a:lnTo>
                <a:lnTo>
                  <a:pt x="530" y="569"/>
                </a:lnTo>
                <a:lnTo>
                  <a:pt x="530" y="569"/>
                </a:lnTo>
                <a:lnTo>
                  <a:pt x="519" y="572"/>
                </a:lnTo>
                <a:lnTo>
                  <a:pt x="508" y="573"/>
                </a:lnTo>
                <a:lnTo>
                  <a:pt x="508" y="573"/>
                </a:lnTo>
                <a:lnTo>
                  <a:pt x="496" y="571"/>
                </a:lnTo>
                <a:lnTo>
                  <a:pt x="484" y="568"/>
                </a:lnTo>
                <a:lnTo>
                  <a:pt x="473" y="562"/>
                </a:lnTo>
                <a:lnTo>
                  <a:pt x="463" y="554"/>
                </a:lnTo>
                <a:lnTo>
                  <a:pt x="463" y="554"/>
                </a:lnTo>
                <a:lnTo>
                  <a:pt x="456" y="544"/>
                </a:lnTo>
                <a:lnTo>
                  <a:pt x="449" y="533"/>
                </a:lnTo>
                <a:lnTo>
                  <a:pt x="446" y="521"/>
                </a:lnTo>
                <a:lnTo>
                  <a:pt x="445" y="509"/>
                </a:lnTo>
                <a:lnTo>
                  <a:pt x="445" y="509"/>
                </a:lnTo>
                <a:lnTo>
                  <a:pt x="446" y="498"/>
                </a:lnTo>
                <a:lnTo>
                  <a:pt x="448" y="487"/>
                </a:lnTo>
                <a:lnTo>
                  <a:pt x="463" y="465"/>
                </a:lnTo>
                <a:lnTo>
                  <a:pt x="486" y="450"/>
                </a:lnTo>
                <a:lnTo>
                  <a:pt x="486" y="450"/>
                </a:lnTo>
                <a:lnTo>
                  <a:pt x="495" y="447"/>
                </a:lnTo>
                <a:lnTo>
                  <a:pt x="503" y="446"/>
                </a:lnTo>
                <a:lnTo>
                  <a:pt x="513" y="446"/>
                </a:lnTo>
                <a:lnTo>
                  <a:pt x="521" y="447"/>
                </a:lnTo>
                <a:lnTo>
                  <a:pt x="530" y="450"/>
                </a:lnTo>
                <a:lnTo>
                  <a:pt x="539" y="453"/>
                </a:lnTo>
                <a:lnTo>
                  <a:pt x="546" y="458"/>
                </a:lnTo>
                <a:lnTo>
                  <a:pt x="554" y="463"/>
                </a:lnTo>
                <a:lnTo>
                  <a:pt x="554" y="463"/>
                </a:lnTo>
                <a:lnTo>
                  <a:pt x="561" y="473"/>
                </a:lnTo>
                <a:lnTo>
                  <a:pt x="567" y="485"/>
                </a:lnTo>
                <a:lnTo>
                  <a:pt x="571" y="497"/>
                </a:lnTo>
                <a:lnTo>
                  <a:pt x="572" y="509"/>
                </a:lnTo>
                <a:lnTo>
                  <a:pt x="572" y="509"/>
                </a:lnTo>
                <a:lnTo>
                  <a:pt x="571" y="520"/>
                </a:lnTo>
                <a:lnTo>
                  <a:pt x="567" y="531"/>
                </a:lnTo>
                <a:lnTo>
                  <a:pt x="567" y="531"/>
                </a:lnTo>
                <a:close/>
                <a:moveTo>
                  <a:pt x="508" y="0"/>
                </a:moveTo>
                <a:lnTo>
                  <a:pt x="508" y="0"/>
                </a:lnTo>
                <a:lnTo>
                  <a:pt x="483" y="1"/>
                </a:lnTo>
                <a:lnTo>
                  <a:pt x="456" y="2"/>
                </a:lnTo>
                <a:lnTo>
                  <a:pt x="431" y="5"/>
                </a:lnTo>
                <a:lnTo>
                  <a:pt x="405" y="11"/>
                </a:lnTo>
                <a:lnTo>
                  <a:pt x="382" y="16"/>
                </a:lnTo>
                <a:lnTo>
                  <a:pt x="357" y="23"/>
                </a:lnTo>
                <a:lnTo>
                  <a:pt x="334" y="31"/>
                </a:lnTo>
                <a:lnTo>
                  <a:pt x="310" y="40"/>
                </a:lnTo>
                <a:lnTo>
                  <a:pt x="287" y="50"/>
                </a:lnTo>
                <a:lnTo>
                  <a:pt x="266" y="61"/>
                </a:lnTo>
                <a:lnTo>
                  <a:pt x="245" y="74"/>
                </a:lnTo>
                <a:lnTo>
                  <a:pt x="224" y="87"/>
                </a:lnTo>
                <a:lnTo>
                  <a:pt x="204" y="101"/>
                </a:lnTo>
                <a:lnTo>
                  <a:pt x="184" y="116"/>
                </a:lnTo>
                <a:lnTo>
                  <a:pt x="166" y="132"/>
                </a:lnTo>
                <a:lnTo>
                  <a:pt x="149" y="149"/>
                </a:lnTo>
                <a:lnTo>
                  <a:pt x="132" y="167"/>
                </a:lnTo>
                <a:lnTo>
                  <a:pt x="116" y="186"/>
                </a:lnTo>
                <a:lnTo>
                  <a:pt x="101" y="205"/>
                </a:lnTo>
                <a:lnTo>
                  <a:pt x="87" y="224"/>
                </a:lnTo>
                <a:lnTo>
                  <a:pt x="73" y="245"/>
                </a:lnTo>
                <a:lnTo>
                  <a:pt x="61" y="266"/>
                </a:lnTo>
                <a:lnTo>
                  <a:pt x="49" y="289"/>
                </a:lnTo>
                <a:lnTo>
                  <a:pt x="40" y="311"/>
                </a:lnTo>
                <a:lnTo>
                  <a:pt x="30" y="334"/>
                </a:lnTo>
                <a:lnTo>
                  <a:pt x="22" y="357"/>
                </a:lnTo>
                <a:lnTo>
                  <a:pt x="16" y="382"/>
                </a:lnTo>
                <a:lnTo>
                  <a:pt x="10" y="407"/>
                </a:lnTo>
                <a:lnTo>
                  <a:pt x="5" y="431"/>
                </a:lnTo>
                <a:lnTo>
                  <a:pt x="2" y="457"/>
                </a:lnTo>
                <a:lnTo>
                  <a:pt x="0" y="483"/>
                </a:lnTo>
                <a:lnTo>
                  <a:pt x="0" y="509"/>
                </a:lnTo>
                <a:lnTo>
                  <a:pt x="0" y="509"/>
                </a:lnTo>
                <a:lnTo>
                  <a:pt x="0" y="535"/>
                </a:lnTo>
                <a:lnTo>
                  <a:pt x="2" y="561"/>
                </a:lnTo>
                <a:lnTo>
                  <a:pt x="5" y="586"/>
                </a:lnTo>
                <a:lnTo>
                  <a:pt x="10" y="612"/>
                </a:lnTo>
                <a:lnTo>
                  <a:pt x="16" y="636"/>
                </a:lnTo>
                <a:lnTo>
                  <a:pt x="22" y="660"/>
                </a:lnTo>
                <a:lnTo>
                  <a:pt x="30" y="683"/>
                </a:lnTo>
                <a:lnTo>
                  <a:pt x="40" y="707"/>
                </a:lnTo>
                <a:lnTo>
                  <a:pt x="49" y="730"/>
                </a:lnTo>
                <a:lnTo>
                  <a:pt x="61" y="751"/>
                </a:lnTo>
                <a:lnTo>
                  <a:pt x="73" y="772"/>
                </a:lnTo>
                <a:lnTo>
                  <a:pt x="87" y="793"/>
                </a:lnTo>
                <a:lnTo>
                  <a:pt x="101" y="813"/>
                </a:lnTo>
                <a:lnTo>
                  <a:pt x="116" y="833"/>
                </a:lnTo>
                <a:lnTo>
                  <a:pt x="132" y="851"/>
                </a:lnTo>
                <a:lnTo>
                  <a:pt x="149" y="868"/>
                </a:lnTo>
                <a:lnTo>
                  <a:pt x="166" y="885"/>
                </a:lnTo>
                <a:lnTo>
                  <a:pt x="184" y="901"/>
                </a:lnTo>
                <a:lnTo>
                  <a:pt x="204" y="916"/>
                </a:lnTo>
                <a:lnTo>
                  <a:pt x="224" y="930"/>
                </a:lnTo>
                <a:lnTo>
                  <a:pt x="245" y="944"/>
                </a:lnTo>
                <a:lnTo>
                  <a:pt x="266" y="956"/>
                </a:lnTo>
                <a:lnTo>
                  <a:pt x="287" y="968"/>
                </a:lnTo>
                <a:lnTo>
                  <a:pt x="310" y="977"/>
                </a:lnTo>
                <a:lnTo>
                  <a:pt x="334" y="987"/>
                </a:lnTo>
                <a:lnTo>
                  <a:pt x="357" y="995"/>
                </a:lnTo>
                <a:lnTo>
                  <a:pt x="382" y="1002"/>
                </a:lnTo>
                <a:lnTo>
                  <a:pt x="405" y="1007"/>
                </a:lnTo>
                <a:lnTo>
                  <a:pt x="431" y="1012"/>
                </a:lnTo>
                <a:lnTo>
                  <a:pt x="456" y="1015"/>
                </a:lnTo>
                <a:lnTo>
                  <a:pt x="483" y="1017"/>
                </a:lnTo>
                <a:lnTo>
                  <a:pt x="508" y="1018"/>
                </a:lnTo>
                <a:lnTo>
                  <a:pt x="508" y="1018"/>
                </a:lnTo>
                <a:lnTo>
                  <a:pt x="534" y="1017"/>
                </a:lnTo>
                <a:lnTo>
                  <a:pt x="560" y="1015"/>
                </a:lnTo>
                <a:lnTo>
                  <a:pt x="586" y="1012"/>
                </a:lnTo>
                <a:lnTo>
                  <a:pt x="610" y="1007"/>
                </a:lnTo>
                <a:lnTo>
                  <a:pt x="635" y="1002"/>
                </a:lnTo>
                <a:lnTo>
                  <a:pt x="660" y="995"/>
                </a:lnTo>
                <a:lnTo>
                  <a:pt x="683" y="987"/>
                </a:lnTo>
                <a:lnTo>
                  <a:pt x="706" y="977"/>
                </a:lnTo>
                <a:lnTo>
                  <a:pt x="728" y="968"/>
                </a:lnTo>
                <a:lnTo>
                  <a:pt x="751" y="956"/>
                </a:lnTo>
                <a:lnTo>
                  <a:pt x="772" y="944"/>
                </a:lnTo>
                <a:lnTo>
                  <a:pt x="793" y="930"/>
                </a:lnTo>
                <a:lnTo>
                  <a:pt x="812" y="916"/>
                </a:lnTo>
                <a:lnTo>
                  <a:pt x="831" y="901"/>
                </a:lnTo>
                <a:lnTo>
                  <a:pt x="851" y="885"/>
                </a:lnTo>
                <a:lnTo>
                  <a:pt x="868" y="868"/>
                </a:lnTo>
                <a:lnTo>
                  <a:pt x="885" y="851"/>
                </a:lnTo>
                <a:lnTo>
                  <a:pt x="901" y="833"/>
                </a:lnTo>
                <a:lnTo>
                  <a:pt x="916" y="813"/>
                </a:lnTo>
                <a:lnTo>
                  <a:pt x="930" y="793"/>
                </a:lnTo>
                <a:lnTo>
                  <a:pt x="943" y="772"/>
                </a:lnTo>
                <a:lnTo>
                  <a:pt x="956" y="751"/>
                </a:lnTo>
                <a:lnTo>
                  <a:pt x="967" y="730"/>
                </a:lnTo>
                <a:lnTo>
                  <a:pt x="977" y="707"/>
                </a:lnTo>
                <a:lnTo>
                  <a:pt x="986" y="683"/>
                </a:lnTo>
                <a:lnTo>
                  <a:pt x="995" y="660"/>
                </a:lnTo>
                <a:lnTo>
                  <a:pt x="1001" y="636"/>
                </a:lnTo>
                <a:lnTo>
                  <a:pt x="1007" y="612"/>
                </a:lnTo>
                <a:lnTo>
                  <a:pt x="1012" y="586"/>
                </a:lnTo>
                <a:lnTo>
                  <a:pt x="1015" y="561"/>
                </a:lnTo>
                <a:lnTo>
                  <a:pt x="1017" y="535"/>
                </a:lnTo>
                <a:lnTo>
                  <a:pt x="1017" y="509"/>
                </a:lnTo>
                <a:lnTo>
                  <a:pt x="1017" y="509"/>
                </a:lnTo>
                <a:lnTo>
                  <a:pt x="1017" y="483"/>
                </a:lnTo>
                <a:lnTo>
                  <a:pt x="1015" y="457"/>
                </a:lnTo>
                <a:lnTo>
                  <a:pt x="1012" y="431"/>
                </a:lnTo>
                <a:lnTo>
                  <a:pt x="1007" y="407"/>
                </a:lnTo>
                <a:lnTo>
                  <a:pt x="1001" y="382"/>
                </a:lnTo>
                <a:lnTo>
                  <a:pt x="995" y="357"/>
                </a:lnTo>
                <a:lnTo>
                  <a:pt x="986" y="334"/>
                </a:lnTo>
                <a:lnTo>
                  <a:pt x="977" y="311"/>
                </a:lnTo>
                <a:lnTo>
                  <a:pt x="967" y="289"/>
                </a:lnTo>
                <a:lnTo>
                  <a:pt x="956" y="266"/>
                </a:lnTo>
                <a:lnTo>
                  <a:pt x="943" y="245"/>
                </a:lnTo>
                <a:lnTo>
                  <a:pt x="930" y="224"/>
                </a:lnTo>
                <a:lnTo>
                  <a:pt x="916" y="205"/>
                </a:lnTo>
                <a:lnTo>
                  <a:pt x="901" y="186"/>
                </a:lnTo>
                <a:lnTo>
                  <a:pt x="885" y="167"/>
                </a:lnTo>
                <a:lnTo>
                  <a:pt x="868" y="149"/>
                </a:lnTo>
                <a:lnTo>
                  <a:pt x="851" y="132"/>
                </a:lnTo>
                <a:lnTo>
                  <a:pt x="831" y="116"/>
                </a:lnTo>
                <a:lnTo>
                  <a:pt x="812" y="101"/>
                </a:lnTo>
                <a:lnTo>
                  <a:pt x="793" y="87"/>
                </a:lnTo>
                <a:lnTo>
                  <a:pt x="772" y="74"/>
                </a:lnTo>
                <a:lnTo>
                  <a:pt x="751" y="61"/>
                </a:lnTo>
                <a:lnTo>
                  <a:pt x="728" y="50"/>
                </a:lnTo>
                <a:lnTo>
                  <a:pt x="706" y="40"/>
                </a:lnTo>
                <a:lnTo>
                  <a:pt x="683" y="31"/>
                </a:lnTo>
                <a:lnTo>
                  <a:pt x="660" y="23"/>
                </a:lnTo>
                <a:lnTo>
                  <a:pt x="635" y="16"/>
                </a:lnTo>
                <a:lnTo>
                  <a:pt x="610" y="11"/>
                </a:lnTo>
                <a:lnTo>
                  <a:pt x="586" y="5"/>
                </a:lnTo>
                <a:lnTo>
                  <a:pt x="560" y="2"/>
                </a:lnTo>
                <a:lnTo>
                  <a:pt x="534" y="1"/>
                </a:lnTo>
                <a:lnTo>
                  <a:pt x="508" y="0"/>
                </a:lnTo>
                <a:lnTo>
                  <a:pt x="508" y="0"/>
                </a:lnTo>
                <a:close/>
                <a:moveTo>
                  <a:pt x="508" y="954"/>
                </a:moveTo>
                <a:lnTo>
                  <a:pt x="508" y="954"/>
                </a:lnTo>
                <a:lnTo>
                  <a:pt x="486" y="954"/>
                </a:lnTo>
                <a:lnTo>
                  <a:pt x="463" y="952"/>
                </a:lnTo>
                <a:lnTo>
                  <a:pt x="441" y="948"/>
                </a:lnTo>
                <a:lnTo>
                  <a:pt x="418" y="945"/>
                </a:lnTo>
                <a:lnTo>
                  <a:pt x="397" y="940"/>
                </a:lnTo>
                <a:lnTo>
                  <a:pt x="376" y="935"/>
                </a:lnTo>
                <a:lnTo>
                  <a:pt x="355" y="927"/>
                </a:lnTo>
                <a:lnTo>
                  <a:pt x="336" y="919"/>
                </a:lnTo>
                <a:lnTo>
                  <a:pt x="315" y="910"/>
                </a:lnTo>
                <a:lnTo>
                  <a:pt x="296" y="900"/>
                </a:lnTo>
                <a:lnTo>
                  <a:pt x="278" y="889"/>
                </a:lnTo>
                <a:lnTo>
                  <a:pt x="260" y="878"/>
                </a:lnTo>
                <a:lnTo>
                  <a:pt x="242" y="866"/>
                </a:lnTo>
                <a:lnTo>
                  <a:pt x="225" y="852"/>
                </a:lnTo>
                <a:lnTo>
                  <a:pt x="209" y="838"/>
                </a:lnTo>
                <a:lnTo>
                  <a:pt x="194" y="824"/>
                </a:lnTo>
                <a:lnTo>
                  <a:pt x="179" y="808"/>
                </a:lnTo>
                <a:lnTo>
                  <a:pt x="165" y="792"/>
                </a:lnTo>
                <a:lnTo>
                  <a:pt x="151" y="775"/>
                </a:lnTo>
                <a:lnTo>
                  <a:pt x="139" y="757"/>
                </a:lnTo>
                <a:lnTo>
                  <a:pt x="128" y="739"/>
                </a:lnTo>
                <a:lnTo>
                  <a:pt x="117" y="721"/>
                </a:lnTo>
                <a:lnTo>
                  <a:pt x="107" y="702"/>
                </a:lnTo>
                <a:lnTo>
                  <a:pt x="99" y="682"/>
                </a:lnTo>
                <a:lnTo>
                  <a:pt x="90" y="662"/>
                </a:lnTo>
                <a:lnTo>
                  <a:pt x="84" y="642"/>
                </a:lnTo>
                <a:lnTo>
                  <a:pt x="77" y="620"/>
                </a:lnTo>
                <a:lnTo>
                  <a:pt x="72" y="599"/>
                </a:lnTo>
                <a:lnTo>
                  <a:pt x="69" y="576"/>
                </a:lnTo>
                <a:lnTo>
                  <a:pt x="65" y="555"/>
                </a:lnTo>
                <a:lnTo>
                  <a:pt x="63" y="532"/>
                </a:lnTo>
                <a:lnTo>
                  <a:pt x="63" y="509"/>
                </a:lnTo>
                <a:lnTo>
                  <a:pt x="63" y="509"/>
                </a:lnTo>
                <a:lnTo>
                  <a:pt x="63" y="486"/>
                </a:lnTo>
                <a:lnTo>
                  <a:pt x="65" y="463"/>
                </a:lnTo>
                <a:lnTo>
                  <a:pt x="69" y="441"/>
                </a:lnTo>
                <a:lnTo>
                  <a:pt x="72" y="420"/>
                </a:lnTo>
                <a:lnTo>
                  <a:pt x="77" y="398"/>
                </a:lnTo>
                <a:lnTo>
                  <a:pt x="84" y="377"/>
                </a:lnTo>
                <a:lnTo>
                  <a:pt x="90" y="356"/>
                </a:lnTo>
                <a:lnTo>
                  <a:pt x="99" y="336"/>
                </a:lnTo>
                <a:lnTo>
                  <a:pt x="107" y="315"/>
                </a:lnTo>
                <a:lnTo>
                  <a:pt x="117" y="297"/>
                </a:lnTo>
                <a:lnTo>
                  <a:pt x="128" y="278"/>
                </a:lnTo>
                <a:lnTo>
                  <a:pt x="139" y="260"/>
                </a:lnTo>
                <a:lnTo>
                  <a:pt x="151" y="242"/>
                </a:lnTo>
                <a:lnTo>
                  <a:pt x="165" y="225"/>
                </a:lnTo>
                <a:lnTo>
                  <a:pt x="179" y="209"/>
                </a:lnTo>
                <a:lnTo>
                  <a:pt x="194" y="194"/>
                </a:lnTo>
                <a:lnTo>
                  <a:pt x="209" y="179"/>
                </a:lnTo>
                <a:lnTo>
                  <a:pt x="225" y="165"/>
                </a:lnTo>
                <a:lnTo>
                  <a:pt x="242" y="152"/>
                </a:lnTo>
                <a:lnTo>
                  <a:pt x="260" y="139"/>
                </a:lnTo>
                <a:lnTo>
                  <a:pt x="278" y="128"/>
                </a:lnTo>
                <a:lnTo>
                  <a:pt x="296" y="117"/>
                </a:lnTo>
                <a:lnTo>
                  <a:pt x="315" y="107"/>
                </a:lnTo>
                <a:lnTo>
                  <a:pt x="336" y="99"/>
                </a:lnTo>
                <a:lnTo>
                  <a:pt x="355" y="90"/>
                </a:lnTo>
                <a:lnTo>
                  <a:pt x="376" y="84"/>
                </a:lnTo>
                <a:lnTo>
                  <a:pt x="397" y="77"/>
                </a:lnTo>
                <a:lnTo>
                  <a:pt x="418" y="73"/>
                </a:lnTo>
                <a:lnTo>
                  <a:pt x="441" y="69"/>
                </a:lnTo>
                <a:lnTo>
                  <a:pt x="463" y="65"/>
                </a:lnTo>
                <a:lnTo>
                  <a:pt x="486" y="64"/>
                </a:lnTo>
                <a:lnTo>
                  <a:pt x="508" y="63"/>
                </a:lnTo>
                <a:lnTo>
                  <a:pt x="508" y="63"/>
                </a:lnTo>
                <a:lnTo>
                  <a:pt x="531" y="64"/>
                </a:lnTo>
                <a:lnTo>
                  <a:pt x="554" y="65"/>
                </a:lnTo>
                <a:lnTo>
                  <a:pt x="576" y="69"/>
                </a:lnTo>
                <a:lnTo>
                  <a:pt x="598" y="73"/>
                </a:lnTo>
                <a:lnTo>
                  <a:pt x="620" y="77"/>
                </a:lnTo>
                <a:lnTo>
                  <a:pt x="640" y="84"/>
                </a:lnTo>
                <a:lnTo>
                  <a:pt x="661" y="90"/>
                </a:lnTo>
                <a:lnTo>
                  <a:pt x="681" y="99"/>
                </a:lnTo>
                <a:lnTo>
                  <a:pt x="702" y="107"/>
                </a:lnTo>
                <a:lnTo>
                  <a:pt x="721" y="117"/>
                </a:lnTo>
                <a:lnTo>
                  <a:pt x="739" y="128"/>
                </a:lnTo>
                <a:lnTo>
                  <a:pt x="757" y="139"/>
                </a:lnTo>
                <a:lnTo>
                  <a:pt x="775" y="152"/>
                </a:lnTo>
                <a:lnTo>
                  <a:pt x="792" y="165"/>
                </a:lnTo>
                <a:lnTo>
                  <a:pt x="808" y="179"/>
                </a:lnTo>
                <a:lnTo>
                  <a:pt x="823" y="194"/>
                </a:lnTo>
                <a:lnTo>
                  <a:pt x="838" y="209"/>
                </a:lnTo>
                <a:lnTo>
                  <a:pt x="852" y="225"/>
                </a:lnTo>
                <a:lnTo>
                  <a:pt x="865" y="242"/>
                </a:lnTo>
                <a:lnTo>
                  <a:pt x="878" y="260"/>
                </a:lnTo>
                <a:lnTo>
                  <a:pt x="889" y="278"/>
                </a:lnTo>
                <a:lnTo>
                  <a:pt x="900" y="297"/>
                </a:lnTo>
                <a:lnTo>
                  <a:pt x="910" y="315"/>
                </a:lnTo>
                <a:lnTo>
                  <a:pt x="918" y="336"/>
                </a:lnTo>
                <a:lnTo>
                  <a:pt x="927" y="356"/>
                </a:lnTo>
                <a:lnTo>
                  <a:pt x="933" y="377"/>
                </a:lnTo>
                <a:lnTo>
                  <a:pt x="940" y="398"/>
                </a:lnTo>
                <a:lnTo>
                  <a:pt x="944" y="420"/>
                </a:lnTo>
                <a:lnTo>
                  <a:pt x="948" y="441"/>
                </a:lnTo>
                <a:lnTo>
                  <a:pt x="952" y="463"/>
                </a:lnTo>
                <a:lnTo>
                  <a:pt x="953" y="486"/>
                </a:lnTo>
                <a:lnTo>
                  <a:pt x="954" y="509"/>
                </a:lnTo>
                <a:lnTo>
                  <a:pt x="954" y="509"/>
                </a:lnTo>
                <a:lnTo>
                  <a:pt x="953" y="532"/>
                </a:lnTo>
                <a:lnTo>
                  <a:pt x="952" y="555"/>
                </a:lnTo>
                <a:lnTo>
                  <a:pt x="948" y="576"/>
                </a:lnTo>
                <a:lnTo>
                  <a:pt x="944" y="599"/>
                </a:lnTo>
                <a:lnTo>
                  <a:pt x="940" y="620"/>
                </a:lnTo>
                <a:lnTo>
                  <a:pt x="933" y="642"/>
                </a:lnTo>
                <a:lnTo>
                  <a:pt x="927" y="662"/>
                </a:lnTo>
                <a:lnTo>
                  <a:pt x="918" y="682"/>
                </a:lnTo>
                <a:lnTo>
                  <a:pt x="910" y="702"/>
                </a:lnTo>
                <a:lnTo>
                  <a:pt x="900" y="721"/>
                </a:lnTo>
                <a:lnTo>
                  <a:pt x="889" y="739"/>
                </a:lnTo>
                <a:lnTo>
                  <a:pt x="878" y="757"/>
                </a:lnTo>
                <a:lnTo>
                  <a:pt x="865" y="775"/>
                </a:lnTo>
                <a:lnTo>
                  <a:pt x="852" y="792"/>
                </a:lnTo>
                <a:lnTo>
                  <a:pt x="838" y="808"/>
                </a:lnTo>
                <a:lnTo>
                  <a:pt x="823" y="824"/>
                </a:lnTo>
                <a:lnTo>
                  <a:pt x="808" y="838"/>
                </a:lnTo>
                <a:lnTo>
                  <a:pt x="792" y="852"/>
                </a:lnTo>
                <a:lnTo>
                  <a:pt x="775" y="866"/>
                </a:lnTo>
                <a:lnTo>
                  <a:pt x="757" y="878"/>
                </a:lnTo>
                <a:lnTo>
                  <a:pt x="739" y="889"/>
                </a:lnTo>
                <a:lnTo>
                  <a:pt x="721" y="900"/>
                </a:lnTo>
                <a:lnTo>
                  <a:pt x="702" y="910"/>
                </a:lnTo>
                <a:lnTo>
                  <a:pt x="681" y="919"/>
                </a:lnTo>
                <a:lnTo>
                  <a:pt x="661" y="927"/>
                </a:lnTo>
                <a:lnTo>
                  <a:pt x="640" y="935"/>
                </a:lnTo>
                <a:lnTo>
                  <a:pt x="620" y="940"/>
                </a:lnTo>
                <a:lnTo>
                  <a:pt x="598" y="945"/>
                </a:lnTo>
                <a:lnTo>
                  <a:pt x="576" y="948"/>
                </a:lnTo>
                <a:lnTo>
                  <a:pt x="554" y="952"/>
                </a:lnTo>
                <a:lnTo>
                  <a:pt x="531" y="954"/>
                </a:lnTo>
                <a:lnTo>
                  <a:pt x="508" y="954"/>
                </a:lnTo>
                <a:lnTo>
                  <a:pt x="508" y="954"/>
                </a:lnTo>
                <a:close/>
                <a:moveTo>
                  <a:pt x="508" y="191"/>
                </a:moveTo>
                <a:lnTo>
                  <a:pt x="508" y="191"/>
                </a:lnTo>
                <a:lnTo>
                  <a:pt x="515" y="190"/>
                </a:lnTo>
                <a:lnTo>
                  <a:pt x="520" y="188"/>
                </a:lnTo>
                <a:lnTo>
                  <a:pt x="526" y="186"/>
                </a:lnTo>
                <a:lnTo>
                  <a:pt x="531" y="181"/>
                </a:lnTo>
                <a:lnTo>
                  <a:pt x="534" y="177"/>
                </a:lnTo>
                <a:lnTo>
                  <a:pt x="537" y="172"/>
                </a:lnTo>
                <a:lnTo>
                  <a:pt x="540" y="165"/>
                </a:lnTo>
                <a:lnTo>
                  <a:pt x="541" y="159"/>
                </a:lnTo>
                <a:lnTo>
                  <a:pt x="541" y="159"/>
                </a:lnTo>
                <a:lnTo>
                  <a:pt x="540" y="152"/>
                </a:lnTo>
                <a:lnTo>
                  <a:pt x="537" y="147"/>
                </a:lnTo>
                <a:lnTo>
                  <a:pt x="534" y="142"/>
                </a:lnTo>
                <a:lnTo>
                  <a:pt x="531" y="136"/>
                </a:lnTo>
                <a:lnTo>
                  <a:pt x="526" y="133"/>
                </a:lnTo>
                <a:lnTo>
                  <a:pt x="520" y="130"/>
                </a:lnTo>
                <a:lnTo>
                  <a:pt x="515" y="128"/>
                </a:lnTo>
                <a:lnTo>
                  <a:pt x="508" y="128"/>
                </a:lnTo>
                <a:lnTo>
                  <a:pt x="508" y="128"/>
                </a:lnTo>
                <a:lnTo>
                  <a:pt x="502" y="128"/>
                </a:lnTo>
                <a:lnTo>
                  <a:pt x="496" y="130"/>
                </a:lnTo>
                <a:lnTo>
                  <a:pt x="490" y="133"/>
                </a:lnTo>
                <a:lnTo>
                  <a:pt x="486" y="136"/>
                </a:lnTo>
                <a:lnTo>
                  <a:pt x="482" y="142"/>
                </a:lnTo>
                <a:lnTo>
                  <a:pt x="479" y="147"/>
                </a:lnTo>
                <a:lnTo>
                  <a:pt x="477" y="152"/>
                </a:lnTo>
                <a:lnTo>
                  <a:pt x="476" y="159"/>
                </a:lnTo>
                <a:lnTo>
                  <a:pt x="476" y="159"/>
                </a:lnTo>
                <a:lnTo>
                  <a:pt x="477" y="165"/>
                </a:lnTo>
                <a:lnTo>
                  <a:pt x="479" y="172"/>
                </a:lnTo>
                <a:lnTo>
                  <a:pt x="482" y="177"/>
                </a:lnTo>
                <a:lnTo>
                  <a:pt x="486" y="181"/>
                </a:lnTo>
                <a:lnTo>
                  <a:pt x="490" y="186"/>
                </a:lnTo>
                <a:lnTo>
                  <a:pt x="496" y="188"/>
                </a:lnTo>
                <a:lnTo>
                  <a:pt x="502" y="190"/>
                </a:lnTo>
                <a:lnTo>
                  <a:pt x="508" y="191"/>
                </a:lnTo>
                <a:lnTo>
                  <a:pt x="508" y="191"/>
                </a:lnTo>
                <a:close/>
                <a:moveTo>
                  <a:pt x="508" y="827"/>
                </a:moveTo>
                <a:lnTo>
                  <a:pt x="508" y="827"/>
                </a:lnTo>
                <a:lnTo>
                  <a:pt x="502" y="827"/>
                </a:lnTo>
                <a:lnTo>
                  <a:pt x="496" y="829"/>
                </a:lnTo>
                <a:lnTo>
                  <a:pt x="490" y="833"/>
                </a:lnTo>
                <a:lnTo>
                  <a:pt x="486" y="836"/>
                </a:lnTo>
                <a:lnTo>
                  <a:pt x="482" y="841"/>
                </a:lnTo>
                <a:lnTo>
                  <a:pt x="479" y="847"/>
                </a:lnTo>
                <a:lnTo>
                  <a:pt x="477" y="852"/>
                </a:lnTo>
                <a:lnTo>
                  <a:pt x="476" y="858"/>
                </a:lnTo>
                <a:lnTo>
                  <a:pt x="476" y="858"/>
                </a:lnTo>
                <a:lnTo>
                  <a:pt x="477" y="865"/>
                </a:lnTo>
                <a:lnTo>
                  <a:pt x="479" y="871"/>
                </a:lnTo>
                <a:lnTo>
                  <a:pt x="482" y="877"/>
                </a:lnTo>
                <a:lnTo>
                  <a:pt x="486" y="881"/>
                </a:lnTo>
                <a:lnTo>
                  <a:pt x="490" y="885"/>
                </a:lnTo>
                <a:lnTo>
                  <a:pt x="496" y="888"/>
                </a:lnTo>
                <a:lnTo>
                  <a:pt x="502" y="889"/>
                </a:lnTo>
                <a:lnTo>
                  <a:pt x="508" y="891"/>
                </a:lnTo>
                <a:lnTo>
                  <a:pt x="508" y="891"/>
                </a:lnTo>
                <a:lnTo>
                  <a:pt x="515" y="889"/>
                </a:lnTo>
                <a:lnTo>
                  <a:pt x="520" y="888"/>
                </a:lnTo>
                <a:lnTo>
                  <a:pt x="526" y="885"/>
                </a:lnTo>
                <a:lnTo>
                  <a:pt x="531" y="881"/>
                </a:lnTo>
                <a:lnTo>
                  <a:pt x="534" y="877"/>
                </a:lnTo>
                <a:lnTo>
                  <a:pt x="537" y="871"/>
                </a:lnTo>
                <a:lnTo>
                  <a:pt x="540" y="865"/>
                </a:lnTo>
                <a:lnTo>
                  <a:pt x="541" y="858"/>
                </a:lnTo>
                <a:lnTo>
                  <a:pt x="541" y="858"/>
                </a:lnTo>
                <a:lnTo>
                  <a:pt x="540" y="852"/>
                </a:lnTo>
                <a:lnTo>
                  <a:pt x="537" y="847"/>
                </a:lnTo>
                <a:lnTo>
                  <a:pt x="534" y="841"/>
                </a:lnTo>
                <a:lnTo>
                  <a:pt x="531" y="836"/>
                </a:lnTo>
                <a:lnTo>
                  <a:pt x="526" y="833"/>
                </a:lnTo>
                <a:lnTo>
                  <a:pt x="520" y="829"/>
                </a:lnTo>
                <a:lnTo>
                  <a:pt x="515" y="827"/>
                </a:lnTo>
                <a:lnTo>
                  <a:pt x="508" y="827"/>
                </a:lnTo>
                <a:lnTo>
                  <a:pt x="508" y="827"/>
                </a:lnTo>
                <a:close/>
                <a:moveTo>
                  <a:pt x="858" y="477"/>
                </a:moveTo>
                <a:lnTo>
                  <a:pt x="858" y="477"/>
                </a:lnTo>
                <a:lnTo>
                  <a:pt x="852" y="477"/>
                </a:lnTo>
                <a:lnTo>
                  <a:pt x="845" y="480"/>
                </a:lnTo>
                <a:lnTo>
                  <a:pt x="840" y="483"/>
                </a:lnTo>
                <a:lnTo>
                  <a:pt x="836" y="486"/>
                </a:lnTo>
                <a:lnTo>
                  <a:pt x="831" y="491"/>
                </a:lnTo>
                <a:lnTo>
                  <a:pt x="829" y="497"/>
                </a:lnTo>
                <a:lnTo>
                  <a:pt x="827" y="502"/>
                </a:lnTo>
                <a:lnTo>
                  <a:pt x="826" y="509"/>
                </a:lnTo>
                <a:lnTo>
                  <a:pt x="826" y="509"/>
                </a:lnTo>
                <a:lnTo>
                  <a:pt x="827" y="515"/>
                </a:lnTo>
                <a:lnTo>
                  <a:pt x="829" y="521"/>
                </a:lnTo>
                <a:lnTo>
                  <a:pt x="831" y="527"/>
                </a:lnTo>
                <a:lnTo>
                  <a:pt x="836" y="531"/>
                </a:lnTo>
                <a:lnTo>
                  <a:pt x="840" y="535"/>
                </a:lnTo>
                <a:lnTo>
                  <a:pt x="845" y="539"/>
                </a:lnTo>
                <a:lnTo>
                  <a:pt x="852" y="540"/>
                </a:lnTo>
                <a:lnTo>
                  <a:pt x="858" y="541"/>
                </a:lnTo>
                <a:lnTo>
                  <a:pt x="858" y="541"/>
                </a:lnTo>
                <a:lnTo>
                  <a:pt x="865" y="540"/>
                </a:lnTo>
                <a:lnTo>
                  <a:pt x="871" y="539"/>
                </a:lnTo>
                <a:lnTo>
                  <a:pt x="876" y="535"/>
                </a:lnTo>
                <a:lnTo>
                  <a:pt x="881" y="531"/>
                </a:lnTo>
                <a:lnTo>
                  <a:pt x="885" y="527"/>
                </a:lnTo>
                <a:lnTo>
                  <a:pt x="887" y="521"/>
                </a:lnTo>
                <a:lnTo>
                  <a:pt x="889" y="515"/>
                </a:lnTo>
                <a:lnTo>
                  <a:pt x="890" y="509"/>
                </a:lnTo>
                <a:lnTo>
                  <a:pt x="890" y="509"/>
                </a:lnTo>
                <a:lnTo>
                  <a:pt x="889" y="502"/>
                </a:lnTo>
                <a:lnTo>
                  <a:pt x="887" y="497"/>
                </a:lnTo>
                <a:lnTo>
                  <a:pt x="885" y="491"/>
                </a:lnTo>
                <a:lnTo>
                  <a:pt x="881" y="486"/>
                </a:lnTo>
                <a:lnTo>
                  <a:pt x="876" y="483"/>
                </a:lnTo>
                <a:lnTo>
                  <a:pt x="871" y="480"/>
                </a:lnTo>
                <a:lnTo>
                  <a:pt x="865" y="477"/>
                </a:lnTo>
                <a:lnTo>
                  <a:pt x="858" y="477"/>
                </a:lnTo>
                <a:lnTo>
                  <a:pt x="858" y="477"/>
                </a:lnTo>
                <a:close/>
                <a:moveTo>
                  <a:pt x="159" y="477"/>
                </a:moveTo>
                <a:lnTo>
                  <a:pt x="159" y="477"/>
                </a:lnTo>
                <a:lnTo>
                  <a:pt x="152" y="477"/>
                </a:lnTo>
                <a:lnTo>
                  <a:pt x="146" y="480"/>
                </a:lnTo>
                <a:lnTo>
                  <a:pt x="140" y="483"/>
                </a:lnTo>
                <a:lnTo>
                  <a:pt x="136" y="486"/>
                </a:lnTo>
                <a:lnTo>
                  <a:pt x="132" y="491"/>
                </a:lnTo>
                <a:lnTo>
                  <a:pt x="130" y="497"/>
                </a:lnTo>
                <a:lnTo>
                  <a:pt x="128" y="502"/>
                </a:lnTo>
                <a:lnTo>
                  <a:pt x="126" y="509"/>
                </a:lnTo>
                <a:lnTo>
                  <a:pt x="126" y="509"/>
                </a:lnTo>
                <a:lnTo>
                  <a:pt x="128" y="515"/>
                </a:lnTo>
                <a:lnTo>
                  <a:pt x="130" y="521"/>
                </a:lnTo>
                <a:lnTo>
                  <a:pt x="132" y="527"/>
                </a:lnTo>
                <a:lnTo>
                  <a:pt x="136" y="531"/>
                </a:lnTo>
                <a:lnTo>
                  <a:pt x="140" y="535"/>
                </a:lnTo>
                <a:lnTo>
                  <a:pt x="146" y="539"/>
                </a:lnTo>
                <a:lnTo>
                  <a:pt x="152" y="540"/>
                </a:lnTo>
                <a:lnTo>
                  <a:pt x="159" y="541"/>
                </a:lnTo>
                <a:lnTo>
                  <a:pt x="159" y="541"/>
                </a:lnTo>
                <a:lnTo>
                  <a:pt x="165" y="540"/>
                </a:lnTo>
                <a:lnTo>
                  <a:pt x="170" y="539"/>
                </a:lnTo>
                <a:lnTo>
                  <a:pt x="176" y="535"/>
                </a:lnTo>
                <a:lnTo>
                  <a:pt x="181" y="531"/>
                </a:lnTo>
                <a:lnTo>
                  <a:pt x="184" y="527"/>
                </a:lnTo>
                <a:lnTo>
                  <a:pt x="188" y="521"/>
                </a:lnTo>
                <a:lnTo>
                  <a:pt x="190" y="515"/>
                </a:lnTo>
                <a:lnTo>
                  <a:pt x="190" y="509"/>
                </a:lnTo>
                <a:lnTo>
                  <a:pt x="190" y="509"/>
                </a:lnTo>
                <a:lnTo>
                  <a:pt x="190" y="502"/>
                </a:lnTo>
                <a:lnTo>
                  <a:pt x="188" y="497"/>
                </a:lnTo>
                <a:lnTo>
                  <a:pt x="184" y="491"/>
                </a:lnTo>
                <a:lnTo>
                  <a:pt x="181" y="486"/>
                </a:lnTo>
                <a:lnTo>
                  <a:pt x="176" y="483"/>
                </a:lnTo>
                <a:lnTo>
                  <a:pt x="170" y="480"/>
                </a:lnTo>
                <a:lnTo>
                  <a:pt x="165" y="477"/>
                </a:lnTo>
                <a:lnTo>
                  <a:pt x="159" y="477"/>
                </a:lnTo>
                <a:lnTo>
                  <a:pt x="159" y="47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18" grpId="0" animBg="1"/>
      <p:bldP spid="20" grpId="0"/>
      <p:bldP spid="21" grpId="0"/>
      <p:bldP spid="22" grpId="0"/>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工作完成情况</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90087" y="1817624"/>
            <a:ext cx="2578735" cy="4187820"/>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字魂58号-创中黑" panose="00000500000000000000" pitchFamily="2" charset="-122"/>
              <a:ea typeface="字魂58号-创中黑" panose="00000500000000000000" pitchFamily="2" charset="-122"/>
            </a:endParaRPr>
          </a:p>
        </p:txBody>
      </p:sp>
      <p:sp>
        <p:nvSpPr>
          <p:cNvPr id="6" name="矩形 5"/>
          <p:cNvSpPr/>
          <p:nvPr/>
        </p:nvSpPr>
        <p:spPr>
          <a:xfrm flipH="1">
            <a:off x="7180257" y="2256446"/>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8" name="文本框 7"/>
          <p:cNvSpPr txBox="1"/>
          <p:nvPr/>
        </p:nvSpPr>
        <p:spPr>
          <a:xfrm>
            <a:off x="7537949" y="3366044"/>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9" name="文本框 8"/>
          <p:cNvSpPr txBox="1"/>
          <p:nvPr/>
        </p:nvSpPr>
        <p:spPr>
          <a:xfrm>
            <a:off x="7444662" y="2205776"/>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10" name="文本框 9"/>
          <p:cNvSpPr txBox="1"/>
          <p:nvPr/>
        </p:nvSpPr>
        <p:spPr>
          <a:xfrm>
            <a:off x="7537949" y="4181870"/>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1" name="文本框 10"/>
          <p:cNvSpPr txBox="1"/>
          <p:nvPr/>
        </p:nvSpPr>
        <p:spPr>
          <a:xfrm>
            <a:off x="7537949" y="4997696"/>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198" y="1817755"/>
            <a:ext cx="2621115" cy="4187689"/>
          </a:xfrm>
          <a:prstGeom prst="rect">
            <a:avLst/>
          </a:prstGeom>
        </p:spPr>
      </p:pic>
      <p:sp>
        <p:nvSpPr>
          <p:cNvPr id="13" name="文本框 12"/>
          <p:cNvSpPr txBox="1"/>
          <p:nvPr/>
        </p:nvSpPr>
        <p:spPr>
          <a:xfrm>
            <a:off x="4139818" y="2498164"/>
            <a:ext cx="1825597" cy="13317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6000" b="1" dirty="0">
                <a:solidFill>
                  <a:schemeClr val="bg1"/>
                </a:solidFill>
                <a:latin typeface="字魂58号-创中黑" panose="00000500000000000000" pitchFamily="2" charset="-122"/>
                <a:ea typeface="字魂58号-创中黑" panose="00000500000000000000" pitchFamily="2" charset="-122"/>
              </a:rPr>
              <a:t>OUR</a:t>
            </a:r>
          </a:p>
        </p:txBody>
      </p:sp>
      <p:sp>
        <p:nvSpPr>
          <p:cNvPr id="14" name="文本框 13"/>
          <p:cNvSpPr txBox="1"/>
          <p:nvPr/>
        </p:nvSpPr>
        <p:spPr>
          <a:xfrm>
            <a:off x="4139818" y="3979877"/>
            <a:ext cx="1825597" cy="58811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dist">
              <a:lnSpc>
                <a:spcPct val="150000"/>
              </a:lnSpc>
            </a:pPr>
            <a:r>
              <a:rPr lang="en-US" sz="2400" dirty="0">
                <a:solidFill>
                  <a:schemeClr val="bg1"/>
                </a:solidFill>
                <a:latin typeface="字魂58号-创中黑" panose="00000500000000000000" pitchFamily="2" charset="-122"/>
                <a:ea typeface="字魂58号-创中黑" panose="00000500000000000000" pitchFamily="2" charset="-122"/>
              </a:rPr>
              <a:t>WORKING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up)">
                                      <p:cBhvr>
                                        <p:cTn id="19" dur="500"/>
                                        <p:tgtEl>
                                          <p:spTgt spid="10"/>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ppt_y</p:attrName>
                                        </p:attrNameLst>
                                      </p:cBhvr>
                                      <p:tavLst>
                                        <p:tav tm="0">
                                          <p:val>
                                            <p:strVal val="#ppt_y+#ppt_h*1.125000"/>
                                          </p:val>
                                        </p:tav>
                                        <p:tav tm="100000">
                                          <p:val>
                                            <p:strVal val="#ppt_y"/>
                                          </p:val>
                                        </p:tav>
                                      </p:tavLst>
                                    </p:anim>
                                    <p:animEffect transition="in" filter="wipe(up)">
                                      <p:cBhvr>
                                        <p:cTn id="29" dur="500"/>
                                        <p:tgtEl>
                                          <p:spTgt spid="13"/>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ldLvl="0" animBg="1"/>
      <p:bldP spid="8" grpId="0" bldLvl="0"/>
      <p:bldP spid="10" grpId="0" bldLvl="0"/>
      <p:bldP spid="11" grpId="0" bldLvl="0"/>
      <p:bldP spid="13" grpId="0" bldLvl="0"/>
      <p:bldP spid="14"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77900" y="3632200"/>
            <a:ext cx="10896600" cy="2109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icture Placeholder 1"/>
          <p:cNvSpPr txBox="1"/>
          <p:nvPr/>
        </p:nvSpPr>
        <p:spPr>
          <a:xfrm>
            <a:off x="7383408" y="730682"/>
            <a:ext cx="4030621" cy="5396636"/>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318135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lnTo>
                  <a:pt x="0" y="3181350"/>
                </a:lnTo>
                <a:close/>
              </a:path>
            </a:pathLst>
          </a:custGeom>
          <a:blipFill dpi="0" rotWithShape="1">
            <a:blip r:embed="rId3">
              <a:extLst>
                <a:ext uri="{28A0092B-C50C-407E-A947-70E740481C1C}">
                  <a14:useLocalDpi xmlns:a14="http://schemas.microsoft.com/office/drawing/2010/main" val="0"/>
                </a:ext>
              </a:extLst>
            </a:blip>
            <a:srcRect/>
            <a:stretch>
              <a:fillRect/>
            </a:stretch>
          </a:blipFill>
        </p:spPr>
        <p:txBody>
          <a:bodyPr/>
          <a:lstStyle/>
          <a:p>
            <a:endParaRPr lang="zh-CN" altLang="en-US" dirty="0">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8" name="TextBox 7"/>
          <p:cNvSpPr txBox="1"/>
          <p:nvPr/>
        </p:nvSpPr>
        <p:spPr>
          <a:xfrm>
            <a:off x="1117601" y="1473372"/>
            <a:ext cx="3467616"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添加页面标题内容</a:t>
            </a:r>
          </a:p>
        </p:txBody>
      </p:sp>
      <p:sp>
        <p:nvSpPr>
          <p:cNvPr id="9" name="Google Shape;86;p19"/>
          <p:cNvSpPr txBox="1"/>
          <p:nvPr/>
        </p:nvSpPr>
        <p:spPr>
          <a:xfrm>
            <a:off x="1111300" y="1116492"/>
            <a:ext cx="2762200" cy="333705"/>
          </a:xfrm>
          <a:prstGeom prst="rect">
            <a:avLst/>
          </a:prstGeom>
          <a:noFill/>
          <a:ln>
            <a:noFill/>
          </a:ln>
        </p:spPr>
        <p:txBody>
          <a:bodyPr spcFirstLastPara="1" wrap="square" lIns="91425" tIns="45700" rIns="91425" bIns="45700" anchor="t" anchorCtr="0">
            <a:noAutofit/>
          </a:bodyPr>
          <a:lstStyle/>
          <a:p>
            <a:pPr marL="0" marR="0" lvl="0" indent="0" algn="dist" rtl="0">
              <a:spcBef>
                <a:spcPts val="0"/>
              </a:spcBef>
              <a:spcAft>
                <a:spcPts val="0"/>
              </a:spcAft>
              <a:buNone/>
            </a:pPr>
            <a:r>
              <a:rPr lang="en-US"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rPr>
              <a:t>YOUR TITLE HERE</a:t>
            </a:r>
            <a:endParaRPr sz="2400" b="0" i="0" u="none" strike="noStrike" cap="none" dirty="0">
              <a:solidFill>
                <a:schemeClr val="tx1">
                  <a:lumMod val="75000"/>
                  <a:lumOff val="25000"/>
                </a:schemeClr>
              </a:solidFill>
              <a:latin typeface="字魂58号-创中黑" panose="00000500000000000000" pitchFamily="2" charset="-122"/>
              <a:ea typeface="字魂58号-创中黑" panose="00000500000000000000" pitchFamily="2" charset="-122"/>
              <a:cs typeface="Lato"/>
              <a:sym typeface="思源黑体" panose="020B0500000000000000" pitchFamily="34" charset="-122"/>
            </a:endParaRPr>
          </a:p>
        </p:txBody>
      </p:sp>
      <p:sp>
        <p:nvSpPr>
          <p:cNvPr id="10" name="TextBox 24"/>
          <p:cNvSpPr txBox="1"/>
          <p:nvPr/>
        </p:nvSpPr>
        <p:spPr>
          <a:xfrm>
            <a:off x="1117600" y="2271379"/>
            <a:ext cx="5486400" cy="102782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latin typeface="字魂58号-创中黑" panose="00000500000000000000" pitchFamily="2" charset="-122"/>
                <a:ea typeface="字魂58号-创中黑" panose="00000500000000000000" pitchFamily="2" charset="-122"/>
                <a:sym typeface="思源黑体" panose="020B0500000000000000" pitchFamily="34" charset="-122"/>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latin typeface="字魂58号-创中黑" panose="00000500000000000000" pitchFamily="2" charset="-122"/>
              <a:ea typeface="字魂58号-创中黑" panose="00000500000000000000" pitchFamily="2" charset="-122"/>
              <a:sym typeface="思源黑体" panose="020B0500000000000000" pitchFamily="34" charset="-122"/>
            </a:endParaRPr>
          </a:p>
        </p:txBody>
      </p:sp>
      <p:sp>
        <p:nvSpPr>
          <p:cNvPr id="11" name="文本框 10"/>
          <p:cNvSpPr txBox="1"/>
          <p:nvPr/>
        </p:nvSpPr>
        <p:spPr>
          <a:xfrm>
            <a:off x="1662501" y="3936411"/>
            <a:ext cx="4941499" cy="144821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 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a:p>
            <a:pPr>
              <a:lnSpc>
                <a:spcPct val="150000"/>
              </a:lnSpc>
            </a:pP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altLang="zh-CN"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altLang="zh-CN"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ppt_y</p:attrName>
                                        </p:attrNameLst>
                                      </p:cBhvr>
                                      <p:tavLst>
                                        <p:tav tm="0">
                                          <p:val>
                                            <p:strVal val="#ppt_y+#ppt_h*1.125000"/>
                                          </p:val>
                                        </p:tav>
                                        <p:tav tm="100000">
                                          <p:val>
                                            <p:strVal val="#ppt_y"/>
                                          </p:val>
                                        </p:tav>
                                      </p:tavLst>
                                    </p:anim>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2500" y="3860800"/>
            <a:ext cx="10287000" cy="2109308"/>
          </a:xfrm>
          <a:prstGeom prst="rect">
            <a:avLst/>
          </a:prstGeom>
          <a:solidFill>
            <a:srgbClr val="BCA89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2500" y="3967136"/>
            <a:ext cx="2061391" cy="1838965"/>
          </a:xfrm>
          <a:prstGeom prst="rect">
            <a:avLst/>
          </a:prstGeom>
        </p:spPr>
        <p:txBody>
          <a:bodyPr wrap="square" lIns="68580" tIns="34290" rIns="68580" bIns="34290">
            <a:spAutoFit/>
          </a:bodyPr>
          <a:lstStyle/>
          <a:p>
            <a:pPr algn="ctr">
              <a:defRPr/>
            </a:pPr>
            <a:r>
              <a:rPr lang="zh-CN" alt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8" name="矩形 7"/>
          <p:cNvSpPr/>
          <p:nvPr/>
        </p:nvSpPr>
        <p:spPr>
          <a:xfrm>
            <a:off x="9361262" y="4732570"/>
            <a:ext cx="2061391" cy="1838965"/>
          </a:xfrm>
          <a:prstGeom prst="rect">
            <a:avLst/>
          </a:prstGeom>
        </p:spPr>
        <p:txBody>
          <a:bodyPr wrap="square" lIns="68580" tIns="34290" rIns="68580" bIns="34290">
            <a:spAutoFit/>
          </a:bodyPr>
          <a:lstStyle/>
          <a:p>
            <a:pPr algn="ctr">
              <a:defRPr/>
            </a:pPr>
            <a:r>
              <a:rPr lang="en-US" sz="11500" spc="225" dirty="0">
                <a:solidFill>
                  <a:schemeClr val="bg1"/>
                </a:solidFill>
                <a:latin typeface="字魂59号-创粗黑" panose="00000500000000000000" pitchFamily="2" charset="-122"/>
                <a:ea typeface="字魂59号-创粗黑" panose="00000500000000000000" pitchFamily="2" charset="-122"/>
                <a:cs typeface="+mn-ea"/>
                <a:sym typeface="+mn-lt"/>
              </a:rPr>
              <a:t>”</a:t>
            </a:r>
            <a:endParaRPr sz="115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9" name="文本框 8"/>
          <p:cNvSpPr txBox="1"/>
          <p:nvPr/>
        </p:nvSpPr>
        <p:spPr>
          <a:xfrm>
            <a:off x="2732497" y="4121185"/>
            <a:ext cx="6892108" cy="1530868"/>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latin typeface="字魂58号-创中黑" panose="00000500000000000000" pitchFamily="2" charset="-122"/>
                <a:ea typeface="字魂58号-创中黑" panose="00000500000000000000" pitchFamily="2" charset="-122"/>
              </a:rPr>
              <a:t>Please enter text </a:t>
            </a:r>
            <a:r>
              <a:rPr lang="en-US" sz="1600" dirty="0" err="1">
                <a:solidFill>
                  <a:schemeClr val="bg1"/>
                </a:solidFill>
                <a:latin typeface="字魂58号-创中黑" panose="00000500000000000000" pitchFamily="2" charset="-122"/>
                <a:ea typeface="字魂58号-创中黑" panose="00000500000000000000" pitchFamily="2" charset="-122"/>
              </a:rPr>
              <a:t>here.</a:t>
            </a:r>
            <a:r>
              <a:rPr lang="en-US"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Please enter text </a:t>
            </a:r>
            <a:r>
              <a:rPr lang="en-US" altLang="zh-CN" sz="1600" dirty="0" err="1">
                <a:solidFill>
                  <a:schemeClr val="bg1"/>
                </a:solidFill>
                <a:latin typeface="字魂58号-创中黑" panose="00000500000000000000" pitchFamily="2" charset="-122"/>
                <a:ea typeface="字魂58号-创中黑" panose="00000500000000000000" pitchFamily="2" charset="-122"/>
              </a:rPr>
              <a:t>here.</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a:t>
            </a:r>
            <a:r>
              <a:rPr lang="en-US" altLang="zh-CN" sz="1600" dirty="0" err="1">
                <a:solidFill>
                  <a:schemeClr val="bg1"/>
                </a:solidFill>
                <a:latin typeface="字魂58号-创中黑" panose="00000500000000000000" pitchFamily="2" charset="-122"/>
                <a:ea typeface="字魂58号-创中黑" panose="00000500000000000000" pitchFamily="2" charset="-122"/>
                <a:sym typeface="+mn-ea"/>
              </a:rPr>
              <a:t>here.Please</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 enter text here.</a:t>
            </a:r>
            <a:r>
              <a:rPr lang="en-US" altLang="zh-CN" sz="1600" dirty="0">
                <a:solidFill>
                  <a:schemeClr val="bg1"/>
                </a:solidFill>
                <a:latin typeface="字魂58号-创中黑" panose="00000500000000000000" pitchFamily="2" charset="-122"/>
                <a:ea typeface="字魂58号-创中黑" panose="00000500000000000000" pitchFamily="2" charset="-122"/>
              </a:rPr>
              <a:t> </a:t>
            </a:r>
            <a:r>
              <a:rPr lang="en-US" altLang="zh-CN" sz="1600" dirty="0">
                <a:solidFill>
                  <a:schemeClr val="bg1"/>
                </a:solidFill>
                <a:latin typeface="字魂58号-创中黑" panose="00000500000000000000" pitchFamily="2" charset="-122"/>
                <a:ea typeface="字魂58号-创中黑" panose="00000500000000000000" pitchFamily="2" charset="-122"/>
                <a:sym typeface="+mn-ea"/>
              </a:rPr>
              <a:t>Please enter text here.</a:t>
            </a:r>
          </a:p>
        </p:txBody>
      </p:sp>
      <p:grpSp>
        <p:nvGrpSpPr>
          <p:cNvPr id="10" name="组合 9"/>
          <p:cNvGrpSpPr/>
          <p:nvPr/>
        </p:nvGrpSpPr>
        <p:grpSpPr>
          <a:xfrm>
            <a:off x="1784350" y="1051899"/>
            <a:ext cx="8623300" cy="2353042"/>
            <a:chOff x="1409720" y="1960967"/>
            <a:chExt cx="9785507" cy="2670174"/>
          </a:xfrm>
        </p:grpSpPr>
        <p:sp>
          <p:nvSpPr>
            <p:cNvPr id="11" name="Freeform 7"/>
            <p:cNvSpPr/>
            <p:nvPr/>
          </p:nvSpPr>
          <p:spPr bwMode="auto">
            <a:xfrm>
              <a:off x="1409720"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2" name="Rectangle 26"/>
            <p:cNvSpPr>
              <a:spLocks noChangeArrowheads="1"/>
            </p:cNvSpPr>
            <p:nvPr/>
          </p:nvSpPr>
          <p:spPr bwMode="auto">
            <a:xfrm>
              <a:off x="2146320"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 name="Rectangle 27"/>
            <p:cNvSpPr>
              <a:spLocks noChangeArrowheads="1"/>
            </p:cNvSpPr>
            <p:nvPr/>
          </p:nvSpPr>
          <p:spPr bwMode="auto">
            <a:xfrm>
              <a:off x="21955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 name="Rectangle 28"/>
            <p:cNvSpPr>
              <a:spLocks noChangeArrowheads="1"/>
            </p:cNvSpPr>
            <p:nvPr/>
          </p:nvSpPr>
          <p:spPr bwMode="auto">
            <a:xfrm>
              <a:off x="2259032"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5" name="Rectangle 29"/>
            <p:cNvSpPr>
              <a:spLocks noChangeArrowheads="1"/>
            </p:cNvSpPr>
            <p:nvPr/>
          </p:nvSpPr>
          <p:spPr bwMode="auto">
            <a:xfrm>
              <a:off x="22955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6" name="Rectangle 30"/>
            <p:cNvSpPr>
              <a:spLocks noChangeArrowheads="1"/>
            </p:cNvSpPr>
            <p:nvPr/>
          </p:nvSpPr>
          <p:spPr bwMode="auto">
            <a:xfrm>
              <a:off x="2352695"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7" name="Rectangle 31"/>
            <p:cNvSpPr>
              <a:spLocks noChangeArrowheads="1"/>
            </p:cNvSpPr>
            <p:nvPr/>
          </p:nvSpPr>
          <p:spPr bwMode="auto">
            <a:xfrm>
              <a:off x="244953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18" name="Rectangle 32"/>
            <p:cNvSpPr>
              <a:spLocks noChangeArrowheads="1"/>
            </p:cNvSpPr>
            <p:nvPr/>
          </p:nvSpPr>
          <p:spPr bwMode="auto">
            <a:xfrm>
              <a:off x="249874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9" name="Rectangle 33"/>
            <p:cNvSpPr>
              <a:spLocks noChangeArrowheads="1"/>
            </p:cNvSpPr>
            <p:nvPr/>
          </p:nvSpPr>
          <p:spPr bwMode="auto">
            <a:xfrm>
              <a:off x="256224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20" name="Rectangle 34"/>
            <p:cNvSpPr>
              <a:spLocks noChangeArrowheads="1"/>
            </p:cNvSpPr>
            <p:nvPr/>
          </p:nvSpPr>
          <p:spPr bwMode="auto">
            <a:xfrm>
              <a:off x="279084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21" name="Rectangle 35"/>
            <p:cNvSpPr>
              <a:spLocks noChangeArrowheads="1"/>
            </p:cNvSpPr>
            <p:nvPr/>
          </p:nvSpPr>
          <p:spPr bwMode="auto">
            <a:xfrm>
              <a:off x="285434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2" name="Rectangle 36"/>
            <p:cNvSpPr>
              <a:spLocks noChangeArrowheads="1"/>
            </p:cNvSpPr>
            <p:nvPr/>
          </p:nvSpPr>
          <p:spPr bwMode="auto">
            <a:xfrm>
              <a:off x="291784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23" name="Rectangle 37"/>
            <p:cNvSpPr>
              <a:spLocks noChangeArrowheads="1"/>
            </p:cNvSpPr>
            <p:nvPr/>
          </p:nvSpPr>
          <p:spPr bwMode="auto">
            <a:xfrm>
              <a:off x="294483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24" name="Rectangle 38"/>
            <p:cNvSpPr>
              <a:spLocks noChangeArrowheads="1"/>
            </p:cNvSpPr>
            <p:nvPr/>
          </p:nvSpPr>
          <p:spPr bwMode="auto">
            <a:xfrm>
              <a:off x="300515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25" name="Rectangle 39"/>
            <p:cNvSpPr>
              <a:spLocks noChangeArrowheads="1"/>
            </p:cNvSpPr>
            <p:nvPr/>
          </p:nvSpPr>
          <p:spPr bwMode="auto">
            <a:xfrm>
              <a:off x="304167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26" name="Rectangle 40"/>
            <p:cNvSpPr>
              <a:spLocks noChangeArrowheads="1"/>
            </p:cNvSpPr>
            <p:nvPr/>
          </p:nvSpPr>
          <p:spPr bwMode="auto">
            <a:xfrm>
              <a:off x="311310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27" name="Rectangle 41"/>
            <p:cNvSpPr>
              <a:spLocks noChangeArrowheads="1"/>
            </p:cNvSpPr>
            <p:nvPr/>
          </p:nvSpPr>
          <p:spPr bwMode="auto">
            <a:xfrm>
              <a:off x="313692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28" name="Rectangle 42"/>
            <p:cNvSpPr>
              <a:spLocks noChangeArrowheads="1"/>
            </p:cNvSpPr>
            <p:nvPr/>
          </p:nvSpPr>
          <p:spPr bwMode="auto">
            <a:xfrm>
              <a:off x="3200420"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29" name="Rectangle 43"/>
            <p:cNvSpPr>
              <a:spLocks noChangeArrowheads="1"/>
            </p:cNvSpPr>
            <p:nvPr/>
          </p:nvSpPr>
          <p:spPr bwMode="auto">
            <a:xfrm>
              <a:off x="3252807"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30" name="Rectangle 44"/>
            <p:cNvSpPr>
              <a:spLocks noChangeArrowheads="1"/>
            </p:cNvSpPr>
            <p:nvPr/>
          </p:nvSpPr>
          <p:spPr bwMode="auto">
            <a:xfrm>
              <a:off x="340679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1" name="Rectangle 45"/>
            <p:cNvSpPr>
              <a:spLocks noChangeArrowheads="1"/>
            </p:cNvSpPr>
            <p:nvPr/>
          </p:nvSpPr>
          <p:spPr bwMode="auto">
            <a:xfrm>
              <a:off x="344330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32" name="Rectangle 46"/>
            <p:cNvSpPr>
              <a:spLocks noChangeArrowheads="1"/>
            </p:cNvSpPr>
            <p:nvPr/>
          </p:nvSpPr>
          <p:spPr bwMode="auto">
            <a:xfrm>
              <a:off x="214632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3" name="Rectangle 47"/>
            <p:cNvSpPr>
              <a:spLocks noChangeArrowheads="1"/>
            </p:cNvSpPr>
            <p:nvPr/>
          </p:nvSpPr>
          <p:spPr bwMode="auto">
            <a:xfrm>
              <a:off x="2195532"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34" name="Rectangle 48"/>
            <p:cNvSpPr>
              <a:spLocks noChangeArrowheads="1"/>
            </p:cNvSpPr>
            <p:nvPr/>
          </p:nvSpPr>
          <p:spPr bwMode="auto">
            <a:xfrm>
              <a:off x="2259032"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35" name="Rectangle 49"/>
            <p:cNvSpPr>
              <a:spLocks noChangeArrowheads="1"/>
            </p:cNvSpPr>
            <p:nvPr/>
          </p:nvSpPr>
          <p:spPr bwMode="auto">
            <a:xfrm>
              <a:off x="2322532"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36" name="Rectangle 50"/>
            <p:cNvSpPr>
              <a:spLocks noChangeArrowheads="1"/>
            </p:cNvSpPr>
            <p:nvPr/>
          </p:nvSpPr>
          <p:spPr bwMode="auto">
            <a:xfrm>
              <a:off x="242413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37" name="Rectangle 51"/>
            <p:cNvSpPr>
              <a:spLocks noChangeArrowheads="1"/>
            </p:cNvSpPr>
            <p:nvPr/>
          </p:nvSpPr>
          <p:spPr bwMode="auto">
            <a:xfrm>
              <a:off x="2476520"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38" name="Rectangle 52"/>
            <p:cNvSpPr>
              <a:spLocks noChangeArrowheads="1"/>
            </p:cNvSpPr>
            <p:nvPr/>
          </p:nvSpPr>
          <p:spPr bwMode="auto">
            <a:xfrm>
              <a:off x="251303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39" name="Rectangle 53"/>
            <p:cNvSpPr>
              <a:spLocks noChangeArrowheads="1"/>
            </p:cNvSpPr>
            <p:nvPr/>
          </p:nvSpPr>
          <p:spPr bwMode="auto">
            <a:xfrm>
              <a:off x="272734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40" name="Rectangle 54"/>
            <p:cNvSpPr>
              <a:spLocks noChangeArrowheads="1"/>
            </p:cNvSpPr>
            <p:nvPr/>
          </p:nvSpPr>
          <p:spPr bwMode="auto">
            <a:xfrm>
              <a:off x="2765445"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41" name="Rectangle 55"/>
            <p:cNvSpPr>
              <a:spLocks noChangeArrowheads="1"/>
            </p:cNvSpPr>
            <p:nvPr/>
          </p:nvSpPr>
          <p:spPr bwMode="auto">
            <a:xfrm>
              <a:off x="284323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42" name="Rectangle 56"/>
            <p:cNvSpPr>
              <a:spLocks noChangeArrowheads="1"/>
            </p:cNvSpPr>
            <p:nvPr/>
          </p:nvSpPr>
          <p:spPr bwMode="auto">
            <a:xfrm>
              <a:off x="290673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43" name="Rectangle 57"/>
            <p:cNvSpPr>
              <a:spLocks noChangeArrowheads="1"/>
            </p:cNvSpPr>
            <p:nvPr/>
          </p:nvSpPr>
          <p:spPr bwMode="auto">
            <a:xfrm>
              <a:off x="293372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44" name="Rectangle 58"/>
            <p:cNvSpPr>
              <a:spLocks noChangeArrowheads="1"/>
            </p:cNvSpPr>
            <p:nvPr/>
          </p:nvSpPr>
          <p:spPr bwMode="auto">
            <a:xfrm>
              <a:off x="3024207"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45" name="Rectangle 59"/>
            <p:cNvSpPr>
              <a:spLocks noChangeArrowheads="1"/>
            </p:cNvSpPr>
            <p:nvPr/>
          </p:nvSpPr>
          <p:spPr bwMode="auto">
            <a:xfrm>
              <a:off x="3068657"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46" name="Rectangle 60"/>
            <p:cNvSpPr>
              <a:spLocks noChangeArrowheads="1"/>
            </p:cNvSpPr>
            <p:nvPr/>
          </p:nvSpPr>
          <p:spPr bwMode="auto">
            <a:xfrm>
              <a:off x="312104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47" name="Rectangle 61"/>
            <p:cNvSpPr>
              <a:spLocks noChangeArrowheads="1"/>
            </p:cNvSpPr>
            <p:nvPr/>
          </p:nvSpPr>
          <p:spPr bwMode="auto">
            <a:xfrm>
              <a:off x="3148032"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48" name="Rectangle 62"/>
            <p:cNvSpPr>
              <a:spLocks noChangeArrowheads="1"/>
            </p:cNvSpPr>
            <p:nvPr/>
          </p:nvSpPr>
          <p:spPr bwMode="auto">
            <a:xfrm>
              <a:off x="3275032"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49" name="Rectangle 63"/>
            <p:cNvSpPr>
              <a:spLocks noChangeArrowheads="1"/>
            </p:cNvSpPr>
            <p:nvPr/>
          </p:nvSpPr>
          <p:spPr bwMode="auto">
            <a:xfrm>
              <a:off x="337980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50" name="Rectangle 64"/>
            <p:cNvSpPr>
              <a:spLocks noChangeArrowheads="1"/>
            </p:cNvSpPr>
            <p:nvPr/>
          </p:nvSpPr>
          <p:spPr bwMode="auto">
            <a:xfrm>
              <a:off x="340679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51" name="Rectangle 65"/>
            <p:cNvSpPr>
              <a:spLocks noChangeArrowheads="1"/>
            </p:cNvSpPr>
            <p:nvPr/>
          </p:nvSpPr>
          <p:spPr bwMode="auto">
            <a:xfrm>
              <a:off x="344330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52" name="Rectangle 66"/>
            <p:cNvSpPr>
              <a:spLocks noChangeArrowheads="1"/>
            </p:cNvSpPr>
            <p:nvPr/>
          </p:nvSpPr>
          <p:spPr bwMode="auto">
            <a:xfrm>
              <a:off x="2146320"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53" name="Rectangle 67"/>
            <p:cNvSpPr>
              <a:spLocks noChangeArrowheads="1"/>
            </p:cNvSpPr>
            <p:nvPr/>
          </p:nvSpPr>
          <p:spPr bwMode="auto">
            <a:xfrm>
              <a:off x="22129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4" name="Rectangle 68"/>
            <p:cNvSpPr>
              <a:spLocks noChangeArrowheads="1"/>
            </p:cNvSpPr>
            <p:nvPr/>
          </p:nvSpPr>
          <p:spPr bwMode="auto">
            <a:xfrm>
              <a:off x="22701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55" name="Rectangle 69"/>
            <p:cNvSpPr>
              <a:spLocks noChangeArrowheads="1"/>
            </p:cNvSpPr>
            <p:nvPr/>
          </p:nvSpPr>
          <p:spPr bwMode="auto">
            <a:xfrm>
              <a:off x="233364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56" name="Rectangle 70"/>
            <p:cNvSpPr>
              <a:spLocks noChangeArrowheads="1"/>
            </p:cNvSpPr>
            <p:nvPr/>
          </p:nvSpPr>
          <p:spPr bwMode="auto">
            <a:xfrm>
              <a:off x="238920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57" name="Rectangle 71"/>
            <p:cNvSpPr>
              <a:spLocks noChangeArrowheads="1"/>
            </p:cNvSpPr>
            <p:nvPr/>
          </p:nvSpPr>
          <p:spPr bwMode="auto">
            <a:xfrm>
              <a:off x="25320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58" name="Rectangle 72"/>
            <p:cNvSpPr>
              <a:spLocks noChangeArrowheads="1"/>
            </p:cNvSpPr>
            <p:nvPr/>
          </p:nvSpPr>
          <p:spPr bwMode="auto">
            <a:xfrm>
              <a:off x="258447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59" name="Rectangle 73"/>
            <p:cNvSpPr>
              <a:spLocks noChangeArrowheads="1"/>
            </p:cNvSpPr>
            <p:nvPr/>
          </p:nvSpPr>
          <p:spPr bwMode="auto">
            <a:xfrm>
              <a:off x="264479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0" name="Rectangle 74"/>
            <p:cNvSpPr>
              <a:spLocks noChangeArrowheads="1"/>
            </p:cNvSpPr>
            <p:nvPr/>
          </p:nvSpPr>
          <p:spPr bwMode="auto">
            <a:xfrm>
              <a:off x="274163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61" name="Rectangle 75"/>
            <p:cNvSpPr>
              <a:spLocks noChangeArrowheads="1"/>
            </p:cNvSpPr>
            <p:nvPr/>
          </p:nvSpPr>
          <p:spPr bwMode="auto">
            <a:xfrm>
              <a:off x="2836882"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62" name="Rectangle 76"/>
            <p:cNvSpPr>
              <a:spLocks noChangeArrowheads="1"/>
            </p:cNvSpPr>
            <p:nvPr/>
          </p:nvSpPr>
          <p:spPr bwMode="auto">
            <a:xfrm>
              <a:off x="2963882"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63" name="Rectangle 77"/>
            <p:cNvSpPr>
              <a:spLocks noChangeArrowheads="1"/>
            </p:cNvSpPr>
            <p:nvPr/>
          </p:nvSpPr>
          <p:spPr bwMode="auto">
            <a:xfrm>
              <a:off x="3076595"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64" name="Rectangle 78"/>
            <p:cNvSpPr>
              <a:spLocks noChangeArrowheads="1"/>
            </p:cNvSpPr>
            <p:nvPr/>
          </p:nvSpPr>
          <p:spPr bwMode="auto">
            <a:xfrm>
              <a:off x="316549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65" name="Rectangle 79"/>
            <p:cNvSpPr>
              <a:spLocks noChangeArrowheads="1"/>
            </p:cNvSpPr>
            <p:nvPr/>
          </p:nvSpPr>
          <p:spPr bwMode="auto">
            <a:xfrm>
              <a:off x="3230582"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6" name="Rectangle 80"/>
            <p:cNvSpPr>
              <a:spLocks noChangeArrowheads="1"/>
            </p:cNvSpPr>
            <p:nvPr/>
          </p:nvSpPr>
          <p:spPr bwMode="auto">
            <a:xfrm>
              <a:off x="325598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67" name="Rectangle 81"/>
            <p:cNvSpPr>
              <a:spLocks noChangeArrowheads="1"/>
            </p:cNvSpPr>
            <p:nvPr/>
          </p:nvSpPr>
          <p:spPr bwMode="auto">
            <a:xfrm>
              <a:off x="212727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68" name="Rectangle 82"/>
            <p:cNvSpPr>
              <a:spLocks noChangeArrowheads="1"/>
            </p:cNvSpPr>
            <p:nvPr/>
          </p:nvSpPr>
          <p:spPr bwMode="auto">
            <a:xfrm>
              <a:off x="220982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69" name="Rectangle 83"/>
            <p:cNvSpPr>
              <a:spLocks noChangeArrowheads="1"/>
            </p:cNvSpPr>
            <p:nvPr/>
          </p:nvSpPr>
          <p:spPr bwMode="auto">
            <a:xfrm>
              <a:off x="2116157"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70" name="Rectangle 84"/>
            <p:cNvSpPr>
              <a:spLocks noChangeArrowheads="1"/>
            </p:cNvSpPr>
            <p:nvPr/>
          </p:nvSpPr>
          <p:spPr bwMode="auto">
            <a:xfrm>
              <a:off x="2520970" y="2484842"/>
              <a:ext cx="25968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dirty="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1</a:t>
              </a:r>
            </a:p>
          </p:txBody>
        </p:sp>
        <p:sp>
          <p:nvSpPr>
            <p:cNvPr id="71" name="Freeform 86"/>
            <p:cNvSpPr/>
            <p:nvPr/>
          </p:nvSpPr>
          <p:spPr bwMode="auto">
            <a:xfrm>
              <a:off x="4973815" y="1960967"/>
              <a:ext cx="2665413" cy="2670174"/>
            </a:xfrm>
            <a:custGeom>
              <a:avLst/>
              <a:gdLst/>
              <a:ahLst/>
              <a:cxnLst>
                <a:cxn ang="0">
                  <a:pos x="678" y="712"/>
                </a:cxn>
                <a:cxn ang="0">
                  <a:pos x="33" y="712"/>
                </a:cxn>
                <a:cxn ang="0">
                  <a:pos x="0" y="678"/>
                </a:cxn>
                <a:cxn ang="0">
                  <a:pos x="0" y="34"/>
                </a:cxn>
                <a:cxn ang="0">
                  <a:pos x="33" y="0"/>
                </a:cxn>
                <a:cxn ang="0">
                  <a:pos x="678" y="0"/>
                </a:cxn>
                <a:cxn ang="0">
                  <a:pos x="711" y="34"/>
                </a:cxn>
                <a:cxn ang="0">
                  <a:pos x="711" y="678"/>
                </a:cxn>
                <a:cxn ang="0">
                  <a:pos x="678" y="712"/>
                </a:cxn>
              </a:cxnLst>
              <a:rect l="0" t="0" r="r" b="b"/>
              <a:pathLst>
                <a:path w="711" h="712">
                  <a:moveTo>
                    <a:pt x="678" y="712"/>
                  </a:moveTo>
                  <a:cubicBezTo>
                    <a:pt x="33" y="712"/>
                    <a:pt x="33" y="712"/>
                    <a:pt x="33" y="712"/>
                  </a:cubicBezTo>
                  <a:cubicBezTo>
                    <a:pt x="15" y="712"/>
                    <a:pt x="0" y="697"/>
                    <a:pt x="0" y="678"/>
                  </a:cubicBezTo>
                  <a:cubicBezTo>
                    <a:pt x="0" y="34"/>
                    <a:pt x="0" y="34"/>
                    <a:pt x="0" y="34"/>
                  </a:cubicBezTo>
                  <a:cubicBezTo>
                    <a:pt x="0" y="15"/>
                    <a:pt x="15" y="0"/>
                    <a:pt x="33" y="0"/>
                  </a:cubicBezTo>
                  <a:cubicBezTo>
                    <a:pt x="678" y="0"/>
                    <a:pt x="678" y="0"/>
                    <a:pt x="678" y="0"/>
                  </a:cubicBezTo>
                  <a:cubicBezTo>
                    <a:pt x="696" y="0"/>
                    <a:pt x="711" y="15"/>
                    <a:pt x="711" y="34"/>
                  </a:cubicBezTo>
                  <a:cubicBezTo>
                    <a:pt x="711" y="678"/>
                    <a:pt x="711" y="678"/>
                    <a:pt x="711" y="678"/>
                  </a:cubicBezTo>
                  <a:cubicBezTo>
                    <a:pt x="711" y="697"/>
                    <a:pt x="696"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72" name="Rectangle 92"/>
            <p:cNvSpPr>
              <a:spLocks noChangeArrowheads="1"/>
            </p:cNvSpPr>
            <p:nvPr/>
          </p:nvSpPr>
          <p:spPr bwMode="auto">
            <a:xfrm>
              <a:off x="5705653"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73" name="Rectangle 93"/>
            <p:cNvSpPr>
              <a:spLocks noChangeArrowheads="1"/>
            </p:cNvSpPr>
            <p:nvPr/>
          </p:nvSpPr>
          <p:spPr bwMode="auto">
            <a:xfrm>
              <a:off x="5759628"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74" name="Rectangle 94"/>
            <p:cNvSpPr>
              <a:spLocks noChangeArrowheads="1"/>
            </p:cNvSpPr>
            <p:nvPr/>
          </p:nvSpPr>
          <p:spPr bwMode="auto">
            <a:xfrm>
              <a:off x="58231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75" name="Rectangle 95"/>
            <p:cNvSpPr>
              <a:spLocks noChangeArrowheads="1"/>
            </p:cNvSpPr>
            <p:nvPr/>
          </p:nvSpPr>
          <p:spPr bwMode="auto">
            <a:xfrm>
              <a:off x="5856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76" name="Rectangle 96"/>
            <p:cNvSpPr>
              <a:spLocks noChangeArrowheads="1"/>
            </p:cNvSpPr>
            <p:nvPr/>
          </p:nvSpPr>
          <p:spPr bwMode="auto">
            <a:xfrm>
              <a:off x="5912028"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77" name="Rectangle 97"/>
            <p:cNvSpPr>
              <a:spLocks noChangeArrowheads="1"/>
            </p:cNvSpPr>
            <p:nvPr/>
          </p:nvSpPr>
          <p:spPr bwMode="auto">
            <a:xfrm>
              <a:off x="6010453"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78" name="Rectangle 98"/>
            <p:cNvSpPr>
              <a:spLocks noChangeArrowheads="1"/>
            </p:cNvSpPr>
            <p:nvPr/>
          </p:nvSpPr>
          <p:spPr bwMode="auto">
            <a:xfrm>
              <a:off x="6058078"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79" name="Rectangle 99"/>
            <p:cNvSpPr>
              <a:spLocks noChangeArrowheads="1"/>
            </p:cNvSpPr>
            <p:nvPr/>
          </p:nvSpPr>
          <p:spPr bwMode="auto">
            <a:xfrm>
              <a:off x="6126340"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80" name="Rectangle 100"/>
            <p:cNvSpPr>
              <a:spLocks noChangeArrowheads="1"/>
            </p:cNvSpPr>
            <p:nvPr/>
          </p:nvSpPr>
          <p:spPr bwMode="auto">
            <a:xfrm>
              <a:off x="6351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81" name="Rectangle 101"/>
            <p:cNvSpPr>
              <a:spLocks noChangeArrowheads="1"/>
            </p:cNvSpPr>
            <p:nvPr/>
          </p:nvSpPr>
          <p:spPr bwMode="auto">
            <a:xfrm>
              <a:off x="6415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2" name="Rectangle 102"/>
            <p:cNvSpPr>
              <a:spLocks noChangeArrowheads="1"/>
            </p:cNvSpPr>
            <p:nvPr/>
          </p:nvSpPr>
          <p:spPr bwMode="auto">
            <a:xfrm>
              <a:off x="6478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83" name="Rectangle 103"/>
            <p:cNvSpPr>
              <a:spLocks noChangeArrowheads="1"/>
            </p:cNvSpPr>
            <p:nvPr/>
          </p:nvSpPr>
          <p:spPr bwMode="auto">
            <a:xfrm>
              <a:off x="6505753"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84" name="Rectangle 104"/>
            <p:cNvSpPr>
              <a:spLocks noChangeArrowheads="1"/>
            </p:cNvSpPr>
            <p:nvPr/>
          </p:nvSpPr>
          <p:spPr bwMode="auto">
            <a:xfrm>
              <a:off x="656925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85" name="Rectangle 105"/>
            <p:cNvSpPr>
              <a:spLocks noChangeArrowheads="1"/>
            </p:cNvSpPr>
            <p:nvPr/>
          </p:nvSpPr>
          <p:spPr bwMode="auto">
            <a:xfrm>
              <a:off x="6605765"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86" name="Rectangle 106"/>
            <p:cNvSpPr>
              <a:spLocks noChangeArrowheads="1"/>
            </p:cNvSpPr>
            <p:nvPr/>
          </p:nvSpPr>
          <p:spPr bwMode="auto">
            <a:xfrm>
              <a:off x="6674028"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87" name="Rectangle 107"/>
            <p:cNvSpPr>
              <a:spLocks noChangeArrowheads="1"/>
            </p:cNvSpPr>
            <p:nvPr/>
          </p:nvSpPr>
          <p:spPr bwMode="auto">
            <a:xfrm>
              <a:off x="6699428"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88" name="Rectangle 108"/>
            <p:cNvSpPr>
              <a:spLocks noChangeArrowheads="1"/>
            </p:cNvSpPr>
            <p:nvPr/>
          </p:nvSpPr>
          <p:spPr bwMode="auto">
            <a:xfrm>
              <a:off x="6759753"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89" name="Rectangle 109"/>
            <p:cNvSpPr>
              <a:spLocks noChangeArrowheads="1"/>
            </p:cNvSpPr>
            <p:nvPr/>
          </p:nvSpPr>
          <p:spPr bwMode="auto">
            <a:xfrm>
              <a:off x="6816903"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90" name="Rectangle 110"/>
            <p:cNvSpPr>
              <a:spLocks noChangeArrowheads="1"/>
            </p:cNvSpPr>
            <p:nvPr/>
          </p:nvSpPr>
          <p:spPr bwMode="auto">
            <a:xfrm>
              <a:off x="6969303"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1" name="Rectangle 111"/>
            <p:cNvSpPr>
              <a:spLocks noChangeArrowheads="1"/>
            </p:cNvSpPr>
            <p:nvPr/>
          </p:nvSpPr>
          <p:spPr bwMode="auto">
            <a:xfrm>
              <a:off x="7007403"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92" name="Rectangle 112"/>
            <p:cNvSpPr>
              <a:spLocks noChangeArrowheads="1"/>
            </p:cNvSpPr>
            <p:nvPr/>
          </p:nvSpPr>
          <p:spPr bwMode="auto">
            <a:xfrm>
              <a:off x="57056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3" name="Rectangle 113"/>
            <p:cNvSpPr>
              <a:spLocks noChangeArrowheads="1"/>
            </p:cNvSpPr>
            <p:nvPr/>
          </p:nvSpPr>
          <p:spPr bwMode="auto">
            <a:xfrm>
              <a:off x="5754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94" name="Rectangle 114"/>
            <p:cNvSpPr>
              <a:spLocks noChangeArrowheads="1"/>
            </p:cNvSpPr>
            <p:nvPr/>
          </p:nvSpPr>
          <p:spPr bwMode="auto">
            <a:xfrm>
              <a:off x="5818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95" name="Rectangle 115"/>
            <p:cNvSpPr>
              <a:spLocks noChangeArrowheads="1"/>
            </p:cNvSpPr>
            <p:nvPr/>
          </p:nvSpPr>
          <p:spPr bwMode="auto">
            <a:xfrm>
              <a:off x="5881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96" name="Rectangle 116"/>
            <p:cNvSpPr>
              <a:spLocks noChangeArrowheads="1"/>
            </p:cNvSpPr>
            <p:nvPr/>
          </p:nvSpPr>
          <p:spPr bwMode="auto">
            <a:xfrm>
              <a:off x="5983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97" name="Rectangle 117"/>
            <p:cNvSpPr>
              <a:spLocks noChangeArrowheads="1"/>
            </p:cNvSpPr>
            <p:nvPr/>
          </p:nvSpPr>
          <p:spPr bwMode="auto">
            <a:xfrm>
              <a:off x="603585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98" name="Rectangle 118"/>
            <p:cNvSpPr>
              <a:spLocks noChangeArrowheads="1"/>
            </p:cNvSpPr>
            <p:nvPr/>
          </p:nvSpPr>
          <p:spPr bwMode="auto">
            <a:xfrm>
              <a:off x="6073953"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99" name="Rectangle 119"/>
            <p:cNvSpPr>
              <a:spLocks noChangeArrowheads="1"/>
            </p:cNvSpPr>
            <p:nvPr/>
          </p:nvSpPr>
          <p:spPr bwMode="auto">
            <a:xfrm>
              <a:off x="6288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00" name="Rectangle 120"/>
            <p:cNvSpPr>
              <a:spLocks noChangeArrowheads="1"/>
            </p:cNvSpPr>
            <p:nvPr/>
          </p:nvSpPr>
          <p:spPr bwMode="auto">
            <a:xfrm>
              <a:off x="6324778"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01" name="Rectangle 121"/>
            <p:cNvSpPr>
              <a:spLocks noChangeArrowheads="1"/>
            </p:cNvSpPr>
            <p:nvPr/>
          </p:nvSpPr>
          <p:spPr bwMode="auto">
            <a:xfrm>
              <a:off x="6404153"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02" name="Rectangle 122"/>
            <p:cNvSpPr>
              <a:spLocks noChangeArrowheads="1"/>
            </p:cNvSpPr>
            <p:nvPr/>
          </p:nvSpPr>
          <p:spPr bwMode="auto">
            <a:xfrm>
              <a:off x="646765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03" name="Rectangle 123"/>
            <p:cNvSpPr>
              <a:spLocks noChangeArrowheads="1"/>
            </p:cNvSpPr>
            <p:nvPr/>
          </p:nvSpPr>
          <p:spPr bwMode="auto">
            <a:xfrm>
              <a:off x="6494640"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04" name="Rectangle 124"/>
            <p:cNvSpPr>
              <a:spLocks noChangeArrowheads="1"/>
            </p:cNvSpPr>
            <p:nvPr/>
          </p:nvSpPr>
          <p:spPr bwMode="auto">
            <a:xfrm>
              <a:off x="6588303"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05" name="Rectangle 125"/>
            <p:cNvSpPr>
              <a:spLocks noChangeArrowheads="1"/>
            </p:cNvSpPr>
            <p:nvPr/>
          </p:nvSpPr>
          <p:spPr bwMode="auto">
            <a:xfrm>
              <a:off x="6632753"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06" name="Rectangle 126"/>
            <p:cNvSpPr>
              <a:spLocks noChangeArrowheads="1"/>
            </p:cNvSpPr>
            <p:nvPr/>
          </p:nvSpPr>
          <p:spPr bwMode="auto">
            <a:xfrm>
              <a:off x="6681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07" name="Rectangle 127"/>
            <p:cNvSpPr>
              <a:spLocks noChangeArrowheads="1"/>
            </p:cNvSpPr>
            <p:nvPr/>
          </p:nvSpPr>
          <p:spPr bwMode="auto">
            <a:xfrm>
              <a:off x="6707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08" name="Rectangle 128"/>
            <p:cNvSpPr>
              <a:spLocks noChangeArrowheads="1"/>
            </p:cNvSpPr>
            <p:nvPr/>
          </p:nvSpPr>
          <p:spPr bwMode="auto">
            <a:xfrm>
              <a:off x="6834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09" name="Rectangle 129"/>
            <p:cNvSpPr>
              <a:spLocks noChangeArrowheads="1"/>
            </p:cNvSpPr>
            <p:nvPr/>
          </p:nvSpPr>
          <p:spPr bwMode="auto">
            <a:xfrm>
              <a:off x="6943903"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10" name="Rectangle 130"/>
            <p:cNvSpPr>
              <a:spLocks noChangeArrowheads="1"/>
            </p:cNvSpPr>
            <p:nvPr/>
          </p:nvSpPr>
          <p:spPr bwMode="auto">
            <a:xfrm>
              <a:off x="6969303"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11" name="Rectangle 131"/>
            <p:cNvSpPr>
              <a:spLocks noChangeArrowheads="1"/>
            </p:cNvSpPr>
            <p:nvPr/>
          </p:nvSpPr>
          <p:spPr bwMode="auto">
            <a:xfrm>
              <a:off x="7004228"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12" name="Rectangle 132"/>
            <p:cNvSpPr>
              <a:spLocks noChangeArrowheads="1"/>
            </p:cNvSpPr>
            <p:nvPr/>
          </p:nvSpPr>
          <p:spPr bwMode="auto">
            <a:xfrm>
              <a:off x="5705653"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13" name="Rectangle 133"/>
            <p:cNvSpPr>
              <a:spLocks noChangeArrowheads="1"/>
            </p:cNvSpPr>
            <p:nvPr/>
          </p:nvSpPr>
          <p:spPr bwMode="auto">
            <a:xfrm>
              <a:off x="5773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4" name="Rectangle 134"/>
            <p:cNvSpPr>
              <a:spLocks noChangeArrowheads="1"/>
            </p:cNvSpPr>
            <p:nvPr/>
          </p:nvSpPr>
          <p:spPr bwMode="auto">
            <a:xfrm>
              <a:off x="58342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15" name="Rectangle 135"/>
            <p:cNvSpPr>
              <a:spLocks noChangeArrowheads="1"/>
            </p:cNvSpPr>
            <p:nvPr/>
          </p:nvSpPr>
          <p:spPr bwMode="auto">
            <a:xfrm>
              <a:off x="589774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16" name="Rectangle 136"/>
            <p:cNvSpPr>
              <a:spLocks noChangeArrowheads="1"/>
            </p:cNvSpPr>
            <p:nvPr/>
          </p:nvSpPr>
          <p:spPr bwMode="auto">
            <a:xfrm>
              <a:off x="5953303"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17" name="Rectangle 137"/>
            <p:cNvSpPr>
              <a:spLocks noChangeArrowheads="1"/>
            </p:cNvSpPr>
            <p:nvPr/>
          </p:nvSpPr>
          <p:spPr bwMode="auto">
            <a:xfrm>
              <a:off x="60961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18" name="Rectangle 138"/>
            <p:cNvSpPr>
              <a:spLocks noChangeArrowheads="1"/>
            </p:cNvSpPr>
            <p:nvPr/>
          </p:nvSpPr>
          <p:spPr bwMode="auto">
            <a:xfrm>
              <a:off x="6145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19" name="Rectangle 139"/>
            <p:cNvSpPr>
              <a:spLocks noChangeArrowheads="1"/>
            </p:cNvSpPr>
            <p:nvPr/>
          </p:nvSpPr>
          <p:spPr bwMode="auto">
            <a:xfrm>
              <a:off x="6208890"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0" name="Rectangle 140"/>
            <p:cNvSpPr>
              <a:spLocks noChangeArrowheads="1"/>
            </p:cNvSpPr>
            <p:nvPr/>
          </p:nvSpPr>
          <p:spPr bwMode="auto">
            <a:xfrm>
              <a:off x="6302553"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21" name="Rectangle 141"/>
            <p:cNvSpPr>
              <a:spLocks noChangeArrowheads="1"/>
            </p:cNvSpPr>
            <p:nvPr/>
          </p:nvSpPr>
          <p:spPr bwMode="auto">
            <a:xfrm>
              <a:off x="6399390"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22" name="Rectangle 142"/>
            <p:cNvSpPr>
              <a:spLocks noChangeArrowheads="1"/>
            </p:cNvSpPr>
            <p:nvPr/>
          </p:nvSpPr>
          <p:spPr bwMode="auto">
            <a:xfrm>
              <a:off x="6527978"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23" name="Rectangle 143"/>
            <p:cNvSpPr>
              <a:spLocks noChangeArrowheads="1"/>
            </p:cNvSpPr>
            <p:nvPr/>
          </p:nvSpPr>
          <p:spPr bwMode="auto">
            <a:xfrm>
              <a:off x="6640690"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24" name="Rectangle 144"/>
            <p:cNvSpPr>
              <a:spLocks noChangeArrowheads="1"/>
            </p:cNvSpPr>
            <p:nvPr/>
          </p:nvSpPr>
          <p:spPr bwMode="auto">
            <a:xfrm>
              <a:off x="6729590"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25" name="Rectangle 145"/>
            <p:cNvSpPr>
              <a:spLocks noChangeArrowheads="1"/>
            </p:cNvSpPr>
            <p:nvPr/>
          </p:nvSpPr>
          <p:spPr bwMode="auto">
            <a:xfrm>
              <a:off x="6793090"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6" name="Rectangle 146"/>
            <p:cNvSpPr>
              <a:spLocks noChangeArrowheads="1"/>
            </p:cNvSpPr>
            <p:nvPr/>
          </p:nvSpPr>
          <p:spPr bwMode="auto">
            <a:xfrm>
              <a:off x="6820078"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27" name="Rectangle 147"/>
            <p:cNvSpPr>
              <a:spLocks noChangeArrowheads="1"/>
            </p:cNvSpPr>
            <p:nvPr/>
          </p:nvSpPr>
          <p:spPr bwMode="auto">
            <a:xfrm>
              <a:off x="5688190" y="3299230"/>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28" name="Rectangle 148"/>
            <p:cNvSpPr>
              <a:spLocks noChangeArrowheads="1"/>
            </p:cNvSpPr>
            <p:nvPr/>
          </p:nvSpPr>
          <p:spPr bwMode="auto">
            <a:xfrm>
              <a:off x="5770740" y="3299230"/>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29" name="Rectangle 149"/>
            <p:cNvSpPr>
              <a:spLocks noChangeArrowheads="1"/>
            </p:cNvSpPr>
            <p:nvPr/>
          </p:nvSpPr>
          <p:spPr bwMode="auto">
            <a:xfrm>
              <a:off x="5765978"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30" name="Rectangle 150"/>
            <p:cNvSpPr>
              <a:spLocks noChangeArrowheads="1"/>
            </p:cNvSpPr>
            <p:nvPr/>
          </p:nvSpPr>
          <p:spPr bwMode="auto">
            <a:xfrm>
              <a:off x="6170790" y="2484842"/>
              <a:ext cx="376706"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2</a:t>
              </a:r>
            </a:p>
          </p:txBody>
        </p:sp>
        <p:sp>
          <p:nvSpPr>
            <p:cNvPr id="131" name="Freeform 153"/>
            <p:cNvSpPr/>
            <p:nvPr/>
          </p:nvSpPr>
          <p:spPr bwMode="auto">
            <a:xfrm>
              <a:off x="8525052" y="1960967"/>
              <a:ext cx="2670175" cy="2670174"/>
            </a:xfrm>
            <a:custGeom>
              <a:avLst/>
              <a:gdLst/>
              <a:ahLst/>
              <a:cxnLst>
                <a:cxn ang="0">
                  <a:pos x="678" y="712"/>
                </a:cxn>
                <a:cxn ang="0">
                  <a:pos x="34" y="712"/>
                </a:cxn>
                <a:cxn ang="0">
                  <a:pos x="0" y="678"/>
                </a:cxn>
                <a:cxn ang="0">
                  <a:pos x="0" y="34"/>
                </a:cxn>
                <a:cxn ang="0">
                  <a:pos x="34" y="0"/>
                </a:cxn>
                <a:cxn ang="0">
                  <a:pos x="678" y="0"/>
                </a:cxn>
                <a:cxn ang="0">
                  <a:pos x="712" y="34"/>
                </a:cxn>
                <a:cxn ang="0">
                  <a:pos x="712" y="678"/>
                </a:cxn>
                <a:cxn ang="0">
                  <a:pos x="678" y="712"/>
                </a:cxn>
              </a:cxnLst>
              <a:rect l="0" t="0" r="r" b="b"/>
              <a:pathLst>
                <a:path w="712" h="712">
                  <a:moveTo>
                    <a:pt x="678" y="712"/>
                  </a:moveTo>
                  <a:cubicBezTo>
                    <a:pt x="34" y="712"/>
                    <a:pt x="34" y="712"/>
                    <a:pt x="34" y="712"/>
                  </a:cubicBezTo>
                  <a:cubicBezTo>
                    <a:pt x="15" y="712"/>
                    <a:pt x="0" y="697"/>
                    <a:pt x="0" y="678"/>
                  </a:cubicBezTo>
                  <a:cubicBezTo>
                    <a:pt x="0" y="34"/>
                    <a:pt x="0" y="34"/>
                    <a:pt x="0" y="34"/>
                  </a:cubicBezTo>
                  <a:cubicBezTo>
                    <a:pt x="0" y="15"/>
                    <a:pt x="15" y="0"/>
                    <a:pt x="34" y="0"/>
                  </a:cubicBezTo>
                  <a:cubicBezTo>
                    <a:pt x="678" y="0"/>
                    <a:pt x="678" y="0"/>
                    <a:pt x="678" y="0"/>
                  </a:cubicBezTo>
                  <a:cubicBezTo>
                    <a:pt x="697" y="0"/>
                    <a:pt x="712" y="15"/>
                    <a:pt x="712" y="34"/>
                  </a:cubicBezTo>
                  <a:cubicBezTo>
                    <a:pt x="712" y="678"/>
                    <a:pt x="712" y="678"/>
                    <a:pt x="712" y="678"/>
                  </a:cubicBezTo>
                  <a:cubicBezTo>
                    <a:pt x="712" y="697"/>
                    <a:pt x="697" y="712"/>
                    <a:pt x="678" y="712"/>
                  </a:cubicBezTo>
                </a:path>
              </a:pathLst>
            </a:custGeom>
            <a:noFill/>
            <a:ln w="9525">
              <a:solidFill>
                <a:srgbClr val="66676C"/>
              </a:solidFill>
              <a:round/>
            </a:ln>
          </p:spPr>
          <p:txBody>
            <a:bodyPr vert="horz" wrap="square" lIns="91440" tIns="45720" rIns="91440" bIns="45720" numCol="1" anchor="t" anchorCtr="0" compatLnSpc="1"/>
            <a:lstStyle/>
            <a:p>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132" name="Rectangle 159"/>
            <p:cNvSpPr>
              <a:spLocks noChangeArrowheads="1"/>
            </p:cNvSpPr>
            <p:nvPr/>
          </p:nvSpPr>
          <p:spPr bwMode="auto">
            <a:xfrm>
              <a:off x="9261652" y="3621492"/>
              <a:ext cx="5450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33" name="Rectangle 160"/>
            <p:cNvSpPr>
              <a:spLocks noChangeArrowheads="1"/>
            </p:cNvSpPr>
            <p:nvPr/>
          </p:nvSpPr>
          <p:spPr bwMode="auto">
            <a:xfrm>
              <a:off x="93108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34" name="Rectangle 161"/>
            <p:cNvSpPr>
              <a:spLocks noChangeArrowheads="1"/>
            </p:cNvSpPr>
            <p:nvPr/>
          </p:nvSpPr>
          <p:spPr bwMode="auto">
            <a:xfrm>
              <a:off x="9374365"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35" name="Rectangle 162"/>
            <p:cNvSpPr>
              <a:spLocks noChangeArrowheads="1"/>
            </p:cNvSpPr>
            <p:nvPr/>
          </p:nvSpPr>
          <p:spPr bwMode="auto">
            <a:xfrm>
              <a:off x="9412465"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36" name="Rectangle 163"/>
            <p:cNvSpPr>
              <a:spLocks noChangeArrowheads="1"/>
            </p:cNvSpPr>
            <p:nvPr/>
          </p:nvSpPr>
          <p:spPr bwMode="auto">
            <a:xfrm>
              <a:off x="9468027" y="3621492"/>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37" name="Rectangle 164"/>
            <p:cNvSpPr>
              <a:spLocks noChangeArrowheads="1"/>
            </p:cNvSpPr>
            <p:nvPr/>
          </p:nvSpPr>
          <p:spPr bwMode="auto">
            <a:xfrm>
              <a:off x="9566452" y="3621492"/>
              <a:ext cx="4648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i</a:t>
              </a:r>
            </a:p>
          </p:txBody>
        </p:sp>
        <p:sp>
          <p:nvSpPr>
            <p:cNvPr id="138" name="Rectangle 165"/>
            <p:cNvSpPr>
              <a:spLocks noChangeArrowheads="1"/>
            </p:cNvSpPr>
            <p:nvPr/>
          </p:nvSpPr>
          <p:spPr bwMode="auto">
            <a:xfrm>
              <a:off x="9614077" y="36214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a:t>
              </a:r>
            </a:p>
          </p:txBody>
        </p:sp>
        <p:sp>
          <p:nvSpPr>
            <p:cNvPr id="139" name="Rectangle 166"/>
            <p:cNvSpPr>
              <a:spLocks noChangeArrowheads="1"/>
            </p:cNvSpPr>
            <p:nvPr/>
          </p:nvSpPr>
          <p:spPr bwMode="auto">
            <a:xfrm>
              <a:off x="9679165" y="3621492"/>
              <a:ext cx="22281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sum</a:t>
              </a:r>
            </a:p>
          </p:txBody>
        </p:sp>
        <p:sp>
          <p:nvSpPr>
            <p:cNvPr id="140" name="Rectangle 167"/>
            <p:cNvSpPr>
              <a:spLocks noChangeArrowheads="1"/>
            </p:cNvSpPr>
            <p:nvPr/>
          </p:nvSpPr>
          <p:spPr bwMode="auto">
            <a:xfrm>
              <a:off x="9907765" y="36214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41" name="Rectangle 168"/>
            <p:cNvSpPr>
              <a:spLocks noChangeArrowheads="1"/>
            </p:cNvSpPr>
            <p:nvPr/>
          </p:nvSpPr>
          <p:spPr bwMode="auto">
            <a:xfrm>
              <a:off x="9971265"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2" name="Rectangle 169"/>
            <p:cNvSpPr>
              <a:spLocks noChangeArrowheads="1"/>
            </p:cNvSpPr>
            <p:nvPr/>
          </p:nvSpPr>
          <p:spPr bwMode="auto">
            <a:xfrm>
              <a:off x="10034765"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43" name="Rectangle 170"/>
            <p:cNvSpPr>
              <a:spLocks noChangeArrowheads="1"/>
            </p:cNvSpPr>
            <p:nvPr/>
          </p:nvSpPr>
          <p:spPr bwMode="auto">
            <a:xfrm>
              <a:off x="10061752" y="36214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44" name="Rectangle 171"/>
            <p:cNvSpPr>
              <a:spLocks noChangeArrowheads="1"/>
            </p:cNvSpPr>
            <p:nvPr/>
          </p:nvSpPr>
          <p:spPr bwMode="auto">
            <a:xfrm>
              <a:off x="10120490"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45" name="Rectangle 172"/>
            <p:cNvSpPr>
              <a:spLocks noChangeArrowheads="1"/>
            </p:cNvSpPr>
            <p:nvPr/>
          </p:nvSpPr>
          <p:spPr bwMode="auto">
            <a:xfrm>
              <a:off x="10158590" y="3621492"/>
              <a:ext cx="8175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s</a:t>
              </a:r>
            </a:p>
          </p:txBody>
        </p:sp>
        <p:sp>
          <p:nvSpPr>
            <p:cNvPr id="146" name="Rectangle 173"/>
            <p:cNvSpPr>
              <a:spLocks noChangeArrowheads="1"/>
            </p:cNvSpPr>
            <p:nvPr/>
          </p:nvSpPr>
          <p:spPr bwMode="auto">
            <a:xfrm>
              <a:off x="10230027" y="36214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47" name="Rectangle 174"/>
            <p:cNvSpPr>
              <a:spLocks noChangeArrowheads="1"/>
            </p:cNvSpPr>
            <p:nvPr/>
          </p:nvSpPr>
          <p:spPr bwMode="auto">
            <a:xfrm>
              <a:off x="102554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48" name="Rectangle 175"/>
            <p:cNvSpPr>
              <a:spLocks noChangeArrowheads="1"/>
            </p:cNvSpPr>
            <p:nvPr/>
          </p:nvSpPr>
          <p:spPr bwMode="auto">
            <a:xfrm>
              <a:off x="10315752" y="36214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49" name="Rectangle 176"/>
            <p:cNvSpPr>
              <a:spLocks noChangeArrowheads="1"/>
            </p:cNvSpPr>
            <p:nvPr/>
          </p:nvSpPr>
          <p:spPr bwMode="auto">
            <a:xfrm>
              <a:off x="10368140" y="3621492"/>
              <a:ext cx="16671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me</a:t>
              </a:r>
            </a:p>
          </p:txBody>
        </p:sp>
        <p:sp>
          <p:nvSpPr>
            <p:cNvPr id="150" name="Rectangle 177"/>
            <p:cNvSpPr>
              <a:spLocks noChangeArrowheads="1"/>
            </p:cNvSpPr>
            <p:nvPr/>
          </p:nvSpPr>
          <p:spPr bwMode="auto">
            <a:xfrm>
              <a:off x="10522127" y="36214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1" name="Rectangle 178"/>
            <p:cNvSpPr>
              <a:spLocks noChangeArrowheads="1"/>
            </p:cNvSpPr>
            <p:nvPr/>
          </p:nvSpPr>
          <p:spPr bwMode="auto">
            <a:xfrm>
              <a:off x="10560227" y="36214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52" name="Rectangle 179"/>
            <p:cNvSpPr>
              <a:spLocks noChangeArrowheads="1"/>
            </p:cNvSpPr>
            <p:nvPr/>
          </p:nvSpPr>
          <p:spPr bwMode="auto">
            <a:xfrm>
              <a:off x="9261652"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3" name="Rectangle 180"/>
            <p:cNvSpPr>
              <a:spLocks noChangeArrowheads="1"/>
            </p:cNvSpPr>
            <p:nvPr/>
          </p:nvSpPr>
          <p:spPr bwMode="auto">
            <a:xfrm>
              <a:off x="9310865" y="3761192"/>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54" name="Rectangle 181"/>
            <p:cNvSpPr>
              <a:spLocks noChangeArrowheads="1"/>
            </p:cNvSpPr>
            <p:nvPr/>
          </p:nvSpPr>
          <p:spPr bwMode="auto">
            <a:xfrm>
              <a:off x="9374365" y="3761192"/>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55" name="Rectangle 182"/>
            <p:cNvSpPr>
              <a:spLocks noChangeArrowheads="1"/>
            </p:cNvSpPr>
            <p:nvPr/>
          </p:nvSpPr>
          <p:spPr bwMode="auto">
            <a:xfrm>
              <a:off x="9437865" y="3761192"/>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se</a:t>
              </a:r>
            </a:p>
          </p:txBody>
        </p:sp>
        <p:sp>
          <p:nvSpPr>
            <p:cNvPr id="156" name="Rectangle 183"/>
            <p:cNvSpPr>
              <a:spLocks noChangeArrowheads="1"/>
            </p:cNvSpPr>
            <p:nvPr/>
          </p:nvSpPr>
          <p:spPr bwMode="auto">
            <a:xfrm>
              <a:off x="9539465"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57" name="Rectangle 184"/>
            <p:cNvSpPr>
              <a:spLocks noChangeArrowheads="1"/>
            </p:cNvSpPr>
            <p:nvPr/>
          </p:nvSpPr>
          <p:spPr bwMode="auto">
            <a:xfrm>
              <a:off x="9591852"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58" name="Rectangle 185"/>
            <p:cNvSpPr>
              <a:spLocks noChangeArrowheads="1"/>
            </p:cNvSpPr>
            <p:nvPr/>
          </p:nvSpPr>
          <p:spPr bwMode="auto">
            <a:xfrm>
              <a:off x="9629952" y="3761192"/>
              <a:ext cx="2388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etue</a:t>
              </a:r>
            </a:p>
          </p:txBody>
        </p:sp>
        <p:sp>
          <p:nvSpPr>
            <p:cNvPr id="159" name="Rectangle 186"/>
            <p:cNvSpPr>
              <a:spLocks noChangeArrowheads="1"/>
            </p:cNvSpPr>
            <p:nvPr/>
          </p:nvSpPr>
          <p:spPr bwMode="auto">
            <a:xfrm>
              <a:off x="9844265"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r</a:t>
              </a:r>
            </a:p>
          </p:txBody>
        </p:sp>
        <p:sp>
          <p:nvSpPr>
            <p:cNvPr id="160" name="Rectangle 187"/>
            <p:cNvSpPr>
              <a:spLocks noChangeArrowheads="1"/>
            </p:cNvSpPr>
            <p:nvPr/>
          </p:nvSpPr>
          <p:spPr bwMode="auto">
            <a:xfrm>
              <a:off x="9880777" y="3761192"/>
              <a:ext cx="8335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a</a:t>
              </a:r>
            </a:p>
          </p:txBody>
        </p:sp>
        <p:sp>
          <p:nvSpPr>
            <p:cNvPr id="161" name="Rectangle 188"/>
            <p:cNvSpPr>
              <a:spLocks noChangeArrowheads="1"/>
            </p:cNvSpPr>
            <p:nvPr/>
          </p:nvSpPr>
          <p:spPr bwMode="auto">
            <a:xfrm>
              <a:off x="9960152" y="3761192"/>
              <a:ext cx="673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d</a:t>
              </a:r>
            </a:p>
          </p:txBody>
        </p:sp>
        <p:sp>
          <p:nvSpPr>
            <p:cNvPr id="162" name="Rectangle 189"/>
            <p:cNvSpPr>
              <a:spLocks noChangeArrowheads="1"/>
            </p:cNvSpPr>
            <p:nvPr/>
          </p:nvSpPr>
          <p:spPr bwMode="auto">
            <a:xfrm>
              <a:off x="10023652"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63" name="Rectangle 190"/>
            <p:cNvSpPr>
              <a:spLocks noChangeArrowheads="1"/>
            </p:cNvSpPr>
            <p:nvPr/>
          </p:nvSpPr>
          <p:spPr bwMode="auto">
            <a:xfrm>
              <a:off x="10049052" y="3761192"/>
              <a:ext cx="8496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pi</a:t>
              </a:r>
            </a:p>
          </p:txBody>
        </p:sp>
        <p:sp>
          <p:nvSpPr>
            <p:cNvPr id="164" name="Rectangle 191"/>
            <p:cNvSpPr>
              <a:spLocks noChangeArrowheads="1"/>
            </p:cNvSpPr>
            <p:nvPr/>
          </p:nvSpPr>
          <p:spPr bwMode="auto">
            <a:xfrm>
              <a:off x="10139540" y="3761192"/>
              <a:ext cx="5610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s</a:t>
              </a:r>
            </a:p>
          </p:txBody>
        </p:sp>
        <p:sp>
          <p:nvSpPr>
            <p:cNvPr id="165" name="Rectangle 192"/>
            <p:cNvSpPr>
              <a:spLocks noChangeArrowheads="1"/>
            </p:cNvSpPr>
            <p:nvPr/>
          </p:nvSpPr>
          <p:spPr bwMode="auto">
            <a:xfrm>
              <a:off x="10183990" y="3761192"/>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66" name="Rectangle 193"/>
            <p:cNvSpPr>
              <a:spLocks noChangeArrowheads="1"/>
            </p:cNvSpPr>
            <p:nvPr/>
          </p:nvSpPr>
          <p:spPr bwMode="auto">
            <a:xfrm>
              <a:off x="10237965"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67" name="Rectangle 194"/>
            <p:cNvSpPr>
              <a:spLocks noChangeArrowheads="1"/>
            </p:cNvSpPr>
            <p:nvPr/>
          </p:nvSpPr>
          <p:spPr bwMode="auto">
            <a:xfrm>
              <a:off x="10263365" y="3761192"/>
              <a:ext cx="1298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ng</a:t>
              </a:r>
            </a:p>
          </p:txBody>
        </p:sp>
        <p:sp>
          <p:nvSpPr>
            <p:cNvPr id="168" name="Rectangle 195"/>
            <p:cNvSpPr>
              <a:spLocks noChangeArrowheads="1"/>
            </p:cNvSpPr>
            <p:nvPr/>
          </p:nvSpPr>
          <p:spPr bwMode="auto">
            <a:xfrm>
              <a:off x="10390365" y="3761192"/>
              <a:ext cx="11541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 el</a:t>
              </a:r>
            </a:p>
          </p:txBody>
        </p:sp>
        <p:sp>
          <p:nvSpPr>
            <p:cNvPr id="169" name="Rectangle 196"/>
            <p:cNvSpPr>
              <a:spLocks noChangeArrowheads="1"/>
            </p:cNvSpPr>
            <p:nvPr/>
          </p:nvSpPr>
          <p:spPr bwMode="auto">
            <a:xfrm>
              <a:off x="10496727" y="3761192"/>
              <a:ext cx="2084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a:t>
              </a:r>
            </a:p>
          </p:txBody>
        </p:sp>
        <p:sp>
          <p:nvSpPr>
            <p:cNvPr id="170" name="Rectangle 197"/>
            <p:cNvSpPr>
              <a:spLocks noChangeArrowheads="1"/>
            </p:cNvSpPr>
            <p:nvPr/>
          </p:nvSpPr>
          <p:spPr bwMode="auto">
            <a:xfrm>
              <a:off x="10522127" y="3761192"/>
              <a:ext cx="4007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t</a:t>
              </a:r>
            </a:p>
          </p:txBody>
        </p:sp>
        <p:sp>
          <p:nvSpPr>
            <p:cNvPr id="171" name="Rectangle 198"/>
            <p:cNvSpPr>
              <a:spLocks noChangeArrowheads="1"/>
            </p:cNvSpPr>
            <p:nvPr/>
          </p:nvSpPr>
          <p:spPr bwMode="auto">
            <a:xfrm>
              <a:off x="10560227" y="3761192"/>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t>
              </a:r>
            </a:p>
          </p:txBody>
        </p:sp>
        <p:sp>
          <p:nvSpPr>
            <p:cNvPr id="172" name="Rectangle 199"/>
            <p:cNvSpPr>
              <a:spLocks noChangeArrowheads="1"/>
            </p:cNvSpPr>
            <p:nvPr/>
          </p:nvSpPr>
          <p:spPr bwMode="auto">
            <a:xfrm>
              <a:off x="9261652" y="3899304"/>
              <a:ext cx="76944"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73" name="Rectangle 200"/>
            <p:cNvSpPr>
              <a:spLocks noChangeArrowheads="1"/>
            </p:cNvSpPr>
            <p:nvPr/>
          </p:nvSpPr>
          <p:spPr bwMode="auto">
            <a:xfrm>
              <a:off x="93299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4" name="Rectangle 201"/>
            <p:cNvSpPr>
              <a:spLocks noChangeArrowheads="1"/>
            </p:cNvSpPr>
            <p:nvPr/>
          </p:nvSpPr>
          <p:spPr bwMode="auto">
            <a:xfrm>
              <a:off x="93854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n</a:t>
              </a:r>
            </a:p>
          </p:txBody>
        </p:sp>
        <p:sp>
          <p:nvSpPr>
            <p:cNvPr id="175" name="Rectangle 202"/>
            <p:cNvSpPr>
              <a:spLocks noChangeArrowheads="1"/>
            </p:cNvSpPr>
            <p:nvPr/>
          </p:nvSpPr>
          <p:spPr bwMode="auto">
            <a:xfrm>
              <a:off x="9448977"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e</a:t>
              </a:r>
            </a:p>
          </p:txBody>
        </p:sp>
        <p:sp>
          <p:nvSpPr>
            <p:cNvPr id="176" name="Rectangle 203"/>
            <p:cNvSpPr>
              <a:spLocks noChangeArrowheads="1"/>
            </p:cNvSpPr>
            <p:nvPr/>
          </p:nvSpPr>
          <p:spPr bwMode="auto">
            <a:xfrm>
              <a:off x="9506127" y="3899304"/>
              <a:ext cx="12182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an</a:t>
              </a:r>
            </a:p>
          </p:txBody>
        </p:sp>
        <p:sp>
          <p:nvSpPr>
            <p:cNvPr id="177" name="Rectangle 204"/>
            <p:cNvSpPr>
              <a:spLocks noChangeArrowheads="1"/>
            </p:cNvSpPr>
            <p:nvPr/>
          </p:nvSpPr>
          <p:spPr bwMode="auto">
            <a:xfrm>
              <a:off x="96490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c</a:t>
              </a:r>
            </a:p>
          </p:txBody>
        </p:sp>
        <p:sp>
          <p:nvSpPr>
            <p:cNvPr id="178" name="Rectangle 205"/>
            <p:cNvSpPr>
              <a:spLocks noChangeArrowheads="1"/>
            </p:cNvSpPr>
            <p:nvPr/>
          </p:nvSpPr>
          <p:spPr bwMode="auto">
            <a:xfrm>
              <a:off x="9701390" y="3899304"/>
              <a:ext cx="6893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a:t>
              </a:r>
            </a:p>
          </p:txBody>
        </p:sp>
        <p:sp>
          <p:nvSpPr>
            <p:cNvPr id="179" name="Rectangle 207"/>
            <p:cNvSpPr>
              <a:spLocks noChangeArrowheads="1"/>
            </p:cNvSpPr>
            <p:nvPr/>
          </p:nvSpPr>
          <p:spPr bwMode="auto">
            <a:xfrm>
              <a:off x="9761715"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0" name="Rectangle 208"/>
            <p:cNvSpPr>
              <a:spLocks noChangeArrowheads="1"/>
            </p:cNvSpPr>
            <p:nvPr/>
          </p:nvSpPr>
          <p:spPr bwMode="auto">
            <a:xfrm>
              <a:off x="9858552" y="3899304"/>
              <a:ext cx="10259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m</a:t>
              </a:r>
            </a:p>
          </p:txBody>
        </p:sp>
        <p:sp>
          <p:nvSpPr>
            <p:cNvPr id="181" name="Rectangle 209"/>
            <p:cNvSpPr>
              <a:spLocks noChangeArrowheads="1"/>
            </p:cNvSpPr>
            <p:nvPr/>
          </p:nvSpPr>
          <p:spPr bwMode="auto">
            <a:xfrm>
              <a:off x="9952215" y="3899304"/>
              <a:ext cx="134652"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od</a:t>
              </a:r>
            </a:p>
          </p:txBody>
        </p:sp>
        <p:sp>
          <p:nvSpPr>
            <p:cNvPr id="182" name="Rectangle 210"/>
            <p:cNvSpPr>
              <a:spLocks noChangeArrowheads="1"/>
            </p:cNvSpPr>
            <p:nvPr/>
          </p:nvSpPr>
          <p:spPr bwMode="auto">
            <a:xfrm>
              <a:off x="10079215" y="3899304"/>
              <a:ext cx="120226"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 l</a:t>
              </a:r>
            </a:p>
          </p:txBody>
        </p:sp>
        <p:sp>
          <p:nvSpPr>
            <p:cNvPr id="183" name="Rectangle 211"/>
            <p:cNvSpPr>
              <a:spLocks noChangeArrowheads="1"/>
            </p:cNvSpPr>
            <p:nvPr/>
          </p:nvSpPr>
          <p:spPr bwMode="auto">
            <a:xfrm>
              <a:off x="10191927" y="3899304"/>
              <a:ext cx="8976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ig</a:t>
              </a:r>
            </a:p>
          </p:txBody>
        </p:sp>
        <p:sp>
          <p:nvSpPr>
            <p:cNvPr id="184" name="Rectangle 212"/>
            <p:cNvSpPr>
              <a:spLocks noChangeArrowheads="1"/>
            </p:cNvSpPr>
            <p:nvPr/>
          </p:nvSpPr>
          <p:spPr bwMode="auto">
            <a:xfrm>
              <a:off x="10282415" y="3899304"/>
              <a:ext cx="64120"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u</a:t>
              </a:r>
            </a:p>
          </p:txBody>
        </p:sp>
        <p:sp>
          <p:nvSpPr>
            <p:cNvPr id="185" name="Rectangle 213"/>
            <p:cNvSpPr>
              <a:spLocks noChangeArrowheads="1"/>
            </p:cNvSpPr>
            <p:nvPr/>
          </p:nvSpPr>
          <p:spPr bwMode="auto">
            <a:xfrm>
              <a:off x="10345915" y="3899304"/>
              <a:ext cx="2564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6" name="Rectangle 214"/>
            <p:cNvSpPr>
              <a:spLocks noChangeArrowheads="1"/>
            </p:cNvSpPr>
            <p:nvPr/>
          </p:nvSpPr>
          <p:spPr bwMode="auto">
            <a:xfrm>
              <a:off x="10372902" y="3899304"/>
              <a:ext cx="57708" cy="153888"/>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0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a</a:t>
              </a:r>
            </a:p>
          </p:txBody>
        </p:sp>
        <p:sp>
          <p:nvSpPr>
            <p:cNvPr id="187" name="Rectangle 215"/>
            <p:cNvSpPr>
              <a:spLocks noChangeArrowheads="1"/>
            </p:cNvSpPr>
            <p:nvPr/>
          </p:nvSpPr>
          <p:spPr bwMode="auto">
            <a:xfrm>
              <a:off x="9244190" y="3299229"/>
              <a:ext cx="81754"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L</a:t>
              </a:r>
            </a:p>
          </p:txBody>
        </p:sp>
        <p:sp>
          <p:nvSpPr>
            <p:cNvPr id="188" name="Rectangle 216"/>
            <p:cNvSpPr>
              <a:spLocks noChangeArrowheads="1"/>
            </p:cNvSpPr>
            <p:nvPr/>
          </p:nvSpPr>
          <p:spPr bwMode="auto">
            <a:xfrm>
              <a:off x="9326740" y="3299229"/>
              <a:ext cx="942566" cy="230832"/>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5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OREM IPSUM</a:t>
              </a:r>
            </a:p>
          </p:txBody>
        </p:sp>
        <p:sp>
          <p:nvSpPr>
            <p:cNvPr id="189" name="Rectangle 217"/>
            <p:cNvSpPr>
              <a:spLocks noChangeArrowheads="1"/>
            </p:cNvSpPr>
            <p:nvPr/>
          </p:nvSpPr>
          <p:spPr bwMode="auto">
            <a:xfrm>
              <a:off x="9318802" y="2484842"/>
              <a:ext cx="373500"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0</a:t>
              </a:r>
            </a:p>
          </p:txBody>
        </p:sp>
        <p:sp>
          <p:nvSpPr>
            <p:cNvPr id="190" name="Rectangle 218"/>
            <p:cNvSpPr>
              <a:spLocks noChangeArrowheads="1"/>
            </p:cNvSpPr>
            <p:nvPr/>
          </p:nvSpPr>
          <p:spPr bwMode="auto">
            <a:xfrm>
              <a:off x="9726790" y="2484842"/>
              <a:ext cx="371897" cy="830997"/>
            </a:xfrm>
            <a:prstGeom prst="rect">
              <a:avLst/>
            </a:prstGeom>
            <a:noFill/>
            <a:ln w="9525">
              <a:noFill/>
              <a:miter lim="800000"/>
            </a:ln>
          </p:spPr>
          <p:txBody>
            <a:bodyPr vert="horz" wrap="none" lIns="0" tIns="0" rIns="0" bIns="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5400" b="0" i="0" u="none" strike="noStrike" cap="none" normalizeH="0" baseline="0">
                  <a:ln>
                    <a:noFill/>
                  </a:ln>
                  <a:solidFill>
                    <a:schemeClr val="tx1">
                      <a:lumMod val="75000"/>
                      <a:lumOff val="25000"/>
                    </a:schemeClr>
                  </a:solidFill>
                  <a:effectLst/>
                  <a:latin typeface="字魂58号-创中黑" panose="00000500000000000000" pitchFamily="2" charset="-122"/>
                  <a:ea typeface="字魂58号-创中黑" panose="00000500000000000000" pitchFamily="2" charset="-122"/>
                  <a:cs typeface="宋体" panose="02010600030101010101" pitchFamily="2" charset="-122"/>
                </a:rPr>
                <a:t>3</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p:cNvSpPr/>
          <p:nvPr/>
        </p:nvSpPr>
        <p:spPr>
          <a:xfrm>
            <a:off x="0" y="2049510"/>
            <a:ext cx="12192000" cy="2758980"/>
          </a:xfrm>
          <a:prstGeom prst="rect">
            <a:avLst/>
          </a:prstGeom>
          <a:solidFill>
            <a:srgbClr val="66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1627773" y="1384300"/>
            <a:ext cx="3162300" cy="4089400"/>
          </a:xfrm>
          <a:prstGeom prst="parallelogram">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76695" y="2049510"/>
            <a:ext cx="2464455" cy="2192908"/>
          </a:xfrm>
          <a:prstGeom prst="rect">
            <a:avLst/>
          </a:prstGeom>
        </p:spPr>
        <p:txBody>
          <a:bodyPr wrap="square" lIns="68580" tIns="34290" rIns="68580" bIns="34290">
            <a:spAutoFit/>
          </a:bodyPr>
          <a:lstStyle/>
          <a:p>
            <a:pPr algn="ctr">
              <a:defRPr/>
            </a:pPr>
            <a:r>
              <a:rPr lang="en-US" altLang="zh-CN" sz="13800" spc="225" dirty="0">
                <a:solidFill>
                  <a:schemeClr val="bg1"/>
                </a:solidFill>
                <a:latin typeface="包图粗朗体" panose="02000000000000000000" pitchFamily="2" charset="-122"/>
                <a:ea typeface="包图粗朗体" panose="02000000000000000000" pitchFamily="2" charset="-122"/>
                <a:cs typeface="+mn-ea"/>
                <a:sym typeface="+mn-lt"/>
              </a:rPr>
              <a:t>2</a:t>
            </a:r>
            <a:endParaRPr sz="13800" spc="225" dirty="0">
              <a:solidFill>
                <a:schemeClr val="bg1"/>
              </a:solidFill>
              <a:latin typeface="包图粗朗体" panose="02000000000000000000" pitchFamily="2" charset="-122"/>
              <a:ea typeface="包图粗朗体" panose="02000000000000000000" pitchFamily="2" charset="-122"/>
              <a:cs typeface="+mn-ea"/>
              <a:sym typeface="+mn-lt"/>
            </a:endParaRPr>
          </a:p>
        </p:txBody>
      </p:sp>
      <p:sp>
        <p:nvSpPr>
          <p:cNvPr id="17" name="矩形 16"/>
          <p:cNvSpPr/>
          <p:nvPr/>
        </p:nvSpPr>
        <p:spPr>
          <a:xfrm>
            <a:off x="4912339" y="2564838"/>
            <a:ext cx="5651888" cy="992579"/>
          </a:xfrm>
          <a:prstGeom prst="rect">
            <a:avLst/>
          </a:prstGeom>
        </p:spPr>
        <p:txBody>
          <a:bodyPr wrap="square" lIns="68580" tIns="34290" rIns="68580" bIns="34290">
            <a:spAutoFit/>
          </a:bodyPr>
          <a:lstStyle/>
          <a:p>
            <a:pPr>
              <a:defRPr/>
            </a:pPr>
            <a:r>
              <a:rPr lang="zh-CN" altLang="en-US" sz="6000" spc="225" dirty="0">
                <a:solidFill>
                  <a:schemeClr val="bg1"/>
                </a:solidFill>
                <a:latin typeface="字魂59号-创粗黑" panose="00000500000000000000" pitchFamily="2" charset="-122"/>
                <a:ea typeface="字魂59号-创粗黑" panose="00000500000000000000" pitchFamily="2" charset="-122"/>
                <a:cs typeface="+mn-ea"/>
                <a:sym typeface="+mn-lt"/>
              </a:rPr>
              <a:t>项目成果展示</a:t>
            </a:r>
            <a:endParaRPr sz="6000" spc="225" dirty="0">
              <a:solidFill>
                <a:schemeClr val="bg1"/>
              </a:solidFill>
              <a:latin typeface="字魂59号-创粗黑" panose="00000500000000000000" pitchFamily="2" charset="-122"/>
              <a:ea typeface="字魂59号-创粗黑" panose="00000500000000000000" pitchFamily="2" charset="-122"/>
              <a:cs typeface="+mn-ea"/>
              <a:sym typeface="+mn-lt"/>
            </a:endParaRPr>
          </a:p>
        </p:txBody>
      </p:sp>
      <p:sp>
        <p:nvSpPr>
          <p:cNvPr id="19" name="文本框 18"/>
          <p:cNvSpPr txBox="1"/>
          <p:nvPr/>
        </p:nvSpPr>
        <p:spPr>
          <a:xfrm>
            <a:off x="4912339" y="3568701"/>
            <a:ext cx="4959443" cy="584775"/>
          </a:xfrm>
          <a:prstGeom prst="rect">
            <a:avLst/>
          </a:prstGeom>
          <a:noFill/>
        </p:spPr>
        <p:txBody>
          <a:bodyPr wrap="square" rtlCol="0">
            <a:spAutoFit/>
          </a:bodyPr>
          <a:lstStyle/>
          <a:p>
            <a:r>
              <a:rPr lang="en-US" altLang="zh-CN" sz="1600" dirty="0">
                <a:solidFill>
                  <a:schemeClr val="bg1"/>
                </a:solidFill>
                <a:latin typeface="字魂58号-创中黑" panose="00000500000000000000" pitchFamily="2" charset="-122"/>
                <a:ea typeface="字魂58号-创中黑" panose="00000500000000000000" pitchFamily="2" charset="-122"/>
              </a:rPr>
              <a:t> Life isn't about waiting for the storm to pass. it's about learning to dance in the rain.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75471" y="271735"/>
            <a:ext cx="3441057" cy="561692"/>
          </a:xfrm>
          <a:prstGeom prst="rect">
            <a:avLst/>
          </a:prstGeom>
        </p:spPr>
        <p:txBody>
          <a:bodyPr wrap="square" lIns="68580" tIns="34290" rIns="68580" bIns="34290">
            <a:spAutoFit/>
          </a:bodyPr>
          <a:lstStyle/>
          <a:p>
            <a:pPr algn="ctr">
              <a:defRPr/>
            </a:pPr>
            <a:r>
              <a:rPr lang="zh-CN" altLang="en-US"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rPr>
              <a:t>项目成果展示</a:t>
            </a:r>
            <a:endParaRPr sz="3200" spc="225" dirty="0">
              <a:solidFill>
                <a:schemeClr val="tx1">
                  <a:lumMod val="75000"/>
                  <a:lumOff val="25000"/>
                </a:schemeClr>
              </a:solidFill>
              <a:latin typeface="字魂58号-创中黑" panose="00000500000000000000" pitchFamily="2" charset="-122"/>
              <a:ea typeface="字魂58号-创中黑" panose="00000500000000000000" pitchFamily="2" charset="-122"/>
              <a:cs typeface="+mn-ea"/>
              <a:sym typeface="+mn-lt"/>
            </a:endParaRPr>
          </a:p>
        </p:txBody>
      </p:sp>
      <p:cxnSp>
        <p:nvCxnSpPr>
          <p:cNvPr id="5" name="直接连接符 4"/>
          <p:cNvCxnSpPr/>
          <p:nvPr/>
        </p:nvCxnSpPr>
        <p:spPr>
          <a:xfrm>
            <a:off x="5670548" y="977900"/>
            <a:ext cx="850902"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295400" y="2129485"/>
            <a:ext cx="4502148" cy="1964029"/>
          </a:xfrm>
          <a:prstGeom prst="rect">
            <a:avLst/>
          </a:prstGeom>
          <a:noFill/>
          <a:ln>
            <a:solidFill>
              <a:srgbClr val="66676C"/>
            </a:solidFill>
          </a:ln>
          <a:extLst>
            <a:ext uri="{909E8E84-426E-40DD-AFC4-6F175D3DCCD1}">
              <a14:hiddenFill xmlns:a14="http://schemas.microsoft.com/office/drawing/2010/main">
                <a:solidFill>
                  <a:srgbClr val="7B7F7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20" name="Content Placeholder 2"/>
          <p:cNvSpPr txBox="1"/>
          <p:nvPr/>
        </p:nvSpPr>
        <p:spPr>
          <a:xfrm>
            <a:off x="1533558" y="2936489"/>
            <a:ext cx="4263990" cy="89421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Arial" panose="020B0604020202020204" pitchFamily="34" charset="0"/>
              </a:rPr>
              <a:t>This is a sample letter that has been placed to demonstrate the typing format on the letterhead design. When positioned the letterhead design. When positioned properly. </a:t>
            </a:r>
          </a:p>
        </p:txBody>
      </p:sp>
      <p:sp>
        <p:nvSpPr>
          <p:cNvPr id="21" name="文本框 20"/>
          <p:cNvSpPr txBox="1"/>
          <p:nvPr/>
        </p:nvSpPr>
        <p:spPr>
          <a:xfrm>
            <a:off x="1629225" y="2283081"/>
            <a:ext cx="2836033" cy="642612"/>
          </a:xfrm>
          <a:prstGeom prst="rect">
            <a:avLst/>
          </a:prstGeom>
          <a:noFill/>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cs typeface="Times New Roman" panose="02020603050405020304" pitchFamily="18" charset="0"/>
              </a:rPr>
              <a:t>Add Title In Here</a:t>
            </a:r>
          </a:p>
        </p:txBody>
      </p:sp>
      <p:grpSp>
        <p:nvGrpSpPr>
          <p:cNvPr id="22" name="组合 21"/>
          <p:cNvGrpSpPr/>
          <p:nvPr/>
        </p:nvGrpSpPr>
        <p:grpSpPr>
          <a:xfrm>
            <a:off x="1489819" y="4591699"/>
            <a:ext cx="857927" cy="1237600"/>
            <a:chOff x="4480601" y="1692756"/>
            <a:chExt cx="1161200" cy="1675084"/>
          </a:xfrm>
        </p:grpSpPr>
        <p:grpSp>
          <p:nvGrpSpPr>
            <p:cNvPr id="23" name="组合 22"/>
            <p:cNvGrpSpPr/>
            <p:nvPr/>
          </p:nvGrpSpPr>
          <p:grpSpPr>
            <a:xfrm rot="16200000">
              <a:off x="4521200" y="1692756"/>
              <a:ext cx="1080000" cy="1080000"/>
              <a:chOff x="4521200" y="1692756"/>
              <a:chExt cx="1080000" cy="1080000"/>
            </a:xfrm>
          </p:grpSpPr>
          <p:sp>
            <p:nvSpPr>
              <p:cNvPr id="26" name="椭圆 25"/>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27" name="弧形 26"/>
              <p:cNvSpPr/>
              <p:nvPr/>
            </p:nvSpPr>
            <p:spPr>
              <a:xfrm>
                <a:off x="4521200" y="1692756"/>
                <a:ext cx="1080000" cy="1080000"/>
              </a:xfrm>
              <a:prstGeom prst="arc">
                <a:avLst>
                  <a:gd name="adj1" fmla="val 16200000"/>
                  <a:gd name="adj2" fmla="val 11430465"/>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24" name="矩形 23"/>
            <p:cNvSpPr/>
            <p:nvPr/>
          </p:nvSpPr>
          <p:spPr>
            <a:xfrm>
              <a:off x="4480601" y="2992924"/>
              <a:ext cx="1161200"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photoshop</a:t>
              </a:r>
            </a:p>
          </p:txBody>
        </p:sp>
        <p:sp>
          <p:nvSpPr>
            <p:cNvPr id="25" name="矩形 24"/>
            <p:cNvSpPr/>
            <p:nvPr/>
          </p:nvSpPr>
          <p:spPr>
            <a:xfrm>
              <a:off x="4650919" y="2080782"/>
              <a:ext cx="820565"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75%</a:t>
              </a:r>
            </a:p>
          </p:txBody>
        </p:sp>
      </p:grpSp>
      <p:grpSp>
        <p:nvGrpSpPr>
          <p:cNvPr id="28" name="组合 27"/>
          <p:cNvGrpSpPr/>
          <p:nvPr/>
        </p:nvGrpSpPr>
        <p:grpSpPr>
          <a:xfrm>
            <a:off x="3199414" y="4591701"/>
            <a:ext cx="912302" cy="1237599"/>
            <a:chOff x="6183704" y="1692757"/>
            <a:chExt cx="1234796" cy="1675083"/>
          </a:xfrm>
        </p:grpSpPr>
        <p:grpSp>
          <p:nvGrpSpPr>
            <p:cNvPr id="29" name="组合 28"/>
            <p:cNvGrpSpPr/>
            <p:nvPr/>
          </p:nvGrpSpPr>
          <p:grpSpPr>
            <a:xfrm rot="16200000">
              <a:off x="6255134" y="1686790"/>
              <a:ext cx="1080000" cy="1091933"/>
              <a:chOff x="4521200" y="1680823"/>
              <a:chExt cx="1080000" cy="1091933"/>
            </a:xfrm>
          </p:grpSpPr>
          <p:sp>
            <p:nvSpPr>
              <p:cNvPr id="32" name="椭圆 31"/>
              <p:cNvSpPr/>
              <p:nvPr/>
            </p:nvSpPr>
            <p:spPr>
              <a:xfrm>
                <a:off x="4521200" y="1680823"/>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3" name="弧形 32"/>
              <p:cNvSpPr/>
              <p:nvPr/>
            </p:nvSpPr>
            <p:spPr>
              <a:xfrm>
                <a:off x="4521200" y="1692756"/>
                <a:ext cx="1080000" cy="1080000"/>
              </a:xfrm>
              <a:prstGeom prst="arc">
                <a:avLst>
                  <a:gd name="adj1" fmla="val 16200000"/>
                  <a:gd name="adj2" fmla="val 14201573"/>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0" name="矩形 29"/>
            <p:cNvSpPr/>
            <p:nvPr/>
          </p:nvSpPr>
          <p:spPr>
            <a:xfrm>
              <a:off x="6183704" y="2992923"/>
              <a:ext cx="1234796" cy="37491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powerpoint</a:t>
              </a:r>
            </a:p>
          </p:txBody>
        </p:sp>
        <p:sp>
          <p:nvSpPr>
            <p:cNvPr id="31" name="矩形 30"/>
            <p:cNvSpPr/>
            <p:nvPr/>
          </p:nvSpPr>
          <p:spPr>
            <a:xfrm>
              <a:off x="6387563" y="2080783"/>
              <a:ext cx="82707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90%</a:t>
              </a:r>
            </a:p>
          </p:txBody>
        </p:sp>
      </p:grpSp>
      <p:grpSp>
        <p:nvGrpSpPr>
          <p:cNvPr id="34" name="组合 33"/>
          <p:cNvGrpSpPr/>
          <p:nvPr/>
        </p:nvGrpSpPr>
        <p:grpSpPr>
          <a:xfrm>
            <a:off x="4999614" y="4591699"/>
            <a:ext cx="797934" cy="1237600"/>
            <a:chOff x="8089900" y="1692756"/>
            <a:chExt cx="1080000" cy="1675084"/>
          </a:xfrm>
        </p:grpSpPr>
        <p:grpSp>
          <p:nvGrpSpPr>
            <p:cNvPr id="35" name="组合 34"/>
            <p:cNvGrpSpPr/>
            <p:nvPr/>
          </p:nvGrpSpPr>
          <p:grpSpPr>
            <a:xfrm rot="16200000">
              <a:off x="8089900" y="1692756"/>
              <a:ext cx="1080000" cy="1080000"/>
              <a:chOff x="4521200" y="1692756"/>
              <a:chExt cx="1080000" cy="1080000"/>
            </a:xfrm>
          </p:grpSpPr>
          <p:sp>
            <p:nvSpPr>
              <p:cNvPr id="38" name="椭圆 37"/>
              <p:cNvSpPr/>
              <p:nvPr/>
            </p:nvSpPr>
            <p:spPr>
              <a:xfrm>
                <a:off x="4521200" y="1692756"/>
                <a:ext cx="1079500" cy="1079500"/>
              </a:xfrm>
              <a:prstGeom prst="ellipse">
                <a:avLst/>
              </a:prstGeom>
              <a:noFill/>
              <a:ln w="50800" cap="rnd">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sp>
            <p:nvSpPr>
              <p:cNvPr id="39" name="弧形 38"/>
              <p:cNvSpPr/>
              <p:nvPr/>
            </p:nvSpPr>
            <p:spPr>
              <a:xfrm>
                <a:off x="4521200" y="1692756"/>
                <a:ext cx="1080000" cy="1080000"/>
              </a:xfrm>
              <a:prstGeom prst="arc">
                <a:avLst>
                  <a:gd name="adj1" fmla="val 16200000"/>
                  <a:gd name="adj2" fmla="val 13075040"/>
                </a:avLst>
              </a:prstGeom>
              <a:ln w="50800" cap="rnd">
                <a:solidFill>
                  <a:srgbClr val="BCA8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endParaRPr>
              </a:p>
            </p:txBody>
          </p:sp>
        </p:grpSp>
        <p:sp>
          <p:nvSpPr>
            <p:cNvPr id="36" name="矩形 35"/>
            <p:cNvSpPr/>
            <p:nvPr/>
          </p:nvSpPr>
          <p:spPr>
            <a:xfrm>
              <a:off x="8188160" y="2992924"/>
              <a:ext cx="883485" cy="37491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3D max</a:t>
              </a:r>
            </a:p>
          </p:txBody>
        </p:sp>
        <p:sp>
          <p:nvSpPr>
            <p:cNvPr id="37" name="矩形 36"/>
            <p:cNvSpPr/>
            <p:nvPr/>
          </p:nvSpPr>
          <p:spPr>
            <a:xfrm>
              <a:off x="8213110" y="2080782"/>
              <a:ext cx="833583" cy="4582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chemeClr val="tx1">
                      <a:lumMod val="75000"/>
                      <a:lumOff val="25000"/>
                    </a:schemeClr>
                  </a:solidFill>
                  <a:effectLst/>
                  <a:uLnTx/>
                  <a:uFillTx/>
                  <a:latin typeface="字魂58号-创中黑" panose="00000500000000000000" pitchFamily="2" charset="-122"/>
                  <a:ea typeface="字魂58号-创中黑" panose="00000500000000000000" pitchFamily="2" charset="-122"/>
                </a:rPr>
                <a:t>80%</a:t>
              </a:r>
            </a:p>
          </p:txBody>
        </p:sp>
      </p:grpSp>
      <p:sp>
        <p:nvSpPr>
          <p:cNvPr id="40" name="矩形 39"/>
          <p:cNvSpPr/>
          <p:nvPr/>
        </p:nvSpPr>
        <p:spPr>
          <a:xfrm flipH="1">
            <a:off x="7178551" y="2180155"/>
            <a:ext cx="45719" cy="584775"/>
          </a:xfrm>
          <a:prstGeom prst="rect">
            <a:avLst/>
          </a:prstGeom>
          <a:solidFill>
            <a:srgbClr val="BCA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1" name="文本框 40"/>
          <p:cNvSpPr txBox="1"/>
          <p:nvPr/>
        </p:nvSpPr>
        <p:spPr>
          <a:xfrm>
            <a:off x="7536243" y="3289753"/>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2" name="文本框 41"/>
          <p:cNvSpPr txBox="1"/>
          <p:nvPr/>
        </p:nvSpPr>
        <p:spPr>
          <a:xfrm>
            <a:off x="7442956" y="2129485"/>
            <a:ext cx="2236510" cy="584775"/>
          </a:xfrm>
          <a:prstGeom prst="rect">
            <a:avLst/>
          </a:prstGeom>
          <a:noFill/>
        </p:spPr>
        <p:txBody>
          <a:bodyPr wrap="none" rtlCol="0">
            <a:spAutoFit/>
          </a:bodyPr>
          <a:lstStyle/>
          <a:p>
            <a:r>
              <a:rPr lang="zh-CN" altLang="en-US" sz="3200" dirty="0">
                <a:solidFill>
                  <a:schemeClr val="tx1">
                    <a:lumMod val="75000"/>
                    <a:lumOff val="25000"/>
                  </a:schemeClr>
                </a:solidFill>
                <a:latin typeface="字魂58号-创中黑" panose="00000500000000000000" pitchFamily="2" charset="-122"/>
                <a:ea typeface="字魂58号-创中黑" panose="00000500000000000000" pitchFamily="2" charset="-122"/>
              </a:rPr>
              <a:t>请输入标题</a:t>
            </a:r>
          </a:p>
        </p:txBody>
      </p:sp>
      <p:sp>
        <p:nvSpPr>
          <p:cNvPr id="43" name="文本框 42"/>
          <p:cNvSpPr txBox="1"/>
          <p:nvPr/>
        </p:nvSpPr>
        <p:spPr>
          <a:xfrm>
            <a:off x="7536243" y="4105579"/>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
        <p:nvSpPr>
          <p:cNvPr id="44" name="文本框 43"/>
          <p:cNvSpPr txBox="1"/>
          <p:nvPr/>
        </p:nvSpPr>
        <p:spPr>
          <a:xfrm>
            <a:off x="7536243" y="4921405"/>
            <a:ext cx="3454319" cy="6172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rPr>
              <a:t>Please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rPr>
              <a:t>here.</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a:t>
            </a:r>
            <a:r>
              <a:rPr lang="en-US" sz="1200" dirty="0" err="1">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here.Please</a:t>
            </a:r>
            <a:r>
              <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sym typeface="+mn-ea"/>
              </a:rPr>
              <a:t> enter text here</a:t>
            </a:r>
            <a:endParaRPr lang="en-US" sz="1200" dirty="0">
              <a:solidFill>
                <a:schemeClr val="tx1">
                  <a:lumMod val="75000"/>
                  <a:lumOff val="25000"/>
                </a:schemeClr>
              </a:solidFill>
              <a:latin typeface="字魂58号-创中黑" panose="00000500000000000000" pitchFamily="2" charset="-122"/>
              <a:ea typeface="字魂58号-创中黑"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p:tgtEl>
                                          <p:spTgt spid="41"/>
                                        </p:tgtEl>
                                        <p:attrNameLst>
                                          <p:attrName>ppt_y</p:attrName>
                                        </p:attrNameLst>
                                      </p:cBhvr>
                                      <p:tavLst>
                                        <p:tav tm="0">
                                          <p:val>
                                            <p:strVal val="#ppt_y+#ppt_h*1.125000"/>
                                          </p:val>
                                        </p:tav>
                                        <p:tav tm="100000">
                                          <p:val>
                                            <p:strVal val="#ppt_y"/>
                                          </p:val>
                                        </p:tav>
                                      </p:tavLst>
                                    </p:anim>
                                    <p:animEffect transition="in" filter="wipe(up)">
                                      <p:cBhvr>
                                        <p:cTn id="33" dur="500"/>
                                        <p:tgtEl>
                                          <p:spTgt spid="41"/>
                                        </p:tgtEl>
                                      </p:cBhvr>
                                    </p:animEffect>
                                  </p:childTnLst>
                                </p:cTn>
                              </p:par>
                            </p:childTnLst>
                          </p:cTn>
                        </p:par>
                        <p:par>
                          <p:cTn id="34" fill="hold">
                            <p:stCondLst>
                              <p:cond delay="1000"/>
                            </p:stCondLst>
                            <p:childTnLst>
                              <p:par>
                                <p:cTn id="35" presetID="1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childTnLst>
                          </p:cTn>
                        </p:par>
                        <p:par>
                          <p:cTn id="39" fill="hold">
                            <p:stCondLst>
                              <p:cond delay="1500"/>
                            </p:stCondLst>
                            <p:childTnLst>
                              <p:par>
                                <p:cTn id="40" presetID="12" presetClass="entr" presetSubtype="4"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p:tgtEl>
                                          <p:spTgt spid="44"/>
                                        </p:tgtEl>
                                        <p:attrNameLst>
                                          <p:attrName>ppt_y</p:attrName>
                                        </p:attrNameLst>
                                      </p:cBhvr>
                                      <p:tavLst>
                                        <p:tav tm="0">
                                          <p:val>
                                            <p:strVal val="#ppt_y+#ppt_h*1.125000"/>
                                          </p:val>
                                        </p:tav>
                                        <p:tav tm="100000">
                                          <p:val>
                                            <p:strVal val="#ppt_y"/>
                                          </p:val>
                                        </p:tav>
                                      </p:tavLst>
                                    </p:anim>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ldLvl="0" animBg="1"/>
      <p:bldP spid="41" grpId="0" bldLvl="0"/>
      <p:bldP spid="43" grpId="0" bldLvl="0"/>
      <p:bldP spid="44" grpId="0" bldLvl="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年终工作总结"/>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宽屏</PresentationFormat>
  <Paragraphs>372</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包图粗朗体</vt:lpstr>
      <vt:lpstr>等线</vt:lpstr>
      <vt:lpstr>等线 Light</vt:lpstr>
      <vt:lpstr>字魂58号-创中黑</vt:lpstr>
      <vt:lpstr>字魂59号-创粗黑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131</cp:revision>
  <dcterms:created xsi:type="dcterms:W3CDTF">2019-07-04T08:14:00Z</dcterms:created>
  <dcterms:modified xsi:type="dcterms:W3CDTF">2021-01-06T03:19:56Z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