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3692"/>
  </p:normalViewPr>
  <p:slideViewPr>
    <p:cSldViewPr snapToGrid="0" snapToObjects="1">
      <p:cViewPr varScale="1">
        <p:scale>
          <a:sx n="68" d="100"/>
          <a:sy n="68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业绩</c:v>
                </c:pt>
              </c:strCache>
            </c:strRef>
          </c:tx>
          <c:spPr>
            <a:ln w="28575" cap="rnd" cmpd="sng" algn="ctr">
              <a:solidFill>
                <a:srgbClr val="242424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28575" cap="flat" cmpd="sng" algn="ctr">
                <a:solidFill>
                  <a:srgbClr val="242424"/>
                </a:solidFill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  <c:pt idx="7">
                  <c:v>Q8</c:v>
                </c:pt>
                <c:pt idx="8">
                  <c:v>Q9</c:v>
                </c:pt>
                <c:pt idx="9">
                  <c:v>Q10</c:v>
                </c:pt>
                <c:pt idx="10">
                  <c:v>Q11</c:v>
                </c:pt>
                <c:pt idx="11">
                  <c:v>Q12</c:v>
                </c:pt>
              </c:strCache>
            </c:strRef>
          </c:cat>
          <c:val>
            <c:numRef>
              <c:f>Sheet1!$B$2:$B$13</c:f>
              <c:numCache>
                <c:formatCode>g/"通""用""格""式"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38-4AF1-903A-F2A7720C9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62868736"/>
        <c:axId val="-1042306816"/>
      </c:lineChart>
      <c:catAx>
        <c:axId val="-126286873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minorGridlines>
          <c:spPr>
            <a:ln w="9525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/>
            </a:ln>
          </c:spPr>
        </c:minorGridlines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042306816"/>
        <c:crosses val="autoZero"/>
        <c:auto val="1"/>
        <c:lblAlgn val="ctr"/>
        <c:lblOffset val="100"/>
        <c:noMultiLvlLbl val="0"/>
      </c:catAx>
      <c:valAx>
        <c:axId val="-10423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/&quot;通&quot;&quot;用&quot;&quot;格&quot;&quot;式&quot;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2628687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2021/1/6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587" y="893"/>
            <a:ext cx="12190413" cy="6857107"/>
          </a:xfrm>
          <a:prstGeom prst="rect">
            <a:avLst/>
          </a:prstGeom>
          <a:solidFill>
            <a:srgbClr val="242424">
              <a:alpha val="8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9" name="矩形 3"/>
          <p:cNvSpPr/>
          <p:nvPr userDrawn="1"/>
        </p:nvSpPr>
        <p:spPr>
          <a:xfrm flipV="1">
            <a:off x="4842461" y="446"/>
            <a:ext cx="2507079" cy="1267507"/>
          </a:xfrm>
          <a:custGeom>
            <a:avLst/>
            <a:gdLst/>
            <a:ahLst/>
            <a:cxnLst/>
            <a:rect l="l" t="t" r="r" b="b"/>
            <a:pathLst>
              <a:path w="2185602" h="1104977">
                <a:moveTo>
                  <a:pt x="1092801" y="0"/>
                </a:moveTo>
                <a:cubicBezTo>
                  <a:pt x="1696338" y="0"/>
                  <a:pt x="2185602" y="489264"/>
                  <a:pt x="2185602" y="1092801"/>
                </a:cubicBezTo>
                <a:lnTo>
                  <a:pt x="2184987" y="1104977"/>
                </a:lnTo>
                <a:lnTo>
                  <a:pt x="615" y="1104977"/>
                </a:lnTo>
                <a:lnTo>
                  <a:pt x="0" y="1092801"/>
                </a:lnTo>
                <a:cubicBezTo>
                  <a:pt x="0" y="489264"/>
                  <a:pt x="489264" y="0"/>
                  <a:pt x="1092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67320" y="1373231"/>
            <a:ext cx="98573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BUSINESS REPORT</a:t>
            </a:r>
          </a:p>
        </p:txBody>
      </p:sp>
      <p:sp>
        <p:nvSpPr>
          <p:cNvPr id="16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149600" y="226626"/>
            <a:ext cx="58928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2988056" y="3927846"/>
            <a:ext cx="621588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67320" y="2365220"/>
            <a:ext cx="985736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商务报告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824541" y="1895808"/>
            <a:ext cx="2544507" cy="2544501"/>
            <a:chOff x="4824541" y="1895808"/>
            <a:chExt cx="2544507" cy="2544501"/>
          </a:xfrm>
        </p:grpSpPr>
        <p:sp>
          <p:nvSpPr>
            <p:cNvPr id="3" name="椭圆 2"/>
            <p:cNvSpPr/>
            <p:nvPr/>
          </p:nvSpPr>
          <p:spPr>
            <a:xfrm>
              <a:off x="4824541" y="1895808"/>
              <a:ext cx="2544507" cy="254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10916" y="2082183"/>
              <a:ext cx="2171757" cy="217175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5939729" y="5437642"/>
            <a:ext cx="314131" cy="538908"/>
            <a:chOff x="5939729" y="5437642"/>
            <a:chExt cx="314131" cy="538908"/>
          </a:xfrm>
        </p:grpSpPr>
        <p:sp>
          <p:nvSpPr>
            <p:cNvPr id="6" name="燕尾形 5"/>
            <p:cNvSpPr/>
            <p:nvPr/>
          </p:nvSpPr>
          <p:spPr>
            <a:xfrm rot="5400000">
              <a:off x="5973843" y="5403528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5973843" y="5550031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5973843" y="5696533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15301" y="2506338"/>
            <a:ext cx="23613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2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15301" y="359248"/>
            <a:ext cx="236139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基本工作</a:t>
            </a:r>
          </a:p>
        </p:txBody>
      </p:sp>
      <p:sp>
        <p:nvSpPr>
          <p:cNvPr id="13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903620" y="851691"/>
            <a:ext cx="63847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4824541" y="1895808"/>
            <a:ext cx="2544507" cy="2544501"/>
            <a:chOff x="4824541" y="1895808"/>
            <a:chExt cx="2544507" cy="2544501"/>
          </a:xfrm>
        </p:grpSpPr>
        <p:sp>
          <p:nvSpPr>
            <p:cNvPr id="4" name="椭圆 3"/>
            <p:cNvSpPr/>
            <p:nvPr/>
          </p:nvSpPr>
          <p:spPr>
            <a:xfrm>
              <a:off x="4824541" y="1895808"/>
              <a:ext cx="2544507" cy="254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010916" y="2082183"/>
              <a:ext cx="2171757" cy="21717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5939729" y="5437642"/>
            <a:ext cx="314131" cy="538908"/>
            <a:chOff x="5939729" y="5437642"/>
            <a:chExt cx="314131" cy="538908"/>
          </a:xfrm>
        </p:grpSpPr>
        <p:sp>
          <p:nvSpPr>
            <p:cNvPr id="7" name="燕尾形 6"/>
            <p:cNvSpPr/>
            <p:nvPr/>
          </p:nvSpPr>
          <p:spPr>
            <a:xfrm rot="5400000">
              <a:off x="5973843" y="5403528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5973843" y="5550031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 rot="5400000">
              <a:off x="5973843" y="5696533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15301" y="2506338"/>
            <a:ext cx="23613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15301" y="359248"/>
            <a:ext cx="236139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基本工作</a:t>
            </a:r>
          </a:p>
        </p:txBody>
      </p:sp>
      <p:sp>
        <p:nvSpPr>
          <p:cNvPr id="12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903620" y="851691"/>
            <a:ext cx="63847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824541" y="1895808"/>
            <a:ext cx="2544507" cy="2544501"/>
            <a:chOff x="4824541" y="1895808"/>
            <a:chExt cx="2544507" cy="2544501"/>
          </a:xfrm>
        </p:grpSpPr>
        <p:sp>
          <p:nvSpPr>
            <p:cNvPr id="3" name="椭圆 2"/>
            <p:cNvSpPr/>
            <p:nvPr/>
          </p:nvSpPr>
          <p:spPr>
            <a:xfrm>
              <a:off x="4824541" y="1895808"/>
              <a:ext cx="2544507" cy="254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10916" y="2082183"/>
              <a:ext cx="2171757" cy="21717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5939729" y="5437642"/>
            <a:ext cx="314131" cy="538908"/>
            <a:chOff x="5939729" y="5437642"/>
            <a:chExt cx="314131" cy="538908"/>
          </a:xfrm>
        </p:grpSpPr>
        <p:sp>
          <p:nvSpPr>
            <p:cNvPr id="6" name="燕尾形 5"/>
            <p:cNvSpPr/>
            <p:nvPr/>
          </p:nvSpPr>
          <p:spPr>
            <a:xfrm rot="5400000">
              <a:off x="5973843" y="5403528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5973843" y="5550031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5973843" y="5696533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15301" y="2506338"/>
            <a:ext cx="23613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15301" y="359248"/>
            <a:ext cx="236139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基本工作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903620" y="851691"/>
            <a:ext cx="63847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824541" y="1895808"/>
            <a:ext cx="2544507" cy="2544501"/>
            <a:chOff x="4824541" y="1895808"/>
            <a:chExt cx="2544507" cy="2544501"/>
          </a:xfrm>
        </p:grpSpPr>
        <p:sp>
          <p:nvSpPr>
            <p:cNvPr id="3" name="椭圆 2"/>
            <p:cNvSpPr/>
            <p:nvPr/>
          </p:nvSpPr>
          <p:spPr>
            <a:xfrm>
              <a:off x="4824541" y="1895808"/>
              <a:ext cx="2544507" cy="254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10916" y="2082183"/>
              <a:ext cx="2171757" cy="21717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5939729" y="5437642"/>
            <a:ext cx="314131" cy="538908"/>
            <a:chOff x="5939729" y="5437642"/>
            <a:chExt cx="314131" cy="538908"/>
          </a:xfrm>
        </p:grpSpPr>
        <p:sp>
          <p:nvSpPr>
            <p:cNvPr id="6" name="燕尾形 5"/>
            <p:cNvSpPr/>
            <p:nvPr/>
          </p:nvSpPr>
          <p:spPr>
            <a:xfrm rot="5400000">
              <a:off x="5973843" y="5403528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5973843" y="5550031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5973843" y="5696533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15301" y="2506338"/>
            <a:ext cx="23613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15301" y="359248"/>
            <a:ext cx="236139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基本工作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903620" y="851691"/>
            <a:ext cx="63847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824541" y="1895808"/>
            <a:ext cx="2544507" cy="2544501"/>
            <a:chOff x="4824541" y="1895808"/>
            <a:chExt cx="2544507" cy="2544501"/>
          </a:xfrm>
        </p:grpSpPr>
        <p:sp>
          <p:nvSpPr>
            <p:cNvPr id="3" name="椭圆 2"/>
            <p:cNvSpPr/>
            <p:nvPr/>
          </p:nvSpPr>
          <p:spPr>
            <a:xfrm>
              <a:off x="4824541" y="1895808"/>
              <a:ext cx="2544507" cy="254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10916" y="2082183"/>
              <a:ext cx="2171757" cy="21717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5939729" y="5437642"/>
            <a:ext cx="314131" cy="538908"/>
            <a:chOff x="5939729" y="5437642"/>
            <a:chExt cx="314131" cy="538908"/>
          </a:xfrm>
        </p:grpSpPr>
        <p:sp>
          <p:nvSpPr>
            <p:cNvPr id="6" name="燕尾形 5"/>
            <p:cNvSpPr/>
            <p:nvPr/>
          </p:nvSpPr>
          <p:spPr>
            <a:xfrm rot="5400000">
              <a:off x="5973843" y="5403528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5973843" y="5550031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5973843" y="5696533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15301" y="2506338"/>
            <a:ext cx="23613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15301" y="359248"/>
            <a:ext cx="236139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基本工作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903620" y="851691"/>
            <a:ext cx="63847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824541" y="1895808"/>
            <a:ext cx="2544507" cy="2544501"/>
            <a:chOff x="4824541" y="1895808"/>
            <a:chExt cx="2544507" cy="2544501"/>
          </a:xfrm>
        </p:grpSpPr>
        <p:sp>
          <p:nvSpPr>
            <p:cNvPr id="3" name="椭圆 2"/>
            <p:cNvSpPr/>
            <p:nvPr/>
          </p:nvSpPr>
          <p:spPr>
            <a:xfrm>
              <a:off x="4824541" y="1895808"/>
              <a:ext cx="2544507" cy="254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10916" y="2082183"/>
              <a:ext cx="2171757" cy="21717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kumimoji="1" lang="zh-CN" altLang="en-US" sz="80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 userDrawn="1"/>
        </p:nvGrpSpPr>
        <p:grpSpPr>
          <a:xfrm>
            <a:off x="5939729" y="5437642"/>
            <a:ext cx="314131" cy="538908"/>
            <a:chOff x="5939729" y="5437642"/>
            <a:chExt cx="314131" cy="538908"/>
          </a:xfrm>
        </p:grpSpPr>
        <p:sp>
          <p:nvSpPr>
            <p:cNvPr id="6" name="燕尾形 5"/>
            <p:cNvSpPr/>
            <p:nvPr/>
          </p:nvSpPr>
          <p:spPr>
            <a:xfrm rot="5400000">
              <a:off x="5973843" y="5403528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 rot="5400000">
              <a:off x="5973843" y="5550031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 rot="5400000">
              <a:off x="5973843" y="5696533"/>
              <a:ext cx="245903" cy="314131"/>
            </a:xfrm>
            <a:prstGeom prst="chevron">
              <a:avLst>
                <a:gd name="adj" fmla="val 59233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rgbClr val="1E2D43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9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15301" y="2506338"/>
            <a:ext cx="23613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15301" y="359248"/>
            <a:ext cx="236139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基本工作</a:t>
            </a:r>
          </a:p>
        </p:txBody>
      </p:sp>
      <p:sp>
        <p:nvSpPr>
          <p:cNvPr id="1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903620" y="851691"/>
            <a:ext cx="638476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8"/>
          <p:cNvGrpSpPr/>
          <p:nvPr userDrawn="1"/>
        </p:nvGrpSpPr>
        <p:grpSpPr>
          <a:xfrm>
            <a:off x="794" y="2"/>
            <a:ext cx="12192000" cy="359173"/>
            <a:chOff x="0" y="0"/>
            <a:chExt cx="7091177" cy="51435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181863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矩形 3"/>
            <p:cNvSpPr/>
            <p:nvPr/>
          </p:nvSpPr>
          <p:spPr>
            <a:xfrm>
              <a:off x="1181863" y="0"/>
              <a:ext cx="1181863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" name="矩形 4"/>
            <p:cNvSpPr/>
            <p:nvPr/>
          </p:nvSpPr>
          <p:spPr>
            <a:xfrm>
              <a:off x="2363725" y="0"/>
              <a:ext cx="1181863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" name="矩形 5"/>
            <p:cNvSpPr/>
            <p:nvPr/>
          </p:nvSpPr>
          <p:spPr>
            <a:xfrm>
              <a:off x="3545588" y="0"/>
              <a:ext cx="1181863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" name="矩形 6"/>
            <p:cNvSpPr/>
            <p:nvPr/>
          </p:nvSpPr>
          <p:spPr>
            <a:xfrm>
              <a:off x="4727451" y="0"/>
              <a:ext cx="1181863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矩形 7"/>
            <p:cNvSpPr/>
            <p:nvPr/>
          </p:nvSpPr>
          <p:spPr>
            <a:xfrm>
              <a:off x="5909314" y="0"/>
              <a:ext cx="1181863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 10"/>
          <p:cNvGrpSpPr/>
          <p:nvPr userDrawn="1"/>
        </p:nvGrpSpPr>
        <p:grpSpPr>
          <a:xfrm>
            <a:off x="794" y="0"/>
            <a:ext cx="12192000" cy="6858000"/>
            <a:chOff x="0" y="0"/>
            <a:chExt cx="7091177" cy="51435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181863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81863" y="0"/>
              <a:ext cx="1181863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63725" y="0"/>
              <a:ext cx="1181863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545588" y="0"/>
              <a:ext cx="1181863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27451" y="0"/>
              <a:ext cx="1181863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909314" y="0"/>
              <a:ext cx="1181863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7320" y="1373231"/>
            <a:ext cx="9857360" cy="1200329"/>
          </a:xfrm>
        </p:spPr>
        <p:txBody>
          <a:bodyPr/>
          <a:lstStyle/>
          <a:p>
            <a:r>
              <a:rPr lang="en-US" altLang="zh-CN" dirty="0"/>
              <a:t>BUSINESS REPORT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149600" y="226626"/>
            <a:ext cx="5892800" cy="584775"/>
          </a:xfrm>
        </p:spPr>
        <p:txBody>
          <a:bodyPr/>
          <a:lstStyle/>
          <a:p>
            <a:r>
              <a:rPr lang="en-US" altLang="zh-CN" dirty="0"/>
              <a:t>LOGO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2988056" y="3927846"/>
            <a:ext cx="6215888" cy="492443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1167320" y="2365220"/>
            <a:ext cx="9857360" cy="1200329"/>
          </a:xfrm>
        </p:spPr>
        <p:txBody>
          <a:bodyPr/>
          <a:lstStyle/>
          <a:p>
            <a:r>
              <a:rPr lang="zh-CN" altLang="en-US" dirty="0"/>
              <a:t>商务报告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794" y="3182305"/>
            <a:ext cx="12190413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893254" y="3101716"/>
            <a:ext cx="161179" cy="16117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127468" y="3101716"/>
            <a:ext cx="161179" cy="16117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40098" y="3101716"/>
            <a:ext cx="161179" cy="16117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986940" y="3101716"/>
            <a:ext cx="161179" cy="16117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080626" y="3101716"/>
            <a:ext cx="161179" cy="16117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33783" y="3101716"/>
            <a:ext cx="161179" cy="161179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1"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0584" y="1671438"/>
            <a:ext cx="1099336" cy="1099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6400" b="1" kern="0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endParaRPr kumimoji="1" lang="zh-CN" altLang="en-US" sz="64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676751" y="1671438"/>
            <a:ext cx="1099336" cy="1099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6400" b="1" kern="0" dirty="0">
                <a:solidFill>
                  <a:schemeClr val="accent6"/>
                </a:solidFill>
                <a:cs typeface="+mn-ea"/>
                <a:sym typeface="+mn-lt"/>
              </a:rPr>
              <a:t>6</a:t>
            </a:r>
            <a:endParaRPr kumimoji="1" lang="zh-CN" altLang="en-US" sz="6400" b="1" kern="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87817" y="1671438"/>
            <a:ext cx="1099336" cy="1099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6400" b="1" kern="0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  <a:endParaRPr kumimoji="1" lang="zh-CN" altLang="en-US" sz="6400" b="1" kern="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535051" y="1671438"/>
            <a:ext cx="1099336" cy="1099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6400" b="1" kern="0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  <a:endParaRPr kumimoji="1" lang="zh-CN" altLang="en-US" sz="6400" b="1" kern="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582284" y="1671438"/>
            <a:ext cx="1099336" cy="1099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6400" b="1" kern="0" dirty="0">
                <a:solidFill>
                  <a:schemeClr val="accent4"/>
                </a:solidFill>
                <a:cs typeface="+mn-ea"/>
                <a:sym typeface="+mn-lt"/>
              </a:rPr>
              <a:t>4</a:t>
            </a:r>
            <a:endParaRPr kumimoji="1" lang="zh-CN" altLang="en-US" sz="6400" b="1" kern="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29518" y="1671438"/>
            <a:ext cx="1099336" cy="1099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6400" b="1" kern="0" dirty="0">
                <a:solidFill>
                  <a:schemeClr val="accent5"/>
                </a:solidFill>
                <a:cs typeface="+mn-ea"/>
                <a:sym typeface="+mn-lt"/>
              </a:rPr>
              <a:t>5</a:t>
            </a:r>
            <a:endParaRPr kumimoji="1" lang="zh-CN" altLang="en-US" sz="6400" b="1" kern="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4667" y="3486446"/>
            <a:ext cx="1478304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306240" y="3486446"/>
            <a:ext cx="1478304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26" name="矩形 25"/>
          <p:cNvSpPr/>
          <p:nvPr/>
        </p:nvSpPr>
        <p:spPr>
          <a:xfrm>
            <a:off x="4347812" y="3486446"/>
            <a:ext cx="1478304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389386" y="3486446"/>
            <a:ext cx="1478304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430959" y="3486446"/>
            <a:ext cx="1478304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0472531" y="3486446"/>
            <a:ext cx="1478304" cy="115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7320" y="1373231"/>
            <a:ext cx="9857360" cy="1200329"/>
          </a:xfrm>
        </p:spPr>
        <p:txBody>
          <a:bodyPr/>
          <a:lstStyle/>
          <a:p>
            <a:r>
              <a:rPr lang="en-US" altLang="zh-CN" dirty="0"/>
              <a:t>THANK YOU!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149600" y="226626"/>
            <a:ext cx="5892800" cy="584775"/>
          </a:xfrm>
        </p:spPr>
        <p:txBody>
          <a:bodyPr/>
          <a:lstStyle/>
          <a:p>
            <a:r>
              <a:rPr lang="en-US" altLang="zh-CN" dirty="0"/>
              <a:t>LOGO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2988056" y="3927846"/>
            <a:ext cx="6215888" cy="492443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4915301" y="359248"/>
            <a:ext cx="2361398" cy="492443"/>
          </a:xfrm>
        </p:spPr>
        <p:txBody>
          <a:bodyPr/>
          <a:lstStyle/>
          <a:p>
            <a:r>
              <a:rPr lang="zh-CN" altLang="en-US" dirty="0"/>
              <a:t>基本工作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5"/>
          </p:nvPr>
        </p:nvSpPr>
        <p:spPr>
          <a:xfrm>
            <a:off x="2903620" y="851691"/>
            <a:ext cx="6384760" cy="307777"/>
          </a:xfrm>
        </p:spPr>
        <p:txBody>
          <a:bodyPr/>
          <a:lstStyle/>
          <a:p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636635" y="645906"/>
            <a:ext cx="918731" cy="91873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4800" b="1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kumimoji="1" lang="zh-CN" altLang="en-US" sz="48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2288" y="1574605"/>
            <a:ext cx="3747424" cy="9058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2665" b="1" kern="0" dirty="0">
                <a:solidFill>
                  <a:srgbClr val="242424"/>
                </a:solidFill>
                <a:cs typeface="+mn-ea"/>
                <a:sym typeface="+mn-lt"/>
              </a:rPr>
              <a:t>点击此处添加标题</a:t>
            </a:r>
            <a:endParaRPr lang="en-US" altLang="zh-CN" sz="2665" b="1" kern="0" dirty="0">
              <a:solidFill>
                <a:srgbClr val="242424"/>
              </a:solidFill>
              <a:cs typeface="+mn-ea"/>
              <a:sym typeface="+mn-lt"/>
            </a:endParaRPr>
          </a:p>
          <a:p>
            <a:pPr algn="ctr" defTabSz="914400">
              <a:lnSpc>
                <a:spcPct val="130000"/>
              </a:lnSpc>
            </a:pPr>
            <a:r>
              <a:rPr lang="en-US" altLang="zh-CN" sz="1400" kern="0" dirty="0">
                <a:solidFill>
                  <a:srgbClr val="242424"/>
                </a:solidFill>
                <a:cs typeface="+mn-ea"/>
                <a:sym typeface="+mn-lt"/>
              </a:rPr>
              <a:t>CLICK</a:t>
            </a:r>
            <a:r>
              <a:rPr lang="zh-CN" altLang="en-US" sz="1400" kern="0" dirty="0">
                <a:solidFill>
                  <a:srgbClr val="242424"/>
                </a:solidFill>
                <a:cs typeface="+mn-ea"/>
                <a:sym typeface="+mn-lt"/>
              </a:rPr>
              <a:t> </a:t>
            </a:r>
            <a:r>
              <a:rPr lang="en-US" altLang="zh-CN" sz="1400" kern="0" dirty="0">
                <a:solidFill>
                  <a:srgbClr val="242424"/>
                </a:solidFill>
                <a:cs typeface="+mn-ea"/>
                <a:sym typeface="+mn-lt"/>
              </a:rPr>
              <a:t>HERE</a:t>
            </a:r>
            <a:r>
              <a:rPr lang="zh-CN" altLang="en-US" sz="1400" kern="0" dirty="0">
                <a:solidFill>
                  <a:srgbClr val="242424"/>
                </a:solidFill>
                <a:cs typeface="+mn-ea"/>
                <a:sym typeface="+mn-lt"/>
              </a:rPr>
              <a:t> </a:t>
            </a:r>
            <a:r>
              <a:rPr lang="en-US" altLang="zh-CN" sz="1400" kern="0" dirty="0">
                <a:solidFill>
                  <a:srgbClr val="242424"/>
                </a:solidFill>
                <a:cs typeface="+mn-ea"/>
                <a:sym typeface="+mn-lt"/>
              </a:rPr>
              <a:t>TO</a:t>
            </a:r>
            <a:r>
              <a:rPr lang="zh-CN" altLang="en-US" sz="1400" kern="0" dirty="0">
                <a:solidFill>
                  <a:srgbClr val="242424"/>
                </a:solidFill>
                <a:cs typeface="+mn-ea"/>
                <a:sym typeface="+mn-lt"/>
              </a:rPr>
              <a:t> </a:t>
            </a:r>
            <a:r>
              <a:rPr lang="en-US" altLang="zh-CN" sz="1400" kern="0" dirty="0">
                <a:solidFill>
                  <a:srgbClr val="242424"/>
                </a:solidFill>
                <a:cs typeface="+mn-ea"/>
                <a:sym typeface="+mn-lt"/>
              </a:rPr>
              <a:t>ADD</a:t>
            </a:r>
            <a:r>
              <a:rPr lang="zh-CN" altLang="en-US" sz="1400" kern="0" dirty="0">
                <a:solidFill>
                  <a:srgbClr val="242424"/>
                </a:solidFill>
                <a:cs typeface="+mn-ea"/>
                <a:sym typeface="+mn-lt"/>
              </a:rPr>
              <a:t> </a:t>
            </a:r>
            <a:r>
              <a:rPr lang="en-US" altLang="zh-CN" sz="1400" kern="0" dirty="0">
                <a:solidFill>
                  <a:srgbClr val="242424"/>
                </a:solidFill>
                <a:cs typeface="+mn-ea"/>
                <a:sym typeface="+mn-lt"/>
              </a:rPr>
              <a:t>YOUR</a:t>
            </a:r>
            <a:r>
              <a:rPr lang="zh-CN" altLang="en-US" sz="1400" kern="0" dirty="0">
                <a:solidFill>
                  <a:srgbClr val="242424"/>
                </a:solidFill>
                <a:cs typeface="+mn-ea"/>
                <a:sym typeface="+mn-lt"/>
              </a:rPr>
              <a:t> </a:t>
            </a:r>
            <a:r>
              <a:rPr lang="en-US" altLang="zh-CN" sz="1400" kern="0" dirty="0">
                <a:solidFill>
                  <a:srgbClr val="242424"/>
                </a:solidFill>
                <a:cs typeface="+mn-ea"/>
                <a:sym typeface="+mn-lt"/>
              </a:rPr>
              <a:t>TITLE</a:t>
            </a:r>
            <a:endParaRPr kumimoji="1" lang="zh-CN" altLang="en-US" sz="1400" kern="0" dirty="0">
              <a:solidFill>
                <a:srgbClr val="242424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4245" y="3078690"/>
            <a:ext cx="7383514" cy="169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点击此处添加文本信息。</a:t>
            </a:r>
          </a:p>
          <a:p>
            <a:pPr algn="ct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倍字间距。</a:t>
            </a:r>
            <a:endParaRPr kumimoji="1" lang="zh-CN" altLang="en-US" sz="1335" kern="0" dirty="0">
              <a:solidFill>
                <a:srgbClr val="2424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c.officeplus.cn/t/33/CF843B91917E7B5BAA55EB332D3966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0"/>
          <a:stretch>
            <a:fillRect/>
          </a:stretch>
        </p:blipFill>
        <p:spPr bwMode="auto">
          <a:xfrm>
            <a:off x="624108" y="3631379"/>
            <a:ext cx="3097937" cy="22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c.officeplus.cn/t/33/CF843B91917E7B5BAA55EB332D3966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0"/>
          <a:stretch>
            <a:fillRect/>
          </a:stretch>
        </p:blipFill>
        <p:spPr bwMode="auto">
          <a:xfrm>
            <a:off x="624108" y="1058620"/>
            <a:ext cx="3097937" cy="22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0"/>
          <p:cNvCxnSpPr/>
          <p:nvPr/>
        </p:nvCxnSpPr>
        <p:spPr>
          <a:xfrm>
            <a:off x="624106" y="3487383"/>
            <a:ext cx="107777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1"/>
          <p:cNvSpPr txBox="1"/>
          <p:nvPr/>
        </p:nvSpPr>
        <p:spPr>
          <a:xfrm>
            <a:off x="3862046" y="1083490"/>
            <a:ext cx="2462436" cy="4205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1219200"/>
            <a:r>
              <a:rPr lang="zh-CN" altLang="en-US" sz="2135" b="1" kern="0" dirty="0">
                <a:solidFill>
                  <a:schemeClr val="accent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3862044" y="1573009"/>
            <a:ext cx="7417857" cy="14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indent="-228600" algn="just" defTabSz="12192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倍字间距。</a:t>
            </a:r>
            <a:endParaRPr lang="en-US" altLang="zh-CN" sz="1335" kern="0" dirty="0">
              <a:solidFill>
                <a:srgbClr val="242424"/>
              </a:solidFill>
              <a:cs typeface="+mn-ea"/>
              <a:sym typeface="+mn-lt"/>
            </a:endParaRPr>
          </a:p>
          <a:p>
            <a:pPr marL="240030" indent="-228600" algn="just" defTabSz="12192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335" kern="0" dirty="0">
              <a:solidFill>
                <a:srgbClr val="242424"/>
              </a:solidFill>
              <a:cs typeface="+mn-ea"/>
              <a:sym typeface="+mn-lt"/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3862046" y="3637401"/>
            <a:ext cx="2462436" cy="4205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1219200"/>
            <a:r>
              <a:rPr lang="zh-CN" altLang="en-US" sz="2135" b="1" kern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862044" y="4126921"/>
            <a:ext cx="7417857" cy="142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indent="-228600" algn="just" defTabSz="12192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倍字间距。</a:t>
            </a:r>
            <a:endParaRPr lang="en-US" altLang="zh-CN" sz="1335" kern="0" dirty="0">
              <a:solidFill>
                <a:srgbClr val="242424"/>
              </a:solidFill>
              <a:cs typeface="+mn-ea"/>
              <a:sym typeface="+mn-lt"/>
            </a:endParaRPr>
          </a:p>
          <a:p>
            <a:pPr marL="240030" indent="-228600" algn="just" defTabSz="12192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en-US" altLang="zh-CN" sz="1335" kern="0" dirty="0">
              <a:solidFill>
                <a:srgbClr val="2424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368194" y="123826"/>
            <a:ext cx="4199701" cy="6733730"/>
            <a:chOff x="7369154" y="123395"/>
            <a:chExt cx="4200248" cy="6734607"/>
          </a:xfrm>
        </p:grpSpPr>
        <p:sp>
          <p:nvSpPr>
            <p:cNvPr id="2" name="上箭头 1"/>
            <p:cNvSpPr/>
            <p:nvPr/>
          </p:nvSpPr>
          <p:spPr>
            <a:xfrm>
              <a:off x="7753197" y="927467"/>
              <a:ext cx="960107" cy="5930532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" name="上箭头 2"/>
            <p:cNvSpPr/>
            <p:nvPr/>
          </p:nvSpPr>
          <p:spPr>
            <a:xfrm>
              <a:off x="7369154" y="2948947"/>
              <a:ext cx="576064" cy="3909053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上箭头 3"/>
            <p:cNvSpPr/>
            <p:nvPr/>
          </p:nvSpPr>
          <p:spPr>
            <a:xfrm>
              <a:off x="8713304" y="2084851"/>
              <a:ext cx="480053" cy="4773149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5" name="上箭头 4"/>
            <p:cNvSpPr/>
            <p:nvPr/>
          </p:nvSpPr>
          <p:spPr>
            <a:xfrm>
              <a:off x="9117191" y="123395"/>
              <a:ext cx="748240" cy="6734605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上箭头 5"/>
            <p:cNvSpPr/>
            <p:nvPr/>
          </p:nvSpPr>
          <p:spPr>
            <a:xfrm>
              <a:off x="7860386" y="3993885"/>
              <a:ext cx="1524992" cy="2864115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上箭头 6"/>
            <p:cNvSpPr/>
            <p:nvPr/>
          </p:nvSpPr>
          <p:spPr>
            <a:xfrm>
              <a:off x="9865431" y="1220755"/>
              <a:ext cx="636615" cy="5637247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上箭头 7"/>
            <p:cNvSpPr/>
            <p:nvPr/>
          </p:nvSpPr>
          <p:spPr>
            <a:xfrm>
              <a:off x="10502046" y="836713"/>
              <a:ext cx="576064" cy="6021287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上箭头 8"/>
            <p:cNvSpPr/>
            <p:nvPr/>
          </p:nvSpPr>
          <p:spPr>
            <a:xfrm>
              <a:off x="11089349" y="1604798"/>
              <a:ext cx="480053" cy="5253201"/>
            </a:xfrm>
            <a:prstGeom prst="upArrow">
              <a:avLst>
                <a:gd name="adj1" fmla="val 50000"/>
                <a:gd name="adj2" fmla="val 653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8156972" y="2661016"/>
            <a:ext cx="2763155" cy="276315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3200" kern="0">
              <a:solidFill>
                <a:srgbClr val="242424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68445" y="3751057"/>
            <a:ext cx="2340210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zh-CN" sz="1335" kern="0" dirty="0">
                <a:solidFill>
                  <a:sysClr val="windowText" lastClr="000000"/>
                </a:solidFill>
                <a:cs typeface="+mn-ea"/>
                <a:sym typeface="+mn-lt"/>
              </a:rPr>
              <a:t>点击此处添加文本信息。</a:t>
            </a:r>
          </a:p>
          <a:p>
            <a:pPr defTabSz="914400">
              <a:lnSpc>
                <a:spcPct val="130000"/>
              </a:lnSpc>
            </a:pPr>
            <a:r>
              <a:rPr lang="zh-CN" altLang="zh-CN" sz="1335" kern="0" dirty="0">
                <a:solidFill>
                  <a:sysClr val="windowText" lastClr="000000"/>
                </a:solidFill>
                <a:cs typeface="+mn-ea"/>
                <a:sym typeface="+mn-lt"/>
              </a:rPr>
              <a:t>建议正文</a:t>
            </a:r>
            <a:r>
              <a:rPr lang="en-US" altLang="zh-CN" sz="1335" kern="0" dirty="0">
                <a:solidFill>
                  <a:sysClr val="windowText" lastClr="000000"/>
                </a:solidFill>
                <a:cs typeface="+mn-ea"/>
                <a:sym typeface="+mn-lt"/>
              </a:rPr>
              <a:t>10</a:t>
            </a:r>
            <a:r>
              <a:rPr lang="zh-CN" altLang="zh-CN" sz="1335" kern="0" dirty="0">
                <a:solidFill>
                  <a:sysClr val="windowText" lastClr="000000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ysClr val="windowText" lastClr="000000"/>
                </a:solidFill>
                <a:cs typeface="+mn-ea"/>
                <a:sym typeface="+mn-lt"/>
              </a:rPr>
              <a:t>1.3</a:t>
            </a:r>
            <a:r>
              <a:rPr lang="zh-CN" altLang="zh-CN" sz="1335" kern="0" dirty="0">
                <a:solidFill>
                  <a:sysClr val="windowText" lastClr="000000"/>
                </a:solidFill>
                <a:cs typeface="+mn-ea"/>
                <a:sym typeface="+mn-lt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482112" y="3282994"/>
            <a:ext cx="2095172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1865" b="1" kern="0" dirty="0">
                <a:solidFill>
                  <a:srgbClr val="242424"/>
                </a:solidFill>
                <a:cs typeface="+mn-ea"/>
                <a:sym typeface="+mn-lt"/>
              </a:rPr>
              <a:t>点击此处添加标题</a:t>
            </a:r>
          </a:p>
        </p:txBody>
      </p:sp>
      <p:graphicFrame>
        <p:nvGraphicFramePr>
          <p:cNvPr id="13" name="图表 12"/>
          <p:cNvGraphicFramePr/>
          <p:nvPr/>
        </p:nvGraphicFramePr>
        <p:xfrm>
          <a:off x="656665" y="627825"/>
          <a:ext cx="6542208" cy="289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695422" y="3807486"/>
            <a:ext cx="5012583" cy="42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zh-CN" altLang="en-US" sz="2135" b="1" kern="0" dirty="0">
                <a:solidFill>
                  <a:srgbClr val="242424"/>
                </a:solidFill>
                <a:cs typeface="+mn-ea"/>
                <a:sym typeface="+mn-lt"/>
              </a:rPr>
              <a:t>点击此处添加标题</a:t>
            </a:r>
            <a:endParaRPr lang="en-US" altLang="zh-CN" sz="2135" b="1" kern="0" dirty="0">
              <a:solidFill>
                <a:srgbClr val="242424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424" y="4284466"/>
            <a:ext cx="6504556" cy="152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3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点击此处添加文本信息。</a:t>
            </a:r>
          </a:p>
          <a:p>
            <a:pPr marL="228600" indent="-228600" defTabSz="914400">
              <a:lnSpc>
                <a:spcPct val="13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335" kern="0" dirty="0">
                <a:solidFill>
                  <a:srgbClr val="242424"/>
                </a:solidFill>
                <a:cs typeface="+mn-ea"/>
                <a:sym typeface="+mn-lt"/>
              </a:rPr>
              <a:t>Excel</a:t>
            </a:r>
            <a:r>
              <a:rPr lang="zh-CN" altLang="en-US" sz="1335" kern="0" dirty="0">
                <a:solidFill>
                  <a:srgbClr val="242424"/>
                </a:solidFill>
                <a:cs typeface="+mn-ea"/>
                <a:sym typeface="+mn-lt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335" kern="0" dirty="0">
              <a:solidFill>
                <a:srgbClr val="2424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4915301" y="359248"/>
            <a:ext cx="2361398" cy="492443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5"/>
          </p:nvPr>
        </p:nvSpPr>
        <p:spPr>
          <a:xfrm>
            <a:off x="2903620" y="851691"/>
            <a:ext cx="6384760" cy="307777"/>
          </a:xfrm>
        </p:spPr>
        <p:txBody>
          <a:bodyPr/>
          <a:lstStyle/>
          <a:p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c.officeplus.cn/t/33/CF843B91917E7B5BAA55EB332D3966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"/>
            <a:ext cx="12192000" cy="68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093600" y="-26934"/>
            <a:ext cx="6097606" cy="6884488"/>
          </a:xfrm>
          <a:prstGeom prst="rect">
            <a:avLst/>
          </a:prstGeom>
          <a:solidFill>
            <a:schemeClr val="accent5">
              <a:alpha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35714" tIns="35714" rIns="35714" bIns="35714" numCol="1" spcCol="0" rtlCol="0" fromWordArt="0" anchor="ctr" anchorCtr="0" forceAA="0" compatLnSpc="1">
            <a:noAutofit/>
          </a:bodyPr>
          <a:lstStyle/>
          <a:p>
            <a:pPr marL="228600" defTabSz="914400"/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761662" y="2987128"/>
            <a:ext cx="2766287" cy="2974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335" kern="0" dirty="0">
                <a:solidFill>
                  <a:srgbClr val="D34328"/>
                </a:solidFill>
                <a:cs typeface="+mn-ea"/>
                <a:sym typeface="+mn-lt"/>
              </a:rPr>
              <a:t>点击此处添加简短介绍</a:t>
            </a:r>
            <a:endParaRPr lang="zh-CN" altLang="zh-CN" sz="1335" kern="0" dirty="0">
              <a:solidFill>
                <a:srgbClr val="D34328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01901" y="2006928"/>
            <a:ext cx="4885807" cy="7488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eaLnBrk="1" latinLnBrk="0" hangingPunct="1">
              <a:defRPr sz="320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cs typeface="+mn-cs"/>
              </a:defRPr>
            </a:lvl1pPr>
            <a:lvl2pPr marL="342900" algn="l" defTabSz="685800" eaLnBrk="1" latinLnBrk="0" hangingPunct="1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eaLnBrk="1" latinLnBrk="0" hangingPunct="1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eaLnBrk="1" latinLnBrk="0" hangingPunct="1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eaLnBrk="1" latinLnBrk="0" hangingPunct="1"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zh-CN" altLang="en-US" sz="4265" kern="0" dirty="0">
                <a:latin typeface="+mn-lt"/>
                <a:ea typeface="+mn-ea"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Rectangle 11"/>
          <p:cNvSpPr/>
          <p:nvPr/>
        </p:nvSpPr>
        <p:spPr>
          <a:xfrm>
            <a:off x="6701901" y="3464853"/>
            <a:ext cx="4885807" cy="89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zh-CN" sz="133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4915301" y="359248"/>
            <a:ext cx="2361398" cy="492443"/>
          </a:xfrm>
        </p:spPr>
        <p:txBody>
          <a:bodyPr/>
          <a:lstStyle/>
          <a:p>
            <a:r>
              <a:rPr lang="zh-CN" altLang="en-US" dirty="0"/>
              <a:t>阶段计划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5"/>
          </p:nvPr>
        </p:nvSpPr>
        <p:spPr>
          <a:xfrm>
            <a:off x="2903620" y="851691"/>
            <a:ext cx="6384760" cy="307777"/>
          </a:xfrm>
        </p:spPr>
        <p:txBody>
          <a:bodyPr/>
          <a:lstStyle/>
          <a:p>
            <a:r>
              <a:rPr lang="en-US" altLang="zh-CN" dirty="0"/>
              <a:t>CLICK HERE TO ADD YOUR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dc.officeplus.cn/t/33/CF843B91917E7B5BAA55EB332D3966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1" y="1450630"/>
            <a:ext cx="5408529" cy="3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7" y="1304750"/>
            <a:ext cx="5569318" cy="4276276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cxnSp>
        <p:nvCxnSpPr>
          <p:cNvPr id="25" name="直接连接符 82"/>
          <p:cNvCxnSpPr/>
          <p:nvPr/>
        </p:nvCxnSpPr>
        <p:spPr>
          <a:xfrm>
            <a:off x="1011120" y="3692033"/>
            <a:ext cx="2267544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81638" y="3845824"/>
            <a:ext cx="1709177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735" kern="0" dirty="0">
                <a:solidFill>
                  <a:srgbClr val="1E3240"/>
                </a:solidFill>
                <a:cs typeface="+mn-ea"/>
                <a:sym typeface="+mn-lt"/>
              </a:rPr>
              <a:t>81,680</a:t>
            </a:r>
            <a:endParaRPr lang="zh-CN" altLang="en-US" sz="3735" kern="0" dirty="0">
              <a:solidFill>
                <a:srgbClr val="1E3240"/>
              </a:solidFill>
              <a:cs typeface="+mn-ea"/>
              <a:sym typeface="+mn-lt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873754" y="2639173"/>
            <a:ext cx="2542276" cy="83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1335" kern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点击此处添加文本信息。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1335" kern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建议正文</a:t>
            </a:r>
            <a:r>
              <a:rPr lang="en-US" altLang="zh-CN" sz="1335" kern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335" kern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335" kern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335" kern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倍字间距。</a:t>
            </a:r>
            <a:endParaRPr lang="zh-CN" altLang="zh-CN" sz="1335" kern="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3753" y="1304749"/>
            <a:ext cx="1709177" cy="66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3735" kern="0" dirty="0">
                <a:solidFill>
                  <a:srgbClr val="1E3240"/>
                </a:solidFill>
                <a:cs typeface="+mn-ea"/>
                <a:sym typeface="+mn-lt"/>
              </a:rPr>
              <a:t>9,300</a:t>
            </a:r>
            <a:endParaRPr lang="zh-CN" altLang="en-US" sz="3735" kern="0" dirty="0">
              <a:solidFill>
                <a:srgbClr val="1E3240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00258" y="1459058"/>
            <a:ext cx="1239195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135" kern="0" dirty="0">
                <a:solidFill>
                  <a:srgbClr val="1E3240"/>
                </a:solidFill>
                <a:cs typeface="+mn-ea"/>
                <a:sym typeface="+mn-lt"/>
              </a:rPr>
              <a:t>Million</a:t>
            </a:r>
            <a:endParaRPr lang="zh-CN" altLang="en-US" sz="2135" kern="0" dirty="0">
              <a:solidFill>
                <a:srgbClr val="1E3240"/>
              </a:solidFill>
              <a:cs typeface="+mn-ea"/>
              <a:sym typeface="+mn-lt"/>
            </a:endParaRPr>
          </a:p>
        </p:txBody>
      </p:sp>
      <p:sp>
        <p:nvSpPr>
          <p:cNvPr id="30" name="矩形 39"/>
          <p:cNvSpPr/>
          <p:nvPr/>
        </p:nvSpPr>
        <p:spPr>
          <a:xfrm>
            <a:off x="981638" y="2129770"/>
            <a:ext cx="2095172" cy="379607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/>
            <a:r>
              <a:rPr lang="zh-CN" altLang="en-US" sz="1865" kern="0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zh-CN" sz="186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97277" y="2248059"/>
            <a:ext cx="3480870" cy="3195527"/>
            <a:chOff x="5837974" y="1649150"/>
            <a:chExt cx="2610992" cy="2396957"/>
          </a:xfrm>
        </p:grpSpPr>
        <p:grpSp>
          <p:nvGrpSpPr>
            <p:cNvPr id="8" name="组合 48"/>
            <p:cNvGrpSpPr/>
            <p:nvPr/>
          </p:nvGrpSpPr>
          <p:grpSpPr>
            <a:xfrm>
              <a:off x="5837974" y="1649150"/>
              <a:ext cx="2396955" cy="2396957"/>
              <a:chOff x="1535219" y="3885172"/>
              <a:chExt cx="2396955" cy="2396957"/>
            </a:xfrm>
          </p:grpSpPr>
          <p:sp>
            <p:nvSpPr>
              <p:cNvPr id="14" name="椭圆 13"/>
              <p:cNvSpPr/>
              <p:nvPr/>
            </p:nvSpPr>
            <p:spPr bwMode="auto">
              <a:xfrm>
                <a:off x="1535219" y="3885172"/>
                <a:ext cx="2396955" cy="2396957"/>
              </a:xfrm>
              <a:prstGeom prst="ellipse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35714" tIns="35714" rIns="35714" bIns="35714" numCol="1" spcCol="0" rtlCol="0" fromWordArt="0" anchor="ctr" anchorCtr="0" forceAA="0" compatLnSpc="1">
                <a:noAutofit/>
              </a:bodyPr>
              <a:lstStyle/>
              <a:p>
                <a:pPr marL="228600" defTabSz="914400"/>
                <a:endParaRPr lang="zh-CN" altLang="en-US" sz="32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AutoShape 2"/>
              <p:cNvSpPr/>
              <p:nvPr/>
            </p:nvSpPr>
            <p:spPr bwMode="auto">
              <a:xfrm>
                <a:off x="1695388" y="4467264"/>
                <a:ext cx="2076616" cy="2539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zh-CN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点击此处添加文本信息。</a:t>
                </a:r>
              </a:p>
            </p:txBody>
          </p:sp>
          <p:grpSp>
            <p:nvGrpSpPr>
              <p:cNvPr id="16" name="组合 56"/>
              <p:cNvGrpSpPr/>
              <p:nvPr/>
            </p:nvGrpSpPr>
            <p:grpSpPr>
              <a:xfrm>
                <a:off x="1731173" y="4734002"/>
                <a:ext cx="2005046" cy="1302164"/>
                <a:chOff x="4622943" y="3038041"/>
                <a:chExt cx="2005046" cy="1302164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4622943" y="3038041"/>
                  <a:ext cx="2005046" cy="900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n-US" altLang="zh-CN" sz="7200" kern="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85%</a:t>
                  </a:r>
                  <a:endParaRPr lang="zh-CN" altLang="en-US" sz="7200" kern="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2" name="直接连接符 62"/>
                <p:cNvCxnSpPr/>
                <p:nvPr/>
              </p:nvCxnSpPr>
              <p:spPr>
                <a:xfrm>
                  <a:off x="5149911" y="4014126"/>
                  <a:ext cx="951111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本框 22"/>
                <p:cNvSpPr txBox="1"/>
                <p:nvPr/>
              </p:nvSpPr>
              <p:spPr>
                <a:xfrm>
                  <a:off x="4984441" y="4024782"/>
                  <a:ext cx="1282050" cy="315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n-US" altLang="zh-CN" sz="2135" kern="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From 2015 </a:t>
                  </a:r>
                  <a:endParaRPr lang="zh-CN" altLang="en-US" sz="2135" kern="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49"/>
            <p:cNvGrpSpPr/>
            <p:nvPr/>
          </p:nvGrpSpPr>
          <p:grpSpPr>
            <a:xfrm>
              <a:off x="8038973" y="2590513"/>
              <a:ext cx="409993" cy="409994"/>
              <a:chOff x="2912379" y="2970242"/>
              <a:chExt cx="409993" cy="409994"/>
            </a:xfrm>
          </p:grpSpPr>
          <p:sp>
            <p:nvSpPr>
              <p:cNvPr id="10" name="椭圆 9"/>
              <p:cNvSpPr/>
              <p:nvPr/>
            </p:nvSpPr>
            <p:spPr bwMode="auto">
              <a:xfrm>
                <a:off x="2912379" y="2970242"/>
                <a:ext cx="409993" cy="409994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35714" tIns="35714" rIns="35714" bIns="35714" numCol="1" spcCol="0" rtlCol="0" fromWordArt="0" anchor="ctr" anchorCtr="0" forceAA="0" compatLnSpc="1">
                <a:noAutofit/>
              </a:bodyPr>
              <a:lstStyle/>
              <a:p>
                <a:pPr marL="228600" defTabSz="914400"/>
                <a:endParaRPr lang="zh-CN" altLang="en-US" sz="32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51"/>
              <p:cNvGrpSpPr/>
              <p:nvPr/>
            </p:nvGrpSpPr>
            <p:grpSpPr>
              <a:xfrm>
                <a:off x="3064491" y="3046218"/>
                <a:ext cx="204997" cy="258046"/>
                <a:chOff x="3252701" y="1830215"/>
                <a:chExt cx="204997" cy="258046"/>
              </a:xfrm>
            </p:grpSpPr>
            <p:cxnSp>
              <p:nvCxnSpPr>
                <p:cNvPr id="12" name="直接连接符 52"/>
                <p:cNvCxnSpPr>
                  <a:stCxn id="10" idx="0"/>
                  <a:endCxn id="10" idx="6"/>
                </p:cNvCxnSpPr>
                <p:nvPr/>
              </p:nvCxnSpPr>
              <p:spPr bwMode="auto">
                <a:xfrm>
                  <a:off x="3252701" y="1830215"/>
                  <a:ext cx="204997" cy="129024"/>
                </a:xfrm>
                <a:prstGeom prst="line">
                  <a:avLst/>
                </a:prstGeom>
                <a:blipFill dpi="0" rotWithShape="0">
                  <a:blip r:embed="rId6"/>
                  <a:srcRect/>
                  <a:tile tx="0" ty="0" sx="100000" sy="100000" flip="none" algn="tl"/>
                </a:blipFill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直接连接符 53"/>
                <p:cNvCxnSpPr/>
                <p:nvPr/>
              </p:nvCxnSpPr>
              <p:spPr bwMode="auto">
                <a:xfrm flipH="1">
                  <a:off x="3252701" y="1959237"/>
                  <a:ext cx="204997" cy="129024"/>
                </a:xfrm>
                <a:prstGeom prst="line">
                  <a:avLst/>
                </a:prstGeom>
                <a:blipFill dpi="0" rotWithShape="0">
                  <a:blip r:embed="rId6"/>
                  <a:srcRect/>
                  <a:tile tx="0" ty="0" sx="100000" sy="100000" flip="none" algn="tl"/>
                </a:blipFill>
                <a:ln w="6350" cap="flat" cmpd="sng" algn="ctr">
                  <a:solidFill>
                    <a:schemeClr val="bg1"/>
                  </a:solidFill>
                  <a:prstDash val="solid"/>
                  <a:miter lim="0"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1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08DA2"/>
      </a:accent1>
      <a:accent2>
        <a:srgbClr val="553A6C"/>
      </a:accent2>
      <a:accent3>
        <a:srgbClr val="2C3533"/>
      </a:accent3>
      <a:accent4>
        <a:srgbClr val="F4A628"/>
      </a:accent4>
      <a:accent5>
        <a:srgbClr val="D34328"/>
      </a:accent5>
      <a:accent6>
        <a:srgbClr val="DC243F"/>
      </a:accent6>
      <a:hlink>
        <a:srgbClr val="1286C9"/>
      </a:hlink>
      <a:folHlink>
        <a:srgbClr val="A8C2E7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10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11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2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3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4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5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6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7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8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ppt/theme/themeOverride9.xml><?xml version="1.0" encoding="utf-8"?>
<a:themeOverride xmlns:a="http://schemas.openxmlformats.org/drawingml/2006/main">
  <a:clrScheme name="自定义 107">
    <a:dk1>
      <a:srgbClr val="000000"/>
    </a:dk1>
    <a:lt1>
      <a:srgbClr val="FFFFFF"/>
    </a:lt1>
    <a:dk2>
      <a:srgbClr val="000000"/>
    </a:dk2>
    <a:lt2>
      <a:srgbClr val="FFFFFF"/>
    </a:lt2>
    <a:accent1>
      <a:srgbClr val="308DA2"/>
    </a:accent1>
    <a:accent2>
      <a:srgbClr val="553A6C"/>
    </a:accent2>
    <a:accent3>
      <a:srgbClr val="2C3533"/>
    </a:accent3>
    <a:accent4>
      <a:srgbClr val="F4A628"/>
    </a:accent4>
    <a:accent5>
      <a:srgbClr val="D34328"/>
    </a:accent5>
    <a:accent6>
      <a:srgbClr val="DC243F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712</Words>
  <Application>Microsoft Office PowerPoint</Application>
  <PresentationFormat>宽屏</PresentationFormat>
  <Paragraphs>68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微软雅黑</vt:lpstr>
      <vt:lpstr>Arial</vt:lpstr>
      <vt:lpstr>Calibri</vt:lpstr>
      <vt:lpstr>Century Gothic</vt:lpstr>
      <vt:lpstr>Segoe UI Light</vt:lpstr>
      <vt:lpstr>Office Theme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53</cp:revision>
  <dcterms:created xsi:type="dcterms:W3CDTF">2015-08-18T02:51:00Z</dcterms:created>
  <dcterms:modified xsi:type="dcterms:W3CDTF">2021-01-06T01:03:58Z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2017-12-21T07:10:00.0591796Z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2052-11.1.0.9022</vt:lpwstr>
  </property>
</Properties>
</file>