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79" r:id="rId6"/>
    <p:sldId id="281" r:id="rId7"/>
    <p:sldId id="280" r:id="rId8"/>
    <p:sldId id="259" r:id="rId9"/>
    <p:sldId id="282" r:id="rId10"/>
    <p:sldId id="283" r:id="rId11"/>
    <p:sldId id="284" r:id="rId12"/>
    <p:sldId id="260" r:id="rId13"/>
    <p:sldId id="285" r:id="rId14"/>
    <p:sldId id="286" r:id="rId15"/>
    <p:sldId id="287" r:id="rId16"/>
    <p:sldId id="261" r:id="rId17"/>
    <p:sldId id="288" r:id="rId18"/>
    <p:sldId id="289" r:id="rId19"/>
    <p:sldId id="290" r:id="rId20"/>
    <p:sldId id="26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3692"/>
  </p:normalViewPr>
  <p:slideViewPr>
    <p:cSldViewPr snapToGrid="0" snapToObjects="1">
      <p:cViewPr varScale="1">
        <p:scale>
          <a:sx n="103" d="100"/>
          <a:sy n="103" d="100"/>
        </p:scale>
        <p:origin x="1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1-4470-AD67-410A420FD5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31-4470-AD67-410A420FD5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31-4470-AD67-410A420FD5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6213471"/>
        <c:axId val="1626205567"/>
      </c:barChart>
      <c:catAx>
        <c:axId val="1626213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26205567"/>
        <c:crosses val="autoZero"/>
        <c:auto val="1"/>
        <c:lblAlgn val="ctr"/>
        <c:lblOffset val="100"/>
        <c:noMultiLvlLbl val="0"/>
      </c:catAx>
      <c:valAx>
        <c:axId val="1626205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621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BF-4F42-B0EE-2A0E031AC8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BF-4F42-B0EE-2A0E031AC8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BF-4F42-B0EE-2A0E031AC8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BF-4F42-B0EE-2A0E031AC8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BF-4F42-B0EE-2A0E031AC8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BF-4F42-B0EE-2A0E031AC8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561A-9830-4400-9DF2-77493EBCA53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DBDB-A726-4F18-B575-32BFBF1CD0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DBDB-A726-4F18-B575-32BFBF1CD0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 userDrawn="1"/>
        </p:nvGrpSpPr>
        <p:grpSpPr>
          <a:xfrm>
            <a:off x="1180541" y="726122"/>
            <a:ext cx="6557868" cy="5086478"/>
            <a:chOff x="1180541" y="726122"/>
            <a:chExt cx="6557868" cy="5086478"/>
          </a:xfrm>
        </p:grpSpPr>
        <p:grpSp>
          <p:nvGrpSpPr>
            <p:cNvPr id="3" name="组合 2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4" name="Freeform 13"/>
              <p:cNvSpPr/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2" name="Freeform 21"/>
              <p:cNvSpPr/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3" name="Freeform 22"/>
              <p:cNvSpPr/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4" name="Freeform 23"/>
              <p:cNvSpPr/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0" name="Freeform 35"/>
              <p:cNvSpPr/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1" name="Freeform 36"/>
              <p:cNvSpPr/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2" name="Freeform 37"/>
              <p:cNvSpPr/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3" name="Freeform 38"/>
              <p:cNvSpPr/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4" name="Freeform 39"/>
              <p:cNvSpPr/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5" name="Freeform 40"/>
              <p:cNvSpPr/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6" name="Freeform 41"/>
              <p:cNvSpPr/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8" name="Freeform 43"/>
              <p:cNvSpPr/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9" name="Freeform 44"/>
              <p:cNvSpPr/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5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7" name="Freeform 28"/>
              <p:cNvSpPr/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" name="Freeform 29"/>
              <p:cNvSpPr/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sp>
          <p:nvSpPr>
            <p:cNvPr id="6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grpSp>
          <p:nvGrpSpPr>
            <p:cNvPr id="35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7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8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9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0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1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2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3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4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45" name="组合 44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8" name="Freeform 21"/>
              <p:cNvSpPr/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9" name="Freeform 22"/>
              <p:cNvSpPr/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0" name="Freeform 23"/>
              <p:cNvSpPr/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62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3" name="Freeform 35"/>
              <p:cNvSpPr/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4" name="Freeform 36"/>
              <p:cNvSpPr/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5" name="Freeform 37"/>
              <p:cNvSpPr/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6" name="Freeform 38"/>
              <p:cNvSpPr/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7" name="Freeform 39"/>
              <p:cNvSpPr/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8" name="Freeform 40"/>
              <p:cNvSpPr/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9" name="Freeform 41"/>
              <p:cNvSpPr/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0" name="Freeform 42"/>
              <p:cNvSpPr/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1" name="Freeform 43"/>
              <p:cNvSpPr/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2" name="Freeform 44"/>
              <p:cNvSpPr/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73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74" name="Freeform 28"/>
              <p:cNvSpPr/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5" name="Freeform 29"/>
              <p:cNvSpPr/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sp>
          <p:nvSpPr>
            <p:cNvPr id="76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grpSp>
          <p:nvGrpSpPr>
            <p:cNvPr id="98" name="组合 97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78" name="椭圆 77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9" name="椭圆 78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79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5" name="任意多边形 84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占位符 8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6091" y="2649451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80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400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90" name="文本占位符 8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70907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400"/>
            <a:r>
              <a:rPr lang="zh-CN" altLang="en-US" dirty="0"/>
              <a:t>工作汇报</a:t>
            </a:r>
          </a:p>
        </p:txBody>
      </p:sp>
      <p:sp>
        <p:nvSpPr>
          <p:cNvPr id="77" name="文本占位符 76"/>
          <p:cNvSpPr>
            <a:spLocks noGrp="1"/>
          </p:cNvSpPr>
          <p:nvPr>
            <p:ph type="body" sz="quarter" idx="16" hasCustomPrompt="1"/>
          </p:nvPr>
        </p:nvSpPr>
        <p:spPr>
          <a:xfrm>
            <a:off x="6103938" y="5061810"/>
            <a:ext cx="4813300" cy="923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清新蓝绿风格</a:t>
            </a:r>
          </a:p>
        </p:txBody>
      </p:sp>
      <p:sp>
        <p:nvSpPr>
          <p:cNvPr id="92" name="文本占位符 76"/>
          <p:cNvSpPr>
            <a:spLocks noGrp="1"/>
          </p:cNvSpPr>
          <p:nvPr>
            <p:ph type="body" sz="quarter" idx="17" hasCustomPrompt="1"/>
          </p:nvPr>
        </p:nvSpPr>
        <p:spPr>
          <a:xfrm>
            <a:off x="6103938" y="4781351"/>
            <a:ext cx="4813300" cy="2738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1" name="任意多边形 10"/>
          <p:cNvSpPr/>
          <p:nvPr userDrawn="1"/>
        </p:nvSpPr>
        <p:spPr>
          <a:xfrm rot="5400000">
            <a:off x="5224584" y="-109421"/>
            <a:ext cx="1742837" cy="12192002"/>
          </a:xfrm>
          <a:custGeom>
            <a:avLst/>
            <a:gdLst>
              <a:gd name="connsiteX0" fmla="*/ 0 w 1742837"/>
              <a:gd name="connsiteY0" fmla="*/ 0 h 12192002"/>
              <a:gd name="connsiteX1" fmla="*/ 1082438 w 1742837"/>
              <a:gd name="connsiteY1" fmla="*/ 0 h 12192002"/>
              <a:gd name="connsiteX2" fmla="*/ 1082438 w 1742837"/>
              <a:gd name="connsiteY2" fmla="*/ 3 h 12192002"/>
              <a:gd name="connsiteX3" fmla="*/ 1742837 w 1742837"/>
              <a:gd name="connsiteY3" fmla="*/ 3 h 12192002"/>
              <a:gd name="connsiteX4" fmla="*/ 1742836 w 1742837"/>
              <a:gd name="connsiteY4" fmla="*/ 12192002 h 12192002"/>
              <a:gd name="connsiteX5" fmla="*/ 1082437 w 1742837"/>
              <a:gd name="connsiteY5" fmla="*/ 12192002 h 12192002"/>
              <a:gd name="connsiteX6" fmla="*/ 1082437 w 1742837"/>
              <a:gd name="connsiteY6" fmla="*/ 12191910 h 12192002"/>
              <a:gd name="connsiteX7" fmla="*/ 1077970 w 1742837"/>
              <a:gd name="connsiteY7" fmla="*/ 11363467 h 12192002"/>
              <a:gd name="connsiteX8" fmla="*/ 42084 w 1742837"/>
              <a:gd name="connsiteY8" fmla="*/ 208233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837" h="12192002">
                <a:moveTo>
                  <a:pt x="0" y="0"/>
                </a:moveTo>
                <a:lnTo>
                  <a:pt x="1082438" y="0"/>
                </a:lnTo>
                <a:lnTo>
                  <a:pt x="1082438" y="3"/>
                </a:lnTo>
                <a:lnTo>
                  <a:pt x="1742837" y="3"/>
                </a:lnTo>
                <a:lnTo>
                  <a:pt x="1742836" y="12192002"/>
                </a:lnTo>
                <a:lnTo>
                  <a:pt x="1082437" y="12192002"/>
                </a:lnTo>
                <a:lnTo>
                  <a:pt x="1082437" y="12191910"/>
                </a:lnTo>
                <a:lnTo>
                  <a:pt x="1077970" y="11363467"/>
                </a:lnTo>
                <a:cubicBezTo>
                  <a:pt x="1033429" y="7240206"/>
                  <a:pt x="657858" y="3415267"/>
                  <a:pt x="42084" y="208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Part One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3" name="圆角矩形 1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4745255"/>
            <a:ext cx="12192000" cy="116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5534527"/>
            <a:ext cx="12192000" cy="2598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0" y="5265019"/>
            <a:ext cx="12192000" cy="12320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Part One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 charset="0"/>
              <a:ea typeface="Segoe UI Light" panose="020B0502040204020203" charset="0"/>
              <a:cs typeface="Segoe UI Light" panose="020B0502040204020203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7277734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7277734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defTabSz="914400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805991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9290089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9290089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Add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817066" y="726122"/>
            <a:ext cx="6557868" cy="5086478"/>
            <a:chOff x="1180541" y="726122"/>
            <a:chExt cx="6557868" cy="5086478"/>
          </a:xfrm>
        </p:grpSpPr>
        <p:grpSp>
          <p:nvGrpSpPr>
            <p:cNvPr id="4" name="组合 3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9" name="Freeform 11"/>
              <p:cNvSpPr/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8" name="Freeform 20"/>
              <p:cNvSpPr/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56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7" name="Freeform 35"/>
              <p:cNvSpPr/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8" name="Freeform 36"/>
              <p:cNvSpPr/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9" name="Freeform 37"/>
              <p:cNvSpPr/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0" name="Freeform 38"/>
              <p:cNvSpPr/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1" name="Freeform 39"/>
              <p:cNvSpPr/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3" name="Freeform 41"/>
              <p:cNvSpPr/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4" name="Freeform 42"/>
              <p:cNvSpPr/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5" name="Freeform 43"/>
              <p:cNvSpPr/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66" name="Freeform 44"/>
              <p:cNvSpPr/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54" name="Freeform 28"/>
              <p:cNvSpPr/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5" name="Freeform 29"/>
              <p:cNvSpPr/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sp>
          <p:nvSpPr>
            <p:cNvPr id="7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grpSp>
          <p:nvGrpSpPr>
            <p:cNvPr id="8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45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6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7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8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9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0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1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2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53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1" name="Freeform 10"/>
              <p:cNvSpPr/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2" name="Freeform 11"/>
              <p:cNvSpPr/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3" name="Freeform 12"/>
              <p:cNvSpPr/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4" name="Freeform 13"/>
              <p:cNvSpPr/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5" name="Freeform 14"/>
              <p:cNvSpPr/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6" name="Freeform 15"/>
              <p:cNvSpPr/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7" name="Freeform 16"/>
              <p:cNvSpPr/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8" name="Freeform 17"/>
              <p:cNvSpPr/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39" name="Freeform 18"/>
              <p:cNvSpPr/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0" name="Freeform 19"/>
              <p:cNvSpPr/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1" name="Freeform 20"/>
              <p:cNvSpPr/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2" name="Freeform 21"/>
              <p:cNvSpPr/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3" name="Freeform 22"/>
              <p:cNvSpPr/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44" name="Freeform 23"/>
              <p:cNvSpPr/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1" name="Freeform 36"/>
              <p:cNvSpPr/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2" name="Freeform 37"/>
              <p:cNvSpPr/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3" name="Freeform 38"/>
              <p:cNvSpPr/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4" name="Freeform 39"/>
              <p:cNvSpPr/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5" name="Freeform 40"/>
              <p:cNvSpPr/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6" name="Freeform 41"/>
              <p:cNvSpPr/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7" name="Freeform 42"/>
              <p:cNvSpPr/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8" name="Freeform 43"/>
              <p:cNvSpPr/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29" name="Freeform 44"/>
              <p:cNvSpPr/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grpSp>
          <p:nvGrpSpPr>
            <p:cNvPr id="11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17" name="Freeform 28"/>
              <p:cNvSpPr/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/>
              </a:p>
            </p:txBody>
          </p:sp>
        </p:grpSp>
        <p:sp>
          <p:nvSpPr>
            <p:cNvPr id="12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14" name="椭圆 13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5" name="椭圆 14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6" name="椭圆 15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2" name="任意多边形 81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 userDrawn="1"/>
        </p:nvCxnSpPr>
        <p:spPr>
          <a:xfrm>
            <a:off x="4707526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占位符 88"/>
          <p:cNvSpPr>
            <a:spLocks noGrp="1"/>
          </p:cNvSpPr>
          <p:nvPr>
            <p:ph type="body" sz="quarter" idx="10" hasCustomPrompt="1"/>
          </p:nvPr>
        </p:nvSpPr>
        <p:spPr>
          <a:xfrm>
            <a:off x="4707526" y="2649451"/>
            <a:ext cx="2807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72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400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86" name="文本占位符 88"/>
          <p:cNvSpPr>
            <a:spLocks noGrp="1"/>
          </p:cNvSpPr>
          <p:nvPr>
            <p:ph type="body" sz="quarter" idx="11" hasCustomPrompt="1"/>
          </p:nvPr>
        </p:nvSpPr>
        <p:spPr>
          <a:xfrm>
            <a:off x="4633699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400"/>
            <a:r>
              <a:rPr lang="zh-CN" altLang="en-US" dirty="0"/>
              <a:t>工作汇报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Part One</a:t>
            </a:r>
          </a:p>
        </p:txBody>
      </p:sp>
      <p:sp>
        <p:nvSpPr>
          <p:cNvPr id="10" name="任意多边形 9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c.office.msn.com.cn/t/75/EC775E05A9DF44A62710AC19D0BA18D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78" cy="68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1599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Part One</a:t>
            </a:r>
          </a:p>
        </p:txBody>
      </p:sp>
      <p:sp>
        <p:nvSpPr>
          <p:cNvPr id="13" name="任意多边形 12"/>
          <p:cNvSpPr/>
          <p:nvPr userDrawn="1"/>
        </p:nvSpPr>
        <p:spPr>
          <a:xfrm flipV="1">
            <a:off x="7438414" y="-1"/>
            <a:ext cx="4769663" cy="6865143"/>
          </a:xfrm>
          <a:custGeom>
            <a:avLst/>
            <a:gdLst>
              <a:gd name="connsiteX0" fmla="*/ 1082438 w 4769663"/>
              <a:gd name="connsiteY0" fmla="*/ 6865143 h 6865143"/>
              <a:gd name="connsiteX1" fmla="*/ 4769663 w 4769663"/>
              <a:gd name="connsiteY1" fmla="*/ 6865143 h 6865143"/>
              <a:gd name="connsiteX2" fmla="*/ 4769663 w 4769663"/>
              <a:gd name="connsiteY2" fmla="*/ 0 h 6865143"/>
              <a:gd name="connsiteX3" fmla="*/ 1082438 w 4769663"/>
              <a:gd name="connsiteY3" fmla="*/ 0 h 6865143"/>
              <a:gd name="connsiteX4" fmla="*/ 1082438 w 4769663"/>
              <a:gd name="connsiteY4" fmla="*/ 7142 h 6865143"/>
              <a:gd name="connsiteX5" fmla="*/ 0 w 4769663"/>
              <a:gd name="connsiteY5" fmla="*/ 7142 h 6865143"/>
              <a:gd name="connsiteX6" fmla="*/ 42084 w 4769663"/>
              <a:gd name="connsiteY6" fmla="*/ 124272 h 6865143"/>
              <a:gd name="connsiteX7" fmla="*/ 1082438 w 4769663"/>
              <a:gd name="connsiteY7" fmla="*/ 6865143 h 68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9663" h="6865143">
                <a:moveTo>
                  <a:pt x="1082438" y="6865143"/>
                </a:moveTo>
                <a:lnTo>
                  <a:pt x="4769663" y="6865143"/>
                </a:lnTo>
                <a:lnTo>
                  <a:pt x="4769663" y="0"/>
                </a:lnTo>
                <a:lnTo>
                  <a:pt x="1082438" y="0"/>
                </a:lnTo>
                <a:lnTo>
                  <a:pt x="1082438" y="7142"/>
                </a:lnTo>
                <a:lnTo>
                  <a:pt x="0" y="7142"/>
                </a:lnTo>
                <a:lnTo>
                  <a:pt x="42084" y="124272"/>
                </a:lnTo>
                <a:cubicBezTo>
                  <a:pt x="698909" y="2048493"/>
                  <a:pt x="1082438" y="4368173"/>
                  <a:pt x="1082438" y="6865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c.office.msn.com.cn/t/1/7ED2490309B9A21E19CC4A6B31EDAE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13" t="-599" r="21702" b="-169"/>
          <a:stretch>
            <a:fillRect/>
          </a:stretch>
        </p:blipFill>
        <p:spPr bwMode="auto">
          <a:xfrm>
            <a:off x="-1" y="-50800"/>
            <a:ext cx="4484811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平行四边形 4"/>
          <p:cNvSpPr/>
          <p:nvPr userDrawn="1"/>
        </p:nvSpPr>
        <p:spPr>
          <a:xfrm>
            <a:off x="3104250" y="-50800"/>
            <a:ext cx="2180513" cy="6908800"/>
          </a:xfrm>
          <a:prstGeom prst="parallelogram">
            <a:avLst>
              <a:gd name="adj" fmla="val 241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400"/>
            <a:r>
              <a:rPr kumimoji="1" lang="en-US" altLang="zh-CN" sz="2800" dirty="0"/>
              <a:t>Part One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76270" y="2636520"/>
            <a:ext cx="2640330" cy="1198880"/>
          </a:xfrm>
        </p:spPr>
        <p:txBody>
          <a:bodyPr wrap="square"/>
          <a:lstStyle/>
          <a:p>
            <a:r>
              <a:rPr lang="en-US" altLang="zh-CN" dirty="0"/>
              <a:t>2020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工作汇报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zh-CN" altLang="en-US" dirty="0"/>
              <a:t>清新蓝绿风格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PRESENT BY OFFICEPLUS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044734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Two</a:t>
            </a:r>
            <a:endParaRPr lang="zh-CN" altLang="en-US" dirty="0"/>
          </a:p>
        </p:txBody>
      </p:sp>
      <p:grpSp>
        <p:nvGrpSpPr>
          <p:cNvPr id="155" name="组合 154"/>
          <p:cNvGrpSpPr/>
          <p:nvPr/>
        </p:nvGrpSpPr>
        <p:grpSpPr>
          <a:xfrm>
            <a:off x="755784" y="1925094"/>
            <a:ext cx="2628022" cy="3441359"/>
            <a:chOff x="755784" y="1925094"/>
            <a:chExt cx="2628022" cy="3441359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1094229" y="1925094"/>
              <a:ext cx="2085930" cy="2080446"/>
              <a:chOff x="2328918" y="1577773"/>
              <a:chExt cx="4245990" cy="4234827"/>
            </a:xfrm>
          </p:grpSpPr>
          <p:sp>
            <p:nvSpPr>
              <p:cNvPr id="16" name="椭圆 15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7" name="椭圆 16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8" name="椭圆 17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00" name="矩形 99"/>
            <p:cNvSpPr/>
            <p:nvPr/>
          </p:nvSpPr>
          <p:spPr>
            <a:xfrm>
              <a:off x="951540" y="42138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755784" y="4613939"/>
              <a:ext cx="2628022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0" name="Group 11"/>
            <p:cNvGrpSpPr>
              <a:grpSpLocks noChangeAspect="1"/>
            </p:cNvGrpSpPr>
            <p:nvPr/>
          </p:nvGrpSpPr>
          <p:grpSpPr bwMode="auto">
            <a:xfrm>
              <a:off x="1695287" y="2703334"/>
              <a:ext cx="872008" cy="619124"/>
              <a:chOff x="1407" y="1098"/>
              <a:chExt cx="800" cy="568"/>
            </a:xfrm>
            <a:solidFill>
              <a:schemeClr val="accent4"/>
            </a:solidFill>
          </p:grpSpPr>
          <p:sp>
            <p:nvSpPr>
              <p:cNvPr id="111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7" name="组合 156"/>
          <p:cNvGrpSpPr/>
          <p:nvPr/>
        </p:nvGrpSpPr>
        <p:grpSpPr>
          <a:xfrm>
            <a:off x="3436549" y="1925094"/>
            <a:ext cx="2628022" cy="3441359"/>
            <a:chOff x="3436549" y="1925094"/>
            <a:chExt cx="2628022" cy="3441359"/>
          </a:xfrm>
        </p:grpSpPr>
        <p:grpSp>
          <p:nvGrpSpPr>
            <p:cNvPr id="84" name="组合 83"/>
            <p:cNvGrpSpPr/>
            <p:nvPr/>
          </p:nvGrpSpPr>
          <p:grpSpPr>
            <a:xfrm>
              <a:off x="3782885" y="1925094"/>
              <a:ext cx="2085930" cy="2080446"/>
              <a:chOff x="2328918" y="1577773"/>
              <a:chExt cx="4245990" cy="4234827"/>
            </a:xfrm>
          </p:grpSpPr>
          <p:sp>
            <p:nvSpPr>
              <p:cNvPr id="85" name="椭圆 84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6" name="椭圆 85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7" name="椭圆 86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3632305" y="42138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436549" y="4613939"/>
              <a:ext cx="2628022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9" name="Group 11"/>
            <p:cNvGrpSpPr>
              <a:grpSpLocks noChangeAspect="1"/>
            </p:cNvGrpSpPr>
            <p:nvPr/>
          </p:nvGrpSpPr>
          <p:grpSpPr bwMode="auto">
            <a:xfrm>
              <a:off x="4393122" y="2703334"/>
              <a:ext cx="872008" cy="619124"/>
              <a:chOff x="1407" y="1098"/>
              <a:chExt cx="800" cy="568"/>
            </a:xfrm>
            <a:solidFill>
              <a:schemeClr val="accent4"/>
            </a:solidFill>
          </p:grpSpPr>
          <p:sp>
            <p:nvSpPr>
              <p:cNvPr id="120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6184800" y="1949039"/>
            <a:ext cx="2628022" cy="3417414"/>
            <a:chOff x="6184800" y="1949039"/>
            <a:chExt cx="2628022" cy="3417414"/>
          </a:xfrm>
        </p:grpSpPr>
        <p:grpSp>
          <p:nvGrpSpPr>
            <p:cNvPr id="88" name="组合 87"/>
            <p:cNvGrpSpPr/>
            <p:nvPr/>
          </p:nvGrpSpPr>
          <p:grpSpPr>
            <a:xfrm>
              <a:off x="6471541" y="1949039"/>
              <a:ext cx="2085930" cy="2080446"/>
              <a:chOff x="2328918" y="1577773"/>
              <a:chExt cx="4245990" cy="4234827"/>
            </a:xfrm>
          </p:grpSpPr>
          <p:sp>
            <p:nvSpPr>
              <p:cNvPr id="89" name="椭圆 88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0" name="椭圆 89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1" name="椭圆 90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06" name="矩形 105"/>
            <p:cNvSpPr/>
            <p:nvPr/>
          </p:nvSpPr>
          <p:spPr>
            <a:xfrm>
              <a:off x="6380556" y="42138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184800" y="4613939"/>
              <a:ext cx="2628022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8" name="Group 11"/>
            <p:cNvGrpSpPr>
              <a:grpSpLocks noChangeAspect="1"/>
            </p:cNvGrpSpPr>
            <p:nvPr/>
          </p:nvGrpSpPr>
          <p:grpSpPr bwMode="auto">
            <a:xfrm>
              <a:off x="7081779" y="2703334"/>
              <a:ext cx="872008" cy="619124"/>
              <a:chOff x="1407" y="1098"/>
              <a:chExt cx="800" cy="568"/>
            </a:xfrm>
            <a:solidFill>
              <a:schemeClr val="accent4"/>
            </a:solidFill>
          </p:grpSpPr>
          <p:sp>
            <p:nvSpPr>
              <p:cNvPr id="129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8875386" y="1949039"/>
            <a:ext cx="2628022" cy="3417414"/>
            <a:chOff x="8875386" y="1949039"/>
            <a:chExt cx="2628022" cy="3417414"/>
          </a:xfrm>
        </p:grpSpPr>
        <p:grpSp>
          <p:nvGrpSpPr>
            <p:cNvPr id="96" name="组合 95"/>
            <p:cNvGrpSpPr/>
            <p:nvPr/>
          </p:nvGrpSpPr>
          <p:grpSpPr>
            <a:xfrm>
              <a:off x="9160198" y="1949039"/>
              <a:ext cx="2085930" cy="2080446"/>
              <a:chOff x="2328918" y="1577773"/>
              <a:chExt cx="4245990" cy="4234827"/>
            </a:xfrm>
          </p:grpSpPr>
          <p:sp>
            <p:nvSpPr>
              <p:cNvPr id="97" name="椭圆 96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8" name="椭圆 97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9" name="椭圆 98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108" name="矩形 107"/>
            <p:cNvSpPr/>
            <p:nvPr/>
          </p:nvSpPr>
          <p:spPr>
            <a:xfrm>
              <a:off x="9071142" y="4213829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8875386" y="4613939"/>
              <a:ext cx="2628022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6" name="Group 11"/>
            <p:cNvGrpSpPr>
              <a:grpSpLocks noChangeAspect="1"/>
            </p:cNvGrpSpPr>
            <p:nvPr/>
          </p:nvGrpSpPr>
          <p:grpSpPr bwMode="auto">
            <a:xfrm>
              <a:off x="9776941" y="2679700"/>
              <a:ext cx="872008" cy="619124"/>
              <a:chOff x="1407" y="1098"/>
              <a:chExt cx="800" cy="568"/>
            </a:xfrm>
            <a:solidFill>
              <a:schemeClr val="accent4"/>
            </a:solidFill>
          </p:grpSpPr>
          <p:sp>
            <p:nvSpPr>
              <p:cNvPr id="147" name="Freeform 12"/>
              <p:cNvSpPr>
                <a:spLocks noEditPoints="1"/>
              </p:cNvSpPr>
              <p:nvPr/>
            </p:nvSpPr>
            <p:spPr bwMode="auto">
              <a:xfrm>
                <a:off x="1494" y="1098"/>
                <a:ext cx="626" cy="423"/>
              </a:xfrm>
              <a:custGeom>
                <a:avLst/>
                <a:gdLst>
                  <a:gd name="T0" fmla="*/ 621 w 628"/>
                  <a:gd name="T1" fmla="*/ 7 h 423"/>
                  <a:gd name="T2" fmla="*/ 605 w 628"/>
                  <a:gd name="T3" fmla="*/ 0 h 423"/>
                  <a:gd name="T4" fmla="*/ 23 w 628"/>
                  <a:gd name="T5" fmla="*/ 0 h 423"/>
                  <a:gd name="T6" fmla="*/ 7 w 628"/>
                  <a:gd name="T7" fmla="*/ 7 h 423"/>
                  <a:gd name="T8" fmla="*/ 0 w 628"/>
                  <a:gd name="T9" fmla="*/ 23 h 423"/>
                  <a:gd name="T10" fmla="*/ 0 w 628"/>
                  <a:gd name="T11" fmla="*/ 423 h 423"/>
                  <a:gd name="T12" fmla="*/ 628 w 628"/>
                  <a:gd name="T13" fmla="*/ 423 h 423"/>
                  <a:gd name="T14" fmla="*/ 628 w 628"/>
                  <a:gd name="T15" fmla="*/ 23 h 423"/>
                  <a:gd name="T16" fmla="*/ 621 w 628"/>
                  <a:gd name="T17" fmla="*/ 7 h 423"/>
                  <a:gd name="T18" fmla="*/ 314 w 628"/>
                  <a:gd name="T19" fmla="*/ 13 h 423"/>
                  <a:gd name="T20" fmla="*/ 321 w 628"/>
                  <a:gd name="T21" fmla="*/ 20 h 423"/>
                  <a:gd name="T22" fmla="*/ 314 w 628"/>
                  <a:gd name="T23" fmla="*/ 27 h 423"/>
                  <a:gd name="T24" fmla="*/ 307 w 628"/>
                  <a:gd name="T25" fmla="*/ 20 h 423"/>
                  <a:gd name="T26" fmla="*/ 314 w 628"/>
                  <a:gd name="T27" fmla="*/ 13 h 423"/>
                  <a:gd name="T28" fmla="*/ 587 w 628"/>
                  <a:gd name="T29" fmla="*/ 382 h 423"/>
                  <a:gd name="T30" fmla="*/ 41 w 628"/>
                  <a:gd name="T31" fmla="*/ 382 h 423"/>
                  <a:gd name="T32" fmla="*/ 41 w 628"/>
                  <a:gd name="T33" fmla="*/ 41 h 423"/>
                  <a:gd name="T34" fmla="*/ 587 w 628"/>
                  <a:gd name="T35" fmla="*/ 41 h 423"/>
                  <a:gd name="T36" fmla="*/ 587 w 628"/>
                  <a:gd name="T37" fmla="*/ 38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423">
                    <a:moveTo>
                      <a:pt x="621" y="7"/>
                    </a:moveTo>
                    <a:cubicBezTo>
                      <a:pt x="617" y="2"/>
                      <a:pt x="611" y="0"/>
                      <a:pt x="60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7" y="0"/>
                      <a:pt x="11" y="2"/>
                      <a:pt x="7" y="7"/>
                    </a:cubicBezTo>
                    <a:cubicBezTo>
                      <a:pt x="2" y="11"/>
                      <a:pt x="0" y="17"/>
                      <a:pt x="0" y="23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628" y="423"/>
                      <a:pt x="628" y="423"/>
                      <a:pt x="628" y="423"/>
                    </a:cubicBezTo>
                    <a:cubicBezTo>
                      <a:pt x="628" y="23"/>
                      <a:pt x="628" y="23"/>
                      <a:pt x="628" y="23"/>
                    </a:cubicBezTo>
                    <a:cubicBezTo>
                      <a:pt x="628" y="17"/>
                      <a:pt x="626" y="11"/>
                      <a:pt x="621" y="7"/>
                    </a:cubicBezTo>
                    <a:close/>
                    <a:moveTo>
                      <a:pt x="314" y="13"/>
                    </a:moveTo>
                    <a:cubicBezTo>
                      <a:pt x="318" y="13"/>
                      <a:pt x="321" y="16"/>
                      <a:pt x="321" y="20"/>
                    </a:cubicBezTo>
                    <a:cubicBezTo>
                      <a:pt x="321" y="24"/>
                      <a:pt x="318" y="27"/>
                      <a:pt x="314" y="27"/>
                    </a:cubicBezTo>
                    <a:cubicBezTo>
                      <a:pt x="310" y="27"/>
                      <a:pt x="307" y="24"/>
                      <a:pt x="307" y="20"/>
                    </a:cubicBezTo>
                    <a:cubicBezTo>
                      <a:pt x="307" y="16"/>
                      <a:pt x="310" y="13"/>
                      <a:pt x="314" y="13"/>
                    </a:cubicBezTo>
                    <a:close/>
                    <a:moveTo>
                      <a:pt x="587" y="382"/>
                    </a:moveTo>
                    <a:cubicBezTo>
                      <a:pt x="41" y="382"/>
                      <a:pt x="41" y="382"/>
                      <a:pt x="41" y="382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587" y="41"/>
                      <a:pt x="587" y="41"/>
                      <a:pt x="587" y="41"/>
                    </a:cubicBezTo>
                    <a:lnTo>
                      <a:pt x="587" y="3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3"/>
              <p:cNvSpPr>
                <a:spLocks noEditPoints="1"/>
              </p:cNvSpPr>
              <p:nvPr/>
            </p:nvSpPr>
            <p:spPr bwMode="auto">
              <a:xfrm>
                <a:off x="1407" y="1538"/>
                <a:ext cx="800" cy="97"/>
              </a:xfrm>
              <a:custGeom>
                <a:avLst/>
                <a:gdLst>
                  <a:gd name="T0" fmla="*/ 87 w 802"/>
                  <a:gd name="T1" fmla="*/ 0 h 97"/>
                  <a:gd name="T2" fmla="*/ 4 w 802"/>
                  <a:gd name="T3" fmla="*/ 83 h 97"/>
                  <a:gd name="T4" fmla="*/ 2 w 802"/>
                  <a:gd name="T5" fmla="*/ 92 h 97"/>
                  <a:gd name="T6" fmla="*/ 10 w 802"/>
                  <a:gd name="T7" fmla="*/ 97 h 97"/>
                  <a:gd name="T8" fmla="*/ 792 w 802"/>
                  <a:gd name="T9" fmla="*/ 97 h 97"/>
                  <a:gd name="T10" fmla="*/ 800 w 802"/>
                  <a:gd name="T11" fmla="*/ 92 h 97"/>
                  <a:gd name="T12" fmla="*/ 798 w 802"/>
                  <a:gd name="T13" fmla="*/ 83 h 97"/>
                  <a:gd name="T14" fmla="*/ 715 w 802"/>
                  <a:gd name="T15" fmla="*/ 0 h 97"/>
                  <a:gd name="T16" fmla="*/ 87 w 802"/>
                  <a:gd name="T17" fmla="*/ 0 h 97"/>
                  <a:gd name="T18" fmla="*/ 711 w 802"/>
                  <a:gd name="T19" fmla="*/ 47 h 97"/>
                  <a:gd name="T20" fmla="*/ 712 w 802"/>
                  <a:gd name="T21" fmla="*/ 54 h 97"/>
                  <a:gd name="T22" fmla="*/ 706 w 802"/>
                  <a:gd name="T23" fmla="*/ 58 h 97"/>
                  <a:gd name="T24" fmla="*/ 484 w 802"/>
                  <a:gd name="T25" fmla="*/ 58 h 97"/>
                  <a:gd name="T26" fmla="*/ 485 w 802"/>
                  <a:gd name="T27" fmla="*/ 64 h 97"/>
                  <a:gd name="T28" fmla="*/ 484 w 802"/>
                  <a:gd name="T29" fmla="*/ 67 h 97"/>
                  <a:gd name="T30" fmla="*/ 481 w 802"/>
                  <a:gd name="T31" fmla="*/ 69 h 97"/>
                  <a:gd name="T32" fmla="*/ 321 w 802"/>
                  <a:gd name="T33" fmla="*/ 69 h 97"/>
                  <a:gd name="T34" fmla="*/ 318 w 802"/>
                  <a:gd name="T35" fmla="*/ 67 h 97"/>
                  <a:gd name="T36" fmla="*/ 317 w 802"/>
                  <a:gd name="T37" fmla="*/ 64 h 97"/>
                  <a:gd name="T38" fmla="*/ 318 w 802"/>
                  <a:gd name="T39" fmla="*/ 58 h 97"/>
                  <a:gd name="T40" fmla="*/ 96 w 802"/>
                  <a:gd name="T41" fmla="*/ 58 h 97"/>
                  <a:gd name="T42" fmla="*/ 90 w 802"/>
                  <a:gd name="T43" fmla="*/ 54 h 97"/>
                  <a:gd name="T44" fmla="*/ 91 w 802"/>
                  <a:gd name="T45" fmla="*/ 47 h 97"/>
                  <a:gd name="T46" fmla="*/ 113 w 802"/>
                  <a:gd name="T47" fmla="*/ 20 h 97"/>
                  <a:gd name="T48" fmla="*/ 689 w 802"/>
                  <a:gd name="T49" fmla="*/ 20 h 97"/>
                  <a:gd name="T50" fmla="*/ 711 w 802"/>
                  <a:gd name="T51" fmla="*/ 4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97">
                    <a:moveTo>
                      <a:pt x="87" y="0"/>
                    </a:moveTo>
                    <a:cubicBezTo>
                      <a:pt x="4" y="83"/>
                      <a:pt x="4" y="83"/>
                      <a:pt x="4" y="83"/>
                    </a:cubicBezTo>
                    <a:cubicBezTo>
                      <a:pt x="1" y="85"/>
                      <a:pt x="0" y="89"/>
                      <a:pt x="2" y="92"/>
                    </a:cubicBezTo>
                    <a:cubicBezTo>
                      <a:pt x="3" y="95"/>
                      <a:pt x="6" y="97"/>
                      <a:pt x="10" y="97"/>
                    </a:cubicBezTo>
                    <a:cubicBezTo>
                      <a:pt x="792" y="97"/>
                      <a:pt x="792" y="97"/>
                      <a:pt x="792" y="97"/>
                    </a:cubicBezTo>
                    <a:cubicBezTo>
                      <a:pt x="796" y="97"/>
                      <a:pt x="799" y="95"/>
                      <a:pt x="800" y="92"/>
                    </a:cubicBezTo>
                    <a:cubicBezTo>
                      <a:pt x="802" y="89"/>
                      <a:pt x="801" y="85"/>
                      <a:pt x="798" y="83"/>
                    </a:cubicBezTo>
                    <a:cubicBezTo>
                      <a:pt x="715" y="0"/>
                      <a:pt x="715" y="0"/>
                      <a:pt x="715" y="0"/>
                    </a:cubicBezTo>
                    <a:lnTo>
                      <a:pt x="87" y="0"/>
                    </a:lnTo>
                    <a:close/>
                    <a:moveTo>
                      <a:pt x="711" y="47"/>
                    </a:moveTo>
                    <a:cubicBezTo>
                      <a:pt x="713" y="49"/>
                      <a:pt x="713" y="51"/>
                      <a:pt x="712" y="54"/>
                    </a:cubicBezTo>
                    <a:cubicBezTo>
                      <a:pt x="711" y="56"/>
                      <a:pt x="709" y="58"/>
                      <a:pt x="706" y="58"/>
                    </a:cubicBezTo>
                    <a:cubicBezTo>
                      <a:pt x="484" y="58"/>
                      <a:pt x="484" y="58"/>
                      <a:pt x="484" y="58"/>
                    </a:cubicBezTo>
                    <a:cubicBezTo>
                      <a:pt x="485" y="64"/>
                      <a:pt x="485" y="64"/>
                      <a:pt x="485" y="64"/>
                    </a:cubicBezTo>
                    <a:cubicBezTo>
                      <a:pt x="485" y="65"/>
                      <a:pt x="485" y="66"/>
                      <a:pt x="484" y="67"/>
                    </a:cubicBezTo>
                    <a:cubicBezTo>
                      <a:pt x="483" y="68"/>
                      <a:pt x="482" y="69"/>
                      <a:pt x="481" y="69"/>
                    </a:cubicBezTo>
                    <a:cubicBezTo>
                      <a:pt x="321" y="69"/>
                      <a:pt x="321" y="69"/>
                      <a:pt x="321" y="69"/>
                    </a:cubicBezTo>
                    <a:cubicBezTo>
                      <a:pt x="320" y="69"/>
                      <a:pt x="319" y="68"/>
                      <a:pt x="318" y="67"/>
                    </a:cubicBezTo>
                    <a:cubicBezTo>
                      <a:pt x="317" y="66"/>
                      <a:pt x="317" y="65"/>
                      <a:pt x="317" y="64"/>
                    </a:cubicBezTo>
                    <a:cubicBezTo>
                      <a:pt x="318" y="58"/>
                      <a:pt x="318" y="58"/>
                      <a:pt x="318" y="58"/>
                    </a:cubicBezTo>
                    <a:cubicBezTo>
                      <a:pt x="96" y="58"/>
                      <a:pt x="96" y="58"/>
                      <a:pt x="96" y="58"/>
                    </a:cubicBezTo>
                    <a:cubicBezTo>
                      <a:pt x="93" y="58"/>
                      <a:pt x="91" y="56"/>
                      <a:pt x="90" y="54"/>
                    </a:cubicBezTo>
                    <a:cubicBezTo>
                      <a:pt x="89" y="51"/>
                      <a:pt x="89" y="49"/>
                      <a:pt x="91" y="47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689" y="20"/>
                      <a:pt x="689" y="20"/>
                      <a:pt x="689" y="20"/>
                    </a:cubicBezTo>
                    <a:lnTo>
                      <a:pt x="71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4"/>
              <p:cNvSpPr>
                <a:spLocks noEditPoints="1"/>
              </p:cNvSpPr>
              <p:nvPr/>
            </p:nvSpPr>
            <p:spPr bwMode="auto">
              <a:xfrm>
                <a:off x="1408" y="1637"/>
                <a:ext cx="798" cy="29"/>
              </a:xfrm>
              <a:custGeom>
                <a:avLst/>
                <a:gdLst>
                  <a:gd name="T0" fmla="*/ 791 w 800"/>
                  <a:gd name="T1" fmla="*/ 3 h 29"/>
                  <a:gd name="T2" fmla="*/ 469 w 800"/>
                  <a:gd name="T3" fmla="*/ 3 h 29"/>
                  <a:gd name="T4" fmla="*/ 468 w 800"/>
                  <a:gd name="T5" fmla="*/ 6 h 29"/>
                  <a:gd name="T6" fmla="*/ 461 w 800"/>
                  <a:gd name="T7" fmla="*/ 9 h 29"/>
                  <a:gd name="T8" fmla="*/ 339 w 800"/>
                  <a:gd name="T9" fmla="*/ 9 h 29"/>
                  <a:gd name="T10" fmla="*/ 332 w 800"/>
                  <a:gd name="T11" fmla="*/ 6 h 29"/>
                  <a:gd name="T12" fmla="*/ 331 w 800"/>
                  <a:gd name="T13" fmla="*/ 3 h 29"/>
                  <a:gd name="T14" fmla="*/ 9 w 800"/>
                  <a:gd name="T15" fmla="*/ 3 h 29"/>
                  <a:gd name="T16" fmla="*/ 0 w 800"/>
                  <a:gd name="T17" fmla="*/ 0 h 29"/>
                  <a:gd name="T18" fmla="*/ 0 w 800"/>
                  <a:gd name="T19" fmla="*/ 9 h 29"/>
                  <a:gd name="T20" fmla="*/ 6 w 800"/>
                  <a:gd name="T21" fmla="*/ 23 h 29"/>
                  <a:gd name="T22" fmla="*/ 21 w 800"/>
                  <a:gd name="T23" fmla="*/ 29 h 29"/>
                  <a:gd name="T24" fmla="*/ 779 w 800"/>
                  <a:gd name="T25" fmla="*/ 29 h 29"/>
                  <a:gd name="T26" fmla="*/ 794 w 800"/>
                  <a:gd name="T27" fmla="*/ 23 h 29"/>
                  <a:gd name="T28" fmla="*/ 800 w 800"/>
                  <a:gd name="T29" fmla="*/ 9 h 29"/>
                  <a:gd name="T30" fmla="*/ 800 w 800"/>
                  <a:gd name="T31" fmla="*/ 0 h 29"/>
                  <a:gd name="T32" fmla="*/ 791 w 800"/>
                  <a:gd name="T33" fmla="*/ 3 h 29"/>
                  <a:gd name="T34" fmla="*/ 72 w 800"/>
                  <a:gd name="T35" fmla="*/ 21 h 29"/>
                  <a:gd name="T36" fmla="*/ 68 w 800"/>
                  <a:gd name="T37" fmla="*/ 16 h 29"/>
                  <a:gd name="T38" fmla="*/ 72 w 800"/>
                  <a:gd name="T39" fmla="*/ 12 h 29"/>
                  <a:gd name="T40" fmla="*/ 77 w 800"/>
                  <a:gd name="T41" fmla="*/ 16 h 29"/>
                  <a:gd name="T42" fmla="*/ 72 w 800"/>
                  <a:gd name="T43" fmla="*/ 21 h 29"/>
                  <a:gd name="T44" fmla="*/ 94 w 800"/>
                  <a:gd name="T45" fmla="*/ 21 h 29"/>
                  <a:gd name="T46" fmla="*/ 89 w 800"/>
                  <a:gd name="T47" fmla="*/ 16 h 29"/>
                  <a:gd name="T48" fmla="*/ 94 w 800"/>
                  <a:gd name="T49" fmla="*/ 12 h 29"/>
                  <a:gd name="T50" fmla="*/ 98 w 800"/>
                  <a:gd name="T51" fmla="*/ 16 h 29"/>
                  <a:gd name="T52" fmla="*/ 94 w 800"/>
                  <a:gd name="T53" fmla="*/ 21 h 29"/>
                  <a:gd name="T54" fmla="*/ 115 w 800"/>
                  <a:gd name="T55" fmla="*/ 21 h 29"/>
                  <a:gd name="T56" fmla="*/ 111 w 800"/>
                  <a:gd name="T57" fmla="*/ 16 h 29"/>
                  <a:gd name="T58" fmla="*/ 115 w 800"/>
                  <a:gd name="T59" fmla="*/ 12 h 29"/>
                  <a:gd name="T60" fmla="*/ 120 w 800"/>
                  <a:gd name="T61" fmla="*/ 16 h 29"/>
                  <a:gd name="T62" fmla="*/ 115 w 800"/>
                  <a:gd name="T63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00" h="29">
                    <a:moveTo>
                      <a:pt x="791" y="3"/>
                    </a:moveTo>
                    <a:cubicBezTo>
                      <a:pt x="469" y="3"/>
                      <a:pt x="469" y="3"/>
                      <a:pt x="469" y="3"/>
                    </a:cubicBezTo>
                    <a:cubicBezTo>
                      <a:pt x="469" y="4"/>
                      <a:pt x="468" y="5"/>
                      <a:pt x="468" y="6"/>
                    </a:cubicBezTo>
                    <a:cubicBezTo>
                      <a:pt x="466" y="8"/>
                      <a:pt x="463" y="9"/>
                      <a:pt x="461" y="9"/>
                    </a:cubicBezTo>
                    <a:cubicBezTo>
                      <a:pt x="339" y="9"/>
                      <a:pt x="339" y="9"/>
                      <a:pt x="339" y="9"/>
                    </a:cubicBezTo>
                    <a:cubicBezTo>
                      <a:pt x="337" y="9"/>
                      <a:pt x="334" y="8"/>
                      <a:pt x="332" y="6"/>
                    </a:cubicBezTo>
                    <a:cubicBezTo>
                      <a:pt x="332" y="5"/>
                      <a:pt x="331" y="4"/>
                      <a:pt x="331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2" y="19"/>
                      <a:pt x="6" y="23"/>
                    </a:cubicBezTo>
                    <a:cubicBezTo>
                      <a:pt x="10" y="27"/>
                      <a:pt x="15" y="29"/>
                      <a:pt x="21" y="29"/>
                    </a:cubicBezTo>
                    <a:cubicBezTo>
                      <a:pt x="779" y="29"/>
                      <a:pt x="779" y="29"/>
                      <a:pt x="779" y="29"/>
                    </a:cubicBezTo>
                    <a:cubicBezTo>
                      <a:pt x="785" y="29"/>
                      <a:pt x="790" y="27"/>
                      <a:pt x="794" y="23"/>
                    </a:cubicBezTo>
                    <a:cubicBezTo>
                      <a:pt x="798" y="19"/>
                      <a:pt x="800" y="14"/>
                      <a:pt x="800" y="9"/>
                    </a:cubicBezTo>
                    <a:cubicBezTo>
                      <a:pt x="800" y="0"/>
                      <a:pt x="800" y="0"/>
                      <a:pt x="800" y="0"/>
                    </a:cubicBezTo>
                    <a:cubicBezTo>
                      <a:pt x="798" y="2"/>
                      <a:pt x="795" y="3"/>
                      <a:pt x="791" y="3"/>
                    </a:cubicBezTo>
                    <a:close/>
                    <a:moveTo>
                      <a:pt x="72" y="21"/>
                    </a:moveTo>
                    <a:cubicBezTo>
                      <a:pt x="70" y="21"/>
                      <a:pt x="68" y="19"/>
                      <a:pt x="68" y="16"/>
                    </a:cubicBezTo>
                    <a:cubicBezTo>
                      <a:pt x="68" y="14"/>
                      <a:pt x="70" y="12"/>
                      <a:pt x="72" y="12"/>
                    </a:cubicBezTo>
                    <a:cubicBezTo>
                      <a:pt x="75" y="12"/>
                      <a:pt x="77" y="14"/>
                      <a:pt x="77" y="16"/>
                    </a:cubicBezTo>
                    <a:cubicBezTo>
                      <a:pt x="77" y="19"/>
                      <a:pt x="75" y="21"/>
                      <a:pt x="72" y="21"/>
                    </a:cubicBezTo>
                    <a:close/>
                    <a:moveTo>
                      <a:pt x="94" y="21"/>
                    </a:moveTo>
                    <a:cubicBezTo>
                      <a:pt x="91" y="21"/>
                      <a:pt x="89" y="19"/>
                      <a:pt x="89" y="16"/>
                    </a:cubicBezTo>
                    <a:cubicBezTo>
                      <a:pt x="89" y="14"/>
                      <a:pt x="91" y="12"/>
                      <a:pt x="94" y="12"/>
                    </a:cubicBezTo>
                    <a:cubicBezTo>
                      <a:pt x="96" y="12"/>
                      <a:pt x="98" y="14"/>
                      <a:pt x="98" y="16"/>
                    </a:cubicBezTo>
                    <a:cubicBezTo>
                      <a:pt x="98" y="19"/>
                      <a:pt x="96" y="21"/>
                      <a:pt x="94" y="21"/>
                    </a:cubicBezTo>
                    <a:close/>
                    <a:moveTo>
                      <a:pt x="115" y="21"/>
                    </a:moveTo>
                    <a:cubicBezTo>
                      <a:pt x="113" y="21"/>
                      <a:pt x="111" y="19"/>
                      <a:pt x="111" y="16"/>
                    </a:cubicBezTo>
                    <a:cubicBezTo>
                      <a:pt x="111" y="14"/>
                      <a:pt x="113" y="12"/>
                      <a:pt x="115" y="12"/>
                    </a:cubicBezTo>
                    <a:cubicBezTo>
                      <a:pt x="118" y="12"/>
                      <a:pt x="120" y="14"/>
                      <a:pt x="120" y="16"/>
                    </a:cubicBezTo>
                    <a:cubicBezTo>
                      <a:pt x="120" y="19"/>
                      <a:pt x="118" y="21"/>
                      <a:pt x="11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5"/>
              <p:cNvSpPr/>
              <p:nvPr/>
            </p:nvSpPr>
            <p:spPr bwMode="auto">
              <a:xfrm>
                <a:off x="1624" y="1386"/>
                <a:ext cx="48" cy="56"/>
              </a:xfrm>
              <a:custGeom>
                <a:avLst/>
                <a:gdLst>
                  <a:gd name="T0" fmla="*/ 48 w 48"/>
                  <a:gd name="T1" fmla="*/ 56 h 56"/>
                  <a:gd name="T2" fmla="*/ 0 w 48"/>
                  <a:gd name="T3" fmla="*/ 56 h 56"/>
                  <a:gd name="T4" fmla="*/ 0 w 48"/>
                  <a:gd name="T5" fmla="*/ 5 h 56"/>
                  <a:gd name="T6" fmla="*/ 2 w 48"/>
                  <a:gd name="T7" fmla="*/ 2 h 56"/>
                  <a:gd name="T8" fmla="*/ 5 w 48"/>
                  <a:gd name="T9" fmla="*/ 0 h 56"/>
                  <a:gd name="T10" fmla="*/ 43 w 48"/>
                  <a:gd name="T11" fmla="*/ 0 h 56"/>
                  <a:gd name="T12" fmla="*/ 47 w 48"/>
                  <a:gd name="T13" fmla="*/ 2 h 56"/>
                  <a:gd name="T14" fmla="*/ 48 w 48"/>
                  <a:gd name="T15" fmla="*/ 5 h 56"/>
                  <a:gd name="T16" fmla="*/ 48 w 4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1"/>
                      <a:pt x="47" y="2"/>
                    </a:cubicBezTo>
                    <a:cubicBezTo>
                      <a:pt x="48" y="3"/>
                      <a:pt x="48" y="4"/>
                      <a:pt x="48" y="5"/>
                    </a:cubicBezTo>
                    <a:cubicBezTo>
                      <a:pt x="48" y="56"/>
                      <a:pt x="48" y="56"/>
                      <a:pt x="4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"/>
              <p:cNvSpPr/>
              <p:nvPr/>
            </p:nvSpPr>
            <p:spPr bwMode="auto">
              <a:xfrm>
                <a:off x="1723" y="1314"/>
                <a:ext cx="47" cy="128"/>
              </a:xfrm>
              <a:custGeom>
                <a:avLst/>
                <a:gdLst>
                  <a:gd name="T0" fmla="*/ 47 w 47"/>
                  <a:gd name="T1" fmla="*/ 128 h 128"/>
                  <a:gd name="T2" fmla="*/ 0 w 47"/>
                  <a:gd name="T3" fmla="*/ 128 h 128"/>
                  <a:gd name="T4" fmla="*/ 0 w 47"/>
                  <a:gd name="T5" fmla="*/ 5 h 128"/>
                  <a:gd name="T6" fmla="*/ 1 w 47"/>
                  <a:gd name="T7" fmla="*/ 2 h 128"/>
                  <a:gd name="T8" fmla="*/ 5 w 47"/>
                  <a:gd name="T9" fmla="*/ 0 h 128"/>
                  <a:gd name="T10" fmla="*/ 42 w 47"/>
                  <a:gd name="T11" fmla="*/ 0 h 128"/>
                  <a:gd name="T12" fmla="*/ 46 w 47"/>
                  <a:gd name="T13" fmla="*/ 2 h 128"/>
                  <a:gd name="T14" fmla="*/ 47 w 47"/>
                  <a:gd name="T15" fmla="*/ 5 h 128"/>
                  <a:gd name="T16" fmla="*/ 47 w 47"/>
                  <a:gd name="T1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28">
                    <a:moveTo>
                      <a:pt x="47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7" y="4"/>
                      <a:pt x="47" y="5"/>
                    </a:cubicBezTo>
                    <a:lnTo>
                      <a:pt x="47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7"/>
              <p:cNvSpPr/>
              <p:nvPr/>
            </p:nvSpPr>
            <p:spPr bwMode="auto">
              <a:xfrm>
                <a:off x="1821" y="1353"/>
                <a:ext cx="48" cy="89"/>
              </a:xfrm>
              <a:custGeom>
                <a:avLst/>
                <a:gdLst>
                  <a:gd name="T0" fmla="*/ 48 w 48"/>
                  <a:gd name="T1" fmla="*/ 89 h 89"/>
                  <a:gd name="T2" fmla="*/ 0 w 48"/>
                  <a:gd name="T3" fmla="*/ 89 h 89"/>
                  <a:gd name="T4" fmla="*/ 0 w 48"/>
                  <a:gd name="T5" fmla="*/ 6 h 89"/>
                  <a:gd name="T6" fmla="*/ 1 w 48"/>
                  <a:gd name="T7" fmla="*/ 2 h 89"/>
                  <a:gd name="T8" fmla="*/ 5 w 48"/>
                  <a:gd name="T9" fmla="*/ 0 h 89"/>
                  <a:gd name="T10" fmla="*/ 43 w 48"/>
                  <a:gd name="T11" fmla="*/ 0 h 89"/>
                  <a:gd name="T12" fmla="*/ 46 w 48"/>
                  <a:gd name="T13" fmla="*/ 2 h 89"/>
                  <a:gd name="T14" fmla="*/ 48 w 48"/>
                  <a:gd name="T15" fmla="*/ 6 h 89"/>
                  <a:gd name="T16" fmla="*/ 48 w 48"/>
                  <a:gd name="T1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9">
                    <a:moveTo>
                      <a:pt x="48" y="89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5" y="1"/>
                      <a:pt x="46" y="2"/>
                    </a:cubicBezTo>
                    <a:cubicBezTo>
                      <a:pt x="47" y="3"/>
                      <a:pt x="48" y="4"/>
                      <a:pt x="48" y="6"/>
                    </a:cubicBezTo>
                    <a:cubicBezTo>
                      <a:pt x="48" y="89"/>
                      <a:pt x="48" y="89"/>
                      <a:pt x="4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8"/>
              <p:cNvSpPr/>
              <p:nvPr/>
            </p:nvSpPr>
            <p:spPr bwMode="auto">
              <a:xfrm>
                <a:off x="1901" y="1205"/>
                <a:ext cx="84" cy="237"/>
              </a:xfrm>
              <a:custGeom>
                <a:avLst/>
                <a:gdLst>
                  <a:gd name="T0" fmla="*/ 79 w 84"/>
                  <a:gd name="T1" fmla="*/ 64 h 237"/>
                  <a:gd name="T2" fmla="*/ 84 w 84"/>
                  <a:gd name="T3" fmla="*/ 62 h 237"/>
                  <a:gd name="T4" fmla="*/ 83 w 84"/>
                  <a:gd name="T5" fmla="*/ 56 h 237"/>
                  <a:gd name="T6" fmla="*/ 46 w 84"/>
                  <a:gd name="T7" fmla="*/ 2 h 237"/>
                  <a:gd name="T8" fmla="*/ 42 w 84"/>
                  <a:gd name="T9" fmla="*/ 0 h 237"/>
                  <a:gd name="T10" fmla="*/ 38 w 84"/>
                  <a:gd name="T11" fmla="*/ 2 h 237"/>
                  <a:gd name="T12" fmla="*/ 1 w 84"/>
                  <a:gd name="T13" fmla="*/ 56 h 237"/>
                  <a:gd name="T14" fmla="*/ 1 w 84"/>
                  <a:gd name="T15" fmla="*/ 62 h 237"/>
                  <a:gd name="T16" fmla="*/ 5 w 84"/>
                  <a:gd name="T17" fmla="*/ 64 h 237"/>
                  <a:gd name="T18" fmla="*/ 18 w 84"/>
                  <a:gd name="T19" fmla="*/ 64 h 237"/>
                  <a:gd name="T20" fmla="*/ 18 w 84"/>
                  <a:gd name="T21" fmla="*/ 237 h 237"/>
                  <a:gd name="T22" fmla="*/ 66 w 84"/>
                  <a:gd name="T23" fmla="*/ 237 h 237"/>
                  <a:gd name="T24" fmla="*/ 66 w 84"/>
                  <a:gd name="T25" fmla="*/ 64 h 237"/>
                  <a:gd name="T26" fmla="*/ 79 w 84"/>
                  <a:gd name="T27" fmla="*/ 64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237">
                    <a:moveTo>
                      <a:pt x="79" y="64"/>
                    </a:moveTo>
                    <a:cubicBezTo>
                      <a:pt x="81" y="64"/>
                      <a:pt x="83" y="63"/>
                      <a:pt x="84" y="62"/>
                    </a:cubicBezTo>
                    <a:cubicBezTo>
                      <a:pt x="84" y="60"/>
                      <a:pt x="84" y="58"/>
                      <a:pt x="83" y="56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40" y="0"/>
                      <a:pt x="39" y="1"/>
                      <a:pt x="38" y="2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8"/>
                      <a:pt x="0" y="60"/>
                      <a:pt x="1" y="62"/>
                    </a:cubicBezTo>
                    <a:cubicBezTo>
                      <a:pt x="1" y="63"/>
                      <a:pt x="3" y="64"/>
                      <a:pt x="5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66" y="237"/>
                      <a:pt x="66" y="237"/>
                      <a:pt x="66" y="237"/>
                    </a:cubicBezTo>
                    <a:cubicBezTo>
                      <a:pt x="66" y="64"/>
                      <a:pt x="66" y="64"/>
                      <a:pt x="66" y="64"/>
                    </a:cubicBezTo>
                    <a:lnTo>
                      <a:pt x="79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9"/>
              <p:cNvSpPr/>
              <p:nvPr/>
            </p:nvSpPr>
            <p:spPr bwMode="auto">
              <a:xfrm>
                <a:off x="1552" y="1187"/>
                <a:ext cx="510" cy="276"/>
              </a:xfrm>
              <a:custGeom>
                <a:avLst/>
                <a:gdLst>
                  <a:gd name="T0" fmla="*/ 8 w 512"/>
                  <a:gd name="T1" fmla="*/ 268 h 276"/>
                  <a:gd name="T2" fmla="*/ 8 w 512"/>
                  <a:gd name="T3" fmla="*/ 4 h 276"/>
                  <a:gd name="T4" fmla="*/ 7 w 512"/>
                  <a:gd name="T5" fmla="*/ 1 h 276"/>
                  <a:gd name="T6" fmla="*/ 4 w 512"/>
                  <a:gd name="T7" fmla="*/ 0 h 276"/>
                  <a:gd name="T8" fmla="*/ 4 w 512"/>
                  <a:gd name="T9" fmla="*/ 0 h 276"/>
                  <a:gd name="T10" fmla="*/ 1 w 512"/>
                  <a:gd name="T11" fmla="*/ 1 h 276"/>
                  <a:gd name="T12" fmla="*/ 0 w 512"/>
                  <a:gd name="T13" fmla="*/ 4 h 276"/>
                  <a:gd name="T14" fmla="*/ 0 w 512"/>
                  <a:gd name="T15" fmla="*/ 276 h 276"/>
                  <a:gd name="T16" fmla="*/ 508 w 512"/>
                  <a:gd name="T17" fmla="*/ 276 h 276"/>
                  <a:gd name="T18" fmla="*/ 511 w 512"/>
                  <a:gd name="T19" fmla="*/ 275 h 276"/>
                  <a:gd name="T20" fmla="*/ 512 w 512"/>
                  <a:gd name="T21" fmla="*/ 272 h 276"/>
                  <a:gd name="T22" fmla="*/ 512 w 512"/>
                  <a:gd name="T23" fmla="*/ 272 h 276"/>
                  <a:gd name="T24" fmla="*/ 511 w 512"/>
                  <a:gd name="T25" fmla="*/ 269 h 276"/>
                  <a:gd name="T26" fmla="*/ 508 w 512"/>
                  <a:gd name="T27" fmla="*/ 268 h 276"/>
                  <a:gd name="T28" fmla="*/ 8 w 512"/>
                  <a:gd name="T29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276">
                    <a:moveTo>
                      <a:pt x="8" y="268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508" y="276"/>
                      <a:pt x="508" y="276"/>
                      <a:pt x="508" y="276"/>
                    </a:cubicBezTo>
                    <a:cubicBezTo>
                      <a:pt x="509" y="276"/>
                      <a:pt x="510" y="276"/>
                      <a:pt x="511" y="275"/>
                    </a:cubicBezTo>
                    <a:cubicBezTo>
                      <a:pt x="512" y="274"/>
                      <a:pt x="512" y="273"/>
                      <a:pt x="512" y="272"/>
                    </a:cubicBezTo>
                    <a:cubicBezTo>
                      <a:pt x="512" y="272"/>
                      <a:pt x="512" y="272"/>
                      <a:pt x="512" y="272"/>
                    </a:cubicBezTo>
                    <a:cubicBezTo>
                      <a:pt x="512" y="271"/>
                      <a:pt x="512" y="270"/>
                      <a:pt x="511" y="269"/>
                    </a:cubicBezTo>
                    <a:cubicBezTo>
                      <a:pt x="510" y="268"/>
                      <a:pt x="509" y="268"/>
                      <a:pt x="508" y="268"/>
                    </a:cubicBezTo>
                    <a:cubicBezTo>
                      <a:pt x="8" y="268"/>
                      <a:pt x="8" y="268"/>
                      <a:pt x="8" y="2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7200" dirty="0"/>
              <a:t>Part</a:t>
            </a:r>
            <a:r>
              <a:rPr lang="zh-CN" altLang="en-US" sz="7200" dirty="0"/>
              <a:t> </a:t>
            </a:r>
            <a:r>
              <a:rPr lang="en-US" altLang="zh-CN" sz="7200" dirty="0"/>
              <a:t>3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经验教训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dc.office.msn.com.cn/t/75/EC775E05A9DF44A62710AC19D0BA18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99" r="26753" b="15093"/>
          <a:stretch>
            <a:fillRect/>
          </a:stretch>
        </p:blipFill>
        <p:spPr bwMode="auto">
          <a:xfrm>
            <a:off x="4848657" y="2461451"/>
            <a:ext cx="2309188" cy="23091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94655" y="2111415"/>
            <a:ext cx="3017192" cy="3009260"/>
            <a:chOff x="2328918" y="1577773"/>
            <a:chExt cx="4245990" cy="4234827"/>
          </a:xfrm>
        </p:grpSpPr>
        <p:sp>
          <p:nvSpPr>
            <p:cNvPr id="6" name="椭圆 5"/>
            <p:cNvSpPr/>
            <p:nvPr userDrawn="1"/>
          </p:nvSpPr>
          <p:spPr>
            <a:xfrm>
              <a:off x="2328918" y="1758126"/>
              <a:ext cx="3971605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椭圆 6"/>
            <p:cNvSpPr/>
            <p:nvPr userDrawn="1"/>
          </p:nvSpPr>
          <p:spPr>
            <a:xfrm>
              <a:off x="2603303" y="1840995"/>
              <a:ext cx="3971605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2472780" y="1577773"/>
              <a:ext cx="3971605" cy="3971605"/>
            </a:xfrm>
            <a:prstGeom prst="ellipse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0" name="环形箭头 19"/>
          <p:cNvSpPr/>
          <p:nvPr/>
        </p:nvSpPr>
        <p:spPr>
          <a:xfrm>
            <a:off x="3871303" y="1367064"/>
            <a:ext cx="4426799" cy="4426799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1" name="环形箭头 20"/>
          <p:cNvSpPr/>
          <p:nvPr/>
        </p:nvSpPr>
        <p:spPr>
          <a:xfrm>
            <a:off x="3789852" y="1507497"/>
            <a:ext cx="4426799" cy="4426799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2" name="环形箭头 21"/>
          <p:cNvSpPr/>
          <p:nvPr/>
        </p:nvSpPr>
        <p:spPr>
          <a:xfrm>
            <a:off x="3708400" y="1367064"/>
            <a:ext cx="4426799" cy="4426799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组合 30"/>
          <p:cNvGrpSpPr/>
          <p:nvPr/>
        </p:nvGrpSpPr>
        <p:grpSpPr>
          <a:xfrm>
            <a:off x="8067850" y="1294334"/>
            <a:ext cx="3105881" cy="1511031"/>
            <a:chOff x="8067850" y="1294334"/>
            <a:chExt cx="3105881" cy="1511031"/>
          </a:xfrm>
        </p:grpSpPr>
        <p:sp>
          <p:nvSpPr>
            <p:cNvPr id="24" name="矩形 23"/>
            <p:cNvSpPr/>
            <p:nvPr/>
          </p:nvSpPr>
          <p:spPr>
            <a:xfrm>
              <a:off x="8067850" y="1294334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en-US" altLang="zh-CN" sz="2000" b="1" dirty="0">
                  <a:solidFill>
                    <a:schemeClr val="accent1"/>
                  </a:solidFill>
                  <a:cs typeface="+mn-ea"/>
                  <a:sym typeface="+mn-lt"/>
                </a:rPr>
                <a:t>Add Text</a:t>
              </a:r>
            </a:p>
            <a:p>
              <a:pPr defTabSz="609600"/>
              <a:r>
                <a:rPr lang="zh-CN" altLang="en-US" sz="2000" b="1" dirty="0">
                  <a:solidFill>
                    <a:schemeClr val="accent1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067850" y="2052851"/>
              <a:ext cx="3105881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67850" y="4562632"/>
            <a:ext cx="3105881" cy="1511031"/>
            <a:chOff x="8067850" y="4562632"/>
            <a:chExt cx="3105881" cy="1511031"/>
          </a:xfrm>
        </p:grpSpPr>
        <p:sp>
          <p:nvSpPr>
            <p:cNvPr id="26" name="矩形 25"/>
            <p:cNvSpPr/>
            <p:nvPr/>
          </p:nvSpPr>
          <p:spPr>
            <a:xfrm>
              <a:off x="8067850" y="4562632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Add Text</a:t>
              </a:r>
            </a:p>
            <a:p>
              <a:pPr defTabSz="609600"/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067850" y="5321149"/>
              <a:ext cx="3105881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1743" y="2612288"/>
            <a:ext cx="3105881" cy="1511031"/>
            <a:chOff x="581743" y="2612288"/>
            <a:chExt cx="3105881" cy="1511031"/>
          </a:xfrm>
        </p:grpSpPr>
        <p:sp>
          <p:nvSpPr>
            <p:cNvPr id="28" name="矩形 27"/>
            <p:cNvSpPr/>
            <p:nvPr/>
          </p:nvSpPr>
          <p:spPr>
            <a:xfrm>
              <a:off x="1451114" y="2612288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609600"/>
              <a:r>
                <a:rPr lang="en-US" altLang="zh-CN" sz="2000" b="1" dirty="0">
                  <a:solidFill>
                    <a:schemeClr val="accent4"/>
                  </a:solidFill>
                  <a:cs typeface="+mn-ea"/>
                  <a:sym typeface="+mn-lt"/>
                </a:rPr>
                <a:t>Add Text</a:t>
              </a:r>
            </a:p>
            <a:p>
              <a:pPr algn="r" defTabSz="609600"/>
              <a:r>
                <a:rPr lang="zh-CN" altLang="en-US" sz="2000" b="1" dirty="0">
                  <a:solidFill>
                    <a:schemeClr val="accent4"/>
                  </a:solidFill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81743" y="3370805"/>
              <a:ext cx="3105881" cy="75251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r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6423" y="475832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376423" y="5466212"/>
            <a:ext cx="6536177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5376422" y="362166"/>
          <a:ext cx="6612377" cy="439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Three</a:t>
            </a:r>
            <a:endParaRPr lang="zh-CN" altLang="en-US" dirty="0"/>
          </a:p>
        </p:txBody>
      </p:sp>
      <p:graphicFrame>
        <p:nvGraphicFramePr>
          <p:cNvPr id="5" name="Content Placeholder 6"/>
          <p:cNvGraphicFramePr/>
          <p:nvPr/>
        </p:nvGraphicFramePr>
        <p:xfrm>
          <a:off x="865607" y="3686475"/>
          <a:ext cx="10544751" cy="249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6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9322">
                <a:tc>
                  <a:txBody>
                    <a:bodyPr/>
                    <a:lstStyle/>
                    <a:p>
                      <a:pPr algn="l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b="1" dirty="0">
                          <a:solidFill>
                            <a:srgbClr val="FFFFFF"/>
                          </a:solidFill>
                        </a:rPr>
                        <a:t>Text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 panose="020B0502040204020203"/>
                          <a:ea typeface="微软雅黑" panose="020B0503020204020204" pitchFamily="34" charset="-122"/>
                          <a:cs typeface="+mn-cs"/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 panose="020B0502040204020203"/>
                          <a:ea typeface="微软雅黑" panose="020B0503020204020204" pitchFamily="34" charset="-122"/>
                          <a:cs typeface="+mn-cs"/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 panose="020B0502040204020203"/>
                          <a:ea typeface="微软雅黑" panose="020B0503020204020204" pitchFamily="34" charset="-122"/>
                          <a:cs typeface="+mn-cs"/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 panose="020B0502040204020203"/>
                          <a:ea typeface="微软雅黑" panose="020B0503020204020204" pitchFamily="34" charset="-122"/>
                          <a:cs typeface="+mn-cs"/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Segoe UI" panose="020B0502040204020203"/>
                          <a:ea typeface="微软雅黑" panose="020B0503020204020204" pitchFamily="34" charset="-122"/>
                          <a:cs typeface="+mn-cs"/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540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32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Text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35276" y="172613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5276" y="2484651"/>
            <a:ext cx="3105881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9878" y="172613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4569878" y="2484651"/>
            <a:ext cx="3105881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04480" y="172613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304480" y="2484651"/>
            <a:ext cx="3105881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65607" y="3419400"/>
            <a:ext cx="105447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7200" dirty="0"/>
              <a:t>Part 4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未来计划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/>
              <a:t>未来计划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Four</a:t>
            </a:r>
            <a:endParaRPr lang="zh-CN" altLang="en-US" dirty="0"/>
          </a:p>
        </p:txBody>
      </p:sp>
      <p:graphicFrame>
        <p:nvGraphicFramePr>
          <p:cNvPr id="7" name="图表 6"/>
          <p:cNvGraphicFramePr/>
          <p:nvPr/>
        </p:nvGraphicFramePr>
        <p:xfrm>
          <a:off x="1633533" y="328894"/>
          <a:ext cx="8924933" cy="594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1090733" y="5736682"/>
            <a:ext cx="980506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81108" y="500954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081108" y="5768063"/>
            <a:ext cx="9728063" cy="510717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未来计划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Four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51" y="3878809"/>
            <a:ext cx="12192000" cy="60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43" name="组合 42"/>
          <p:cNvGrpSpPr/>
          <p:nvPr/>
        </p:nvGrpSpPr>
        <p:grpSpPr>
          <a:xfrm>
            <a:off x="907721" y="1610726"/>
            <a:ext cx="2787610" cy="2378920"/>
            <a:chOff x="907721" y="1860569"/>
            <a:chExt cx="2787610" cy="2378920"/>
          </a:xfrm>
        </p:grpSpPr>
        <p:grpSp>
          <p:nvGrpSpPr>
            <p:cNvPr id="13" name="组 6"/>
            <p:cNvGrpSpPr/>
            <p:nvPr/>
          </p:nvGrpSpPr>
          <p:grpSpPr>
            <a:xfrm>
              <a:off x="907721" y="1860569"/>
              <a:ext cx="2604580" cy="2378920"/>
              <a:chOff x="919303" y="1335286"/>
              <a:chExt cx="2604580" cy="237892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309942" y="3492533"/>
                <a:ext cx="221673" cy="22167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组 3"/>
              <p:cNvGrpSpPr/>
              <p:nvPr/>
            </p:nvGrpSpPr>
            <p:grpSpPr>
              <a:xfrm>
                <a:off x="919303" y="1335286"/>
                <a:ext cx="2604580" cy="1815145"/>
                <a:chOff x="919303" y="1335286"/>
                <a:chExt cx="2604580" cy="1815145"/>
              </a:xfrm>
            </p:grpSpPr>
            <p:sp>
              <p:nvSpPr>
                <p:cNvPr id="17" name="任意形状 37"/>
                <p:cNvSpPr/>
                <p:nvPr/>
              </p:nvSpPr>
              <p:spPr>
                <a:xfrm flipV="1">
                  <a:off x="919303" y="1335286"/>
                  <a:ext cx="2604580" cy="1815145"/>
                </a:xfrm>
                <a:custGeom>
                  <a:avLst/>
                  <a:gdLst>
                    <a:gd name="connsiteX0" fmla="*/ 0 w 1953435"/>
                    <a:gd name="connsiteY0" fmla="*/ 1361359 h 1361359"/>
                    <a:gd name="connsiteX1" fmla="*/ 1953435 w 1953435"/>
                    <a:gd name="connsiteY1" fmla="*/ 1361359 h 1361359"/>
                    <a:gd name="connsiteX2" fmla="*/ 1953435 w 1953435"/>
                    <a:gd name="connsiteY2" fmla="*/ 145918 h 1361359"/>
                    <a:gd name="connsiteX3" fmla="*/ 472409 w 1953435"/>
                    <a:gd name="connsiteY3" fmla="*/ 145918 h 1361359"/>
                    <a:gd name="connsiteX4" fmla="*/ 376106 w 1953435"/>
                    <a:gd name="connsiteY4" fmla="*/ 0 h 1361359"/>
                    <a:gd name="connsiteX5" fmla="*/ 279802 w 1953435"/>
                    <a:gd name="connsiteY5" fmla="*/ 145918 h 1361359"/>
                    <a:gd name="connsiteX6" fmla="*/ 0 w 1953435"/>
                    <a:gd name="connsiteY6" fmla="*/ 145918 h 136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3435" h="1361359">
                      <a:moveTo>
                        <a:pt x="0" y="1361359"/>
                      </a:moveTo>
                      <a:lnTo>
                        <a:pt x="1953435" y="1361359"/>
                      </a:lnTo>
                      <a:lnTo>
                        <a:pt x="1953435" y="145918"/>
                      </a:lnTo>
                      <a:lnTo>
                        <a:pt x="472409" y="145918"/>
                      </a:lnTo>
                      <a:lnTo>
                        <a:pt x="376106" y="0"/>
                      </a:lnTo>
                      <a:lnTo>
                        <a:pt x="279802" y="145918"/>
                      </a:lnTo>
                      <a:lnTo>
                        <a:pt x="0" y="145918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3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文本框 8"/>
                <p:cNvSpPr txBox="1"/>
                <p:nvPr/>
              </p:nvSpPr>
              <p:spPr>
                <a:xfrm>
                  <a:off x="1031383" y="1829147"/>
                  <a:ext cx="2408275" cy="892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09600">
                    <a:lnSpc>
                      <a:spcPct val="130000"/>
                    </a:lnSpc>
                  </a:pPr>
                  <a:r>
                    <a:rPr lang="zh-CN" altLang="en-US" sz="133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顶部“开始”面板中可以对字体、字号、颜色、行距等进行修改。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031383" y="1467497"/>
                  <a:ext cx="2095445" cy="379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865" b="1" dirty="0">
                      <a:solidFill>
                        <a:schemeClr val="bg1"/>
                      </a:solidFill>
                      <a:latin typeface="Century Gothic" panose="020B0502020202020204"/>
                      <a:ea typeface="微软雅黑" panose="020B0503020204020204" pitchFamily="34" charset="-122"/>
                    </a:rPr>
                    <a:t>点击此处添加标题</a:t>
                  </a:r>
                </a:p>
              </p:txBody>
            </p:sp>
          </p:grpSp>
          <p:cxnSp>
            <p:nvCxnSpPr>
              <p:cNvPr id="16" name="直线连接符 8"/>
              <p:cNvCxnSpPr>
                <a:stCxn id="17" idx="4"/>
                <a:endCxn id="14" idx="0"/>
              </p:cNvCxnSpPr>
              <p:nvPr/>
            </p:nvCxnSpPr>
            <p:spPr>
              <a:xfrm>
                <a:off x="1420778" y="3150431"/>
                <a:ext cx="1" cy="34210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矩形 38"/>
            <p:cNvSpPr/>
            <p:nvPr/>
          </p:nvSpPr>
          <p:spPr>
            <a:xfrm>
              <a:off x="1599886" y="3662864"/>
              <a:ext cx="2095445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71546" y="3413021"/>
            <a:ext cx="2777898" cy="2741292"/>
            <a:chOff x="3471546" y="3662864"/>
            <a:chExt cx="2777898" cy="2741292"/>
          </a:xfrm>
        </p:grpSpPr>
        <p:grpSp>
          <p:nvGrpSpPr>
            <p:cNvPr id="20" name="组 7"/>
            <p:cNvGrpSpPr/>
            <p:nvPr/>
          </p:nvGrpSpPr>
          <p:grpSpPr>
            <a:xfrm>
              <a:off x="3471546" y="4017816"/>
              <a:ext cx="2604580" cy="2386340"/>
              <a:chOff x="3483128" y="3492533"/>
              <a:chExt cx="2604580" cy="238634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869698" y="3492533"/>
                <a:ext cx="221673" cy="2216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任意形状 40"/>
              <p:cNvSpPr/>
              <p:nvPr/>
            </p:nvSpPr>
            <p:spPr>
              <a:xfrm>
                <a:off x="3483128" y="4063728"/>
                <a:ext cx="2604580" cy="1815145"/>
              </a:xfrm>
              <a:custGeom>
                <a:avLst/>
                <a:gdLst>
                  <a:gd name="connsiteX0" fmla="*/ 0 w 1953435"/>
                  <a:gd name="connsiteY0" fmla="*/ 1361359 h 1361359"/>
                  <a:gd name="connsiteX1" fmla="*/ 1953435 w 1953435"/>
                  <a:gd name="connsiteY1" fmla="*/ 1361359 h 1361359"/>
                  <a:gd name="connsiteX2" fmla="*/ 1953435 w 1953435"/>
                  <a:gd name="connsiteY2" fmla="*/ 145918 h 1361359"/>
                  <a:gd name="connsiteX3" fmla="*/ 472409 w 1953435"/>
                  <a:gd name="connsiteY3" fmla="*/ 145918 h 1361359"/>
                  <a:gd name="connsiteX4" fmla="*/ 376106 w 1953435"/>
                  <a:gd name="connsiteY4" fmla="*/ 0 h 1361359"/>
                  <a:gd name="connsiteX5" fmla="*/ 279802 w 1953435"/>
                  <a:gd name="connsiteY5" fmla="*/ 145918 h 1361359"/>
                  <a:gd name="connsiteX6" fmla="*/ 0 w 1953435"/>
                  <a:gd name="connsiteY6" fmla="*/ 145918 h 13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435" h="1361359">
                    <a:moveTo>
                      <a:pt x="0" y="1361359"/>
                    </a:moveTo>
                    <a:lnTo>
                      <a:pt x="1953435" y="1361359"/>
                    </a:lnTo>
                    <a:lnTo>
                      <a:pt x="1953435" y="145918"/>
                    </a:lnTo>
                    <a:lnTo>
                      <a:pt x="472409" y="145918"/>
                    </a:lnTo>
                    <a:lnTo>
                      <a:pt x="376106" y="0"/>
                    </a:lnTo>
                    <a:lnTo>
                      <a:pt x="279802" y="145918"/>
                    </a:lnTo>
                    <a:lnTo>
                      <a:pt x="0" y="1459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8"/>
              <p:cNvSpPr txBox="1"/>
              <p:nvPr/>
            </p:nvSpPr>
            <p:spPr>
              <a:xfrm>
                <a:off x="3570189" y="4862573"/>
                <a:ext cx="2408275" cy="892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600">
                  <a:lnSpc>
                    <a:spcPct val="130000"/>
                  </a:lnSpc>
                </a:pPr>
                <a:r>
                  <a:rPr lang="zh-CN" altLang="en-US" sz="133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3570188" y="4500923"/>
                <a:ext cx="2095445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65" b="1" dirty="0">
                    <a:solidFill>
                      <a:schemeClr val="bg1"/>
                    </a:solidFill>
                    <a:latin typeface="Century Gothic" panose="020B0502020202020204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cxnSp>
            <p:nvCxnSpPr>
              <p:cNvPr id="25" name="直线连接符 74"/>
              <p:cNvCxnSpPr>
                <a:stCxn id="21" idx="4"/>
                <a:endCxn id="22" idx="4"/>
              </p:cNvCxnSpPr>
              <p:nvPr/>
            </p:nvCxnSpPr>
            <p:spPr>
              <a:xfrm>
                <a:off x="3980535" y="3714206"/>
                <a:ext cx="4068" cy="34952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 39"/>
            <p:cNvSpPr/>
            <p:nvPr/>
          </p:nvSpPr>
          <p:spPr>
            <a:xfrm>
              <a:off x="4153999" y="3662864"/>
              <a:ext cx="2095445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21589" y="1610726"/>
            <a:ext cx="2818593" cy="2378920"/>
            <a:chOff x="6021589" y="1860569"/>
            <a:chExt cx="2818593" cy="2378920"/>
          </a:xfrm>
        </p:grpSpPr>
        <p:grpSp>
          <p:nvGrpSpPr>
            <p:cNvPr id="26" name="组 5"/>
            <p:cNvGrpSpPr/>
            <p:nvPr/>
          </p:nvGrpSpPr>
          <p:grpSpPr>
            <a:xfrm>
              <a:off x="6021589" y="1860569"/>
              <a:ext cx="2604580" cy="2378920"/>
              <a:chOff x="6033171" y="1335286"/>
              <a:chExt cx="2604580" cy="237892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429454" y="3492533"/>
                <a:ext cx="221673" cy="22167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8" name="组 4"/>
              <p:cNvGrpSpPr/>
              <p:nvPr/>
            </p:nvGrpSpPr>
            <p:grpSpPr>
              <a:xfrm>
                <a:off x="6033171" y="1335286"/>
                <a:ext cx="2604580" cy="1815145"/>
                <a:chOff x="6033171" y="1335286"/>
                <a:chExt cx="2604580" cy="1815145"/>
              </a:xfrm>
            </p:grpSpPr>
            <p:sp>
              <p:nvSpPr>
                <p:cNvPr id="30" name="任意形状 39"/>
                <p:cNvSpPr/>
                <p:nvPr/>
              </p:nvSpPr>
              <p:spPr>
                <a:xfrm flipV="1">
                  <a:off x="6033171" y="1335286"/>
                  <a:ext cx="2604580" cy="1815145"/>
                </a:xfrm>
                <a:custGeom>
                  <a:avLst/>
                  <a:gdLst>
                    <a:gd name="connsiteX0" fmla="*/ 0 w 1953435"/>
                    <a:gd name="connsiteY0" fmla="*/ 1361359 h 1361359"/>
                    <a:gd name="connsiteX1" fmla="*/ 1953435 w 1953435"/>
                    <a:gd name="connsiteY1" fmla="*/ 1361359 h 1361359"/>
                    <a:gd name="connsiteX2" fmla="*/ 1953435 w 1953435"/>
                    <a:gd name="connsiteY2" fmla="*/ 145918 h 1361359"/>
                    <a:gd name="connsiteX3" fmla="*/ 472409 w 1953435"/>
                    <a:gd name="connsiteY3" fmla="*/ 145918 h 1361359"/>
                    <a:gd name="connsiteX4" fmla="*/ 376106 w 1953435"/>
                    <a:gd name="connsiteY4" fmla="*/ 0 h 1361359"/>
                    <a:gd name="connsiteX5" fmla="*/ 279802 w 1953435"/>
                    <a:gd name="connsiteY5" fmla="*/ 145918 h 1361359"/>
                    <a:gd name="connsiteX6" fmla="*/ 0 w 1953435"/>
                    <a:gd name="connsiteY6" fmla="*/ 145918 h 1361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3435" h="1361359">
                      <a:moveTo>
                        <a:pt x="0" y="1361359"/>
                      </a:moveTo>
                      <a:lnTo>
                        <a:pt x="1953435" y="1361359"/>
                      </a:lnTo>
                      <a:lnTo>
                        <a:pt x="1953435" y="145918"/>
                      </a:lnTo>
                      <a:lnTo>
                        <a:pt x="472409" y="145918"/>
                      </a:lnTo>
                      <a:lnTo>
                        <a:pt x="376106" y="0"/>
                      </a:lnTo>
                      <a:lnTo>
                        <a:pt x="279802" y="145918"/>
                      </a:lnTo>
                      <a:lnTo>
                        <a:pt x="0" y="14591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3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文本框 8"/>
                <p:cNvSpPr txBox="1"/>
                <p:nvPr/>
              </p:nvSpPr>
              <p:spPr>
                <a:xfrm>
                  <a:off x="6100051" y="1829147"/>
                  <a:ext cx="2408275" cy="892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09600">
                    <a:lnSpc>
                      <a:spcPct val="130000"/>
                    </a:lnSpc>
                  </a:pPr>
                  <a:r>
                    <a:rPr lang="zh-CN" altLang="en-US" sz="1335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顶部“开始”面板中可以对字体、字号、颜色、行距等进行修改。</a:t>
                  </a: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100051" y="1467497"/>
                  <a:ext cx="2095445" cy="379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1865" b="1" dirty="0">
                      <a:solidFill>
                        <a:schemeClr val="bg1"/>
                      </a:solidFill>
                      <a:latin typeface="Century Gothic" panose="020B0502020202020204"/>
                      <a:ea typeface="微软雅黑" panose="020B0503020204020204" pitchFamily="34" charset="-122"/>
                    </a:rPr>
                    <a:t>点击此处添加标题</a:t>
                  </a:r>
                </a:p>
              </p:txBody>
            </p:sp>
          </p:grpSp>
          <p:cxnSp>
            <p:nvCxnSpPr>
              <p:cNvPr id="29" name="直线连接符 75"/>
              <p:cNvCxnSpPr>
                <a:stCxn id="30" idx="4"/>
                <a:endCxn id="27" idx="0"/>
              </p:cNvCxnSpPr>
              <p:nvPr/>
            </p:nvCxnSpPr>
            <p:spPr>
              <a:xfrm>
                <a:off x="6534645" y="3150431"/>
                <a:ext cx="5645" cy="342101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6744737" y="3658268"/>
              <a:ext cx="2095445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92301" y="3438432"/>
            <a:ext cx="2756961" cy="2762655"/>
            <a:chOff x="8592301" y="3688275"/>
            <a:chExt cx="2756961" cy="2762655"/>
          </a:xfrm>
        </p:grpSpPr>
        <p:grpSp>
          <p:nvGrpSpPr>
            <p:cNvPr id="33" name="组 9"/>
            <p:cNvGrpSpPr/>
            <p:nvPr/>
          </p:nvGrpSpPr>
          <p:grpSpPr>
            <a:xfrm>
              <a:off x="8592301" y="4017816"/>
              <a:ext cx="2604580" cy="2433114"/>
              <a:chOff x="8603883" y="3492533"/>
              <a:chExt cx="2604580" cy="243311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8989210" y="3492533"/>
                <a:ext cx="221673" cy="221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5" name="任意形状 44"/>
              <p:cNvSpPr/>
              <p:nvPr/>
            </p:nvSpPr>
            <p:spPr>
              <a:xfrm>
                <a:off x="8603883" y="4110502"/>
                <a:ext cx="2604580" cy="1815145"/>
              </a:xfrm>
              <a:custGeom>
                <a:avLst/>
                <a:gdLst>
                  <a:gd name="connsiteX0" fmla="*/ 0 w 1953435"/>
                  <a:gd name="connsiteY0" fmla="*/ 1361359 h 1361359"/>
                  <a:gd name="connsiteX1" fmla="*/ 1953435 w 1953435"/>
                  <a:gd name="connsiteY1" fmla="*/ 1361359 h 1361359"/>
                  <a:gd name="connsiteX2" fmla="*/ 1953435 w 1953435"/>
                  <a:gd name="connsiteY2" fmla="*/ 145918 h 1361359"/>
                  <a:gd name="connsiteX3" fmla="*/ 472409 w 1953435"/>
                  <a:gd name="connsiteY3" fmla="*/ 145918 h 1361359"/>
                  <a:gd name="connsiteX4" fmla="*/ 376106 w 1953435"/>
                  <a:gd name="connsiteY4" fmla="*/ 0 h 1361359"/>
                  <a:gd name="connsiteX5" fmla="*/ 279802 w 1953435"/>
                  <a:gd name="connsiteY5" fmla="*/ 145918 h 1361359"/>
                  <a:gd name="connsiteX6" fmla="*/ 0 w 1953435"/>
                  <a:gd name="connsiteY6" fmla="*/ 145918 h 1361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435" h="1361359">
                    <a:moveTo>
                      <a:pt x="0" y="1361359"/>
                    </a:moveTo>
                    <a:lnTo>
                      <a:pt x="1953435" y="1361359"/>
                    </a:lnTo>
                    <a:lnTo>
                      <a:pt x="1953435" y="145918"/>
                    </a:lnTo>
                    <a:lnTo>
                      <a:pt x="472409" y="145918"/>
                    </a:lnTo>
                    <a:lnTo>
                      <a:pt x="376106" y="0"/>
                    </a:lnTo>
                    <a:lnTo>
                      <a:pt x="279802" y="145918"/>
                    </a:lnTo>
                    <a:lnTo>
                      <a:pt x="0" y="1459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8709555" y="4862573"/>
                <a:ext cx="2408275" cy="892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600">
                  <a:lnSpc>
                    <a:spcPct val="130000"/>
                  </a:lnSpc>
                </a:pPr>
                <a:r>
                  <a:rPr lang="zh-CN" altLang="en-US" sz="133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顶部“开始”面板中可以对字体、字号、颜色、行距等进行修改。</a:t>
                </a: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8709555" y="4500923"/>
                <a:ext cx="2095445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65" b="1" dirty="0">
                    <a:solidFill>
                      <a:schemeClr val="bg1"/>
                    </a:solidFill>
                    <a:latin typeface="Century Gothic" panose="020B0502020202020204"/>
                    <a:ea typeface="微软雅黑" panose="020B0503020204020204" pitchFamily="34" charset="-122"/>
                  </a:rPr>
                  <a:t>点击此处添加标题</a:t>
                </a:r>
              </a:p>
            </p:txBody>
          </p:sp>
          <p:cxnSp>
            <p:nvCxnSpPr>
              <p:cNvPr id="38" name="直线连接符 76"/>
              <p:cNvCxnSpPr>
                <a:stCxn id="35" idx="4"/>
                <a:endCxn id="34" idx="4"/>
              </p:cNvCxnSpPr>
              <p:nvPr/>
            </p:nvCxnSpPr>
            <p:spPr>
              <a:xfrm flipH="1" flipV="1">
                <a:off x="9100047" y="3714205"/>
                <a:ext cx="5311" cy="396296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矩形 41"/>
            <p:cNvSpPr/>
            <p:nvPr/>
          </p:nvSpPr>
          <p:spPr>
            <a:xfrm>
              <a:off x="9253817" y="3688275"/>
              <a:ext cx="2095445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latin typeface="Century Gothic" panose="020B0502020202020204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/>
              <a:t>未来计划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Four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49099" y="1680486"/>
            <a:ext cx="10893774" cy="4279429"/>
            <a:chOff x="835276" y="1621838"/>
            <a:chExt cx="10084264" cy="3961427"/>
          </a:xfrm>
        </p:grpSpPr>
        <p:sp>
          <p:nvSpPr>
            <p:cNvPr id="6" name="菱形 5"/>
            <p:cNvSpPr/>
            <p:nvPr/>
          </p:nvSpPr>
          <p:spPr>
            <a:xfrm>
              <a:off x="835276" y="2286001"/>
              <a:ext cx="2760132" cy="2760132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3017161" y="3522160"/>
              <a:ext cx="1879548" cy="1879548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2773131" y="1676128"/>
              <a:ext cx="1893528" cy="1893528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4114402" y="1837540"/>
              <a:ext cx="3149108" cy="3149108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6537931" y="3094119"/>
              <a:ext cx="2489146" cy="2489146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6516216" y="1621838"/>
              <a:ext cx="1687984" cy="1687984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7879660" y="2551220"/>
              <a:ext cx="877780" cy="877780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8430394" y="2286001"/>
              <a:ext cx="2489146" cy="2489146"/>
            </a:xfrm>
            <a:prstGeom prst="diamond">
              <a:avLst/>
            </a:prstGeom>
            <a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圆角矩形 16"/>
          <p:cNvSpPr/>
          <p:nvPr/>
        </p:nvSpPr>
        <p:spPr>
          <a:xfrm rot="2697998">
            <a:off x="2488727" y="3448052"/>
            <a:ext cx="1457110" cy="1457110"/>
          </a:xfrm>
          <a:prstGeom prst="roundRect">
            <a:avLst>
              <a:gd name="adj" fmla="val 9729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rot="2697998">
            <a:off x="3986314" y="2076442"/>
            <a:ext cx="1946582" cy="1946582"/>
          </a:xfrm>
          <a:prstGeom prst="roundRect">
            <a:avLst>
              <a:gd name="adj" fmla="val 9729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rot="2697998">
            <a:off x="5976588" y="3522487"/>
            <a:ext cx="1206542" cy="1206542"/>
          </a:xfrm>
          <a:prstGeom prst="roundRect">
            <a:avLst>
              <a:gd name="adj" fmla="val 9729"/>
            </a:avLst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2697998">
            <a:off x="7280041" y="2076442"/>
            <a:ext cx="1946582" cy="1946582"/>
          </a:xfrm>
          <a:prstGeom prst="roundRect">
            <a:avLst>
              <a:gd name="adj" fmla="val 9729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042544" y="505076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2042545" y="5741696"/>
            <a:ext cx="2681855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132747" y="505076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3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3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6132748" y="5741696"/>
            <a:ext cx="2681855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962363" y="22661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2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2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3962364" y="917544"/>
            <a:ext cx="2681855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052566" y="22661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052567" y="917544"/>
            <a:ext cx="2681855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819957" y="3265143"/>
            <a:ext cx="3197354" cy="1200329"/>
          </a:xfrm>
        </p:spPr>
        <p:txBody>
          <a:bodyPr/>
          <a:lstStyle/>
          <a:p>
            <a:r>
              <a:rPr lang="en-US" altLang="zh-CN" sz="7200" dirty="0"/>
              <a:t>Thanks</a:t>
            </a:r>
            <a:endParaRPr lang="zh-CN" altLang="en-US" sz="7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zh-CN" altLang="en-US" dirty="0"/>
              <a:t>欢迎指导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Presented by OfficePLUS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Add Text Here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CN" dirty="0"/>
              <a:t>Add Text Here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CN" altLang="en-US" dirty="0"/>
              <a:t>经验教训</a:t>
            </a:r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CN" dirty="0"/>
              <a:t>Add Text Here</a:t>
            </a:r>
            <a:endParaRPr lang="zh-CN" altLang="en-US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28"/>
          </p:nvPr>
        </p:nvSpPr>
        <p:spPr>
          <a:xfrm>
            <a:off x="7277734" y="5148651"/>
            <a:ext cx="2520000" cy="535531"/>
          </a:xfrm>
        </p:spPr>
        <p:txBody>
          <a:bodyPr/>
          <a:lstStyle/>
          <a:p>
            <a:r>
              <a:rPr lang="zh-CN" altLang="en-US" dirty="0"/>
              <a:t>未来计划</a:t>
            </a: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altLang="zh-CN" dirty="0"/>
              <a:t>Add Text Here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1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967584" y="173003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967585" y="2420959"/>
            <a:ext cx="4543529" cy="119263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12218" y="3941817"/>
            <a:ext cx="9527059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11"/>
          <p:cNvGrpSpPr>
            <a:grpSpLocks noChangeAspect="1"/>
          </p:cNvGrpSpPr>
          <p:nvPr/>
        </p:nvGrpSpPr>
        <p:grpSpPr bwMode="auto">
          <a:xfrm>
            <a:off x="829471" y="4445300"/>
            <a:ext cx="1270001" cy="901701"/>
            <a:chOff x="1407" y="1098"/>
            <a:chExt cx="800" cy="568"/>
          </a:xfrm>
          <a:solidFill>
            <a:schemeClr val="accent4"/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Group 121"/>
          <p:cNvGrpSpPr>
            <a:grpSpLocks noChangeAspect="1"/>
          </p:cNvGrpSpPr>
          <p:nvPr/>
        </p:nvGrpSpPr>
        <p:grpSpPr bwMode="auto">
          <a:xfrm>
            <a:off x="3727993" y="4446888"/>
            <a:ext cx="1055688" cy="898525"/>
            <a:chOff x="515" y="3088"/>
            <a:chExt cx="665" cy="566"/>
          </a:xfrm>
          <a:solidFill>
            <a:schemeClr val="accent4"/>
          </a:solidFill>
        </p:grpSpPr>
        <p:sp>
          <p:nvSpPr>
            <p:cNvPr id="18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6412202" y="4445300"/>
            <a:ext cx="1270001" cy="901701"/>
            <a:chOff x="1407" y="1098"/>
            <a:chExt cx="800" cy="568"/>
          </a:xfrm>
          <a:solidFill>
            <a:schemeClr val="accent4"/>
          </a:solidFill>
        </p:grpSpPr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1494" y="1098"/>
              <a:ext cx="626" cy="423"/>
            </a:xfrm>
            <a:custGeom>
              <a:avLst/>
              <a:gdLst>
                <a:gd name="T0" fmla="*/ 621 w 628"/>
                <a:gd name="T1" fmla="*/ 7 h 423"/>
                <a:gd name="T2" fmla="*/ 605 w 628"/>
                <a:gd name="T3" fmla="*/ 0 h 423"/>
                <a:gd name="T4" fmla="*/ 23 w 628"/>
                <a:gd name="T5" fmla="*/ 0 h 423"/>
                <a:gd name="T6" fmla="*/ 7 w 628"/>
                <a:gd name="T7" fmla="*/ 7 h 423"/>
                <a:gd name="T8" fmla="*/ 0 w 628"/>
                <a:gd name="T9" fmla="*/ 23 h 423"/>
                <a:gd name="T10" fmla="*/ 0 w 628"/>
                <a:gd name="T11" fmla="*/ 423 h 423"/>
                <a:gd name="T12" fmla="*/ 628 w 628"/>
                <a:gd name="T13" fmla="*/ 423 h 423"/>
                <a:gd name="T14" fmla="*/ 628 w 628"/>
                <a:gd name="T15" fmla="*/ 23 h 423"/>
                <a:gd name="T16" fmla="*/ 621 w 628"/>
                <a:gd name="T17" fmla="*/ 7 h 423"/>
                <a:gd name="T18" fmla="*/ 314 w 628"/>
                <a:gd name="T19" fmla="*/ 13 h 423"/>
                <a:gd name="T20" fmla="*/ 321 w 628"/>
                <a:gd name="T21" fmla="*/ 20 h 423"/>
                <a:gd name="T22" fmla="*/ 314 w 628"/>
                <a:gd name="T23" fmla="*/ 27 h 423"/>
                <a:gd name="T24" fmla="*/ 307 w 628"/>
                <a:gd name="T25" fmla="*/ 20 h 423"/>
                <a:gd name="T26" fmla="*/ 314 w 628"/>
                <a:gd name="T27" fmla="*/ 13 h 423"/>
                <a:gd name="T28" fmla="*/ 587 w 628"/>
                <a:gd name="T29" fmla="*/ 382 h 423"/>
                <a:gd name="T30" fmla="*/ 41 w 628"/>
                <a:gd name="T31" fmla="*/ 382 h 423"/>
                <a:gd name="T32" fmla="*/ 41 w 628"/>
                <a:gd name="T33" fmla="*/ 41 h 423"/>
                <a:gd name="T34" fmla="*/ 587 w 628"/>
                <a:gd name="T35" fmla="*/ 41 h 423"/>
                <a:gd name="T36" fmla="*/ 587 w 628"/>
                <a:gd name="T37" fmla="*/ 38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423">
                  <a:moveTo>
                    <a:pt x="621" y="7"/>
                  </a:moveTo>
                  <a:cubicBezTo>
                    <a:pt x="617" y="2"/>
                    <a:pt x="611" y="0"/>
                    <a:pt x="60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2"/>
                    <a:pt x="7" y="7"/>
                  </a:cubicBezTo>
                  <a:cubicBezTo>
                    <a:pt x="2" y="11"/>
                    <a:pt x="0" y="17"/>
                    <a:pt x="0" y="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628" y="423"/>
                    <a:pt x="628" y="423"/>
                    <a:pt x="628" y="423"/>
                  </a:cubicBezTo>
                  <a:cubicBezTo>
                    <a:pt x="628" y="23"/>
                    <a:pt x="628" y="23"/>
                    <a:pt x="628" y="23"/>
                  </a:cubicBezTo>
                  <a:cubicBezTo>
                    <a:pt x="628" y="17"/>
                    <a:pt x="626" y="11"/>
                    <a:pt x="621" y="7"/>
                  </a:cubicBezTo>
                  <a:close/>
                  <a:moveTo>
                    <a:pt x="314" y="13"/>
                  </a:moveTo>
                  <a:cubicBezTo>
                    <a:pt x="318" y="13"/>
                    <a:pt x="321" y="16"/>
                    <a:pt x="321" y="20"/>
                  </a:cubicBezTo>
                  <a:cubicBezTo>
                    <a:pt x="321" y="24"/>
                    <a:pt x="318" y="27"/>
                    <a:pt x="314" y="27"/>
                  </a:cubicBezTo>
                  <a:cubicBezTo>
                    <a:pt x="310" y="27"/>
                    <a:pt x="307" y="24"/>
                    <a:pt x="307" y="20"/>
                  </a:cubicBezTo>
                  <a:cubicBezTo>
                    <a:pt x="307" y="16"/>
                    <a:pt x="310" y="13"/>
                    <a:pt x="314" y="13"/>
                  </a:cubicBezTo>
                  <a:close/>
                  <a:moveTo>
                    <a:pt x="587" y="382"/>
                  </a:moveTo>
                  <a:cubicBezTo>
                    <a:pt x="41" y="382"/>
                    <a:pt x="41" y="382"/>
                    <a:pt x="41" y="38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587" y="41"/>
                    <a:pt x="587" y="41"/>
                    <a:pt x="587" y="41"/>
                  </a:cubicBezTo>
                  <a:lnTo>
                    <a:pt x="587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407" y="1538"/>
              <a:ext cx="800" cy="97"/>
            </a:xfrm>
            <a:custGeom>
              <a:avLst/>
              <a:gdLst>
                <a:gd name="T0" fmla="*/ 87 w 802"/>
                <a:gd name="T1" fmla="*/ 0 h 97"/>
                <a:gd name="T2" fmla="*/ 4 w 802"/>
                <a:gd name="T3" fmla="*/ 83 h 97"/>
                <a:gd name="T4" fmla="*/ 2 w 802"/>
                <a:gd name="T5" fmla="*/ 92 h 97"/>
                <a:gd name="T6" fmla="*/ 10 w 802"/>
                <a:gd name="T7" fmla="*/ 97 h 97"/>
                <a:gd name="T8" fmla="*/ 792 w 802"/>
                <a:gd name="T9" fmla="*/ 97 h 97"/>
                <a:gd name="T10" fmla="*/ 800 w 802"/>
                <a:gd name="T11" fmla="*/ 92 h 97"/>
                <a:gd name="T12" fmla="*/ 798 w 802"/>
                <a:gd name="T13" fmla="*/ 83 h 97"/>
                <a:gd name="T14" fmla="*/ 715 w 802"/>
                <a:gd name="T15" fmla="*/ 0 h 97"/>
                <a:gd name="T16" fmla="*/ 87 w 802"/>
                <a:gd name="T17" fmla="*/ 0 h 97"/>
                <a:gd name="T18" fmla="*/ 711 w 802"/>
                <a:gd name="T19" fmla="*/ 47 h 97"/>
                <a:gd name="T20" fmla="*/ 712 w 802"/>
                <a:gd name="T21" fmla="*/ 54 h 97"/>
                <a:gd name="T22" fmla="*/ 706 w 802"/>
                <a:gd name="T23" fmla="*/ 58 h 97"/>
                <a:gd name="T24" fmla="*/ 484 w 802"/>
                <a:gd name="T25" fmla="*/ 58 h 97"/>
                <a:gd name="T26" fmla="*/ 485 w 802"/>
                <a:gd name="T27" fmla="*/ 64 h 97"/>
                <a:gd name="T28" fmla="*/ 484 w 802"/>
                <a:gd name="T29" fmla="*/ 67 h 97"/>
                <a:gd name="T30" fmla="*/ 481 w 802"/>
                <a:gd name="T31" fmla="*/ 69 h 97"/>
                <a:gd name="T32" fmla="*/ 321 w 802"/>
                <a:gd name="T33" fmla="*/ 69 h 97"/>
                <a:gd name="T34" fmla="*/ 318 w 802"/>
                <a:gd name="T35" fmla="*/ 67 h 97"/>
                <a:gd name="T36" fmla="*/ 317 w 802"/>
                <a:gd name="T37" fmla="*/ 64 h 97"/>
                <a:gd name="T38" fmla="*/ 318 w 802"/>
                <a:gd name="T39" fmla="*/ 58 h 97"/>
                <a:gd name="T40" fmla="*/ 96 w 802"/>
                <a:gd name="T41" fmla="*/ 58 h 97"/>
                <a:gd name="T42" fmla="*/ 90 w 802"/>
                <a:gd name="T43" fmla="*/ 54 h 97"/>
                <a:gd name="T44" fmla="*/ 91 w 802"/>
                <a:gd name="T45" fmla="*/ 47 h 97"/>
                <a:gd name="T46" fmla="*/ 113 w 802"/>
                <a:gd name="T47" fmla="*/ 20 h 97"/>
                <a:gd name="T48" fmla="*/ 689 w 802"/>
                <a:gd name="T49" fmla="*/ 20 h 97"/>
                <a:gd name="T50" fmla="*/ 711 w 802"/>
                <a:gd name="T5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2" h="97">
                  <a:moveTo>
                    <a:pt x="87" y="0"/>
                  </a:moveTo>
                  <a:cubicBezTo>
                    <a:pt x="4" y="83"/>
                    <a:pt x="4" y="83"/>
                    <a:pt x="4" y="83"/>
                  </a:cubicBezTo>
                  <a:cubicBezTo>
                    <a:pt x="1" y="85"/>
                    <a:pt x="0" y="89"/>
                    <a:pt x="2" y="92"/>
                  </a:cubicBezTo>
                  <a:cubicBezTo>
                    <a:pt x="3" y="95"/>
                    <a:pt x="6" y="97"/>
                    <a:pt x="10" y="97"/>
                  </a:cubicBezTo>
                  <a:cubicBezTo>
                    <a:pt x="792" y="97"/>
                    <a:pt x="792" y="97"/>
                    <a:pt x="792" y="97"/>
                  </a:cubicBezTo>
                  <a:cubicBezTo>
                    <a:pt x="796" y="97"/>
                    <a:pt x="799" y="95"/>
                    <a:pt x="800" y="92"/>
                  </a:cubicBezTo>
                  <a:cubicBezTo>
                    <a:pt x="802" y="89"/>
                    <a:pt x="801" y="85"/>
                    <a:pt x="798" y="83"/>
                  </a:cubicBezTo>
                  <a:cubicBezTo>
                    <a:pt x="715" y="0"/>
                    <a:pt x="715" y="0"/>
                    <a:pt x="715" y="0"/>
                  </a:cubicBezTo>
                  <a:lnTo>
                    <a:pt x="87" y="0"/>
                  </a:lnTo>
                  <a:close/>
                  <a:moveTo>
                    <a:pt x="711" y="47"/>
                  </a:moveTo>
                  <a:cubicBezTo>
                    <a:pt x="713" y="49"/>
                    <a:pt x="713" y="51"/>
                    <a:pt x="712" y="54"/>
                  </a:cubicBezTo>
                  <a:cubicBezTo>
                    <a:pt x="711" y="56"/>
                    <a:pt x="709" y="58"/>
                    <a:pt x="706" y="58"/>
                  </a:cubicBezTo>
                  <a:cubicBezTo>
                    <a:pt x="484" y="58"/>
                    <a:pt x="484" y="58"/>
                    <a:pt x="484" y="58"/>
                  </a:cubicBezTo>
                  <a:cubicBezTo>
                    <a:pt x="485" y="64"/>
                    <a:pt x="485" y="64"/>
                    <a:pt x="485" y="64"/>
                  </a:cubicBezTo>
                  <a:cubicBezTo>
                    <a:pt x="485" y="65"/>
                    <a:pt x="485" y="66"/>
                    <a:pt x="484" y="67"/>
                  </a:cubicBezTo>
                  <a:cubicBezTo>
                    <a:pt x="483" y="68"/>
                    <a:pt x="482" y="69"/>
                    <a:pt x="481" y="69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69"/>
                    <a:pt x="319" y="68"/>
                    <a:pt x="318" y="67"/>
                  </a:cubicBezTo>
                  <a:cubicBezTo>
                    <a:pt x="317" y="66"/>
                    <a:pt x="317" y="65"/>
                    <a:pt x="317" y="64"/>
                  </a:cubicBezTo>
                  <a:cubicBezTo>
                    <a:pt x="318" y="58"/>
                    <a:pt x="318" y="58"/>
                    <a:pt x="318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3" y="58"/>
                    <a:pt x="91" y="56"/>
                    <a:pt x="90" y="54"/>
                  </a:cubicBezTo>
                  <a:cubicBezTo>
                    <a:pt x="89" y="51"/>
                    <a:pt x="89" y="49"/>
                    <a:pt x="91" y="47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689" y="20"/>
                    <a:pt x="689" y="20"/>
                    <a:pt x="689" y="20"/>
                  </a:cubicBezTo>
                  <a:lnTo>
                    <a:pt x="71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408" y="1637"/>
              <a:ext cx="798" cy="29"/>
            </a:xfrm>
            <a:custGeom>
              <a:avLst/>
              <a:gdLst>
                <a:gd name="T0" fmla="*/ 791 w 800"/>
                <a:gd name="T1" fmla="*/ 3 h 29"/>
                <a:gd name="T2" fmla="*/ 469 w 800"/>
                <a:gd name="T3" fmla="*/ 3 h 29"/>
                <a:gd name="T4" fmla="*/ 468 w 800"/>
                <a:gd name="T5" fmla="*/ 6 h 29"/>
                <a:gd name="T6" fmla="*/ 461 w 800"/>
                <a:gd name="T7" fmla="*/ 9 h 29"/>
                <a:gd name="T8" fmla="*/ 339 w 800"/>
                <a:gd name="T9" fmla="*/ 9 h 29"/>
                <a:gd name="T10" fmla="*/ 332 w 800"/>
                <a:gd name="T11" fmla="*/ 6 h 29"/>
                <a:gd name="T12" fmla="*/ 331 w 800"/>
                <a:gd name="T13" fmla="*/ 3 h 29"/>
                <a:gd name="T14" fmla="*/ 9 w 800"/>
                <a:gd name="T15" fmla="*/ 3 h 29"/>
                <a:gd name="T16" fmla="*/ 0 w 800"/>
                <a:gd name="T17" fmla="*/ 0 h 29"/>
                <a:gd name="T18" fmla="*/ 0 w 800"/>
                <a:gd name="T19" fmla="*/ 9 h 29"/>
                <a:gd name="T20" fmla="*/ 6 w 800"/>
                <a:gd name="T21" fmla="*/ 23 h 29"/>
                <a:gd name="T22" fmla="*/ 21 w 800"/>
                <a:gd name="T23" fmla="*/ 29 h 29"/>
                <a:gd name="T24" fmla="*/ 779 w 800"/>
                <a:gd name="T25" fmla="*/ 29 h 29"/>
                <a:gd name="T26" fmla="*/ 794 w 800"/>
                <a:gd name="T27" fmla="*/ 23 h 29"/>
                <a:gd name="T28" fmla="*/ 800 w 800"/>
                <a:gd name="T29" fmla="*/ 9 h 29"/>
                <a:gd name="T30" fmla="*/ 800 w 800"/>
                <a:gd name="T31" fmla="*/ 0 h 29"/>
                <a:gd name="T32" fmla="*/ 791 w 800"/>
                <a:gd name="T33" fmla="*/ 3 h 29"/>
                <a:gd name="T34" fmla="*/ 72 w 800"/>
                <a:gd name="T35" fmla="*/ 21 h 29"/>
                <a:gd name="T36" fmla="*/ 68 w 800"/>
                <a:gd name="T37" fmla="*/ 16 h 29"/>
                <a:gd name="T38" fmla="*/ 72 w 800"/>
                <a:gd name="T39" fmla="*/ 12 h 29"/>
                <a:gd name="T40" fmla="*/ 77 w 800"/>
                <a:gd name="T41" fmla="*/ 16 h 29"/>
                <a:gd name="T42" fmla="*/ 72 w 800"/>
                <a:gd name="T43" fmla="*/ 21 h 29"/>
                <a:gd name="T44" fmla="*/ 94 w 800"/>
                <a:gd name="T45" fmla="*/ 21 h 29"/>
                <a:gd name="T46" fmla="*/ 89 w 800"/>
                <a:gd name="T47" fmla="*/ 16 h 29"/>
                <a:gd name="T48" fmla="*/ 94 w 800"/>
                <a:gd name="T49" fmla="*/ 12 h 29"/>
                <a:gd name="T50" fmla="*/ 98 w 800"/>
                <a:gd name="T51" fmla="*/ 16 h 29"/>
                <a:gd name="T52" fmla="*/ 94 w 800"/>
                <a:gd name="T53" fmla="*/ 21 h 29"/>
                <a:gd name="T54" fmla="*/ 115 w 800"/>
                <a:gd name="T55" fmla="*/ 21 h 29"/>
                <a:gd name="T56" fmla="*/ 111 w 800"/>
                <a:gd name="T57" fmla="*/ 16 h 29"/>
                <a:gd name="T58" fmla="*/ 115 w 800"/>
                <a:gd name="T59" fmla="*/ 12 h 29"/>
                <a:gd name="T60" fmla="*/ 120 w 800"/>
                <a:gd name="T61" fmla="*/ 16 h 29"/>
                <a:gd name="T62" fmla="*/ 115 w 800"/>
                <a:gd name="T6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0" h="29">
                  <a:moveTo>
                    <a:pt x="791" y="3"/>
                  </a:moveTo>
                  <a:cubicBezTo>
                    <a:pt x="469" y="3"/>
                    <a:pt x="469" y="3"/>
                    <a:pt x="469" y="3"/>
                  </a:cubicBezTo>
                  <a:cubicBezTo>
                    <a:pt x="469" y="4"/>
                    <a:pt x="468" y="5"/>
                    <a:pt x="468" y="6"/>
                  </a:cubicBezTo>
                  <a:cubicBezTo>
                    <a:pt x="466" y="8"/>
                    <a:pt x="463" y="9"/>
                    <a:pt x="461" y="9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7" y="9"/>
                    <a:pt x="334" y="8"/>
                    <a:pt x="332" y="6"/>
                  </a:cubicBezTo>
                  <a:cubicBezTo>
                    <a:pt x="332" y="5"/>
                    <a:pt x="331" y="4"/>
                    <a:pt x="331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2" y="19"/>
                    <a:pt x="6" y="23"/>
                  </a:cubicBezTo>
                  <a:cubicBezTo>
                    <a:pt x="10" y="27"/>
                    <a:pt x="15" y="29"/>
                    <a:pt x="21" y="29"/>
                  </a:cubicBezTo>
                  <a:cubicBezTo>
                    <a:pt x="779" y="29"/>
                    <a:pt x="779" y="29"/>
                    <a:pt x="779" y="29"/>
                  </a:cubicBezTo>
                  <a:cubicBezTo>
                    <a:pt x="785" y="29"/>
                    <a:pt x="790" y="27"/>
                    <a:pt x="794" y="23"/>
                  </a:cubicBezTo>
                  <a:cubicBezTo>
                    <a:pt x="798" y="19"/>
                    <a:pt x="800" y="14"/>
                    <a:pt x="800" y="9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98" y="2"/>
                    <a:pt x="795" y="3"/>
                    <a:pt x="791" y="3"/>
                  </a:cubicBezTo>
                  <a:close/>
                  <a:moveTo>
                    <a:pt x="72" y="21"/>
                  </a:moveTo>
                  <a:cubicBezTo>
                    <a:pt x="70" y="21"/>
                    <a:pt x="68" y="19"/>
                    <a:pt x="68" y="16"/>
                  </a:cubicBezTo>
                  <a:cubicBezTo>
                    <a:pt x="68" y="14"/>
                    <a:pt x="70" y="12"/>
                    <a:pt x="72" y="12"/>
                  </a:cubicBezTo>
                  <a:cubicBezTo>
                    <a:pt x="75" y="12"/>
                    <a:pt x="77" y="14"/>
                    <a:pt x="77" y="16"/>
                  </a:cubicBezTo>
                  <a:cubicBezTo>
                    <a:pt x="77" y="19"/>
                    <a:pt x="75" y="21"/>
                    <a:pt x="72" y="21"/>
                  </a:cubicBezTo>
                  <a:close/>
                  <a:moveTo>
                    <a:pt x="94" y="21"/>
                  </a:moveTo>
                  <a:cubicBezTo>
                    <a:pt x="91" y="21"/>
                    <a:pt x="89" y="19"/>
                    <a:pt x="89" y="16"/>
                  </a:cubicBezTo>
                  <a:cubicBezTo>
                    <a:pt x="89" y="14"/>
                    <a:pt x="91" y="12"/>
                    <a:pt x="94" y="12"/>
                  </a:cubicBezTo>
                  <a:cubicBezTo>
                    <a:pt x="96" y="12"/>
                    <a:pt x="98" y="14"/>
                    <a:pt x="98" y="16"/>
                  </a:cubicBezTo>
                  <a:cubicBezTo>
                    <a:pt x="98" y="19"/>
                    <a:pt x="96" y="21"/>
                    <a:pt x="94" y="21"/>
                  </a:cubicBezTo>
                  <a:close/>
                  <a:moveTo>
                    <a:pt x="115" y="21"/>
                  </a:moveTo>
                  <a:cubicBezTo>
                    <a:pt x="113" y="21"/>
                    <a:pt x="111" y="19"/>
                    <a:pt x="111" y="16"/>
                  </a:cubicBezTo>
                  <a:cubicBezTo>
                    <a:pt x="111" y="14"/>
                    <a:pt x="113" y="12"/>
                    <a:pt x="115" y="12"/>
                  </a:cubicBezTo>
                  <a:cubicBezTo>
                    <a:pt x="118" y="12"/>
                    <a:pt x="120" y="14"/>
                    <a:pt x="120" y="16"/>
                  </a:cubicBezTo>
                  <a:cubicBezTo>
                    <a:pt x="120" y="19"/>
                    <a:pt x="118" y="21"/>
                    <a:pt x="1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1624" y="1386"/>
              <a:ext cx="48" cy="56"/>
            </a:xfrm>
            <a:custGeom>
              <a:avLst/>
              <a:gdLst>
                <a:gd name="T0" fmla="*/ 48 w 48"/>
                <a:gd name="T1" fmla="*/ 56 h 56"/>
                <a:gd name="T2" fmla="*/ 0 w 48"/>
                <a:gd name="T3" fmla="*/ 56 h 56"/>
                <a:gd name="T4" fmla="*/ 0 w 48"/>
                <a:gd name="T5" fmla="*/ 5 h 56"/>
                <a:gd name="T6" fmla="*/ 2 w 48"/>
                <a:gd name="T7" fmla="*/ 2 h 56"/>
                <a:gd name="T8" fmla="*/ 5 w 48"/>
                <a:gd name="T9" fmla="*/ 0 h 56"/>
                <a:gd name="T10" fmla="*/ 43 w 48"/>
                <a:gd name="T11" fmla="*/ 0 h 56"/>
                <a:gd name="T12" fmla="*/ 47 w 48"/>
                <a:gd name="T13" fmla="*/ 2 h 56"/>
                <a:gd name="T14" fmla="*/ 48 w 48"/>
                <a:gd name="T15" fmla="*/ 5 h 56"/>
                <a:gd name="T16" fmla="*/ 48 w 48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1"/>
                    <a:pt x="47" y="2"/>
                  </a:cubicBezTo>
                  <a:cubicBezTo>
                    <a:pt x="48" y="3"/>
                    <a:pt x="48" y="4"/>
                    <a:pt x="48" y="5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723" y="1314"/>
              <a:ext cx="47" cy="128"/>
            </a:xfrm>
            <a:custGeom>
              <a:avLst/>
              <a:gdLst>
                <a:gd name="T0" fmla="*/ 47 w 47"/>
                <a:gd name="T1" fmla="*/ 128 h 128"/>
                <a:gd name="T2" fmla="*/ 0 w 47"/>
                <a:gd name="T3" fmla="*/ 128 h 128"/>
                <a:gd name="T4" fmla="*/ 0 w 47"/>
                <a:gd name="T5" fmla="*/ 5 h 128"/>
                <a:gd name="T6" fmla="*/ 1 w 47"/>
                <a:gd name="T7" fmla="*/ 2 h 128"/>
                <a:gd name="T8" fmla="*/ 5 w 47"/>
                <a:gd name="T9" fmla="*/ 0 h 128"/>
                <a:gd name="T10" fmla="*/ 42 w 47"/>
                <a:gd name="T11" fmla="*/ 0 h 128"/>
                <a:gd name="T12" fmla="*/ 46 w 47"/>
                <a:gd name="T13" fmla="*/ 2 h 128"/>
                <a:gd name="T14" fmla="*/ 47 w 47"/>
                <a:gd name="T15" fmla="*/ 5 h 128"/>
                <a:gd name="T16" fmla="*/ 47 w 47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28">
                  <a:moveTo>
                    <a:pt x="47" y="128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lnTo>
                    <a:pt x="4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821" y="1353"/>
              <a:ext cx="48" cy="89"/>
            </a:xfrm>
            <a:custGeom>
              <a:avLst/>
              <a:gdLst>
                <a:gd name="T0" fmla="*/ 48 w 48"/>
                <a:gd name="T1" fmla="*/ 89 h 89"/>
                <a:gd name="T2" fmla="*/ 0 w 48"/>
                <a:gd name="T3" fmla="*/ 89 h 89"/>
                <a:gd name="T4" fmla="*/ 0 w 48"/>
                <a:gd name="T5" fmla="*/ 6 h 89"/>
                <a:gd name="T6" fmla="*/ 1 w 48"/>
                <a:gd name="T7" fmla="*/ 2 h 89"/>
                <a:gd name="T8" fmla="*/ 5 w 48"/>
                <a:gd name="T9" fmla="*/ 0 h 89"/>
                <a:gd name="T10" fmla="*/ 43 w 48"/>
                <a:gd name="T11" fmla="*/ 0 h 89"/>
                <a:gd name="T12" fmla="*/ 46 w 48"/>
                <a:gd name="T13" fmla="*/ 2 h 89"/>
                <a:gd name="T14" fmla="*/ 48 w 48"/>
                <a:gd name="T15" fmla="*/ 6 h 89"/>
                <a:gd name="T16" fmla="*/ 48 w 48"/>
                <a:gd name="T1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89">
                  <a:moveTo>
                    <a:pt x="48" y="89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4"/>
                    <a:pt x="48" y="6"/>
                  </a:cubicBezTo>
                  <a:cubicBezTo>
                    <a:pt x="48" y="89"/>
                    <a:pt x="48" y="89"/>
                    <a:pt x="4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901" y="1205"/>
              <a:ext cx="84" cy="237"/>
            </a:xfrm>
            <a:custGeom>
              <a:avLst/>
              <a:gdLst>
                <a:gd name="T0" fmla="*/ 79 w 84"/>
                <a:gd name="T1" fmla="*/ 64 h 237"/>
                <a:gd name="T2" fmla="*/ 84 w 84"/>
                <a:gd name="T3" fmla="*/ 62 h 237"/>
                <a:gd name="T4" fmla="*/ 83 w 84"/>
                <a:gd name="T5" fmla="*/ 56 h 237"/>
                <a:gd name="T6" fmla="*/ 46 w 84"/>
                <a:gd name="T7" fmla="*/ 2 h 237"/>
                <a:gd name="T8" fmla="*/ 42 w 84"/>
                <a:gd name="T9" fmla="*/ 0 h 237"/>
                <a:gd name="T10" fmla="*/ 38 w 84"/>
                <a:gd name="T11" fmla="*/ 2 h 237"/>
                <a:gd name="T12" fmla="*/ 1 w 84"/>
                <a:gd name="T13" fmla="*/ 56 h 237"/>
                <a:gd name="T14" fmla="*/ 1 w 84"/>
                <a:gd name="T15" fmla="*/ 62 h 237"/>
                <a:gd name="T16" fmla="*/ 5 w 84"/>
                <a:gd name="T17" fmla="*/ 64 h 237"/>
                <a:gd name="T18" fmla="*/ 18 w 84"/>
                <a:gd name="T19" fmla="*/ 64 h 237"/>
                <a:gd name="T20" fmla="*/ 18 w 84"/>
                <a:gd name="T21" fmla="*/ 237 h 237"/>
                <a:gd name="T22" fmla="*/ 66 w 84"/>
                <a:gd name="T23" fmla="*/ 237 h 237"/>
                <a:gd name="T24" fmla="*/ 66 w 84"/>
                <a:gd name="T25" fmla="*/ 64 h 237"/>
                <a:gd name="T26" fmla="*/ 79 w 84"/>
                <a:gd name="T27" fmla="*/ 6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237">
                  <a:moveTo>
                    <a:pt x="79" y="64"/>
                  </a:moveTo>
                  <a:cubicBezTo>
                    <a:pt x="81" y="64"/>
                    <a:pt x="83" y="63"/>
                    <a:pt x="84" y="62"/>
                  </a:cubicBezTo>
                  <a:cubicBezTo>
                    <a:pt x="84" y="60"/>
                    <a:pt x="84" y="58"/>
                    <a:pt x="83" y="5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0" y="0"/>
                    <a:pt x="39" y="1"/>
                    <a:pt x="38" y="2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8"/>
                    <a:pt x="0" y="60"/>
                    <a:pt x="1" y="62"/>
                  </a:cubicBezTo>
                  <a:cubicBezTo>
                    <a:pt x="1" y="63"/>
                    <a:pt x="3" y="64"/>
                    <a:pt x="5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237"/>
                    <a:pt x="18" y="237"/>
                    <a:pt x="18" y="237"/>
                  </a:cubicBezTo>
                  <a:cubicBezTo>
                    <a:pt x="66" y="237"/>
                    <a:pt x="66" y="237"/>
                    <a:pt x="66" y="237"/>
                  </a:cubicBezTo>
                  <a:cubicBezTo>
                    <a:pt x="66" y="64"/>
                    <a:pt x="66" y="64"/>
                    <a:pt x="66" y="64"/>
                  </a:cubicBezTo>
                  <a:lnTo>
                    <a:pt x="7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1552" y="1187"/>
              <a:ext cx="510" cy="276"/>
            </a:xfrm>
            <a:custGeom>
              <a:avLst/>
              <a:gdLst>
                <a:gd name="T0" fmla="*/ 8 w 512"/>
                <a:gd name="T1" fmla="*/ 268 h 276"/>
                <a:gd name="T2" fmla="*/ 8 w 512"/>
                <a:gd name="T3" fmla="*/ 4 h 276"/>
                <a:gd name="T4" fmla="*/ 7 w 512"/>
                <a:gd name="T5" fmla="*/ 1 h 276"/>
                <a:gd name="T6" fmla="*/ 4 w 512"/>
                <a:gd name="T7" fmla="*/ 0 h 276"/>
                <a:gd name="T8" fmla="*/ 4 w 512"/>
                <a:gd name="T9" fmla="*/ 0 h 276"/>
                <a:gd name="T10" fmla="*/ 1 w 512"/>
                <a:gd name="T11" fmla="*/ 1 h 276"/>
                <a:gd name="T12" fmla="*/ 0 w 512"/>
                <a:gd name="T13" fmla="*/ 4 h 276"/>
                <a:gd name="T14" fmla="*/ 0 w 512"/>
                <a:gd name="T15" fmla="*/ 276 h 276"/>
                <a:gd name="T16" fmla="*/ 508 w 512"/>
                <a:gd name="T17" fmla="*/ 276 h 276"/>
                <a:gd name="T18" fmla="*/ 511 w 512"/>
                <a:gd name="T19" fmla="*/ 275 h 276"/>
                <a:gd name="T20" fmla="*/ 512 w 512"/>
                <a:gd name="T21" fmla="*/ 272 h 276"/>
                <a:gd name="T22" fmla="*/ 512 w 512"/>
                <a:gd name="T23" fmla="*/ 272 h 276"/>
                <a:gd name="T24" fmla="*/ 511 w 512"/>
                <a:gd name="T25" fmla="*/ 269 h 276"/>
                <a:gd name="T26" fmla="*/ 508 w 512"/>
                <a:gd name="T27" fmla="*/ 268 h 276"/>
                <a:gd name="T28" fmla="*/ 8 w 512"/>
                <a:gd name="T29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276">
                  <a:moveTo>
                    <a:pt x="8" y="268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508" y="276"/>
                    <a:pt x="508" y="276"/>
                    <a:pt x="508" y="276"/>
                  </a:cubicBezTo>
                  <a:cubicBezTo>
                    <a:pt x="509" y="276"/>
                    <a:pt x="510" y="276"/>
                    <a:pt x="511" y="275"/>
                  </a:cubicBezTo>
                  <a:cubicBezTo>
                    <a:pt x="512" y="274"/>
                    <a:pt x="512" y="273"/>
                    <a:pt x="512" y="272"/>
                  </a:cubicBezTo>
                  <a:cubicBezTo>
                    <a:pt x="512" y="272"/>
                    <a:pt x="512" y="272"/>
                    <a:pt x="512" y="272"/>
                  </a:cubicBezTo>
                  <a:cubicBezTo>
                    <a:pt x="512" y="271"/>
                    <a:pt x="512" y="270"/>
                    <a:pt x="511" y="269"/>
                  </a:cubicBezTo>
                  <a:cubicBezTo>
                    <a:pt x="510" y="268"/>
                    <a:pt x="509" y="268"/>
                    <a:pt x="508" y="268"/>
                  </a:cubicBezTo>
                  <a:cubicBezTo>
                    <a:pt x="8" y="268"/>
                    <a:pt x="8" y="268"/>
                    <a:pt x="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Group 121"/>
          <p:cNvGrpSpPr>
            <a:grpSpLocks noChangeAspect="1"/>
          </p:cNvGrpSpPr>
          <p:nvPr/>
        </p:nvGrpSpPr>
        <p:grpSpPr bwMode="auto">
          <a:xfrm>
            <a:off x="9310725" y="4446888"/>
            <a:ext cx="1055688" cy="898525"/>
            <a:chOff x="515" y="3088"/>
            <a:chExt cx="665" cy="566"/>
          </a:xfrm>
          <a:solidFill>
            <a:schemeClr val="accent4"/>
          </a:solidFill>
        </p:grpSpPr>
        <p:sp>
          <p:nvSpPr>
            <p:cNvPr id="37" name="Freeform 122"/>
            <p:cNvSpPr/>
            <p:nvPr/>
          </p:nvSpPr>
          <p:spPr bwMode="auto">
            <a:xfrm>
              <a:off x="706" y="3550"/>
              <a:ext cx="283" cy="104"/>
            </a:xfrm>
            <a:custGeom>
              <a:avLst/>
              <a:gdLst>
                <a:gd name="T0" fmla="*/ 269 w 340"/>
                <a:gd name="T1" fmla="*/ 71 h 125"/>
                <a:gd name="T2" fmla="*/ 269 w 340"/>
                <a:gd name="T3" fmla="*/ 12 h 125"/>
                <a:gd name="T4" fmla="*/ 266 w 340"/>
                <a:gd name="T5" fmla="*/ 3 h 125"/>
                <a:gd name="T6" fmla="*/ 257 w 340"/>
                <a:gd name="T7" fmla="*/ 0 h 125"/>
                <a:gd name="T8" fmla="*/ 83 w 340"/>
                <a:gd name="T9" fmla="*/ 0 h 125"/>
                <a:gd name="T10" fmla="*/ 74 w 340"/>
                <a:gd name="T11" fmla="*/ 3 h 125"/>
                <a:gd name="T12" fmla="*/ 71 w 340"/>
                <a:gd name="T13" fmla="*/ 12 h 125"/>
                <a:gd name="T14" fmla="*/ 71 w 340"/>
                <a:gd name="T15" fmla="*/ 71 h 125"/>
                <a:gd name="T16" fmla="*/ 2 w 340"/>
                <a:gd name="T17" fmla="*/ 108 h 125"/>
                <a:gd name="T18" fmla="*/ 1 w 340"/>
                <a:gd name="T19" fmla="*/ 110 h 125"/>
                <a:gd name="T20" fmla="*/ 0 w 340"/>
                <a:gd name="T21" fmla="*/ 112 h 125"/>
                <a:gd name="T22" fmla="*/ 0 w 340"/>
                <a:gd name="T23" fmla="*/ 120 h 125"/>
                <a:gd name="T24" fmla="*/ 1 w 340"/>
                <a:gd name="T25" fmla="*/ 124 h 125"/>
                <a:gd name="T26" fmla="*/ 5 w 340"/>
                <a:gd name="T27" fmla="*/ 125 h 125"/>
                <a:gd name="T28" fmla="*/ 335 w 340"/>
                <a:gd name="T29" fmla="*/ 125 h 125"/>
                <a:gd name="T30" fmla="*/ 339 w 340"/>
                <a:gd name="T31" fmla="*/ 124 h 125"/>
                <a:gd name="T32" fmla="*/ 340 w 340"/>
                <a:gd name="T33" fmla="*/ 120 h 125"/>
                <a:gd name="T34" fmla="*/ 340 w 340"/>
                <a:gd name="T35" fmla="*/ 112 h 125"/>
                <a:gd name="T36" fmla="*/ 339 w 340"/>
                <a:gd name="T37" fmla="*/ 110 h 125"/>
                <a:gd name="T38" fmla="*/ 338 w 340"/>
                <a:gd name="T39" fmla="*/ 108 h 125"/>
                <a:gd name="T40" fmla="*/ 269 w 340"/>
                <a:gd name="T41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125">
                  <a:moveTo>
                    <a:pt x="269" y="71"/>
                  </a:moveTo>
                  <a:cubicBezTo>
                    <a:pt x="269" y="12"/>
                    <a:pt x="269" y="12"/>
                    <a:pt x="269" y="12"/>
                  </a:cubicBezTo>
                  <a:cubicBezTo>
                    <a:pt x="269" y="9"/>
                    <a:pt x="268" y="6"/>
                    <a:pt x="266" y="3"/>
                  </a:cubicBezTo>
                  <a:cubicBezTo>
                    <a:pt x="263" y="1"/>
                    <a:pt x="260" y="0"/>
                    <a:pt x="25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0" y="0"/>
                    <a:pt x="77" y="1"/>
                    <a:pt x="74" y="3"/>
                  </a:cubicBezTo>
                  <a:cubicBezTo>
                    <a:pt x="72" y="6"/>
                    <a:pt x="71" y="9"/>
                    <a:pt x="71" y="1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2" y="109"/>
                    <a:pt x="1" y="109"/>
                    <a:pt x="1" y="110"/>
                  </a:cubicBezTo>
                  <a:cubicBezTo>
                    <a:pt x="0" y="111"/>
                    <a:pt x="0" y="111"/>
                    <a:pt x="0" y="11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2"/>
                    <a:pt x="1" y="123"/>
                    <a:pt x="1" y="124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335" y="125"/>
                    <a:pt x="335" y="125"/>
                    <a:pt x="335" y="125"/>
                  </a:cubicBezTo>
                  <a:cubicBezTo>
                    <a:pt x="337" y="125"/>
                    <a:pt x="338" y="124"/>
                    <a:pt x="339" y="124"/>
                  </a:cubicBezTo>
                  <a:cubicBezTo>
                    <a:pt x="339" y="123"/>
                    <a:pt x="340" y="122"/>
                    <a:pt x="340" y="120"/>
                  </a:cubicBezTo>
                  <a:cubicBezTo>
                    <a:pt x="340" y="112"/>
                    <a:pt x="340" y="112"/>
                    <a:pt x="340" y="112"/>
                  </a:cubicBezTo>
                  <a:cubicBezTo>
                    <a:pt x="340" y="111"/>
                    <a:pt x="340" y="111"/>
                    <a:pt x="339" y="110"/>
                  </a:cubicBezTo>
                  <a:cubicBezTo>
                    <a:pt x="339" y="109"/>
                    <a:pt x="338" y="109"/>
                    <a:pt x="338" y="108"/>
                  </a:cubicBezTo>
                  <a:lnTo>
                    <a:pt x="26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23"/>
            <p:cNvSpPr>
              <a:spLocks noEditPoints="1"/>
            </p:cNvSpPr>
            <p:nvPr/>
          </p:nvSpPr>
          <p:spPr bwMode="auto">
            <a:xfrm>
              <a:off x="515" y="3088"/>
              <a:ext cx="665" cy="449"/>
            </a:xfrm>
            <a:custGeom>
              <a:avLst/>
              <a:gdLst>
                <a:gd name="T0" fmla="*/ 791 w 800"/>
                <a:gd name="T1" fmla="*/ 9 h 539"/>
                <a:gd name="T2" fmla="*/ 770 w 800"/>
                <a:gd name="T3" fmla="*/ 0 h 539"/>
                <a:gd name="T4" fmla="*/ 30 w 800"/>
                <a:gd name="T5" fmla="*/ 0 h 539"/>
                <a:gd name="T6" fmla="*/ 9 w 800"/>
                <a:gd name="T7" fmla="*/ 9 h 539"/>
                <a:gd name="T8" fmla="*/ 0 w 800"/>
                <a:gd name="T9" fmla="*/ 30 h 539"/>
                <a:gd name="T10" fmla="*/ 0 w 800"/>
                <a:gd name="T11" fmla="*/ 509 h 539"/>
                <a:gd name="T12" fmla="*/ 9 w 800"/>
                <a:gd name="T13" fmla="*/ 530 h 539"/>
                <a:gd name="T14" fmla="*/ 30 w 800"/>
                <a:gd name="T15" fmla="*/ 539 h 539"/>
                <a:gd name="T16" fmla="*/ 770 w 800"/>
                <a:gd name="T17" fmla="*/ 539 h 539"/>
                <a:gd name="T18" fmla="*/ 791 w 800"/>
                <a:gd name="T19" fmla="*/ 530 h 539"/>
                <a:gd name="T20" fmla="*/ 800 w 800"/>
                <a:gd name="T21" fmla="*/ 509 h 539"/>
                <a:gd name="T22" fmla="*/ 800 w 800"/>
                <a:gd name="T23" fmla="*/ 30 h 539"/>
                <a:gd name="T24" fmla="*/ 791 w 800"/>
                <a:gd name="T25" fmla="*/ 9 h 539"/>
                <a:gd name="T26" fmla="*/ 400 w 800"/>
                <a:gd name="T27" fmla="*/ 526 h 539"/>
                <a:gd name="T28" fmla="*/ 387 w 800"/>
                <a:gd name="T29" fmla="*/ 513 h 539"/>
                <a:gd name="T30" fmla="*/ 400 w 800"/>
                <a:gd name="T31" fmla="*/ 500 h 539"/>
                <a:gd name="T32" fmla="*/ 413 w 800"/>
                <a:gd name="T33" fmla="*/ 513 h 539"/>
                <a:gd name="T34" fmla="*/ 400 w 800"/>
                <a:gd name="T35" fmla="*/ 526 h 539"/>
                <a:gd name="T36" fmla="*/ 748 w 800"/>
                <a:gd name="T37" fmla="*/ 487 h 539"/>
                <a:gd name="T38" fmla="*/ 52 w 800"/>
                <a:gd name="T39" fmla="*/ 487 h 539"/>
                <a:gd name="T40" fmla="*/ 52 w 800"/>
                <a:gd name="T41" fmla="*/ 52 h 539"/>
                <a:gd name="T42" fmla="*/ 748 w 800"/>
                <a:gd name="T43" fmla="*/ 52 h 539"/>
                <a:gd name="T44" fmla="*/ 748 w 800"/>
                <a:gd name="T45" fmla="*/ 48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0" h="539">
                  <a:moveTo>
                    <a:pt x="791" y="9"/>
                  </a:moveTo>
                  <a:cubicBezTo>
                    <a:pt x="785" y="3"/>
                    <a:pt x="778" y="0"/>
                    <a:pt x="7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3"/>
                    <a:pt x="0" y="30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17"/>
                    <a:pt x="3" y="525"/>
                    <a:pt x="9" y="530"/>
                  </a:cubicBezTo>
                  <a:cubicBezTo>
                    <a:pt x="15" y="536"/>
                    <a:pt x="22" y="539"/>
                    <a:pt x="30" y="539"/>
                  </a:cubicBezTo>
                  <a:cubicBezTo>
                    <a:pt x="770" y="539"/>
                    <a:pt x="770" y="539"/>
                    <a:pt x="770" y="539"/>
                  </a:cubicBezTo>
                  <a:cubicBezTo>
                    <a:pt x="778" y="539"/>
                    <a:pt x="785" y="536"/>
                    <a:pt x="791" y="530"/>
                  </a:cubicBezTo>
                  <a:cubicBezTo>
                    <a:pt x="797" y="525"/>
                    <a:pt x="800" y="517"/>
                    <a:pt x="800" y="509"/>
                  </a:cubicBezTo>
                  <a:cubicBezTo>
                    <a:pt x="800" y="30"/>
                    <a:pt x="800" y="30"/>
                    <a:pt x="800" y="30"/>
                  </a:cubicBezTo>
                  <a:cubicBezTo>
                    <a:pt x="800" y="23"/>
                    <a:pt x="797" y="15"/>
                    <a:pt x="791" y="9"/>
                  </a:cubicBezTo>
                  <a:close/>
                  <a:moveTo>
                    <a:pt x="400" y="526"/>
                  </a:moveTo>
                  <a:cubicBezTo>
                    <a:pt x="393" y="526"/>
                    <a:pt x="387" y="521"/>
                    <a:pt x="387" y="513"/>
                  </a:cubicBezTo>
                  <a:cubicBezTo>
                    <a:pt x="387" y="506"/>
                    <a:pt x="393" y="500"/>
                    <a:pt x="400" y="500"/>
                  </a:cubicBezTo>
                  <a:cubicBezTo>
                    <a:pt x="407" y="500"/>
                    <a:pt x="413" y="506"/>
                    <a:pt x="413" y="513"/>
                  </a:cubicBezTo>
                  <a:cubicBezTo>
                    <a:pt x="413" y="521"/>
                    <a:pt x="407" y="526"/>
                    <a:pt x="400" y="526"/>
                  </a:cubicBezTo>
                  <a:close/>
                  <a:moveTo>
                    <a:pt x="748" y="487"/>
                  </a:moveTo>
                  <a:cubicBezTo>
                    <a:pt x="52" y="487"/>
                    <a:pt x="52" y="487"/>
                    <a:pt x="52" y="487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48" y="52"/>
                    <a:pt x="748" y="52"/>
                    <a:pt x="748" y="52"/>
                  </a:cubicBezTo>
                  <a:lnTo>
                    <a:pt x="748" y="4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24"/>
            <p:cNvSpPr/>
            <p:nvPr/>
          </p:nvSpPr>
          <p:spPr bwMode="auto">
            <a:xfrm>
              <a:off x="646" y="3459"/>
              <a:ext cx="56" cy="9"/>
            </a:xfrm>
            <a:custGeom>
              <a:avLst/>
              <a:gdLst>
                <a:gd name="T0" fmla="*/ 6 w 67"/>
                <a:gd name="T1" fmla="*/ 0 h 11"/>
                <a:gd name="T2" fmla="*/ 2 w 67"/>
                <a:gd name="T3" fmla="*/ 2 h 11"/>
                <a:gd name="T4" fmla="*/ 0 w 67"/>
                <a:gd name="T5" fmla="*/ 6 h 11"/>
                <a:gd name="T6" fmla="*/ 0 w 67"/>
                <a:gd name="T7" fmla="*/ 11 h 11"/>
                <a:gd name="T8" fmla="*/ 67 w 67"/>
                <a:gd name="T9" fmla="*/ 11 h 11"/>
                <a:gd name="T10" fmla="*/ 67 w 67"/>
                <a:gd name="T11" fmla="*/ 6 h 11"/>
                <a:gd name="T12" fmla="*/ 65 w 67"/>
                <a:gd name="T13" fmla="*/ 2 h 11"/>
                <a:gd name="T14" fmla="*/ 61 w 67"/>
                <a:gd name="T15" fmla="*/ 0 h 11"/>
                <a:gd name="T16" fmla="*/ 6 w 6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">
                  <a:moveTo>
                    <a:pt x="6" y="0"/>
                  </a:move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1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25"/>
            <p:cNvSpPr/>
            <p:nvPr/>
          </p:nvSpPr>
          <p:spPr bwMode="auto">
            <a:xfrm>
              <a:off x="715" y="3395"/>
              <a:ext cx="55" cy="73"/>
            </a:xfrm>
            <a:custGeom>
              <a:avLst/>
              <a:gdLst>
                <a:gd name="T0" fmla="*/ 6 w 67"/>
                <a:gd name="T1" fmla="*/ 0 h 88"/>
                <a:gd name="T2" fmla="*/ 2 w 67"/>
                <a:gd name="T3" fmla="*/ 1 h 88"/>
                <a:gd name="T4" fmla="*/ 0 w 67"/>
                <a:gd name="T5" fmla="*/ 6 h 88"/>
                <a:gd name="T6" fmla="*/ 0 w 67"/>
                <a:gd name="T7" fmla="*/ 88 h 88"/>
                <a:gd name="T8" fmla="*/ 67 w 67"/>
                <a:gd name="T9" fmla="*/ 88 h 88"/>
                <a:gd name="T10" fmla="*/ 67 w 67"/>
                <a:gd name="T11" fmla="*/ 6 h 88"/>
                <a:gd name="T12" fmla="*/ 65 w 67"/>
                <a:gd name="T13" fmla="*/ 1 h 88"/>
                <a:gd name="T14" fmla="*/ 61 w 67"/>
                <a:gd name="T15" fmla="*/ 0 h 88"/>
                <a:gd name="T16" fmla="*/ 6 w 6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8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6"/>
            <p:cNvSpPr/>
            <p:nvPr/>
          </p:nvSpPr>
          <p:spPr bwMode="auto">
            <a:xfrm>
              <a:off x="783" y="3368"/>
              <a:ext cx="55" cy="100"/>
            </a:xfrm>
            <a:custGeom>
              <a:avLst/>
              <a:gdLst>
                <a:gd name="T0" fmla="*/ 6 w 67"/>
                <a:gd name="T1" fmla="*/ 0 h 120"/>
                <a:gd name="T2" fmla="*/ 2 w 67"/>
                <a:gd name="T3" fmla="*/ 2 h 120"/>
                <a:gd name="T4" fmla="*/ 0 w 67"/>
                <a:gd name="T5" fmla="*/ 6 h 120"/>
                <a:gd name="T6" fmla="*/ 0 w 67"/>
                <a:gd name="T7" fmla="*/ 120 h 120"/>
                <a:gd name="T8" fmla="*/ 67 w 67"/>
                <a:gd name="T9" fmla="*/ 120 h 120"/>
                <a:gd name="T10" fmla="*/ 67 w 67"/>
                <a:gd name="T11" fmla="*/ 6 h 120"/>
                <a:gd name="T12" fmla="*/ 65 w 67"/>
                <a:gd name="T13" fmla="*/ 2 h 120"/>
                <a:gd name="T14" fmla="*/ 61 w 67"/>
                <a:gd name="T15" fmla="*/ 0 h 120"/>
                <a:gd name="T16" fmla="*/ 6 w 67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0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7"/>
            <p:cNvSpPr/>
            <p:nvPr/>
          </p:nvSpPr>
          <p:spPr bwMode="auto">
            <a:xfrm>
              <a:off x="851" y="3379"/>
              <a:ext cx="56" cy="89"/>
            </a:xfrm>
            <a:custGeom>
              <a:avLst/>
              <a:gdLst>
                <a:gd name="T0" fmla="*/ 6 w 67"/>
                <a:gd name="T1" fmla="*/ 0 h 107"/>
                <a:gd name="T2" fmla="*/ 2 w 67"/>
                <a:gd name="T3" fmla="*/ 2 h 107"/>
                <a:gd name="T4" fmla="*/ 0 w 67"/>
                <a:gd name="T5" fmla="*/ 6 h 107"/>
                <a:gd name="T6" fmla="*/ 0 w 67"/>
                <a:gd name="T7" fmla="*/ 107 h 107"/>
                <a:gd name="T8" fmla="*/ 67 w 67"/>
                <a:gd name="T9" fmla="*/ 107 h 107"/>
                <a:gd name="T10" fmla="*/ 67 w 67"/>
                <a:gd name="T11" fmla="*/ 6 h 107"/>
                <a:gd name="T12" fmla="*/ 65 w 67"/>
                <a:gd name="T13" fmla="*/ 2 h 107"/>
                <a:gd name="T14" fmla="*/ 61 w 67"/>
                <a:gd name="T15" fmla="*/ 0 h 107"/>
                <a:gd name="T16" fmla="*/ 6 w 67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07"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5"/>
                    <a:pt x="66" y="3"/>
                    <a:pt x="65" y="2"/>
                  </a:cubicBezTo>
                  <a:cubicBezTo>
                    <a:pt x="64" y="0"/>
                    <a:pt x="62" y="0"/>
                    <a:pt x="6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8"/>
            <p:cNvSpPr/>
            <p:nvPr/>
          </p:nvSpPr>
          <p:spPr bwMode="auto">
            <a:xfrm>
              <a:off x="919" y="3337"/>
              <a:ext cx="56" cy="131"/>
            </a:xfrm>
            <a:custGeom>
              <a:avLst/>
              <a:gdLst>
                <a:gd name="T0" fmla="*/ 6 w 67"/>
                <a:gd name="T1" fmla="*/ 0 h 158"/>
                <a:gd name="T2" fmla="*/ 2 w 67"/>
                <a:gd name="T3" fmla="*/ 1 h 158"/>
                <a:gd name="T4" fmla="*/ 0 w 67"/>
                <a:gd name="T5" fmla="*/ 6 h 158"/>
                <a:gd name="T6" fmla="*/ 0 w 67"/>
                <a:gd name="T7" fmla="*/ 158 h 158"/>
                <a:gd name="T8" fmla="*/ 67 w 67"/>
                <a:gd name="T9" fmla="*/ 158 h 158"/>
                <a:gd name="T10" fmla="*/ 67 w 67"/>
                <a:gd name="T11" fmla="*/ 6 h 158"/>
                <a:gd name="T12" fmla="*/ 65 w 67"/>
                <a:gd name="T13" fmla="*/ 1 h 158"/>
                <a:gd name="T14" fmla="*/ 61 w 67"/>
                <a:gd name="T15" fmla="*/ 0 h 158"/>
                <a:gd name="T16" fmla="*/ 6 w 6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58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9"/>
            <p:cNvSpPr/>
            <p:nvPr/>
          </p:nvSpPr>
          <p:spPr bwMode="auto">
            <a:xfrm>
              <a:off x="987" y="3284"/>
              <a:ext cx="56" cy="184"/>
            </a:xfrm>
            <a:custGeom>
              <a:avLst/>
              <a:gdLst>
                <a:gd name="T0" fmla="*/ 6 w 67"/>
                <a:gd name="T1" fmla="*/ 0 h 222"/>
                <a:gd name="T2" fmla="*/ 2 w 67"/>
                <a:gd name="T3" fmla="*/ 1 h 222"/>
                <a:gd name="T4" fmla="*/ 0 w 67"/>
                <a:gd name="T5" fmla="*/ 6 h 222"/>
                <a:gd name="T6" fmla="*/ 0 w 67"/>
                <a:gd name="T7" fmla="*/ 222 h 222"/>
                <a:gd name="T8" fmla="*/ 67 w 67"/>
                <a:gd name="T9" fmla="*/ 222 h 222"/>
                <a:gd name="T10" fmla="*/ 67 w 67"/>
                <a:gd name="T11" fmla="*/ 6 h 222"/>
                <a:gd name="T12" fmla="*/ 65 w 67"/>
                <a:gd name="T13" fmla="*/ 1 h 222"/>
                <a:gd name="T14" fmla="*/ 61 w 67"/>
                <a:gd name="T15" fmla="*/ 0 h 222"/>
                <a:gd name="T16" fmla="*/ 6 w 67"/>
                <a:gd name="T1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22">
                  <a:moveTo>
                    <a:pt x="6" y="0"/>
                  </a:move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7" y="222"/>
                    <a:pt x="67" y="222"/>
                    <a:pt x="67" y="222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4"/>
                    <a:pt x="66" y="3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0"/>
            <p:cNvSpPr/>
            <p:nvPr/>
          </p:nvSpPr>
          <p:spPr bwMode="auto">
            <a:xfrm>
              <a:off x="610" y="3178"/>
              <a:ext cx="475" cy="289"/>
            </a:xfrm>
            <a:custGeom>
              <a:avLst/>
              <a:gdLst>
                <a:gd name="T0" fmla="*/ 572 w 572"/>
                <a:gd name="T1" fmla="*/ 7 h 347"/>
                <a:gd name="T2" fmla="*/ 571 w 572"/>
                <a:gd name="T3" fmla="*/ 2 h 347"/>
                <a:gd name="T4" fmla="*/ 567 w 572"/>
                <a:gd name="T5" fmla="*/ 1 h 347"/>
                <a:gd name="T6" fmla="*/ 500 w 572"/>
                <a:gd name="T7" fmla="*/ 20 h 347"/>
                <a:gd name="T8" fmla="*/ 497 w 572"/>
                <a:gd name="T9" fmla="*/ 23 h 347"/>
                <a:gd name="T10" fmla="*/ 498 w 572"/>
                <a:gd name="T11" fmla="*/ 27 h 347"/>
                <a:gd name="T12" fmla="*/ 506 w 572"/>
                <a:gd name="T13" fmla="*/ 37 h 347"/>
                <a:gd name="T14" fmla="*/ 302 w 572"/>
                <a:gd name="T15" fmla="*/ 196 h 347"/>
                <a:gd name="T16" fmla="*/ 190 w 572"/>
                <a:gd name="T17" fmla="*/ 148 h 347"/>
                <a:gd name="T18" fmla="*/ 2 w 572"/>
                <a:gd name="T19" fmla="*/ 327 h 347"/>
                <a:gd name="T20" fmla="*/ 0 w 572"/>
                <a:gd name="T21" fmla="*/ 331 h 347"/>
                <a:gd name="T22" fmla="*/ 2 w 572"/>
                <a:gd name="T23" fmla="*/ 336 h 347"/>
                <a:gd name="T24" fmla="*/ 10 w 572"/>
                <a:gd name="T25" fmla="*/ 345 h 347"/>
                <a:gd name="T26" fmla="*/ 15 w 572"/>
                <a:gd name="T27" fmla="*/ 347 h 347"/>
                <a:gd name="T28" fmla="*/ 19 w 572"/>
                <a:gd name="T29" fmla="*/ 345 h 347"/>
                <a:gd name="T30" fmla="*/ 195 w 572"/>
                <a:gd name="T31" fmla="*/ 178 h 347"/>
                <a:gd name="T32" fmla="*/ 306 w 572"/>
                <a:gd name="T33" fmla="*/ 225 h 347"/>
                <a:gd name="T34" fmla="*/ 521 w 572"/>
                <a:gd name="T35" fmla="*/ 57 h 347"/>
                <a:gd name="T36" fmla="*/ 529 w 572"/>
                <a:gd name="T37" fmla="*/ 68 h 347"/>
                <a:gd name="T38" fmla="*/ 533 w 572"/>
                <a:gd name="T39" fmla="*/ 69 h 347"/>
                <a:gd name="T40" fmla="*/ 536 w 572"/>
                <a:gd name="T41" fmla="*/ 67 h 347"/>
                <a:gd name="T42" fmla="*/ 572 w 572"/>
                <a:gd name="T43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2" h="347">
                  <a:moveTo>
                    <a:pt x="572" y="7"/>
                  </a:moveTo>
                  <a:cubicBezTo>
                    <a:pt x="572" y="5"/>
                    <a:pt x="572" y="4"/>
                    <a:pt x="571" y="2"/>
                  </a:cubicBezTo>
                  <a:cubicBezTo>
                    <a:pt x="570" y="1"/>
                    <a:pt x="568" y="0"/>
                    <a:pt x="567" y="1"/>
                  </a:cubicBezTo>
                  <a:cubicBezTo>
                    <a:pt x="500" y="20"/>
                    <a:pt x="500" y="20"/>
                    <a:pt x="500" y="20"/>
                  </a:cubicBezTo>
                  <a:cubicBezTo>
                    <a:pt x="498" y="21"/>
                    <a:pt x="497" y="22"/>
                    <a:pt x="497" y="23"/>
                  </a:cubicBezTo>
                  <a:cubicBezTo>
                    <a:pt x="496" y="25"/>
                    <a:pt x="497" y="26"/>
                    <a:pt x="498" y="27"/>
                  </a:cubicBezTo>
                  <a:cubicBezTo>
                    <a:pt x="506" y="37"/>
                    <a:pt x="506" y="37"/>
                    <a:pt x="506" y="37"/>
                  </a:cubicBezTo>
                  <a:cubicBezTo>
                    <a:pt x="302" y="196"/>
                    <a:pt x="302" y="196"/>
                    <a:pt x="302" y="196"/>
                  </a:cubicBezTo>
                  <a:cubicBezTo>
                    <a:pt x="190" y="148"/>
                    <a:pt x="190" y="148"/>
                    <a:pt x="190" y="148"/>
                  </a:cubicBezTo>
                  <a:cubicBezTo>
                    <a:pt x="2" y="327"/>
                    <a:pt x="2" y="327"/>
                    <a:pt x="2" y="327"/>
                  </a:cubicBezTo>
                  <a:cubicBezTo>
                    <a:pt x="1" y="328"/>
                    <a:pt x="0" y="329"/>
                    <a:pt x="0" y="331"/>
                  </a:cubicBezTo>
                  <a:cubicBezTo>
                    <a:pt x="0" y="333"/>
                    <a:pt x="0" y="334"/>
                    <a:pt x="2" y="336"/>
                  </a:cubicBezTo>
                  <a:cubicBezTo>
                    <a:pt x="10" y="345"/>
                    <a:pt x="10" y="345"/>
                    <a:pt x="10" y="345"/>
                  </a:cubicBezTo>
                  <a:cubicBezTo>
                    <a:pt x="11" y="346"/>
                    <a:pt x="13" y="347"/>
                    <a:pt x="15" y="347"/>
                  </a:cubicBezTo>
                  <a:cubicBezTo>
                    <a:pt x="16" y="347"/>
                    <a:pt x="18" y="346"/>
                    <a:pt x="19" y="345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306" y="225"/>
                    <a:pt x="306" y="225"/>
                    <a:pt x="306" y="225"/>
                  </a:cubicBezTo>
                  <a:cubicBezTo>
                    <a:pt x="521" y="57"/>
                    <a:pt x="521" y="57"/>
                    <a:pt x="521" y="57"/>
                  </a:cubicBezTo>
                  <a:cubicBezTo>
                    <a:pt x="529" y="68"/>
                    <a:pt x="529" y="68"/>
                    <a:pt x="529" y="68"/>
                  </a:cubicBezTo>
                  <a:cubicBezTo>
                    <a:pt x="530" y="69"/>
                    <a:pt x="531" y="69"/>
                    <a:pt x="533" y="69"/>
                  </a:cubicBezTo>
                  <a:cubicBezTo>
                    <a:pt x="534" y="69"/>
                    <a:pt x="535" y="68"/>
                    <a:pt x="536" y="67"/>
                  </a:cubicBezTo>
                  <a:lnTo>
                    <a:pt x="57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653992" y="543272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1400" b="1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3450914" y="543272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1400" b="1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6236723" y="543272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1400" b="1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9028090" y="543272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1400" b="1" dirty="0"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5895747" y="173003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5895748" y="2420959"/>
            <a:ext cx="4543529" cy="119263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7" name="矩形 6"/>
          <p:cNvSpPr/>
          <p:nvPr/>
        </p:nvSpPr>
        <p:spPr>
          <a:xfrm>
            <a:off x="835276" y="1788463"/>
            <a:ext cx="346761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32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5276" y="2681015"/>
            <a:ext cx="4938991" cy="2846045"/>
            <a:chOff x="835276" y="2681015"/>
            <a:chExt cx="4938991" cy="2846045"/>
          </a:xfrm>
        </p:grpSpPr>
        <p:pic>
          <p:nvPicPr>
            <p:cNvPr id="5" name="Picture 2" descr="http://dc.office.msn.com.cn/t/1/7ED2490309B9A21E19CC4A6B31EDAE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13" t="28991" r="2467" b="38755"/>
            <a:stretch>
              <a:fillRect/>
            </a:stretch>
          </p:blipFill>
          <p:spPr bwMode="auto">
            <a:xfrm>
              <a:off x="900503" y="2681015"/>
              <a:ext cx="4873764" cy="157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835276" y="4334426"/>
              <a:ext cx="4938991" cy="119263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6000" y="2681015"/>
            <a:ext cx="4938991" cy="2846045"/>
            <a:chOff x="6096000" y="2681015"/>
            <a:chExt cx="4938991" cy="2846045"/>
          </a:xfrm>
        </p:grpSpPr>
        <p:pic>
          <p:nvPicPr>
            <p:cNvPr id="6" name="Picture 2" descr="http://dc.office.msn.com.cn/t/1/7ED2490309B9A21E19CC4A6B31EDAE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13" t="28991" r="2467" b="38755"/>
            <a:stretch>
              <a:fillRect/>
            </a:stretch>
          </p:blipFill>
          <p:spPr bwMode="auto">
            <a:xfrm>
              <a:off x="6096000" y="2681015"/>
              <a:ext cx="4873764" cy="157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6096000" y="4334426"/>
              <a:ext cx="4938991" cy="1192634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600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One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749114" y="2088292"/>
            <a:ext cx="215007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749114" y="4812958"/>
            <a:ext cx="215007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096898" y="5745893"/>
            <a:ext cx="40839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096898" y="4831492"/>
            <a:ext cx="40839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096898" y="3917092"/>
            <a:ext cx="40839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96898" y="3002692"/>
            <a:ext cx="40839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096898" y="2088292"/>
            <a:ext cx="40839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662679" y="210691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4662679" y="483149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Add Text</a:t>
            </a:r>
          </a:p>
          <a:p>
            <a:pPr defTabSz="609600"/>
            <a:r>
              <a:rPr lang="zh-CN" altLang="en-US" sz="2000" b="1" dirty="0">
                <a:solidFill>
                  <a:schemeClr val="accent4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8060363" y="2169235"/>
            <a:ext cx="3120443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8060363" y="3083635"/>
            <a:ext cx="3120443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060363" y="3998034"/>
            <a:ext cx="3120443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060363" y="4912433"/>
            <a:ext cx="3120443" cy="752514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0" name="矩形 29"/>
          <p:cNvSpPr/>
          <p:nvPr/>
        </p:nvSpPr>
        <p:spPr>
          <a:xfrm>
            <a:off x="7070487" y="2129994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4800" b="1" dirty="0">
                <a:solidFill>
                  <a:schemeClr val="accent4"/>
                </a:solidFill>
                <a:cs typeface="+mn-ea"/>
                <a:sym typeface="+mn-lt"/>
              </a:rPr>
              <a:t>72</a:t>
            </a:r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%</a:t>
            </a:r>
            <a:endParaRPr lang="zh-CN" altLang="en-US" sz="48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70487" y="3044393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4800" b="1" dirty="0">
                <a:solidFill>
                  <a:schemeClr val="accent4"/>
                </a:solidFill>
                <a:cs typeface="+mn-ea"/>
                <a:sym typeface="+mn-lt"/>
              </a:rPr>
              <a:t>12</a:t>
            </a:r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%</a:t>
            </a:r>
            <a:endParaRPr lang="zh-CN" altLang="en-US" sz="48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70487" y="3966015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4800" b="1" dirty="0">
                <a:solidFill>
                  <a:schemeClr val="accent4"/>
                </a:solidFill>
                <a:cs typeface="+mn-ea"/>
                <a:sym typeface="+mn-lt"/>
              </a:rPr>
              <a:t>16</a:t>
            </a:r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%</a:t>
            </a:r>
            <a:endParaRPr lang="zh-CN" altLang="en-US" sz="48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70487" y="4880415"/>
            <a:ext cx="1116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en-US" altLang="zh-CN" sz="4800" b="1" dirty="0">
                <a:solidFill>
                  <a:schemeClr val="accent4"/>
                </a:solidFill>
                <a:cs typeface="+mn-ea"/>
                <a:sym typeface="+mn-lt"/>
              </a:rPr>
              <a:t>63</a:t>
            </a:r>
            <a:r>
              <a:rPr lang="en-US" altLang="zh-CN" sz="2000" b="1" dirty="0">
                <a:solidFill>
                  <a:schemeClr val="accent4"/>
                </a:solidFill>
                <a:cs typeface="+mn-ea"/>
                <a:sym typeface="+mn-lt"/>
              </a:rPr>
              <a:t>%</a:t>
            </a:r>
            <a:endParaRPr lang="zh-CN" altLang="en-US" sz="48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pic>
        <p:nvPicPr>
          <p:cNvPr id="35" name="Picture 2" descr="http://dc.office.msn.com.cn/t/1/7ED2490309B9A21E19CC4A6B31EDA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13" t="17079" r="21702" b="17508"/>
          <a:stretch>
            <a:fillRect/>
          </a:stretch>
        </p:blipFill>
        <p:spPr bwMode="auto">
          <a:xfrm>
            <a:off x="807369" y="2080646"/>
            <a:ext cx="3672891" cy="36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7200" dirty="0"/>
              <a:t>Part 2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心得体会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Two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32575" y="171698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1"/>
                </a:solidFill>
              </a:rPr>
              <a:t>1</a:t>
            </a:r>
            <a:endParaRPr lang="zh-CN" altLang="en-US" sz="8800" b="1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6383" y="1879594"/>
            <a:ext cx="3120443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2826384" y="2279704"/>
            <a:ext cx="3120443" cy="7525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96000" y="171698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2"/>
                </a:solidFill>
              </a:rPr>
              <a:t>2</a:t>
            </a:r>
            <a:endParaRPr lang="zh-CN" altLang="en-US" sz="8800" b="1" dirty="0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89808" y="1879594"/>
            <a:ext cx="3120443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889809" y="2279704"/>
            <a:ext cx="3120443" cy="75251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2575" y="3192249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3"/>
                </a:solidFill>
              </a:rPr>
              <a:t>3</a:t>
            </a:r>
            <a:endParaRPr lang="zh-CN" altLang="en-US" sz="8800" b="1" dirty="0">
              <a:solidFill>
                <a:schemeClr val="accent3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6383" y="3354859"/>
            <a:ext cx="3120443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2826384" y="3754969"/>
            <a:ext cx="3120443" cy="75251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3192249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4"/>
                </a:solidFill>
              </a:rPr>
              <a:t>4</a:t>
            </a:r>
            <a:endParaRPr lang="zh-CN" altLang="en-US" sz="8800" b="1" dirty="0">
              <a:solidFill>
                <a:schemeClr val="accent4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9808" y="3354859"/>
            <a:ext cx="3120443" cy="400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889809" y="3754969"/>
            <a:ext cx="3120443" cy="75251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032575" y="467624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5"/>
                </a:solidFill>
              </a:rPr>
              <a:t>5</a:t>
            </a:r>
            <a:endParaRPr lang="zh-CN" altLang="en-US" sz="8800" b="1" dirty="0">
              <a:solidFill>
                <a:schemeClr val="accent5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26383" y="4838854"/>
            <a:ext cx="3120443" cy="4001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2826384" y="5238964"/>
            <a:ext cx="3120443" cy="75251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096000" y="467624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/>
              <a:t>6</a:t>
            </a:r>
            <a:endParaRPr lang="zh-CN" altLang="en-US" sz="8800" b="1" dirty="0"/>
          </a:p>
        </p:txBody>
      </p:sp>
      <p:sp>
        <p:nvSpPr>
          <p:cNvPr id="35" name="矩形 34"/>
          <p:cNvSpPr/>
          <p:nvPr/>
        </p:nvSpPr>
        <p:spPr>
          <a:xfrm>
            <a:off x="6889808" y="4838854"/>
            <a:ext cx="3120443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09600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889809" y="5238964"/>
            <a:ext cx="3120443" cy="7525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心得体会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Two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947342" y="380324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09600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20668" y="4391888"/>
            <a:ext cx="3283922" cy="185281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algn="r"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r" defTabSz="609600">
              <a:lnSpc>
                <a:spcPct val="130000"/>
              </a:lnSpc>
            </a:pP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57233" y="2828835"/>
            <a:ext cx="20473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09600"/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72%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模板页面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2D050"/>
      </a:accent1>
      <a:accent2>
        <a:srgbClr val="00B050"/>
      </a:accent2>
      <a:accent3>
        <a:srgbClr val="00B0F0"/>
      </a:accent3>
      <a:accent4>
        <a:srgbClr val="0070C0"/>
      </a:accent4>
      <a:accent5>
        <a:srgbClr val="00206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1756</Words>
  <Application>Microsoft Office PowerPoint</Application>
  <PresentationFormat>宽屏</PresentationFormat>
  <Paragraphs>192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微软雅黑</vt:lpstr>
      <vt:lpstr>Arial</vt:lpstr>
      <vt:lpstr>Century Gothic</vt:lpstr>
      <vt:lpstr>Segoe UI</vt:lpstr>
      <vt:lpstr>Segoe UI Light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天 下</cp:lastModifiedBy>
  <cp:revision>59</cp:revision>
  <dcterms:created xsi:type="dcterms:W3CDTF">2015-08-18T02:51:00Z</dcterms:created>
  <dcterms:modified xsi:type="dcterms:W3CDTF">2021-01-06T01:04:00Z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