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4.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notesSlides/notesSlide5.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notesSlides/notesSlide6.xml" ContentType="application/vnd.openxmlformats-officedocument.presentationml.notesSlide+xml"/>
  <Override PartName="/ppt/tags/tag90.xml" ContentType="application/vnd.openxmlformats-officedocument.presentationml.tags+xml"/>
  <Override PartName="/ppt/tags/tag91.xml" ContentType="application/vnd.openxmlformats-officedocument.presentationml.tags+xml"/>
  <Override PartName="/ppt/notesSlides/notesSlide7.xml" ContentType="application/vnd.openxmlformats-officedocument.presentationml.notesSlide+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notesSlides/notesSlide8.xml" ContentType="application/vnd.openxmlformats-officedocument.presentationml.notesSlide+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notesSlides/notesSlide9.xml" ContentType="application/vnd.openxmlformats-officedocument.presentationml.notesSlide+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notesSlides/notesSlide10.xml" ContentType="application/vnd.openxmlformats-officedocument.presentationml.notesSlide+xml"/>
  <Override PartName="/ppt/tags/tag171.xml" ContentType="application/vnd.openxmlformats-officedocument.presentationml.tags+xml"/>
  <Override PartName="/ppt/tags/tag172.xml" ContentType="application/vnd.openxmlformats-officedocument.presentationml.tags+xml"/>
  <Override PartName="/ppt/notesSlides/notesSlide11.xml" ContentType="application/vnd.openxmlformats-officedocument.presentationml.notesSlide+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notesSlides/notesSlide12.xml" ContentType="application/vnd.openxmlformats-officedocument.presentationml.notesSlide+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notesSlides/notesSlide13.xml" ContentType="application/vnd.openxmlformats-officedocument.presentationml.notesSlide+xml"/>
  <Override PartName="/ppt/tags/tag308.xml" ContentType="application/vnd.openxmlformats-officedocument.presentationml.tags+xml"/>
  <Override PartName="/ppt/tags/tag309.xml" ContentType="application/vnd.openxmlformats-officedocument.presentationml.tags+xml"/>
  <Override PartName="/ppt/notesSlides/notesSlide14.xml" ContentType="application/vnd.openxmlformats-officedocument.presentationml.notesSlide+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0.xml" ContentType="application/vnd.openxmlformats-officedocument.presentationml.tags+xml"/>
  <Override PartName="/ppt/notesSlides/notesSlide15.xml" ContentType="application/vnd.openxmlformats-officedocument.presentationml.notesSlide+xml"/>
  <Override PartName="/ppt/tags/tag331.xml" ContentType="application/vnd.openxmlformats-officedocument.presentationml.tags+xml"/>
  <Override PartName="/ppt/tags/tag332.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56" r:id="rId2"/>
    <p:sldId id="257" r:id="rId3"/>
    <p:sldId id="259" r:id="rId4"/>
    <p:sldId id="557" r:id="rId5"/>
    <p:sldId id="558" r:id="rId6"/>
    <p:sldId id="559" r:id="rId7"/>
    <p:sldId id="554" r:id="rId8"/>
    <p:sldId id="560" r:id="rId9"/>
    <p:sldId id="561" r:id="rId10"/>
    <p:sldId id="562" r:id="rId11"/>
    <p:sldId id="555" r:id="rId12"/>
    <p:sldId id="563" r:id="rId13"/>
    <p:sldId id="564" r:id="rId14"/>
    <p:sldId id="556" r:id="rId15"/>
    <p:sldId id="565" r:id="rId16"/>
    <p:sldId id="566" r:id="rId17"/>
    <p:sldId id="258" r:id="rId1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A6A59"/>
    <a:srgbClr val="2C36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阿里巴巴普惠体 R" panose="00020600040101010101" pitchFamily="18" charset="-122"/>
                <a:ea typeface="阿里巴巴普惠体 R" panose="00020600040101010101" pitchFamily="18"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阿里巴巴普惠体 R" panose="00020600040101010101" pitchFamily="18" charset="-122"/>
                <a:ea typeface="阿里巴巴普惠体 R" panose="00020600040101010101" pitchFamily="18" charset="-122"/>
              </a:defRPr>
            </a:lvl1pPr>
          </a:lstStyle>
          <a:p>
            <a:fld id="{DF956C1D-E607-4CC7-BB28-CABB931AE6AB}" type="datetimeFigureOut">
              <a:rPr lang="zh-CN" altLang="en-US" smtClean="0"/>
              <a:t>2021/1/6</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阿里巴巴普惠体 R" panose="00020600040101010101" pitchFamily="18" charset="-122"/>
                <a:ea typeface="阿里巴巴普惠体 R" panose="00020600040101010101" pitchFamily="18"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阿里巴巴普惠体 R" panose="00020600040101010101" pitchFamily="18" charset="-122"/>
                <a:ea typeface="阿里巴巴普惠体 R" panose="00020600040101010101" pitchFamily="18" charset="-122"/>
              </a:defRPr>
            </a:lvl1pPr>
          </a:lstStyle>
          <a:p>
            <a:fld id="{8814C570-E752-46C2-966D-F0BA7B56AB17}"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阿里巴巴普惠体 R" panose="00020600040101010101" pitchFamily="18" charset="-122"/>
        <a:ea typeface="阿里巴巴普惠体 R" panose="00020600040101010101" pitchFamily="18" charset="-122"/>
        <a:cs typeface="+mn-cs"/>
      </a:defRPr>
    </a:lvl1pPr>
    <a:lvl2pPr marL="457200" algn="l" defTabSz="914400" rtl="0" eaLnBrk="1" latinLnBrk="0" hangingPunct="1">
      <a:defRPr sz="1200" kern="1200">
        <a:solidFill>
          <a:schemeClr val="tx1"/>
        </a:solidFill>
        <a:latin typeface="阿里巴巴普惠体 R" panose="00020600040101010101" pitchFamily="18" charset="-122"/>
        <a:ea typeface="阿里巴巴普惠体 R" panose="00020600040101010101" pitchFamily="18" charset="-122"/>
        <a:cs typeface="+mn-cs"/>
      </a:defRPr>
    </a:lvl2pPr>
    <a:lvl3pPr marL="914400" algn="l" defTabSz="914400" rtl="0" eaLnBrk="1" latinLnBrk="0" hangingPunct="1">
      <a:defRPr sz="1200" kern="1200">
        <a:solidFill>
          <a:schemeClr val="tx1"/>
        </a:solidFill>
        <a:latin typeface="阿里巴巴普惠体 R" panose="00020600040101010101" pitchFamily="18" charset="-122"/>
        <a:ea typeface="阿里巴巴普惠体 R" panose="00020600040101010101" pitchFamily="18" charset="-122"/>
        <a:cs typeface="+mn-cs"/>
      </a:defRPr>
    </a:lvl3pPr>
    <a:lvl4pPr marL="1371600" algn="l" defTabSz="914400" rtl="0" eaLnBrk="1" latinLnBrk="0" hangingPunct="1">
      <a:defRPr sz="1200" kern="1200">
        <a:solidFill>
          <a:schemeClr val="tx1"/>
        </a:solidFill>
        <a:latin typeface="阿里巴巴普惠体 R" panose="00020600040101010101" pitchFamily="18" charset="-122"/>
        <a:ea typeface="阿里巴巴普惠体 R" panose="00020600040101010101" pitchFamily="18" charset="-122"/>
        <a:cs typeface="+mn-cs"/>
      </a:defRPr>
    </a:lvl4pPr>
    <a:lvl5pPr marL="1828800" algn="l" defTabSz="914400" rtl="0" eaLnBrk="1" latinLnBrk="0" hangingPunct="1">
      <a:defRPr sz="1200" kern="1200">
        <a:solidFill>
          <a:schemeClr val="tx1"/>
        </a:solidFill>
        <a:latin typeface="阿里巴巴普惠体 R" panose="00020600040101010101" pitchFamily="18" charset="-122"/>
        <a:ea typeface="阿里巴巴普惠体 R" panose="00020600040101010101" pitchFamily="18"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814C570-E752-46C2-966D-F0BA7B56AB17}"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814C570-E752-46C2-966D-F0BA7B56AB17}"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814C570-E752-46C2-966D-F0BA7B56AB17}"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814C570-E752-46C2-966D-F0BA7B56AB17}"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814C570-E752-46C2-966D-F0BA7B56AB17}"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814C570-E752-46C2-966D-F0BA7B56AB17}"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814C570-E752-46C2-966D-F0BA7B56AB17}"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814C570-E752-46C2-966D-F0BA7B56AB17}"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814C570-E752-46C2-966D-F0BA7B56AB17}" type="slidenum">
              <a:rPr lang="zh-CN" altLang="en-US" smtClean="0"/>
              <a:t>17</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814C570-E752-46C2-966D-F0BA7B56AB17}"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814C570-E752-46C2-966D-F0BA7B56AB17}"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814C570-E752-46C2-966D-F0BA7B56AB17}"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814C570-E752-46C2-966D-F0BA7B56AB17}"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814C570-E752-46C2-966D-F0BA7B56AB17}"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814C570-E752-46C2-966D-F0BA7B56AB17}"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814C570-E752-46C2-966D-F0BA7B56AB17}"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814C570-E752-46C2-966D-F0BA7B56AB17}"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2E05D328-291A-47AC-BDFD-986BBBD9F7A5}"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43A03F8-67D8-4B14-B435-8036BD8CFE83}"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ea typeface="思源黑体 CN Regular" panose="020B0500000000000000" pitchFamily="34" charset="-122"/>
              </a:defRPr>
            </a:lvl1pPr>
          </a:lstStyle>
          <a:p>
            <a:fld id="{D997B5FA-0921-464F-AAE1-844C04324D75}" type="datetimeFigureOut">
              <a:rPr lang="zh-CN" altLang="en-US" smtClean="0"/>
              <a:t>2021/1/6</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ea typeface="思源黑体 CN Regular" panose="020B0500000000000000" pitchFamily="34"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ea typeface="思源黑体 CN Regular" panose="020B0500000000000000" pitchFamily="34" charset="-122"/>
              </a:defRPr>
            </a:lvl1pPr>
          </a:lstStyle>
          <a:p>
            <a:fld id="{565CE74E-AB26-4998-AD42-012C4C1AD076}"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思源黑体 CN Regular" panose="020B0500000000000000" pitchFamily="34"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思源黑体 CN Regular" panose="020B0500000000000000"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思源黑体 CN Regular" panose="020B0500000000000000"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思源黑体 CN Regular" panose="020B0500000000000000"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思源黑体 CN Regular" panose="020B0500000000000000"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思源黑体 CN Regular" panose="020B0500000000000000"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tags" Target="../tags/tag162.xml"/><Relationship Id="rId13" Type="http://schemas.openxmlformats.org/officeDocument/2006/relationships/tags" Target="../tags/tag167.xml"/><Relationship Id="rId18" Type="http://schemas.openxmlformats.org/officeDocument/2006/relationships/notesSlide" Target="../notesSlides/notesSlide10.xml"/><Relationship Id="rId3" Type="http://schemas.openxmlformats.org/officeDocument/2006/relationships/tags" Target="../tags/tag157.xml"/><Relationship Id="rId7" Type="http://schemas.openxmlformats.org/officeDocument/2006/relationships/tags" Target="../tags/tag161.xml"/><Relationship Id="rId12" Type="http://schemas.openxmlformats.org/officeDocument/2006/relationships/tags" Target="../tags/tag166.xml"/><Relationship Id="rId17" Type="http://schemas.openxmlformats.org/officeDocument/2006/relationships/slideLayout" Target="../slideLayouts/slideLayout1.xml"/><Relationship Id="rId2" Type="http://schemas.openxmlformats.org/officeDocument/2006/relationships/tags" Target="../tags/tag156.xml"/><Relationship Id="rId16" Type="http://schemas.openxmlformats.org/officeDocument/2006/relationships/tags" Target="../tags/tag170.xml"/><Relationship Id="rId1" Type="http://schemas.openxmlformats.org/officeDocument/2006/relationships/tags" Target="../tags/tag155.xml"/><Relationship Id="rId6" Type="http://schemas.openxmlformats.org/officeDocument/2006/relationships/tags" Target="../tags/tag160.xml"/><Relationship Id="rId11" Type="http://schemas.openxmlformats.org/officeDocument/2006/relationships/tags" Target="../tags/tag165.xml"/><Relationship Id="rId5" Type="http://schemas.openxmlformats.org/officeDocument/2006/relationships/tags" Target="../tags/tag159.xml"/><Relationship Id="rId15" Type="http://schemas.openxmlformats.org/officeDocument/2006/relationships/tags" Target="../tags/tag169.xml"/><Relationship Id="rId10" Type="http://schemas.openxmlformats.org/officeDocument/2006/relationships/tags" Target="../tags/tag164.xml"/><Relationship Id="rId4" Type="http://schemas.openxmlformats.org/officeDocument/2006/relationships/tags" Target="../tags/tag158.xml"/><Relationship Id="rId9" Type="http://schemas.openxmlformats.org/officeDocument/2006/relationships/tags" Target="../tags/tag163.xml"/><Relationship Id="rId14" Type="http://schemas.openxmlformats.org/officeDocument/2006/relationships/tags" Target="../tags/tag168.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72.xml"/><Relationship Id="rId1" Type="http://schemas.openxmlformats.org/officeDocument/2006/relationships/tags" Target="../tags/tag171.xml"/><Relationship Id="rId4"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3" Type="http://schemas.openxmlformats.org/officeDocument/2006/relationships/tags" Target="../tags/tag185.xml"/><Relationship Id="rId18" Type="http://schemas.openxmlformats.org/officeDocument/2006/relationships/tags" Target="../tags/tag190.xml"/><Relationship Id="rId26" Type="http://schemas.openxmlformats.org/officeDocument/2006/relationships/tags" Target="../tags/tag198.xml"/><Relationship Id="rId39" Type="http://schemas.openxmlformats.org/officeDocument/2006/relationships/tags" Target="../tags/tag211.xml"/><Relationship Id="rId21" Type="http://schemas.openxmlformats.org/officeDocument/2006/relationships/tags" Target="../tags/tag193.xml"/><Relationship Id="rId34" Type="http://schemas.openxmlformats.org/officeDocument/2006/relationships/tags" Target="../tags/tag206.xml"/><Relationship Id="rId42" Type="http://schemas.openxmlformats.org/officeDocument/2006/relationships/tags" Target="../tags/tag214.xml"/><Relationship Id="rId47" Type="http://schemas.openxmlformats.org/officeDocument/2006/relationships/tags" Target="../tags/tag219.xml"/><Relationship Id="rId50" Type="http://schemas.openxmlformats.org/officeDocument/2006/relationships/tags" Target="../tags/tag222.xml"/><Relationship Id="rId55" Type="http://schemas.openxmlformats.org/officeDocument/2006/relationships/tags" Target="../tags/tag227.xml"/><Relationship Id="rId63" Type="http://schemas.openxmlformats.org/officeDocument/2006/relationships/tags" Target="../tags/tag235.xml"/><Relationship Id="rId7" Type="http://schemas.openxmlformats.org/officeDocument/2006/relationships/tags" Target="../tags/tag179.xml"/><Relationship Id="rId2" Type="http://schemas.openxmlformats.org/officeDocument/2006/relationships/tags" Target="../tags/tag174.xml"/><Relationship Id="rId16" Type="http://schemas.openxmlformats.org/officeDocument/2006/relationships/tags" Target="../tags/tag188.xml"/><Relationship Id="rId20" Type="http://schemas.openxmlformats.org/officeDocument/2006/relationships/tags" Target="../tags/tag192.xml"/><Relationship Id="rId29" Type="http://schemas.openxmlformats.org/officeDocument/2006/relationships/tags" Target="../tags/tag201.xml"/><Relationship Id="rId41" Type="http://schemas.openxmlformats.org/officeDocument/2006/relationships/tags" Target="../tags/tag213.xml"/><Relationship Id="rId54" Type="http://schemas.openxmlformats.org/officeDocument/2006/relationships/tags" Target="../tags/tag226.xml"/><Relationship Id="rId62" Type="http://schemas.openxmlformats.org/officeDocument/2006/relationships/tags" Target="../tags/tag234.xml"/><Relationship Id="rId1" Type="http://schemas.openxmlformats.org/officeDocument/2006/relationships/tags" Target="../tags/tag173.xml"/><Relationship Id="rId6" Type="http://schemas.openxmlformats.org/officeDocument/2006/relationships/tags" Target="../tags/tag178.xml"/><Relationship Id="rId11" Type="http://schemas.openxmlformats.org/officeDocument/2006/relationships/tags" Target="../tags/tag183.xml"/><Relationship Id="rId24" Type="http://schemas.openxmlformats.org/officeDocument/2006/relationships/tags" Target="../tags/tag196.xml"/><Relationship Id="rId32" Type="http://schemas.openxmlformats.org/officeDocument/2006/relationships/tags" Target="../tags/tag204.xml"/><Relationship Id="rId37" Type="http://schemas.openxmlformats.org/officeDocument/2006/relationships/tags" Target="../tags/tag209.xml"/><Relationship Id="rId40" Type="http://schemas.openxmlformats.org/officeDocument/2006/relationships/tags" Target="../tags/tag212.xml"/><Relationship Id="rId45" Type="http://schemas.openxmlformats.org/officeDocument/2006/relationships/tags" Target="../tags/tag217.xml"/><Relationship Id="rId53" Type="http://schemas.openxmlformats.org/officeDocument/2006/relationships/tags" Target="../tags/tag225.xml"/><Relationship Id="rId58" Type="http://schemas.openxmlformats.org/officeDocument/2006/relationships/tags" Target="../tags/tag230.xml"/><Relationship Id="rId5" Type="http://schemas.openxmlformats.org/officeDocument/2006/relationships/tags" Target="../tags/tag177.xml"/><Relationship Id="rId15" Type="http://schemas.openxmlformats.org/officeDocument/2006/relationships/tags" Target="../tags/tag187.xml"/><Relationship Id="rId23" Type="http://schemas.openxmlformats.org/officeDocument/2006/relationships/tags" Target="../tags/tag195.xml"/><Relationship Id="rId28" Type="http://schemas.openxmlformats.org/officeDocument/2006/relationships/tags" Target="../tags/tag200.xml"/><Relationship Id="rId36" Type="http://schemas.openxmlformats.org/officeDocument/2006/relationships/tags" Target="../tags/tag208.xml"/><Relationship Id="rId49" Type="http://schemas.openxmlformats.org/officeDocument/2006/relationships/tags" Target="../tags/tag221.xml"/><Relationship Id="rId57" Type="http://schemas.openxmlformats.org/officeDocument/2006/relationships/tags" Target="../tags/tag229.xml"/><Relationship Id="rId61" Type="http://schemas.openxmlformats.org/officeDocument/2006/relationships/tags" Target="../tags/tag233.xml"/><Relationship Id="rId10" Type="http://schemas.openxmlformats.org/officeDocument/2006/relationships/tags" Target="../tags/tag182.xml"/><Relationship Id="rId19" Type="http://schemas.openxmlformats.org/officeDocument/2006/relationships/tags" Target="../tags/tag191.xml"/><Relationship Id="rId31" Type="http://schemas.openxmlformats.org/officeDocument/2006/relationships/tags" Target="../tags/tag203.xml"/><Relationship Id="rId44" Type="http://schemas.openxmlformats.org/officeDocument/2006/relationships/tags" Target="../tags/tag216.xml"/><Relationship Id="rId52" Type="http://schemas.openxmlformats.org/officeDocument/2006/relationships/tags" Target="../tags/tag224.xml"/><Relationship Id="rId60" Type="http://schemas.openxmlformats.org/officeDocument/2006/relationships/tags" Target="../tags/tag232.xml"/><Relationship Id="rId65" Type="http://schemas.openxmlformats.org/officeDocument/2006/relationships/notesSlide" Target="../notesSlides/notesSlide12.xml"/><Relationship Id="rId4" Type="http://schemas.openxmlformats.org/officeDocument/2006/relationships/tags" Target="../tags/tag176.xml"/><Relationship Id="rId9" Type="http://schemas.openxmlformats.org/officeDocument/2006/relationships/tags" Target="../tags/tag181.xml"/><Relationship Id="rId14" Type="http://schemas.openxmlformats.org/officeDocument/2006/relationships/tags" Target="../tags/tag186.xml"/><Relationship Id="rId22" Type="http://schemas.openxmlformats.org/officeDocument/2006/relationships/tags" Target="../tags/tag194.xml"/><Relationship Id="rId27" Type="http://schemas.openxmlformats.org/officeDocument/2006/relationships/tags" Target="../tags/tag199.xml"/><Relationship Id="rId30" Type="http://schemas.openxmlformats.org/officeDocument/2006/relationships/tags" Target="../tags/tag202.xml"/><Relationship Id="rId35" Type="http://schemas.openxmlformats.org/officeDocument/2006/relationships/tags" Target="../tags/tag207.xml"/><Relationship Id="rId43" Type="http://schemas.openxmlformats.org/officeDocument/2006/relationships/tags" Target="../tags/tag215.xml"/><Relationship Id="rId48" Type="http://schemas.openxmlformats.org/officeDocument/2006/relationships/tags" Target="../tags/tag220.xml"/><Relationship Id="rId56" Type="http://schemas.openxmlformats.org/officeDocument/2006/relationships/tags" Target="../tags/tag228.xml"/><Relationship Id="rId64" Type="http://schemas.openxmlformats.org/officeDocument/2006/relationships/slideLayout" Target="../slideLayouts/slideLayout1.xml"/><Relationship Id="rId8" Type="http://schemas.openxmlformats.org/officeDocument/2006/relationships/tags" Target="../tags/tag180.xml"/><Relationship Id="rId51" Type="http://schemas.openxmlformats.org/officeDocument/2006/relationships/tags" Target="../tags/tag223.xml"/><Relationship Id="rId3" Type="http://schemas.openxmlformats.org/officeDocument/2006/relationships/tags" Target="../tags/tag175.xml"/><Relationship Id="rId12" Type="http://schemas.openxmlformats.org/officeDocument/2006/relationships/tags" Target="../tags/tag184.xml"/><Relationship Id="rId17" Type="http://schemas.openxmlformats.org/officeDocument/2006/relationships/tags" Target="../tags/tag189.xml"/><Relationship Id="rId25" Type="http://schemas.openxmlformats.org/officeDocument/2006/relationships/tags" Target="../tags/tag197.xml"/><Relationship Id="rId33" Type="http://schemas.openxmlformats.org/officeDocument/2006/relationships/tags" Target="../tags/tag205.xml"/><Relationship Id="rId38" Type="http://schemas.openxmlformats.org/officeDocument/2006/relationships/tags" Target="../tags/tag210.xml"/><Relationship Id="rId46" Type="http://schemas.openxmlformats.org/officeDocument/2006/relationships/tags" Target="../tags/tag218.xml"/><Relationship Id="rId59" Type="http://schemas.openxmlformats.org/officeDocument/2006/relationships/tags" Target="../tags/tag231.xml"/></Relationships>
</file>

<file path=ppt/slides/_rels/slide13.xml.rels><?xml version="1.0" encoding="UTF-8" standalone="yes"?>
<Relationships xmlns="http://schemas.openxmlformats.org/package/2006/relationships"><Relationship Id="rId13" Type="http://schemas.openxmlformats.org/officeDocument/2006/relationships/tags" Target="../tags/tag248.xml"/><Relationship Id="rId18" Type="http://schemas.openxmlformats.org/officeDocument/2006/relationships/tags" Target="../tags/tag253.xml"/><Relationship Id="rId26" Type="http://schemas.openxmlformats.org/officeDocument/2006/relationships/tags" Target="../tags/tag261.xml"/><Relationship Id="rId39" Type="http://schemas.openxmlformats.org/officeDocument/2006/relationships/tags" Target="../tags/tag274.xml"/><Relationship Id="rId21" Type="http://schemas.openxmlformats.org/officeDocument/2006/relationships/tags" Target="../tags/tag256.xml"/><Relationship Id="rId34" Type="http://schemas.openxmlformats.org/officeDocument/2006/relationships/tags" Target="../tags/tag269.xml"/><Relationship Id="rId42" Type="http://schemas.openxmlformats.org/officeDocument/2006/relationships/tags" Target="../tags/tag277.xml"/><Relationship Id="rId47" Type="http://schemas.openxmlformats.org/officeDocument/2006/relationships/tags" Target="../tags/tag282.xml"/><Relationship Id="rId50" Type="http://schemas.openxmlformats.org/officeDocument/2006/relationships/tags" Target="../tags/tag285.xml"/><Relationship Id="rId55" Type="http://schemas.openxmlformats.org/officeDocument/2006/relationships/tags" Target="../tags/tag290.xml"/><Relationship Id="rId63" Type="http://schemas.openxmlformats.org/officeDocument/2006/relationships/tags" Target="../tags/tag298.xml"/><Relationship Id="rId68" Type="http://schemas.openxmlformats.org/officeDocument/2006/relationships/tags" Target="../tags/tag303.xml"/><Relationship Id="rId7" Type="http://schemas.openxmlformats.org/officeDocument/2006/relationships/tags" Target="../tags/tag242.xml"/><Relationship Id="rId71" Type="http://schemas.openxmlformats.org/officeDocument/2006/relationships/tags" Target="../tags/tag306.xml"/><Relationship Id="rId2" Type="http://schemas.openxmlformats.org/officeDocument/2006/relationships/tags" Target="../tags/tag237.xml"/><Relationship Id="rId16" Type="http://schemas.openxmlformats.org/officeDocument/2006/relationships/tags" Target="../tags/tag251.xml"/><Relationship Id="rId29" Type="http://schemas.openxmlformats.org/officeDocument/2006/relationships/tags" Target="../tags/tag264.xml"/><Relationship Id="rId11" Type="http://schemas.openxmlformats.org/officeDocument/2006/relationships/tags" Target="../tags/tag246.xml"/><Relationship Id="rId24" Type="http://schemas.openxmlformats.org/officeDocument/2006/relationships/tags" Target="../tags/tag259.xml"/><Relationship Id="rId32" Type="http://schemas.openxmlformats.org/officeDocument/2006/relationships/tags" Target="../tags/tag267.xml"/><Relationship Id="rId37" Type="http://schemas.openxmlformats.org/officeDocument/2006/relationships/tags" Target="../tags/tag272.xml"/><Relationship Id="rId40" Type="http://schemas.openxmlformats.org/officeDocument/2006/relationships/tags" Target="../tags/tag275.xml"/><Relationship Id="rId45" Type="http://schemas.openxmlformats.org/officeDocument/2006/relationships/tags" Target="../tags/tag280.xml"/><Relationship Id="rId53" Type="http://schemas.openxmlformats.org/officeDocument/2006/relationships/tags" Target="../tags/tag288.xml"/><Relationship Id="rId58" Type="http://schemas.openxmlformats.org/officeDocument/2006/relationships/tags" Target="../tags/tag293.xml"/><Relationship Id="rId66" Type="http://schemas.openxmlformats.org/officeDocument/2006/relationships/tags" Target="../tags/tag301.xml"/><Relationship Id="rId74" Type="http://schemas.openxmlformats.org/officeDocument/2006/relationships/notesSlide" Target="../notesSlides/notesSlide13.xml"/><Relationship Id="rId5" Type="http://schemas.openxmlformats.org/officeDocument/2006/relationships/tags" Target="../tags/tag240.xml"/><Relationship Id="rId15" Type="http://schemas.openxmlformats.org/officeDocument/2006/relationships/tags" Target="../tags/tag250.xml"/><Relationship Id="rId23" Type="http://schemas.openxmlformats.org/officeDocument/2006/relationships/tags" Target="../tags/tag258.xml"/><Relationship Id="rId28" Type="http://schemas.openxmlformats.org/officeDocument/2006/relationships/tags" Target="../tags/tag263.xml"/><Relationship Id="rId36" Type="http://schemas.openxmlformats.org/officeDocument/2006/relationships/tags" Target="../tags/tag271.xml"/><Relationship Id="rId49" Type="http://schemas.openxmlformats.org/officeDocument/2006/relationships/tags" Target="../tags/tag284.xml"/><Relationship Id="rId57" Type="http://schemas.openxmlformats.org/officeDocument/2006/relationships/tags" Target="../tags/tag292.xml"/><Relationship Id="rId61" Type="http://schemas.openxmlformats.org/officeDocument/2006/relationships/tags" Target="../tags/tag296.xml"/><Relationship Id="rId10" Type="http://schemas.openxmlformats.org/officeDocument/2006/relationships/tags" Target="../tags/tag245.xml"/><Relationship Id="rId19" Type="http://schemas.openxmlformats.org/officeDocument/2006/relationships/tags" Target="../tags/tag254.xml"/><Relationship Id="rId31" Type="http://schemas.openxmlformats.org/officeDocument/2006/relationships/tags" Target="../tags/tag266.xml"/><Relationship Id="rId44" Type="http://schemas.openxmlformats.org/officeDocument/2006/relationships/tags" Target="../tags/tag279.xml"/><Relationship Id="rId52" Type="http://schemas.openxmlformats.org/officeDocument/2006/relationships/tags" Target="../tags/tag287.xml"/><Relationship Id="rId60" Type="http://schemas.openxmlformats.org/officeDocument/2006/relationships/tags" Target="../tags/tag295.xml"/><Relationship Id="rId65" Type="http://schemas.openxmlformats.org/officeDocument/2006/relationships/tags" Target="../tags/tag300.xml"/><Relationship Id="rId73" Type="http://schemas.openxmlformats.org/officeDocument/2006/relationships/slideLayout" Target="../slideLayouts/slideLayout1.xml"/><Relationship Id="rId4" Type="http://schemas.openxmlformats.org/officeDocument/2006/relationships/tags" Target="../tags/tag239.xml"/><Relationship Id="rId9" Type="http://schemas.openxmlformats.org/officeDocument/2006/relationships/tags" Target="../tags/tag244.xml"/><Relationship Id="rId14" Type="http://schemas.openxmlformats.org/officeDocument/2006/relationships/tags" Target="../tags/tag249.xml"/><Relationship Id="rId22" Type="http://schemas.openxmlformats.org/officeDocument/2006/relationships/tags" Target="../tags/tag257.xml"/><Relationship Id="rId27" Type="http://schemas.openxmlformats.org/officeDocument/2006/relationships/tags" Target="../tags/tag262.xml"/><Relationship Id="rId30" Type="http://schemas.openxmlformats.org/officeDocument/2006/relationships/tags" Target="../tags/tag265.xml"/><Relationship Id="rId35" Type="http://schemas.openxmlformats.org/officeDocument/2006/relationships/tags" Target="../tags/tag270.xml"/><Relationship Id="rId43" Type="http://schemas.openxmlformats.org/officeDocument/2006/relationships/tags" Target="../tags/tag278.xml"/><Relationship Id="rId48" Type="http://schemas.openxmlformats.org/officeDocument/2006/relationships/tags" Target="../tags/tag283.xml"/><Relationship Id="rId56" Type="http://schemas.openxmlformats.org/officeDocument/2006/relationships/tags" Target="../tags/tag291.xml"/><Relationship Id="rId64" Type="http://schemas.openxmlformats.org/officeDocument/2006/relationships/tags" Target="../tags/tag299.xml"/><Relationship Id="rId69" Type="http://schemas.openxmlformats.org/officeDocument/2006/relationships/tags" Target="../tags/tag304.xml"/><Relationship Id="rId8" Type="http://schemas.openxmlformats.org/officeDocument/2006/relationships/tags" Target="../tags/tag243.xml"/><Relationship Id="rId51" Type="http://schemas.openxmlformats.org/officeDocument/2006/relationships/tags" Target="../tags/tag286.xml"/><Relationship Id="rId72" Type="http://schemas.openxmlformats.org/officeDocument/2006/relationships/tags" Target="../tags/tag307.xml"/><Relationship Id="rId3" Type="http://schemas.openxmlformats.org/officeDocument/2006/relationships/tags" Target="../tags/tag238.xml"/><Relationship Id="rId12" Type="http://schemas.openxmlformats.org/officeDocument/2006/relationships/tags" Target="../tags/tag247.xml"/><Relationship Id="rId17" Type="http://schemas.openxmlformats.org/officeDocument/2006/relationships/tags" Target="../tags/tag252.xml"/><Relationship Id="rId25" Type="http://schemas.openxmlformats.org/officeDocument/2006/relationships/tags" Target="../tags/tag260.xml"/><Relationship Id="rId33" Type="http://schemas.openxmlformats.org/officeDocument/2006/relationships/tags" Target="../tags/tag268.xml"/><Relationship Id="rId38" Type="http://schemas.openxmlformats.org/officeDocument/2006/relationships/tags" Target="../tags/tag273.xml"/><Relationship Id="rId46" Type="http://schemas.openxmlformats.org/officeDocument/2006/relationships/tags" Target="../tags/tag281.xml"/><Relationship Id="rId59" Type="http://schemas.openxmlformats.org/officeDocument/2006/relationships/tags" Target="../tags/tag294.xml"/><Relationship Id="rId67" Type="http://schemas.openxmlformats.org/officeDocument/2006/relationships/tags" Target="../tags/tag302.xml"/><Relationship Id="rId20" Type="http://schemas.openxmlformats.org/officeDocument/2006/relationships/tags" Target="../tags/tag255.xml"/><Relationship Id="rId41" Type="http://schemas.openxmlformats.org/officeDocument/2006/relationships/tags" Target="../tags/tag276.xml"/><Relationship Id="rId54" Type="http://schemas.openxmlformats.org/officeDocument/2006/relationships/tags" Target="../tags/tag289.xml"/><Relationship Id="rId62" Type="http://schemas.openxmlformats.org/officeDocument/2006/relationships/tags" Target="../tags/tag297.xml"/><Relationship Id="rId70" Type="http://schemas.openxmlformats.org/officeDocument/2006/relationships/tags" Target="../tags/tag305.xml"/><Relationship Id="rId1" Type="http://schemas.openxmlformats.org/officeDocument/2006/relationships/tags" Target="../tags/tag236.xml"/><Relationship Id="rId6" Type="http://schemas.openxmlformats.org/officeDocument/2006/relationships/tags" Target="../tags/tag241.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09.xml"/><Relationship Id="rId1" Type="http://schemas.openxmlformats.org/officeDocument/2006/relationships/tags" Target="../tags/tag308.xml"/><Relationship Id="rId4"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8" Type="http://schemas.openxmlformats.org/officeDocument/2006/relationships/tags" Target="../tags/tag317.xml"/><Relationship Id="rId13" Type="http://schemas.openxmlformats.org/officeDocument/2006/relationships/tags" Target="../tags/tag322.xml"/><Relationship Id="rId18" Type="http://schemas.openxmlformats.org/officeDocument/2006/relationships/tags" Target="../tags/tag327.xml"/><Relationship Id="rId3" Type="http://schemas.openxmlformats.org/officeDocument/2006/relationships/tags" Target="../tags/tag312.xml"/><Relationship Id="rId21" Type="http://schemas.openxmlformats.org/officeDocument/2006/relationships/tags" Target="../tags/tag330.xml"/><Relationship Id="rId7" Type="http://schemas.openxmlformats.org/officeDocument/2006/relationships/tags" Target="../tags/tag316.xml"/><Relationship Id="rId12" Type="http://schemas.openxmlformats.org/officeDocument/2006/relationships/tags" Target="../tags/tag321.xml"/><Relationship Id="rId17" Type="http://schemas.openxmlformats.org/officeDocument/2006/relationships/tags" Target="../tags/tag326.xml"/><Relationship Id="rId2" Type="http://schemas.openxmlformats.org/officeDocument/2006/relationships/tags" Target="../tags/tag311.xml"/><Relationship Id="rId16" Type="http://schemas.openxmlformats.org/officeDocument/2006/relationships/tags" Target="../tags/tag325.xml"/><Relationship Id="rId20" Type="http://schemas.openxmlformats.org/officeDocument/2006/relationships/tags" Target="../tags/tag329.xml"/><Relationship Id="rId1" Type="http://schemas.openxmlformats.org/officeDocument/2006/relationships/tags" Target="../tags/tag310.xml"/><Relationship Id="rId6" Type="http://schemas.openxmlformats.org/officeDocument/2006/relationships/tags" Target="../tags/tag315.xml"/><Relationship Id="rId11" Type="http://schemas.openxmlformats.org/officeDocument/2006/relationships/tags" Target="../tags/tag320.xml"/><Relationship Id="rId5" Type="http://schemas.openxmlformats.org/officeDocument/2006/relationships/tags" Target="../tags/tag314.xml"/><Relationship Id="rId15" Type="http://schemas.openxmlformats.org/officeDocument/2006/relationships/tags" Target="../tags/tag324.xml"/><Relationship Id="rId23" Type="http://schemas.openxmlformats.org/officeDocument/2006/relationships/notesSlide" Target="../notesSlides/notesSlide15.xml"/><Relationship Id="rId10" Type="http://schemas.openxmlformats.org/officeDocument/2006/relationships/tags" Target="../tags/tag319.xml"/><Relationship Id="rId19" Type="http://schemas.openxmlformats.org/officeDocument/2006/relationships/tags" Target="../tags/tag328.xml"/><Relationship Id="rId4" Type="http://schemas.openxmlformats.org/officeDocument/2006/relationships/tags" Target="../tags/tag313.xml"/><Relationship Id="rId9" Type="http://schemas.openxmlformats.org/officeDocument/2006/relationships/tags" Target="../tags/tag318.xml"/><Relationship Id="rId14" Type="http://schemas.openxmlformats.org/officeDocument/2006/relationships/tags" Target="../tags/tag323.xml"/><Relationship Id="rId22"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32.xml"/><Relationship Id="rId1" Type="http://schemas.openxmlformats.org/officeDocument/2006/relationships/tags" Target="../tags/tag331.xml"/><Relationship Id="rId4"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8" Type="http://schemas.openxmlformats.org/officeDocument/2006/relationships/tags" Target="../tags/tag10.xml"/><Relationship Id="rId13" Type="http://schemas.openxmlformats.org/officeDocument/2006/relationships/tags" Target="../tags/tag15.xml"/><Relationship Id="rId18" Type="http://schemas.openxmlformats.org/officeDocument/2006/relationships/tags" Target="../tags/tag20.xml"/><Relationship Id="rId3" Type="http://schemas.openxmlformats.org/officeDocument/2006/relationships/tags" Target="../tags/tag5.xml"/><Relationship Id="rId21" Type="http://schemas.openxmlformats.org/officeDocument/2006/relationships/image" Target="../media/image2.jpeg"/><Relationship Id="rId7" Type="http://schemas.openxmlformats.org/officeDocument/2006/relationships/tags" Target="../tags/tag9.xml"/><Relationship Id="rId12" Type="http://schemas.openxmlformats.org/officeDocument/2006/relationships/tags" Target="../tags/tag14.xml"/><Relationship Id="rId17" Type="http://schemas.openxmlformats.org/officeDocument/2006/relationships/tags" Target="../tags/tag19.xml"/><Relationship Id="rId2" Type="http://schemas.openxmlformats.org/officeDocument/2006/relationships/tags" Target="../tags/tag4.xml"/><Relationship Id="rId16" Type="http://schemas.openxmlformats.org/officeDocument/2006/relationships/tags" Target="../tags/tag18.xml"/><Relationship Id="rId20" Type="http://schemas.openxmlformats.org/officeDocument/2006/relationships/notesSlide" Target="../notesSlides/notesSlide4.xml"/><Relationship Id="rId1" Type="http://schemas.openxmlformats.org/officeDocument/2006/relationships/tags" Target="../tags/tag3.xml"/><Relationship Id="rId6" Type="http://schemas.openxmlformats.org/officeDocument/2006/relationships/tags" Target="../tags/tag8.xml"/><Relationship Id="rId11" Type="http://schemas.openxmlformats.org/officeDocument/2006/relationships/tags" Target="../tags/tag13.xml"/><Relationship Id="rId5" Type="http://schemas.openxmlformats.org/officeDocument/2006/relationships/tags" Target="../tags/tag7.xml"/><Relationship Id="rId15" Type="http://schemas.openxmlformats.org/officeDocument/2006/relationships/tags" Target="../tags/tag17.xml"/><Relationship Id="rId10" Type="http://schemas.openxmlformats.org/officeDocument/2006/relationships/tags" Target="../tags/tag12.xml"/><Relationship Id="rId19" Type="http://schemas.openxmlformats.org/officeDocument/2006/relationships/slideLayout" Target="../slideLayouts/slideLayout1.xml"/><Relationship Id="rId4" Type="http://schemas.openxmlformats.org/officeDocument/2006/relationships/tags" Target="../tags/tag6.xml"/><Relationship Id="rId9" Type="http://schemas.openxmlformats.org/officeDocument/2006/relationships/tags" Target="../tags/tag11.xml"/><Relationship Id="rId14" Type="http://schemas.openxmlformats.org/officeDocument/2006/relationships/tags" Target="../tags/tag16.xml"/></Relationships>
</file>

<file path=ppt/slides/_rels/slide5.xml.rels><?xml version="1.0" encoding="UTF-8" standalone="yes"?>
<Relationships xmlns="http://schemas.openxmlformats.org/package/2006/relationships"><Relationship Id="rId8" Type="http://schemas.openxmlformats.org/officeDocument/2006/relationships/tags" Target="../tags/tag28.xml"/><Relationship Id="rId13" Type="http://schemas.openxmlformats.org/officeDocument/2006/relationships/tags" Target="../tags/tag33.xml"/><Relationship Id="rId3" Type="http://schemas.openxmlformats.org/officeDocument/2006/relationships/tags" Target="../tags/tag23.xml"/><Relationship Id="rId7" Type="http://schemas.openxmlformats.org/officeDocument/2006/relationships/tags" Target="../tags/tag27.xml"/><Relationship Id="rId12" Type="http://schemas.openxmlformats.org/officeDocument/2006/relationships/tags" Target="../tags/tag32.xml"/><Relationship Id="rId17" Type="http://schemas.openxmlformats.org/officeDocument/2006/relationships/image" Target="../media/image3.jpeg"/><Relationship Id="rId2" Type="http://schemas.openxmlformats.org/officeDocument/2006/relationships/tags" Target="../tags/tag22.xml"/><Relationship Id="rId16" Type="http://schemas.openxmlformats.org/officeDocument/2006/relationships/notesSlide" Target="../notesSlides/notesSlide5.xml"/><Relationship Id="rId1" Type="http://schemas.openxmlformats.org/officeDocument/2006/relationships/tags" Target="../tags/tag21.xml"/><Relationship Id="rId6" Type="http://schemas.openxmlformats.org/officeDocument/2006/relationships/tags" Target="../tags/tag26.xml"/><Relationship Id="rId11" Type="http://schemas.openxmlformats.org/officeDocument/2006/relationships/tags" Target="../tags/tag31.xml"/><Relationship Id="rId5" Type="http://schemas.openxmlformats.org/officeDocument/2006/relationships/tags" Target="../tags/tag25.xml"/><Relationship Id="rId15" Type="http://schemas.openxmlformats.org/officeDocument/2006/relationships/slideLayout" Target="../slideLayouts/slideLayout1.xml"/><Relationship Id="rId10" Type="http://schemas.openxmlformats.org/officeDocument/2006/relationships/tags" Target="../tags/tag30.xml"/><Relationship Id="rId4" Type="http://schemas.openxmlformats.org/officeDocument/2006/relationships/tags" Target="../tags/tag24.xml"/><Relationship Id="rId9" Type="http://schemas.openxmlformats.org/officeDocument/2006/relationships/tags" Target="../tags/tag29.xml"/><Relationship Id="rId14" Type="http://schemas.openxmlformats.org/officeDocument/2006/relationships/tags" Target="../tags/tag34.xml"/></Relationships>
</file>

<file path=ppt/slides/_rels/slide6.xml.rels><?xml version="1.0" encoding="UTF-8" standalone="yes"?>
<Relationships xmlns="http://schemas.openxmlformats.org/package/2006/relationships"><Relationship Id="rId13" Type="http://schemas.openxmlformats.org/officeDocument/2006/relationships/tags" Target="../tags/tag47.xml"/><Relationship Id="rId18" Type="http://schemas.openxmlformats.org/officeDocument/2006/relationships/tags" Target="../tags/tag52.xml"/><Relationship Id="rId26" Type="http://schemas.openxmlformats.org/officeDocument/2006/relationships/tags" Target="../tags/tag60.xml"/><Relationship Id="rId39" Type="http://schemas.openxmlformats.org/officeDocument/2006/relationships/tags" Target="../tags/tag73.xml"/><Relationship Id="rId21" Type="http://schemas.openxmlformats.org/officeDocument/2006/relationships/tags" Target="../tags/tag55.xml"/><Relationship Id="rId34" Type="http://schemas.openxmlformats.org/officeDocument/2006/relationships/tags" Target="../tags/tag68.xml"/><Relationship Id="rId42" Type="http://schemas.openxmlformats.org/officeDocument/2006/relationships/tags" Target="../tags/tag76.xml"/><Relationship Id="rId47" Type="http://schemas.openxmlformats.org/officeDocument/2006/relationships/tags" Target="../tags/tag81.xml"/><Relationship Id="rId50" Type="http://schemas.openxmlformats.org/officeDocument/2006/relationships/tags" Target="../tags/tag84.xml"/><Relationship Id="rId55" Type="http://schemas.openxmlformats.org/officeDocument/2006/relationships/tags" Target="../tags/tag89.xml"/><Relationship Id="rId7" Type="http://schemas.openxmlformats.org/officeDocument/2006/relationships/tags" Target="../tags/tag41.xml"/><Relationship Id="rId12" Type="http://schemas.openxmlformats.org/officeDocument/2006/relationships/tags" Target="../tags/tag46.xml"/><Relationship Id="rId17" Type="http://schemas.openxmlformats.org/officeDocument/2006/relationships/tags" Target="../tags/tag51.xml"/><Relationship Id="rId25" Type="http://schemas.openxmlformats.org/officeDocument/2006/relationships/tags" Target="../tags/tag59.xml"/><Relationship Id="rId33" Type="http://schemas.openxmlformats.org/officeDocument/2006/relationships/tags" Target="../tags/tag67.xml"/><Relationship Id="rId38" Type="http://schemas.openxmlformats.org/officeDocument/2006/relationships/tags" Target="../tags/tag72.xml"/><Relationship Id="rId46" Type="http://schemas.openxmlformats.org/officeDocument/2006/relationships/tags" Target="../tags/tag80.xml"/><Relationship Id="rId2" Type="http://schemas.openxmlformats.org/officeDocument/2006/relationships/tags" Target="../tags/tag36.xml"/><Relationship Id="rId16" Type="http://schemas.openxmlformats.org/officeDocument/2006/relationships/tags" Target="../tags/tag50.xml"/><Relationship Id="rId20" Type="http://schemas.openxmlformats.org/officeDocument/2006/relationships/tags" Target="../tags/tag54.xml"/><Relationship Id="rId29" Type="http://schemas.openxmlformats.org/officeDocument/2006/relationships/tags" Target="../tags/tag63.xml"/><Relationship Id="rId41" Type="http://schemas.openxmlformats.org/officeDocument/2006/relationships/tags" Target="../tags/tag75.xml"/><Relationship Id="rId54" Type="http://schemas.openxmlformats.org/officeDocument/2006/relationships/tags" Target="../tags/tag88.xml"/><Relationship Id="rId1" Type="http://schemas.openxmlformats.org/officeDocument/2006/relationships/tags" Target="../tags/tag35.xml"/><Relationship Id="rId6" Type="http://schemas.openxmlformats.org/officeDocument/2006/relationships/tags" Target="../tags/tag40.xml"/><Relationship Id="rId11" Type="http://schemas.openxmlformats.org/officeDocument/2006/relationships/tags" Target="../tags/tag45.xml"/><Relationship Id="rId24" Type="http://schemas.openxmlformats.org/officeDocument/2006/relationships/tags" Target="../tags/tag58.xml"/><Relationship Id="rId32" Type="http://schemas.openxmlformats.org/officeDocument/2006/relationships/tags" Target="../tags/tag66.xml"/><Relationship Id="rId37" Type="http://schemas.openxmlformats.org/officeDocument/2006/relationships/tags" Target="../tags/tag71.xml"/><Relationship Id="rId40" Type="http://schemas.openxmlformats.org/officeDocument/2006/relationships/tags" Target="../tags/tag74.xml"/><Relationship Id="rId45" Type="http://schemas.openxmlformats.org/officeDocument/2006/relationships/tags" Target="../tags/tag79.xml"/><Relationship Id="rId53" Type="http://schemas.openxmlformats.org/officeDocument/2006/relationships/tags" Target="../tags/tag87.xml"/><Relationship Id="rId5" Type="http://schemas.openxmlformats.org/officeDocument/2006/relationships/tags" Target="../tags/tag39.xml"/><Relationship Id="rId15" Type="http://schemas.openxmlformats.org/officeDocument/2006/relationships/tags" Target="../tags/tag49.xml"/><Relationship Id="rId23" Type="http://schemas.openxmlformats.org/officeDocument/2006/relationships/tags" Target="../tags/tag57.xml"/><Relationship Id="rId28" Type="http://schemas.openxmlformats.org/officeDocument/2006/relationships/tags" Target="../tags/tag62.xml"/><Relationship Id="rId36" Type="http://schemas.openxmlformats.org/officeDocument/2006/relationships/tags" Target="../tags/tag70.xml"/><Relationship Id="rId49" Type="http://schemas.openxmlformats.org/officeDocument/2006/relationships/tags" Target="../tags/tag83.xml"/><Relationship Id="rId57" Type="http://schemas.openxmlformats.org/officeDocument/2006/relationships/notesSlide" Target="../notesSlides/notesSlide6.xml"/><Relationship Id="rId10" Type="http://schemas.openxmlformats.org/officeDocument/2006/relationships/tags" Target="../tags/tag44.xml"/><Relationship Id="rId19" Type="http://schemas.openxmlformats.org/officeDocument/2006/relationships/tags" Target="../tags/tag53.xml"/><Relationship Id="rId31" Type="http://schemas.openxmlformats.org/officeDocument/2006/relationships/tags" Target="../tags/tag65.xml"/><Relationship Id="rId44" Type="http://schemas.openxmlformats.org/officeDocument/2006/relationships/tags" Target="../tags/tag78.xml"/><Relationship Id="rId52" Type="http://schemas.openxmlformats.org/officeDocument/2006/relationships/tags" Target="../tags/tag86.xml"/><Relationship Id="rId4" Type="http://schemas.openxmlformats.org/officeDocument/2006/relationships/tags" Target="../tags/tag38.xml"/><Relationship Id="rId9" Type="http://schemas.openxmlformats.org/officeDocument/2006/relationships/tags" Target="../tags/tag43.xml"/><Relationship Id="rId14" Type="http://schemas.openxmlformats.org/officeDocument/2006/relationships/tags" Target="../tags/tag48.xml"/><Relationship Id="rId22" Type="http://schemas.openxmlformats.org/officeDocument/2006/relationships/tags" Target="../tags/tag56.xml"/><Relationship Id="rId27" Type="http://schemas.openxmlformats.org/officeDocument/2006/relationships/tags" Target="../tags/tag61.xml"/><Relationship Id="rId30" Type="http://schemas.openxmlformats.org/officeDocument/2006/relationships/tags" Target="../tags/tag64.xml"/><Relationship Id="rId35" Type="http://schemas.openxmlformats.org/officeDocument/2006/relationships/tags" Target="../tags/tag69.xml"/><Relationship Id="rId43" Type="http://schemas.openxmlformats.org/officeDocument/2006/relationships/tags" Target="../tags/tag77.xml"/><Relationship Id="rId48" Type="http://schemas.openxmlformats.org/officeDocument/2006/relationships/tags" Target="../tags/tag82.xml"/><Relationship Id="rId56" Type="http://schemas.openxmlformats.org/officeDocument/2006/relationships/slideLayout" Target="../slideLayouts/slideLayout1.xml"/><Relationship Id="rId8" Type="http://schemas.openxmlformats.org/officeDocument/2006/relationships/tags" Target="../tags/tag42.xml"/><Relationship Id="rId51" Type="http://schemas.openxmlformats.org/officeDocument/2006/relationships/tags" Target="../tags/tag85.xml"/><Relationship Id="rId3" Type="http://schemas.openxmlformats.org/officeDocument/2006/relationships/tags" Target="../tags/tag37.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91.xml"/><Relationship Id="rId1" Type="http://schemas.openxmlformats.org/officeDocument/2006/relationships/tags" Target="../tags/tag90.xml"/><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8" Type="http://schemas.openxmlformats.org/officeDocument/2006/relationships/tags" Target="../tags/tag99.xml"/><Relationship Id="rId13" Type="http://schemas.openxmlformats.org/officeDocument/2006/relationships/tags" Target="../tags/tag104.xml"/><Relationship Id="rId18" Type="http://schemas.openxmlformats.org/officeDocument/2006/relationships/tags" Target="../tags/tag109.xml"/><Relationship Id="rId26" Type="http://schemas.openxmlformats.org/officeDocument/2006/relationships/tags" Target="../tags/tag117.xml"/><Relationship Id="rId3" Type="http://schemas.openxmlformats.org/officeDocument/2006/relationships/tags" Target="../tags/tag94.xml"/><Relationship Id="rId21" Type="http://schemas.openxmlformats.org/officeDocument/2006/relationships/tags" Target="../tags/tag112.xml"/><Relationship Id="rId34" Type="http://schemas.openxmlformats.org/officeDocument/2006/relationships/tags" Target="../tags/tag125.xml"/><Relationship Id="rId7" Type="http://schemas.openxmlformats.org/officeDocument/2006/relationships/tags" Target="../tags/tag98.xml"/><Relationship Id="rId12" Type="http://schemas.openxmlformats.org/officeDocument/2006/relationships/tags" Target="../tags/tag103.xml"/><Relationship Id="rId17" Type="http://schemas.openxmlformats.org/officeDocument/2006/relationships/tags" Target="../tags/tag108.xml"/><Relationship Id="rId25" Type="http://schemas.openxmlformats.org/officeDocument/2006/relationships/tags" Target="../tags/tag116.xml"/><Relationship Id="rId33" Type="http://schemas.openxmlformats.org/officeDocument/2006/relationships/tags" Target="../tags/tag124.xml"/><Relationship Id="rId2" Type="http://schemas.openxmlformats.org/officeDocument/2006/relationships/tags" Target="../tags/tag93.xml"/><Relationship Id="rId16" Type="http://schemas.openxmlformats.org/officeDocument/2006/relationships/tags" Target="../tags/tag107.xml"/><Relationship Id="rId20" Type="http://schemas.openxmlformats.org/officeDocument/2006/relationships/tags" Target="../tags/tag111.xml"/><Relationship Id="rId29" Type="http://schemas.openxmlformats.org/officeDocument/2006/relationships/tags" Target="../tags/tag120.xml"/><Relationship Id="rId1" Type="http://schemas.openxmlformats.org/officeDocument/2006/relationships/tags" Target="../tags/tag92.xml"/><Relationship Id="rId6" Type="http://schemas.openxmlformats.org/officeDocument/2006/relationships/tags" Target="../tags/tag97.xml"/><Relationship Id="rId11" Type="http://schemas.openxmlformats.org/officeDocument/2006/relationships/tags" Target="../tags/tag102.xml"/><Relationship Id="rId24" Type="http://schemas.openxmlformats.org/officeDocument/2006/relationships/tags" Target="../tags/tag115.xml"/><Relationship Id="rId32" Type="http://schemas.openxmlformats.org/officeDocument/2006/relationships/tags" Target="../tags/tag123.xml"/><Relationship Id="rId37" Type="http://schemas.openxmlformats.org/officeDocument/2006/relationships/notesSlide" Target="../notesSlides/notesSlide8.xml"/><Relationship Id="rId5" Type="http://schemas.openxmlformats.org/officeDocument/2006/relationships/tags" Target="../tags/tag96.xml"/><Relationship Id="rId15" Type="http://schemas.openxmlformats.org/officeDocument/2006/relationships/tags" Target="../tags/tag106.xml"/><Relationship Id="rId23" Type="http://schemas.openxmlformats.org/officeDocument/2006/relationships/tags" Target="../tags/tag114.xml"/><Relationship Id="rId28" Type="http://schemas.openxmlformats.org/officeDocument/2006/relationships/tags" Target="../tags/tag119.xml"/><Relationship Id="rId36" Type="http://schemas.openxmlformats.org/officeDocument/2006/relationships/slideLayout" Target="../slideLayouts/slideLayout1.xml"/><Relationship Id="rId10" Type="http://schemas.openxmlformats.org/officeDocument/2006/relationships/tags" Target="../tags/tag101.xml"/><Relationship Id="rId19" Type="http://schemas.openxmlformats.org/officeDocument/2006/relationships/tags" Target="../tags/tag110.xml"/><Relationship Id="rId31" Type="http://schemas.openxmlformats.org/officeDocument/2006/relationships/tags" Target="../tags/tag122.xml"/><Relationship Id="rId4" Type="http://schemas.openxmlformats.org/officeDocument/2006/relationships/tags" Target="../tags/tag95.xml"/><Relationship Id="rId9" Type="http://schemas.openxmlformats.org/officeDocument/2006/relationships/tags" Target="../tags/tag100.xml"/><Relationship Id="rId14" Type="http://schemas.openxmlformats.org/officeDocument/2006/relationships/tags" Target="../tags/tag105.xml"/><Relationship Id="rId22" Type="http://schemas.openxmlformats.org/officeDocument/2006/relationships/tags" Target="../tags/tag113.xml"/><Relationship Id="rId27" Type="http://schemas.openxmlformats.org/officeDocument/2006/relationships/tags" Target="../tags/tag118.xml"/><Relationship Id="rId30" Type="http://schemas.openxmlformats.org/officeDocument/2006/relationships/tags" Target="../tags/tag121.xml"/><Relationship Id="rId35" Type="http://schemas.openxmlformats.org/officeDocument/2006/relationships/tags" Target="../tags/tag126.xml"/></Relationships>
</file>

<file path=ppt/slides/_rels/slide9.xml.rels><?xml version="1.0" encoding="UTF-8" standalone="yes"?>
<Relationships xmlns="http://schemas.openxmlformats.org/package/2006/relationships"><Relationship Id="rId8" Type="http://schemas.openxmlformats.org/officeDocument/2006/relationships/tags" Target="../tags/tag134.xml"/><Relationship Id="rId13" Type="http://schemas.openxmlformats.org/officeDocument/2006/relationships/tags" Target="../tags/tag139.xml"/><Relationship Id="rId18" Type="http://schemas.openxmlformats.org/officeDocument/2006/relationships/tags" Target="../tags/tag144.xml"/><Relationship Id="rId26" Type="http://schemas.openxmlformats.org/officeDocument/2006/relationships/tags" Target="../tags/tag152.xml"/><Relationship Id="rId3" Type="http://schemas.openxmlformats.org/officeDocument/2006/relationships/tags" Target="../tags/tag129.xml"/><Relationship Id="rId21" Type="http://schemas.openxmlformats.org/officeDocument/2006/relationships/tags" Target="../tags/tag147.xml"/><Relationship Id="rId7" Type="http://schemas.openxmlformats.org/officeDocument/2006/relationships/tags" Target="../tags/tag133.xml"/><Relationship Id="rId12" Type="http://schemas.openxmlformats.org/officeDocument/2006/relationships/tags" Target="../tags/tag138.xml"/><Relationship Id="rId17" Type="http://schemas.openxmlformats.org/officeDocument/2006/relationships/tags" Target="../tags/tag143.xml"/><Relationship Id="rId25" Type="http://schemas.openxmlformats.org/officeDocument/2006/relationships/tags" Target="../tags/tag151.xml"/><Relationship Id="rId2" Type="http://schemas.openxmlformats.org/officeDocument/2006/relationships/tags" Target="../tags/tag128.xml"/><Relationship Id="rId16" Type="http://schemas.openxmlformats.org/officeDocument/2006/relationships/tags" Target="../tags/tag142.xml"/><Relationship Id="rId20" Type="http://schemas.openxmlformats.org/officeDocument/2006/relationships/tags" Target="../tags/tag146.xml"/><Relationship Id="rId29" Type="http://schemas.openxmlformats.org/officeDocument/2006/relationships/slideLayout" Target="../slideLayouts/slideLayout1.xml"/><Relationship Id="rId1" Type="http://schemas.openxmlformats.org/officeDocument/2006/relationships/tags" Target="../tags/tag127.xml"/><Relationship Id="rId6" Type="http://schemas.openxmlformats.org/officeDocument/2006/relationships/tags" Target="../tags/tag132.xml"/><Relationship Id="rId11" Type="http://schemas.openxmlformats.org/officeDocument/2006/relationships/tags" Target="../tags/tag137.xml"/><Relationship Id="rId24" Type="http://schemas.openxmlformats.org/officeDocument/2006/relationships/tags" Target="../tags/tag150.xml"/><Relationship Id="rId5" Type="http://schemas.openxmlformats.org/officeDocument/2006/relationships/tags" Target="../tags/tag131.xml"/><Relationship Id="rId15" Type="http://schemas.openxmlformats.org/officeDocument/2006/relationships/tags" Target="../tags/tag141.xml"/><Relationship Id="rId23" Type="http://schemas.openxmlformats.org/officeDocument/2006/relationships/tags" Target="../tags/tag149.xml"/><Relationship Id="rId28" Type="http://schemas.openxmlformats.org/officeDocument/2006/relationships/tags" Target="../tags/tag154.xml"/><Relationship Id="rId10" Type="http://schemas.openxmlformats.org/officeDocument/2006/relationships/tags" Target="../tags/tag136.xml"/><Relationship Id="rId19" Type="http://schemas.openxmlformats.org/officeDocument/2006/relationships/tags" Target="../tags/tag145.xml"/><Relationship Id="rId4" Type="http://schemas.openxmlformats.org/officeDocument/2006/relationships/tags" Target="../tags/tag130.xml"/><Relationship Id="rId9" Type="http://schemas.openxmlformats.org/officeDocument/2006/relationships/tags" Target="../tags/tag135.xml"/><Relationship Id="rId14" Type="http://schemas.openxmlformats.org/officeDocument/2006/relationships/tags" Target="../tags/tag140.xml"/><Relationship Id="rId22" Type="http://schemas.openxmlformats.org/officeDocument/2006/relationships/tags" Target="../tags/tag148.xml"/><Relationship Id="rId27" Type="http://schemas.openxmlformats.org/officeDocument/2006/relationships/tags" Target="../tags/tag153.xml"/><Relationship Id="rId30"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3">
            <a:extLst>
              <a:ext uri="{28A0092B-C50C-407E-A947-70E740481C1C}">
                <a14:useLocalDpi xmlns:a14="http://schemas.microsoft.com/office/drawing/2010/main" val="0"/>
              </a:ext>
            </a:extLst>
          </a:blip>
          <a:srcRect t="17033" r="8088" b="6967"/>
          <a:stretch>
            <a:fillRect/>
          </a:stretch>
        </p:blipFill>
        <p:spPr>
          <a:xfrm>
            <a:off x="0" y="0"/>
            <a:ext cx="12192000" cy="6858000"/>
          </a:xfrm>
          <a:prstGeom prst="rect">
            <a:avLst/>
          </a:prstGeom>
        </p:spPr>
      </p:pic>
      <p:grpSp>
        <p:nvGrpSpPr>
          <p:cNvPr id="6" name="组合 5"/>
          <p:cNvGrpSpPr/>
          <p:nvPr/>
        </p:nvGrpSpPr>
        <p:grpSpPr>
          <a:xfrm>
            <a:off x="755354" y="801206"/>
            <a:ext cx="6210236" cy="2858305"/>
            <a:chOff x="869655" y="977149"/>
            <a:chExt cx="4766048" cy="2193607"/>
          </a:xfrm>
        </p:grpSpPr>
        <p:sp>
          <p:nvSpPr>
            <p:cNvPr id="7" name="矩形 6"/>
            <p:cNvSpPr/>
            <p:nvPr/>
          </p:nvSpPr>
          <p:spPr>
            <a:xfrm>
              <a:off x="958431" y="977149"/>
              <a:ext cx="1752266" cy="779471"/>
            </a:xfrm>
            <a:prstGeom prst="rect">
              <a:avLst/>
            </a:prstGeom>
          </p:spPr>
          <p:txBody>
            <a:bodyPr wrap="square">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dist"/>
              <a:r>
                <a:rPr lang="en-US" altLang="zh-CN" sz="6000" b="1" kern="0" dirty="0">
                  <a:solidFill>
                    <a:srgbClr val="5A6A59"/>
                  </a:solidFill>
                  <a:latin typeface="胡晓波真帅体" panose="02010600030101010101" pitchFamily="2" charset="-122"/>
                  <a:ea typeface="胡晓波真帅体" panose="02010600030101010101" pitchFamily="2" charset="-122"/>
                </a:rPr>
                <a:t>20XX</a:t>
              </a:r>
              <a:endParaRPr lang="zh-CN" altLang="en-US" sz="1600" b="1" dirty="0">
                <a:solidFill>
                  <a:srgbClr val="5A6A59"/>
                </a:solidFill>
                <a:latin typeface="胡晓波真帅体" panose="02010600030101010101" pitchFamily="2" charset="-122"/>
                <a:ea typeface="胡晓波真帅体" panose="02010600030101010101" pitchFamily="2" charset="-122"/>
              </a:endParaRPr>
            </a:p>
          </p:txBody>
        </p:sp>
        <p:sp>
          <p:nvSpPr>
            <p:cNvPr id="8" name="PA_矩形 7"/>
            <p:cNvSpPr/>
            <p:nvPr/>
          </p:nvSpPr>
          <p:spPr>
            <a:xfrm>
              <a:off x="958431" y="1695032"/>
              <a:ext cx="4029398" cy="590508"/>
            </a:xfrm>
            <a:prstGeom prst="rect">
              <a:avLst/>
            </a:prstGeom>
          </p:spPr>
          <p:txBody>
            <a:bodyPr wrap="square">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dist" defTabSz="685800" rtl="0" eaLnBrk="1" fontAlgn="auto" latinLnBrk="0" hangingPunct="1">
                <a:lnSpc>
                  <a:spcPct val="100000"/>
                </a:lnSpc>
                <a:spcBef>
                  <a:spcPts val="0"/>
                </a:spcBef>
                <a:spcAft>
                  <a:spcPts val="0"/>
                </a:spcAft>
                <a:buClrTx/>
                <a:buSzTx/>
                <a:buFontTx/>
                <a:buNone/>
                <a:defRPr/>
              </a:pPr>
              <a:r>
                <a:rPr lang="zh-CN" altLang="en-US" sz="4400" kern="0" dirty="0">
                  <a:solidFill>
                    <a:srgbClr val="5A6A59"/>
                  </a:solidFill>
                  <a:latin typeface="胡晓波真帅体" panose="02010600030101010101" pitchFamily="2" charset="-122"/>
                  <a:ea typeface="胡晓波真帅体" panose="02010600030101010101" pitchFamily="2" charset="-122"/>
                </a:rPr>
                <a:t>商务质感简约工作汇报</a:t>
              </a:r>
              <a:endParaRPr kumimoji="0" lang="zh-CN" altLang="en-US" sz="1200" i="0" u="none" strike="noStrike" kern="0" cap="none" spc="0" normalizeH="0" baseline="0" noProof="0" dirty="0">
                <a:ln>
                  <a:noFill/>
                </a:ln>
                <a:solidFill>
                  <a:srgbClr val="5A6A59"/>
                </a:solidFill>
                <a:effectLst/>
                <a:uLnTx/>
                <a:uFillTx/>
                <a:latin typeface="胡晓波真帅体" panose="02010600030101010101" pitchFamily="2" charset="-122"/>
                <a:ea typeface="胡晓波真帅体" panose="02010600030101010101" pitchFamily="2" charset="-122"/>
              </a:endParaRPr>
            </a:p>
          </p:txBody>
        </p:sp>
        <p:sp>
          <p:nvSpPr>
            <p:cNvPr id="9" name="PA_矩形 8"/>
            <p:cNvSpPr/>
            <p:nvPr/>
          </p:nvSpPr>
          <p:spPr>
            <a:xfrm>
              <a:off x="869655" y="2318433"/>
              <a:ext cx="4766048" cy="236204"/>
            </a:xfrm>
            <a:prstGeom prst="rect">
              <a:avLst/>
            </a:prstGeom>
          </p:spPr>
          <p:txBody>
            <a:bodyPr wrap="square">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defTabSz="685800">
                <a:defRPr/>
              </a:pPr>
              <a:r>
                <a:rPr lang="en-US" altLang="zh-CN" sz="1400" kern="0" dirty="0">
                  <a:solidFill>
                    <a:schemeClr val="tx1">
                      <a:lumMod val="75000"/>
                      <a:lumOff val="25000"/>
                    </a:schemeClr>
                  </a:solidFill>
                  <a:latin typeface="思源黑体 CN Regular" panose="020B0500000000000000" pitchFamily="34" charset="-122"/>
                  <a:ea typeface="思源黑体 CN Regular" panose="020B0500000000000000" pitchFamily="34" charset="-122"/>
                </a:rPr>
                <a:t>【</a:t>
              </a:r>
              <a:r>
                <a:rPr lang="zh-CN" altLang="en-US" sz="1400" kern="0" dirty="0">
                  <a:solidFill>
                    <a:schemeClr val="tx1">
                      <a:lumMod val="75000"/>
                      <a:lumOff val="25000"/>
                    </a:schemeClr>
                  </a:solidFill>
                  <a:latin typeface="思源黑体 CN Regular" panose="020B0500000000000000" pitchFamily="34" charset="-122"/>
                  <a:ea typeface="思源黑体 CN Regular" panose="020B0500000000000000" pitchFamily="34" charset="-122"/>
                </a:rPr>
                <a:t>季度总结</a:t>
              </a:r>
              <a:r>
                <a:rPr lang="en-US" altLang="zh-CN" sz="1400" kern="0" dirty="0">
                  <a:solidFill>
                    <a:schemeClr val="tx1">
                      <a:lumMod val="75000"/>
                      <a:lumOff val="25000"/>
                    </a:schemeClr>
                  </a:solidFill>
                  <a:latin typeface="思源黑体 CN Regular" panose="020B0500000000000000" pitchFamily="34" charset="-122"/>
                  <a:ea typeface="思源黑体 CN Regular" panose="020B0500000000000000" pitchFamily="34" charset="-122"/>
                </a:rPr>
                <a:t>】【</a:t>
              </a:r>
              <a:r>
                <a:rPr lang="zh-CN" altLang="en-US" sz="1400" kern="0" dirty="0">
                  <a:solidFill>
                    <a:schemeClr val="tx1">
                      <a:lumMod val="75000"/>
                      <a:lumOff val="25000"/>
                    </a:schemeClr>
                  </a:solidFill>
                  <a:latin typeface="思源黑体 CN Regular" panose="020B0500000000000000" pitchFamily="34" charset="-122"/>
                  <a:ea typeface="思源黑体 CN Regular" panose="020B0500000000000000" pitchFamily="34" charset="-122"/>
                </a:rPr>
                <a:t>年中总结</a:t>
              </a:r>
              <a:r>
                <a:rPr lang="en-US" altLang="zh-CN" sz="1400" kern="0" dirty="0">
                  <a:solidFill>
                    <a:schemeClr val="tx1">
                      <a:lumMod val="75000"/>
                      <a:lumOff val="25000"/>
                    </a:schemeClr>
                  </a:solidFill>
                  <a:latin typeface="思源黑体 CN Regular" panose="020B0500000000000000" pitchFamily="34" charset="-122"/>
                  <a:ea typeface="思源黑体 CN Regular" panose="020B0500000000000000" pitchFamily="34" charset="-122"/>
                </a:rPr>
                <a:t>】【</a:t>
              </a:r>
              <a:r>
                <a:rPr lang="zh-CN" altLang="en-US" sz="1400" kern="0" dirty="0">
                  <a:solidFill>
                    <a:schemeClr val="tx1">
                      <a:lumMod val="75000"/>
                      <a:lumOff val="25000"/>
                    </a:schemeClr>
                  </a:solidFill>
                  <a:latin typeface="思源黑体 CN Regular" panose="020B0500000000000000" pitchFamily="34" charset="-122"/>
                  <a:ea typeface="思源黑体 CN Regular" panose="020B0500000000000000" pitchFamily="34" charset="-122"/>
                </a:rPr>
                <a:t>年终总结</a:t>
              </a:r>
              <a:r>
                <a:rPr lang="en-US" altLang="zh-CN" sz="1400" kern="0" dirty="0">
                  <a:solidFill>
                    <a:schemeClr val="tx1">
                      <a:lumMod val="75000"/>
                      <a:lumOff val="25000"/>
                    </a:schemeClr>
                  </a:solidFill>
                  <a:latin typeface="思源黑体 CN Regular" panose="020B0500000000000000" pitchFamily="34" charset="-122"/>
                  <a:ea typeface="思源黑体 CN Regular" panose="020B0500000000000000" pitchFamily="34" charset="-122"/>
                </a:rPr>
                <a:t>】【</a:t>
              </a:r>
              <a:r>
                <a:rPr lang="zh-CN" altLang="en-US" sz="1400" kern="0" dirty="0">
                  <a:solidFill>
                    <a:schemeClr val="tx1">
                      <a:lumMod val="75000"/>
                      <a:lumOff val="25000"/>
                    </a:schemeClr>
                  </a:solidFill>
                  <a:latin typeface="思源黑体 CN Regular" panose="020B0500000000000000" pitchFamily="34" charset="-122"/>
                  <a:ea typeface="思源黑体 CN Regular" panose="020B0500000000000000" pitchFamily="34" charset="-122"/>
                </a:rPr>
                <a:t>工作计划</a:t>
              </a:r>
              <a:r>
                <a:rPr lang="en-US" altLang="zh-CN" sz="1400" kern="0" dirty="0">
                  <a:solidFill>
                    <a:schemeClr val="tx1">
                      <a:lumMod val="75000"/>
                      <a:lumOff val="25000"/>
                    </a:schemeClr>
                  </a:solidFill>
                  <a:latin typeface="思源黑体 CN Regular" panose="020B0500000000000000" pitchFamily="34" charset="-122"/>
                  <a:ea typeface="思源黑体 CN Regular" panose="020B0500000000000000" pitchFamily="34" charset="-122"/>
                </a:rPr>
                <a:t>】</a:t>
              </a:r>
            </a:p>
          </p:txBody>
        </p:sp>
        <p:sp>
          <p:nvSpPr>
            <p:cNvPr id="10" name="矩形 9" descr="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
            <p:cNvSpPr/>
            <p:nvPr/>
          </p:nvSpPr>
          <p:spPr>
            <a:xfrm>
              <a:off x="958431" y="2587531"/>
              <a:ext cx="4571121" cy="583225"/>
            </a:xfrm>
            <a:prstGeom prst="rect">
              <a:avLst/>
            </a:prstGeom>
          </p:spPr>
          <p:txBody>
            <a:bodyPr wrap="square">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lvl="0" defTabSz="914400">
                <a:lnSpc>
                  <a:spcPct val="150000"/>
                </a:lnSpc>
                <a:defRPr/>
              </a:pPr>
              <a:r>
                <a:rPr lang="en-US" altLang="zh-CN" sz="1000" kern="0" dirty="0">
                  <a:solidFill>
                    <a:srgbClr val="252525"/>
                  </a:solidFill>
                  <a:latin typeface="Arial" panose="020B0604020202020204" pitchFamily="34" charset="0"/>
                  <a:ea typeface="思源黑体 CN Regular" panose="020B0500000000000000" pitchFamily="34" charset="-122"/>
                  <a:cs typeface="Arial" panose="020B0604020202020204" pitchFamily="34" charset="0"/>
                  <a:sym typeface="Arial" panose="020B0604020202020204" pitchFamily="34" charset="0"/>
                </a:rPr>
                <a:t>PLEASE ENTER YOUR DETAILED TEXT HERE, THE CONTENT SHOULD BE CONCISE AND CLEAR, CONCISE AND CONCISE DO NOT NEED TOO MUCH TEXT MODIFICATION AND EXPRESSION</a:t>
              </a:r>
              <a:r>
                <a:rPr lang="zh-CN" altLang="en-US" sz="1000" kern="0" dirty="0">
                  <a:solidFill>
                    <a:srgbClr val="252525"/>
                  </a:solidFill>
                  <a:latin typeface="Arial" panose="020B0604020202020204" pitchFamily="34" charset="0"/>
                  <a:ea typeface="思源黑体 CN Regular" panose="020B0500000000000000" pitchFamily="34" charset="-122"/>
                  <a:cs typeface="Arial" panose="020B0604020202020204" pitchFamily="34" charset="0"/>
                  <a:sym typeface="Arial" panose="020B0604020202020204" pitchFamily="34" charset="0"/>
                </a:rPr>
                <a:t>。</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A_矩形 7"/>
          <p:cNvSpPr/>
          <p:nvPr>
            <p:custDataLst>
              <p:tags r:id="rId1"/>
            </p:custDataLst>
          </p:nvPr>
        </p:nvSpPr>
        <p:spPr>
          <a:xfrm>
            <a:off x="1418965" y="337365"/>
            <a:ext cx="2635972" cy="584775"/>
          </a:xfrm>
          <a:prstGeom prst="rect">
            <a:avLst/>
          </a:prstGeom>
        </p:spPr>
        <p:txBody>
          <a:bodyPr wrap="square">
            <a:spAutoFit/>
          </a:bodyPr>
          <a:lstStyle/>
          <a:p>
            <a:pPr algn="dist" defTabSz="914400">
              <a:defRPr/>
            </a:pPr>
            <a:r>
              <a:rPr lang="zh-CN" altLang="en-US" sz="3200" kern="0" spc="600" dirty="0">
                <a:solidFill>
                  <a:srgbClr val="252525"/>
                </a:solidFill>
                <a:latin typeface="胡晓波真帅体" panose="02010600030101010101" pitchFamily="2" charset="-122"/>
                <a:ea typeface="胡晓波真帅体" panose="02010600030101010101" pitchFamily="2" charset="-122"/>
              </a:rPr>
              <a:t>市场数据分析</a:t>
            </a:r>
          </a:p>
        </p:txBody>
      </p:sp>
      <p:sp>
        <p:nvSpPr>
          <p:cNvPr id="9" name="PA_矩形 8"/>
          <p:cNvSpPr/>
          <p:nvPr>
            <p:custDataLst>
              <p:tags r:id="rId2"/>
            </p:custDataLst>
          </p:nvPr>
        </p:nvSpPr>
        <p:spPr>
          <a:xfrm>
            <a:off x="1418965" y="919178"/>
            <a:ext cx="2995719" cy="307777"/>
          </a:xfrm>
          <a:prstGeom prst="rect">
            <a:avLst/>
          </a:prstGeom>
        </p:spPr>
        <p:txBody>
          <a:bodyPr wrap="square">
            <a:spAutoFit/>
          </a:bodyPr>
          <a:lstStyle/>
          <a:p>
            <a:pPr algn="dist" defTabSz="914400">
              <a:defRPr/>
            </a:pPr>
            <a:r>
              <a:rPr lang="en-US" altLang="zh-CN" sz="1400" kern="0" dirty="0">
                <a:solidFill>
                  <a:srgbClr val="252525"/>
                </a:solidFill>
                <a:latin typeface="OPPOSans R" panose="00020600040101010101" pitchFamily="18" charset="-122"/>
                <a:ea typeface="微软雅黑 Light" panose="020B0502040204020203" charset="-122"/>
              </a:rPr>
              <a:t>MARKET DATA ANALYSIS</a:t>
            </a:r>
          </a:p>
        </p:txBody>
      </p:sp>
      <p:sp>
        <p:nvSpPr>
          <p:cNvPr id="11" name="椭圆 10"/>
          <p:cNvSpPr/>
          <p:nvPr/>
        </p:nvSpPr>
        <p:spPr>
          <a:xfrm>
            <a:off x="266233" y="178964"/>
            <a:ext cx="913008" cy="913008"/>
          </a:xfrm>
          <a:prstGeom prst="ellipse">
            <a:avLst/>
          </a:prstGeom>
          <a:solidFill>
            <a:srgbClr val="5A6A59"/>
          </a:solidFill>
          <a:ln w="57150" cap="flat" cmpd="sng" algn="ctr">
            <a:solidFill>
              <a:srgbClr val="FFFFFF"/>
            </a:solidFill>
            <a:prstDash val="solid"/>
            <a:miter lim="800000"/>
          </a:ln>
          <a:effectLst/>
        </p:spPr>
        <p:txBody>
          <a:bodyPr rtlCol="0" anchor="ctr"/>
          <a:lstStyle/>
          <a:p>
            <a:pPr marL="0" marR="0" lvl="0" indent="0" algn="ctr" defTabSz="609600" eaLnBrk="1" fontAlgn="auto" latinLnBrk="0" hangingPunct="1">
              <a:lnSpc>
                <a:spcPct val="100000"/>
              </a:lnSpc>
              <a:spcBef>
                <a:spcPts val="0"/>
              </a:spcBef>
              <a:spcAft>
                <a:spcPts val="0"/>
              </a:spcAft>
              <a:buClrTx/>
              <a:buSzTx/>
              <a:buFontTx/>
              <a:buNone/>
              <a:defRPr/>
            </a:pPr>
            <a:endParaRPr kumimoji="0" lang="zh-CN" altLang="en-US" sz="900" b="0" i="0" u="none" strike="noStrike" kern="0" cap="none" spc="0" normalizeH="0" baseline="0" noProof="0" dirty="0">
              <a:ln>
                <a:noFill/>
              </a:ln>
              <a:solidFill>
                <a:prstClr val="white"/>
              </a:solidFill>
              <a:effectLst/>
              <a:uLnTx/>
              <a:uFillTx/>
              <a:latin typeface="胡晓波真帅体" panose="02010600030101010101" pitchFamily="2" charset="-122"/>
              <a:ea typeface="胡晓波真帅体" panose="02010600030101010101" pitchFamily="2" charset="-122"/>
            </a:endParaRPr>
          </a:p>
        </p:txBody>
      </p:sp>
      <p:sp>
        <p:nvSpPr>
          <p:cNvPr id="14" name="椭圆 13"/>
          <p:cNvSpPr/>
          <p:nvPr/>
        </p:nvSpPr>
        <p:spPr>
          <a:xfrm>
            <a:off x="687156" y="715427"/>
            <a:ext cx="492085" cy="492085"/>
          </a:xfrm>
          <a:prstGeom prst="ellipse">
            <a:avLst/>
          </a:prstGeom>
          <a:solidFill>
            <a:srgbClr val="5A6A59"/>
          </a:solidFill>
          <a:ln w="57150" cap="flat" cmpd="sng" algn="ctr">
            <a:solidFill>
              <a:srgbClr val="FFFFFF"/>
            </a:solidFill>
            <a:prstDash val="solid"/>
            <a:miter lim="800000"/>
          </a:ln>
          <a:effectLst/>
        </p:spPr>
        <p:txBody>
          <a:bodyPr rtlCol="0" anchor="ctr"/>
          <a:lstStyle/>
          <a:p>
            <a:pPr marL="0" marR="0" lvl="0" indent="0" algn="ctr" defTabSz="609600" eaLnBrk="1" fontAlgn="auto" latinLnBrk="0" hangingPunct="1">
              <a:lnSpc>
                <a:spcPct val="100000"/>
              </a:lnSpc>
              <a:spcBef>
                <a:spcPts val="0"/>
              </a:spcBef>
              <a:spcAft>
                <a:spcPts val="0"/>
              </a:spcAft>
              <a:buClrTx/>
              <a:buSzTx/>
              <a:buFontTx/>
              <a:buNone/>
              <a:defRPr/>
            </a:pPr>
            <a:endParaRPr kumimoji="0" lang="zh-CN" altLang="en-US" sz="900" b="0" i="0" u="none" strike="noStrike" kern="0" cap="none" spc="0" normalizeH="0" baseline="0" noProof="0" dirty="0">
              <a:ln>
                <a:noFill/>
              </a:ln>
              <a:solidFill>
                <a:prstClr val="white"/>
              </a:solidFill>
              <a:effectLst/>
              <a:uLnTx/>
              <a:uFillTx/>
              <a:latin typeface="胡晓波真帅体" panose="02010600030101010101" pitchFamily="2" charset="-122"/>
              <a:ea typeface="胡晓波真帅体" panose="02010600030101010101" pitchFamily="2" charset="-122"/>
            </a:endParaRPr>
          </a:p>
        </p:txBody>
      </p:sp>
      <p:sp>
        <p:nvSpPr>
          <p:cNvPr id="6" name="PA-MH_Other_1"/>
          <p:cNvSpPr>
            <a:spLocks noChangeArrowheads="1"/>
          </p:cNvSpPr>
          <p:nvPr>
            <p:custDataLst>
              <p:tags r:id="rId3"/>
            </p:custDataLst>
          </p:nvPr>
        </p:nvSpPr>
        <p:spPr bwMode="auto">
          <a:xfrm>
            <a:off x="2952818" y="2171060"/>
            <a:ext cx="2541473" cy="2543147"/>
          </a:xfrm>
          <a:prstGeom prst="ellipse">
            <a:avLst/>
          </a:prstGeom>
          <a:noFill/>
          <a:ln w="9525">
            <a:solidFill>
              <a:srgbClr val="5A6A59"/>
            </a:solidFill>
            <a:round/>
          </a:ln>
          <a:extLst>
            <a:ext uri="{909E8E84-426E-40DD-AFC4-6F175D3DCCD1}">
              <a14:hiddenFill xmlns:a14="http://schemas.microsoft.com/office/drawing/2010/main">
                <a:solidFill>
                  <a:srgbClr val="FFFFFF"/>
                </a:solidFill>
              </a14:hiddenFill>
            </a:ext>
          </a:extLst>
        </p:spPr>
        <p:txBody>
          <a:bodyPr lIns="95096" tIns="49557" rIns="95096" bIns="49557"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endParaRPr lang="en-US" altLang="zh-CN" dirty="0">
              <a:solidFill>
                <a:schemeClr val="bg1"/>
              </a:solidFill>
              <a:ea typeface="思源黑体 CN Regular" panose="020B0500000000000000" pitchFamily="34" charset="-122"/>
              <a:cs typeface="+mn-ea"/>
              <a:sym typeface="+mn-lt"/>
            </a:endParaRPr>
          </a:p>
        </p:txBody>
      </p:sp>
      <p:sp>
        <p:nvSpPr>
          <p:cNvPr id="7" name="PA-MH_Title_1"/>
          <p:cNvSpPr>
            <a:spLocks noChangeArrowheads="1"/>
          </p:cNvSpPr>
          <p:nvPr>
            <p:custDataLst>
              <p:tags r:id="rId4"/>
            </p:custDataLst>
          </p:nvPr>
        </p:nvSpPr>
        <p:spPr bwMode="auto">
          <a:xfrm>
            <a:off x="4901615" y="2957946"/>
            <a:ext cx="1089921" cy="1088246"/>
          </a:xfrm>
          <a:prstGeom prst="ellipse">
            <a:avLst/>
          </a:prstGeom>
          <a:solidFill>
            <a:srgbClr val="5A6A59"/>
          </a:solidFill>
          <a:ln w="38100">
            <a:solidFill>
              <a:srgbClr val="5A6A59"/>
            </a:solidFill>
            <a:rou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r>
              <a:rPr lang="zh-CN" altLang="en-US" dirty="0">
                <a:solidFill>
                  <a:schemeClr val="bg1"/>
                </a:solidFill>
                <a:ea typeface="思源黑体 CN Regular" panose="020B0500000000000000" pitchFamily="34" charset="-122"/>
                <a:cs typeface="+mn-ea"/>
                <a:sym typeface="+mn-lt"/>
              </a:rPr>
              <a:t>输入标题</a:t>
            </a:r>
          </a:p>
        </p:txBody>
      </p:sp>
      <p:sp>
        <p:nvSpPr>
          <p:cNvPr id="10" name="PA-MH_SubTitle_3"/>
          <p:cNvSpPr>
            <a:spLocks noChangeArrowheads="1"/>
          </p:cNvSpPr>
          <p:nvPr>
            <p:custDataLst>
              <p:tags r:id="rId5"/>
            </p:custDataLst>
          </p:nvPr>
        </p:nvSpPr>
        <p:spPr bwMode="auto">
          <a:xfrm>
            <a:off x="2612951" y="3227495"/>
            <a:ext cx="711545" cy="711546"/>
          </a:xfrm>
          <a:prstGeom prst="ellipse">
            <a:avLst/>
          </a:prstGeom>
          <a:solidFill>
            <a:srgbClr val="5A6A59"/>
          </a:solidFill>
          <a:ln w="25400">
            <a:solidFill>
              <a:srgbClr val="5A6A59"/>
            </a:solidFill>
            <a:rou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r>
              <a:rPr lang="zh-CN" altLang="en-US" sz="1400" dirty="0">
                <a:solidFill>
                  <a:schemeClr val="bg1"/>
                </a:solidFill>
                <a:ea typeface="思源黑体 CN Regular" panose="020B0500000000000000" pitchFamily="34" charset="-122"/>
                <a:cs typeface="+mn-ea"/>
                <a:sym typeface="+mn-lt"/>
              </a:rPr>
              <a:t>输入标题</a:t>
            </a:r>
          </a:p>
        </p:txBody>
      </p:sp>
      <p:sp>
        <p:nvSpPr>
          <p:cNvPr id="12" name="PA-MH_SubTitle_1"/>
          <p:cNvSpPr>
            <a:spLocks noChangeArrowheads="1"/>
          </p:cNvSpPr>
          <p:nvPr>
            <p:custDataLst>
              <p:tags r:id="rId6"/>
            </p:custDataLst>
          </p:nvPr>
        </p:nvSpPr>
        <p:spPr bwMode="auto">
          <a:xfrm>
            <a:off x="3868619" y="1816125"/>
            <a:ext cx="709871" cy="711545"/>
          </a:xfrm>
          <a:prstGeom prst="ellipse">
            <a:avLst/>
          </a:prstGeom>
          <a:solidFill>
            <a:srgbClr val="5A6A59"/>
          </a:solidFill>
          <a:ln w="25400">
            <a:solidFill>
              <a:srgbClr val="5A6A59"/>
            </a:solidFill>
            <a:rou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r>
              <a:rPr lang="zh-CN" altLang="en-US" sz="1400" dirty="0">
                <a:solidFill>
                  <a:schemeClr val="bg1"/>
                </a:solidFill>
                <a:ea typeface="思源黑体 CN Regular" panose="020B0500000000000000" pitchFamily="34" charset="-122"/>
                <a:cs typeface="+mn-ea"/>
                <a:sym typeface="+mn-lt"/>
              </a:rPr>
              <a:t>输入标题</a:t>
            </a:r>
          </a:p>
        </p:txBody>
      </p:sp>
      <p:sp>
        <p:nvSpPr>
          <p:cNvPr id="13" name="PA-MH_SubTitle_5"/>
          <p:cNvSpPr>
            <a:spLocks noChangeArrowheads="1"/>
          </p:cNvSpPr>
          <p:nvPr>
            <p:custDataLst>
              <p:tags r:id="rId7"/>
            </p:custDataLst>
          </p:nvPr>
        </p:nvSpPr>
        <p:spPr bwMode="auto">
          <a:xfrm>
            <a:off x="3758120" y="4248772"/>
            <a:ext cx="711545" cy="711546"/>
          </a:xfrm>
          <a:prstGeom prst="ellipse">
            <a:avLst/>
          </a:prstGeom>
          <a:solidFill>
            <a:srgbClr val="5A6A59"/>
          </a:solidFill>
          <a:ln w="25400">
            <a:solidFill>
              <a:srgbClr val="5A6A59"/>
            </a:solidFill>
            <a:rou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r>
              <a:rPr lang="zh-CN" altLang="en-US" sz="1400" dirty="0">
                <a:solidFill>
                  <a:schemeClr val="bg1"/>
                </a:solidFill>
                <a:ea typeface="思源黑体 CN Regular" panose="020B0500000000000000" pitchFamily="34" charset="-122"/>
                <a:cs typeface="+mn-ea"/>
                <a:sym typeface="+mn-lt"/>
              </a:rPr>
              <a:t>输入标题</a:t>
            </a:r>
          </a:p>
        </p:txBody>
      </p:sp>
      <p:sp>
        <p:nvSpPr>
          <p:cNvPr id="15" name="PA-MH_Other_2"/>
          <p:cNvSpPr>
            <a:spLocks noChangeArrowheads="1"/>
          </p:cNvSpPr>
          <p:nvPr>
            <p:custDataLst>
              <p:tags r:id="rId8"/>
            </p:custDataLst>
          </p:nvPr>
        </p:nvSpPr>
        <p:spPr bwMode="auto">
          <a:xfrm flipH="1">
            <a:off x="7202000" y="2171060"/>
            <a:ext cx="2543148" cy="2543147"/>
          </a:xfrm>
          <a:prstGeom prst="ellipse">
            <a:avLst/>
          </a:prstGeom>
          <a:noFill/>
          <a:ln w="9525">
            <a:solidFill>
              <a:srgbClr val="5A6A59"/>
            </a:solidFill>
            <a:round/>
          </a:ln>
          <a:extLst>
            <a:ext uri="{909E8E84-426E-40DD-AFC4-6F175D3DCCD1}">
              <a14:hiddenFill xmlns:a14="http://schemas.microsoft.com/office/drawing/2010/main">
                <a:solidFill>
                  <a:srgbClr val="FFFFFF"/>
                </a:solidFill>
              </a14:hiddenFill>
            </a:ext>
          </a:extLst>
        </p:spPr>
        <p:txBody>
          <a:bodyPr lIns="95096" tIns="49557" rIns="95096" bIns="49557"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endParaRPr lang="en-US" altLang="zh-CN" dirty="0">
              <a:solidFill>
                <a:schemeClr val="bg1"/>
              </a:solidFill>
              <a:ea typeface="思源黑体 CN Regular" panose="020B0500000000000000" pitchFamily="34" charset="-122"/>
              <a:cs typeface="+mn-ea"/>
              <a:sym typeface="+mn-lt"/>
            </a:endParaRPr>
          </a:p>
        </p:txBody>
      </p:sp>
      <p:sp>
        <p:nvSpPr>
          <p:cNvPr id="16" name="PA-MH_Title_2"/>
          <p:cNvSpPr>
            <a:spLocks noChangeArrowheads="1"/>
          </p:cNvSpPr>
          <p:nvPr>
            <p:custDataLst>
              <p:tags r:id="rId9"/>
            </p:custDataLst>
          </p:nvPr>
        </p:nvSpPr>
        <p:spPr bwMode="auto">
          <a:xfrm flipH="1">
            <a:off x="6706429" y="2957946"/>
            <a:ext cx="1088246" cy="1088246"/>
          </a:xfrm>
          <a:prstGeom prst="ellipse">
            <a:avLst/>
          </a:prstGeom>
          <a:solidFill>
            <a:srgbClr val="5A6A59"/>
          </a:solidFill>
          <a:ln w="38100">
            <a:solidFill>
              <a:srgbClr val="5A6A59"/>
            </a:solidFill>
            <a:rou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r>
              <a:rPr lang="zh-CN" altLang="en-US" dirty="0">
                <a:solidFill>
                  <a:schemeClr val="bg1"/>
                </a:solidFill>
                <a:ea typeface="思源黑体 CN Regular" panose="020B0500000000000000" pitchFamily="34" charset="-122"/>
                <a:cs typeface="+mn-ea"/>
                <a:sym typeface="+mn-lt"/>
              </a:rPr>
              <a:t>输入标题</a:t>
            </a:r>
          </a:p>
        </p:txBody>
      </p:sp>
      <p:sp>
        <p:nvSpPr>
          <p:cNvPr id="17" name="PA-MH_SubTitle_4"/>
          <p:cNvSpPr>
            <a:spLocks noChangeArrowheads="1"/>
          </p:cNvSpPr>
          <p:nvPr>
            <p:custDataLst>
              <p:tags r:id="rId10"/>
            </p:custDataLst>
          </p:nvPr>
        </p:nvSpPr>
        <p:spPr bwMode="auto">
          <a:xfrm flipH="1">
            <a:off x="9373469" y="3227495"/>
            <a:ext cx="709871" cy="711546"/>
          </a:xfrm>
          <a:prstGeom prst="ellipse">
            <a:avLst/>
          </a:prstGeom>
          <a:solidFill>
            <a:srgbClr val="5A6A59"/>
          </a:solidFill>
          <a:ln w="25400">
            <a:solidFill>
              <a:srgbClr val="5A6A59"/>
            </a:solidFill>
            <a:rou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r>
              <a:rPr lang="zh-CN" altLang="en-US" sz="1400" dirty="0">
                <a:solidFill>
                  <a:schemeClr val="bg1"/>
                </a:solidFill>
                <a:ea typeface="思源黑体 CN Regular" panose="020B0500000000000000" pitchFamily="34" charset="-122"/>
                <a:cs typeface="+mn-ea"/>
                <a:sym typeface="+mn-lt"/>
              </a:rPr>
              <a:t>输入标题</a:t>
            </a:r>
          </a:p>
        </p:txBody>
      </p:sp>
      <p:sp>
        <p:nvSpPr>
          <p:cNvPr id="18" name="PA-MH_SubTitle_2"/>
          <p:cNvSpPr>
            <a:spLocks noChangeArrowheads="1"/>
          </p:cNvSpPr>
          <p:nvPr>
            <p:custDataLst>
              <p:tags r:id="rId11"/>
            </p:custDataLst>
          </p:nvPr>
        </p:nvSpPr>
        <p:spPr bwMode="auto">
          <a:xfrm flipH="1">
            <a:off x="8117801" y="1816125"/>
            <a:ext cx="711545" cy="711545"/>
          </a:xfrm>
          <a:prstGeom prst="ellipse">
            <a:avLst/>
          </a:prstGeom>
          <a:solidFill>
            <a:srgbClr val="5A6A59"/>
          </a:solidFill>
          <a:ln w="25400">
            <a:solidFill>
              <a:srgbClr val="5A6A59"/>
            </a:solidFill>
            <a:rou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r>
              <a:rPr lang="zh-CN" altLang="en-US" sz="1400" dirty="0">
                <a:solidFill>
                  <a:schemeClr val="bg1"/>
                </a:solidFill>
                <a:ea typeface="思源黑体 CN Regular" panose="020B0500000000000000" pitchFamily="34" charset="-122"/>
                <a:cs typeface="+mn-ea"/>
                <a:sym typeface="+mn-lt"/>
              </a:rPr>
              <a:t>输入标题</a:t>
            </a:r>
          </a:p>
        </p:txBody>
      </p:sp>
      <p:sp>
        <p:nvSpPr>
          <p:cNvPr id="19" name="PA-MH_SubTitle_6"/>
          <p:cNvSpPr>
            <a:spLocks noChangeArrowheads="1"/>
          </p:cNvSpPr>
          <p:nvPr>
            <p:custDataLst>
              <p:tags r:id="rId12"/>
            </p:custDataLst>
          </p:nvPr>
        </p:nvSpPr>
        <p:spPr bwMode="auto">
          <a:xfrm flipH="1">
            <a:off x="8228300" y="4248772"/>
            <a:ext cx="709871" cy="711546"/>
          </a:xfrm>
          <a:prstGeom prst="ellipse">
            <a:avLst/>
          </a:prstGeom>
          <a:solidFill>
            <a:srgbClr val="5A6A59"/>
          </a:solidFill>
          <a:ln w="25400">
            <a:solidFill>
              <a:srgbClr val="5A6A59"/>
            </a:solidFill>
            <a:rou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r>
              <a:rPr lang="zh-CN" altLang="en-US" sz="1400" dirty="0">
                <a:solidFill>
                  <a:schemeClr val="bg1"/>
                </a:solidFill>
                <a:ea typeface="思源黑体 CN Regular" panose="020B0500000000000000" pitchFamily="34" charset="-122"/>
                <a:cs typeface="+mn-ea"/>
                <a:sym typeface="+mn-lt"/>
              </a:rPr>
              <a:t>输入标题</a:t>
            </a:r>
          </a:p>
        </p:txBody>
      </p:sp>
      <p:sp>
        <p:nvSpPr>
          <p:cNvPr id="20" name="PA-MH_Other_3"/>
          <p:cNvSpPr/>
          <p:nvPr>
            <p:custDataLst>
              <p:tags r:id="rId13"/>
            </p:custDataLst>
          </p:nvPr>
        </p:nvSpPr>
        <p:spPr bwMode="auto">
          <a:xfrm rot="18955331">
            <a:off x="5187908" y="2551109"/>
            <a:ext cx="2338891" cy="2338892"/>
          </a:xfrm>
          <a:custGeom>
            <a:avLst/>
            <a:gdLst>
              <a:gd name="T0" fmla="*/ 1108868 w 2217737"/>
              <a:gd name="T1" fmla="*/ 0 h 2217738"/>
              <a:gd name="T2" fmla="*/ 2217737 w 2217737"/>
              <a:gd name="T3" fmla="*/ 1108869 h 2217738"/>
              <a:gd name="T4" fmla="*/ 1108869 w 2217737"/>
              <a:gd name="T5" fmla="*/ 1108869 h 2217738"/>
              <a:gd name="T6" fmla="*/ 1108868 w 2217737"/>
              <a:gd name="T7" fmla="*/ 0 h 2217738"/>
              <a:gd name="T8" fmla="*/ 1108868 w 2217737"/>
              <a:gd name="T9" fmla="*/ 0 h 2217738"/>
              <a:gd name="T10" fmla="*/ 2217737 w 2217737"/>
              <a:gd name="T11" fmla="*/ 1108869 h 22177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17737" h="2217738" stroke="0">
                <a:moveTo>
                  <a:pt x="1108868" y="0"/>
                </a:moveTo>
                <a:cubicBezTo>
                  <a:pt x="1721279" y="0"/>
                  <a:pt x="2217737" y="496458"/>
                  <a:pt x="2217737" y="1108869"/>
                </a:cubicBezTo>
                <a:lnTo>
                  <a:pt x="1108869" y="1108869"/>
                </a:lnTo>
                <a:cubicBezTo>
                  <a:pt x="1108869" y="739246"/>
                  <a:pt x="1108868" y="369623"/>
                  <a:pt x="1108868" y="0"/>
                </a:cubicBezTo>
                <a:close/>
              </a:path>
              <a:path w="2217737" h="2217738" fill="none">
                <a:moveTo>
                  <a:pt x="1108868" y="0"/>
                </a:moveTo>
                <a:cubicBezTo>
                  <a:pt x="1721279" y="0"/>
                  <a:pt x="2217737" y="496458"/>
                  <a:pt x="2217737" y="1108869"/>
                </a:cubicBezTo>
              </a:path>
            </a:pathLst>
          </a:custGeom>
          <a:noFill/>
          <a:ln w="9525" cap="flat" cmpd="sng">
            <a:solidFill>
              <a:srgbClr val="5A6A59"/>
            </a:solidFill>
            <a:round/>
            <a:headEnd type="oval" w="med" len="med"/>
            <a:tailEnd type="triangle" w="med" len="med"/>
          </a:ln>
          <a:extLst>
            <a:ext uri="{909E8E84-426E-40DD-AFC4-6F175D3DCCD1}">
              <a14:hiddenFill xmlns:a14="http://schemas.microsoft.com/office/drawing/2010/main">
                <a:solidFill>
                  <a:srgbClr val="FFFFFF"/>
                </a:solidFill>
              </a14:hiddenFill>
            </a:ext>
          </a:extLst>
        </p:spPr>
        <p:txBody>
          <a:bodyPr anchor="ctr"/>
          <a:lstStyle/>
          <a:p>
            <a:endParaRPr lang="zh-CN" altLang="en-US" dirty="0">
              <a:latin typeface="Arial" panose="020B0604020202020204" pitchFamily="34" charset="0"/>
              <a:ea typeface="思源黑体 CN Regular" panose="020B0500000000000000" pitchFamily="34" charset="-122"/>
              <a:cs typeface="+mn-ea"/>
              <a:sym typeface="+mn-lt"/>
            </a:endParaRPr>
          </a:p>
        </p:txBody>
      </p:sp>
      <p:sp>
        <p:nvSpPr>
          <p:cNvPr id="21" name="PA-MH_Other_4"/>
          <p:cNvSpPr/>
          <p:nvPr>
            <p:custDataLst>
              <p:tags r:id="rId14"/>
            </p:custDataLst>
          </p:nvPr>
        </p:nvSpPr>
        <p:spPr bwMode="auto">
          <a:xfrm rot="18955331" flipH="1" flipV="1">
            <a:off x="5171166" y="2084870"/>
            <a:ext cx="2340566" cy="2338892"/>
          </a:xfrm>
          <a:custGeom>
            <a:avLst/>
            <a:gdLst>
              <a:gd name="T0" fmla="*/ 1109662 w 2219325"/>
              <a:gd name="T1" fmla="*/ 0 h 2217738"/>
              <a:gd name="T2" fmla="*/ 2219325 w 2219325"/>
              <a:gd name="T3" fmla="*/ 1108869 h 2217738"/>
              <a:gd name="T4" fmla="*/ 1109663 w 2219325"/>
              <a:gd name="T5" fmla="*/ 1108869 h 2217738"/>
              <a:gd name="T6" fmla="*/ 1109662 w 2219325"/>
              <a:gd name="T7" fmla="*/ 0 h 2217738"/>
              <a:gd name="T8" fmla="*/ 1109662 w 2219325"/>
              <a:gd name="T9" fmla="*/ 0 h 2217738"/>
              <a:gd name="T10" fmla="*/ 2219325 w 2219325"/>
              <a:gd name="T11" fmla="*/ 1108869 h 22177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19325" h="2217738" stroke="0">
                <a:moveTo>
                  <a:pt x="1109662" y="0"/>
                </a:moveTo>
                <a:cubicBezTo>
                  <a:pt x="1722512" y="0"/>
                  <a:pt x="2219325" y="496458"/>
                  <a:pt x="2219325" y="1108869"/>
                </a:cubicBezTo>
                <a:lnTo>
                  <a:pt x="1109663" y="1108869"/>
                </a:lnTo>
                <a:cubicBezTo>
                  <a:pt x="1109663" y="739246"/>
                  <a:pt x="1109662" y="369623"/>
                  <a:pt x="1109662" y="0"/>
                </a:cubicBezTo>
                <a:close/>
              </a:path>
              <a:path w="2219325" h="2217738" fill="none">
                <a:moveTo>
                  <a:pt x="1109662" y="0"/>
                </a:moveTo>
                <a:cubicBezTo>
                  <a:pt x="1722512" y="0"/>
                  <a:pt x="2219325" y="496458"/>
                  <a:pt x="2219325" y="1108869"/>
                </a:cubicBezTo>
              </a:path>
            </a:pathLst>
          </a:custGeom>
          <a:noFill/>
          <a:ln w="9525" cap="flat" cmpd="sng">
            <a:solidFill>
              <a:srgbClr val="5A6A59"/>
            </a:solidFill>
            <a:round/>
            <a:headEnd type="oval" w="med" len="med"/>
            <a:tailEnd type="triangle" w="med" len="med"/>
          </a:ln>
          <a:extLst>
            <a:ext uri="{909E8E84-426E-40DD-AFC4-6F175D3DCCD1}">
              <a14:hiddenFill xmlns:a14="http://schemas.microsoft.com/office/drawing/2010/main">
                <a:solidFill>
                  <a:srgbClr val="FFFFFF"/>
                </a:solidFill>
              </a14:hiddenFill>
            </a:ext>
          </a:extLst>
        </p:spPr>
        <p:txBody>
          <a:bodyPr anchor="ctr"/>
          <a:lstStyle/>
          <a:p>
            <a:endParaRPr lang="zh-CN" altLang="en-US" dirty="0">
              <a:solidFill>
                <a:schemeClr val="bg1"/>
              </a:solidFill>
              <a:latin typeface="Arial" panose="020B0604020202020204" pitchFamily="34" charset="0"/>
              <a:ea typeface="思源黑体 CN Regular" panose="020B0500000000000000" pitchFamily="34" charset="-122"/>
              <a:cs typeface="+mn-ea"/>
              <a:sym typeface="+mn-lt"/>
            </a:endParaRPr>
          </a:p>
        </p:txBody>
      </p:sp>
      <p:sp>
        <p:nvSpPr>
          <p:cNvPr id="22" name="PA-文本框 14"/>
          <p:cNvSpPr txBox="1"/>
          <p:nvPr>
            <p:custDataLst>
              <p:tags r:id="rId15"/>
            </p:custDataLst>
          </p:nvPr>
        </p:nvSpPr>
        <p:spPr>
          <a:xfrm>
            <a:off x="2108895" y="5418215"/>
            <a:ext cx="8313030" cy="894732"/>
          </a:xfrm>
          <a:prstGeom prst="rect">
            <a:avLst/>
          </a:prstGeom>
          <a:noFill/>
        </p:spPr>
        <p:txBody>
          <a:bodyPr vert="horz" wrap="square" rtlCol="0">
            <a:spAutoFit/>
          </a:bodyPr>
          <a:lstStyle/>
          <a:p>
            <a:pPr algn="ctr">
              <a:lnSpc>
                <a:spcPct val="150000"/>
              </a:lnSpc>
            </a:pPr>
            <a:r>
              <a:rPr lang="zh-CN" altLang="en-US" sz="1200" dirty="0">
                <a:solidFill>
                  <a:schemeClr val="tx1">
                    <a:lumMod val="85000"/>
                    <a:lumOff val="15000"/>
                  </a:schemeClr>
                </a:solidFill>
                <a:latin typeface="Arial" panose="020B0604020202020204" pitchFamily="34" charset="0"/>
                <a:ea typeface="思源黑体 CN Regular" panose="020B0500000000000000" pitchFamily="34" charset="-122"/>
                <a:cs typeface="+mn-ea"/>
                <a:sym typeface="+mn-lt"/>
              </a:rPr>
              <a:t>点击此处请输入文本内容点击此处请输入文本内容点击此处请输入文本内容点点击此处请输入文本内容点击此处请输入文本内容点击此处请输入文本内容点</a:t>
            </a:r>
          </a:p>
          <a:p>
            <a:pPr algn="ctr">
              <a:lnSpc>
                <a:spcPct val="150000"/>
              </a:lnSpc>
            </a:pPr>
            <a:endParaRPr lang="zh-CN" altLang="en-US" sz="1200" dirty="0">
              <a:solidFill>
                <a:schemeClr val="tx1">
                  <a:lumMod val="85000"/>
                  <a:lumOff val="15000"/>
                </a:schemeClr>
              </a:solidFill>
              <a:latin typeface="Arial" panose="020B0604020202020204" pitchFamily="34" charset="0"/>
              <a:ea typeface="思源黑体 CN Regular" panose="020B0500000000000000" pitchFamily="34" charset="-122"/>
              <a:cs typeface="+mn-ea"/>
              <a:sym typeface="+mn-lt"/>
            </a:endParaRPr>
          </a:p>
        </p:txBody>
      </p:sp>
      <p:sp>
        <p:nvSpPr>
          <p:cNvPr id="23" name="PA-文本框 24"/>
          <p:cNvSpPr txBox="1"/>
          <p:nvPr>
            <p:custDataLst>
              <p:tags r:id="rId16"/>
            </p:custDataLst>
          </p:nvPr>
        </p:nvSpPr>
        <p:spPr>
          <a:xfrm>
            <a:off x="4898628" y="4901385"/>
            <a:ext cx="2733564" cy="523220"/>
          </a:xfrm>
          <a:prstGeom prst="rect">
            <a:avLst/>
          </a:prstGeom>
          <a:noFill/>
        </p:spPr>
        <p:txBody>
          <a:bodyPr wrap="square" rtlCol="0">
            <a:spAutoFit/>
          </a:bodyPr>
          <a:lstStyle/>
          <a:p>
            <a:pPr algn="ctr"/>
            <a:r>
              <a:rPr lang="zh-CN" altLang="en-US" sz="2800" dirty="0">
                <a:solidFill>
                  <a:srgbClr val="5A6A59"/>
                </a:solidFill>
                <a:latin typeface="Arial" panose="020B0604020202020204" pitchFamily="34" charset="0"/>
                <a:ea typeface="思源黑体 CN Regular" panose="020B0500000000000000" pitchFamily="34" charset="-122"/>
                <a:cs typeface="+mn-ea"/>
                <a:sym typeface="+mn-lt"/>
              </a:rPr>
              <a:t>添加标题</a:t>
            </a:r>
          </a:p>
        </p:txBody>
      </p:sp>
    </p:spTree>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14:presetBounceEnd="38000">
                                      <p:stCondLst>
                                        <p:cond delay="0"/>
                                      </p:stCondLst>
                                      <p:childTnLst>
                                        <p:set>
                                          <p:cBhvr>
                                            <p:cTn id="6" dur="1" fill="hold">
                                              <p:stCondLst>
                                                <p:cond delay="0"/>
                                              </p:stCondLst>
                                            </p:cTn>
                                            <p:tgtEl>
                                              <p:spTgt spid="6"/>
                                            </p:tgtEl>
                                            <p:attrNameLst>
                                              <p:attrName>style.visibility</p:attrName>
                                            </p:attrNameLst>
                                          </p:cBhvr>
                                          <p:to>
                                            <p:strVal val="visible"/>
                                          </p:to>
                                        </p:set>
                                        <p:anim to="" calcmode="lin" valueType="num" p14:bounceEnd="38000">
                                          <p:cBhvr>
                                            <p:cTn id="7" dur="2000" fill="hold">
                                              <p:stCondLst>
                                                <p:cond delay="0"/>
                                              </p:stCondLst>
                                            </p:cTn>
                                            <p:tgtEl>
                                              <p:spTgt spid="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 dur="2000" fill="hold">
                                              <p:stCondLst>
                                                <p:cond delay="0"/>
                                              </p:stCondLst>
                                            </p:cTn>
                                            <p:tgtEl>
                                              <p:spTgt spid="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grpId="0" nodeType="withEffect" p14:presetBounceEnd="38000">
                                      <p:stCondLst>
                                        <p:cond delay="0"/>
                                      </p:stCondLst>
                                      <p:childTnLst>
                                        <p:set>
                                          <p:cBhvr>
                                            <p:cTn id="10" dur="1" fill="hold">
                                              <p:stCondLst>
                                                <p:cond delay="0"/>
                                              </p:stCondLst>
                                            </p:cTn>
                                            <p:tgtEl>
                                              <p:spTgt spid="7"/>
                                            </p:tgtEl>
                                            <p:attrNameLst>
                                              <p:attrName>style.visibility</p:attrName>
                                            </p:attrNameLst>
                                          </p:cBhvr>
                                          <p:to>
                                            <p:strVal val="visible"/>
                                          </p:to>
                                        </p:set>
                                        <p:anim to="" calcmode="lin" valueType="num" p14:bounceEnd="38000">
                                          <p:cBhvr>
                                            <p:cTn id="11" dur="2000" fill="hold">
                                              <p:stCondLst>
                                                <p:cond delay="0"/>
                                              </p:stCondLst>
                                            </p:cTn>
                                            <p:tgtEl>
                                              <p:spTgt spid="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2" dur="2000" fill="hold">
                                              <p:stCondLst>
                                                <p:cond delay="0"/>
                                              </p:stCondLst>
                                            </p:cTn>
                                            <p:tgtEl>
                                              <p:spTgt spid="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grpId="0" nodeType="withEffect" p14:presetBounceEnd="38000">
                                      <p:stCondLst>
                                        <p:cond delay="0"/>
                                      </p:stCondLst>
                                      <p:childTnLst>
                                        <p:set>
                                          <p:cBhvr>
                                            <p:cTn id="14" dur="1" fill="hold">
                                              <p:stCondLst>
                                                <p:cond delay="0"/>
                                              </p:stCondLst>
                                            </p:cTn>
                                            <p:tgtEl>
                                              <p:spTgt spid="10"/>
                                            </p:tgtEl>
                                            <p:attrNameLst>
                                              <p:attrName>style.visibility</p:attrName>
                                            </p:attrNameLst>
                                          </p:cBhvr>
                                          <p:to>
                                            <p:strVal val="visible"/>
                                          </p:to>
                                        </p:set>
                                        <p:anim to="" calcmode="lin" valueType="num" p14:bounceEnd="38000">
                                          <p:cBhvr>
                                            <p:cTn id="15" dur="2000" fill="hold">
                                              <p:stCondLst>
                                                <p:cond delay="0"/>
                                              </p:stCondLst>
                                            </p:cTn>
                                            <p:tgtEl>
                                              <p:spTgt spid="1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6" dur="2000" fill="hold">
                                              <p:stCondLst>
                                                <p:cond delay="0"/>
                                              </p:stCondLst>
                                            </p:cTn>
                                            <p:tgtEl>
                                              <p:spTgt spid="1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grpId="0" nodeType="withEffect" p14:presetBounceEnd="38000">
                                      <p:stCondLst>
                                        <p:cond delay="0"/>
                                      </p:stCondLst>
                                      <p:childTnLst>
                                        <p:set>
                                          <p:cBhvr>
                                            <p:cTn id="18" dur="1" fill="hold">
                                              <p:stCondLst>
                                                <p:cond delay="0"/>
                                              </p:stCondLst>
                                            </p:cTn>
                                            <p:tgtEl>
                                              <p:spTgt spid="12"/>
                                            </p:tgtEl>
                                            <p:attrNameLst>
                                              <p:attrName>style.visibility</p:attrName>
                                            </p:attrNameLst>
                                          </p:cBhvr>
                                          <p:to>
                                            <p:strVal val="visible"/>
                                          </p:to>
                                        </p:set>
                                        <p:anim to="" calcmode="lin" valueType="num" p14:bounceEnd="38000">
                                          <p:cBhvr>
                                            <p:cTn id="19" dur="2000" fill="hold">
                                              <p:stCondLst>
                                                <p:cond delay="0"/>
                                              </p:stCondLst>
                                            </p:cTn>
                                            <p:tgtEl>
                                              <p:spTgt spid="1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0" dur="2000" fill="hold">
                                              <p:stCondLst>
                                                <p:cond delay="0"/>
                                              </p:stCondLst>
                                            </p:cTn>
                                            <p:tgtEl>
                                              <p:spTgt spid="1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grpId="0" nodeType="withEffect" p14:presetBounceEnd="38000">
                                      <p:stCondLst>
                                        <p:cond delay="0"/>
                                      </p:stCondLst>
                                      <p:childTnLst>
                                        <p:set>
                                          <p:cBhvr>
                                            <p:cTn id="22" dur="1" fill="hold">
                                              <p:stCondLst>
                                                <p:cond delay="0"/>
                                              </p:stCondLst>
                                            </p:cTn>
                                            <p:tgtEl>
                                              <p:spTgt spid="13"/>
                                            </p:tgtEl>
                                            <p:attrNameLst>
                                              <p:attrName>style.visibility</p:attrName>
                                            </p:attrNameLst>
                                          </p:cBhvr>
                                          <p:to>
                                            <p:strVal val="visible"/>
                                          </p:to>
                                        </p:set>
                                        <p:anim to="" calcmode="lin" valueType="num" p14:bounceEnd="38000">
                                          <p:cBhvr>
                                            <p:cTn id="23" dur="2000" fill="hold">
                                              <p:stCondLst>
                                                <p:cond delay="0"/>
                                              </p:stCondLst>
                                            </p:cTn>
                                            <p:tgtEl>
                                              <p:spTgt spid="1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4" dur="2000" fill="hold">
                                              <p:stCondLst>
                                                <p:cond delay="0"/>
                                              </p:stCondLst>
                                            </p:cTn>
                                            <p:tgtEl>
                                              <p:spTgt spid="1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14:presetBounceEnd="38000">
                                      <p:stCondLst>
                                        <p:cond delay="0"/>
                                      </p:stCondLst>
                                      <p:childTnLst>
                                        <p:set>
                                          <p:cBhvr>
                                            <p:cTn id="26" dur="1" fill="hold">
                                              <p:stCondLst>
                                                <p:cond delay="0"/>
                                              </p:stCondLst>
                                            </p:cTn>
                                            <p:tgtEl>
                                              <p:spTgt spid="15"/>
                                            </p:tgtEl>
                                            <p:attrNameLst>
                                              <p:attrName>style.visibility</p:attrName>
                                            </p:attrNameLst>
                                          </p:cBhvr>
                                          <p:to>
                                            <p:strVal val="visible"/>
                                          </p:to>
                                        </p:set>
                                        <p:anim to="" calcmode="lin" valueType="num" p14:bounceEnd="38000">
                                          <p:cBhvr>
                                            <p:cTn id="27" dur="2000" fill="hold">
                                              <p:stCondLst>
                                                <p:cond delay="0"/>
                                              </p:stCondLst>
                                            </p:cTn>
                                            <p:tgtEl>
                                              <p:spTgt spid="1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8" dur="2000" fill="hold">
                                              <p:stCondLst>
                                                <p:cond delay="0"/>
                                              </p:stCondLst>
                                            </p:cTn>
                                            <p:tgtEl>
                                              <p:spTgt spid="1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grpId="0" nodeType="withEffect" p14:presetBounceEnd="38000">
                                      <p:stCondLst>
                                        <p:cond delay="0"/>
                                      </p:stCondLst>
                                      <p:childTnLst>
                                        <p:set>
                                          <p:cBhvr>
                                            <p:cTn id="30" dur="1" fill="hold">
                                              <p:stCondLst>
                                                <p:cond delay="0"/>
                                              </p:stCondLst>
                                            </p:cTn>
                                            <p:tgtEl>
                                              <p:spTgt spid="16"/>
                                            </p:tgtEl>
                                            <p:attrNameLst>
                                              <p:attrName>style.visibility</p:attrName>
                                            </p:attrNameLst>
                                          </p:cBhvr>
                                          <p:to>
                                            <p:strVal val="visible"/>
                                          </p:to>
                                        </p:set>
                                        <p:anim to="" calcmode="lin" valueType="num" p14:bounceEnd="38000">
                                          <p:cBhvr>
                                            <p:cTn id="31" dur="2000" fill="hold">
                                              <p:stCondLst>
                                                <p:cond delay="0"/>
                                              </p:stCondLst>
                                            </p:cTn>
                                            <p:tgtEl>
                                              <p:spTgt spid="1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2" dur="2000" fill="hold">
                                              <p:stCondLst>
                                                <p:cond delay="0"/>
                                              </p:stCondLst>
                                            </p:cTn>
                                            <p:tgtEl>
                                              <p:spTgt spid="1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grpId="0" nodeType="withEffect" p14:presetBounceEnd="38000">
                                      <p:stCondLst>
                                        <p:cond delay="0"/>
                                      </p:stCondLst>
                                      <p:childTnLst>
                                        <p:set>
                                          <p:cBhvr>
                                            <p:cTn id="34" dur="1" fill="hold">
                                              <p:stCondLst>
                                                <p:cond delay="0"/>
                                              </p:stCondLst>
                                            </p:cTn>
                                            <p:tgtEl>
                                              <p:spTgt spid="17"/>
                                            </p:tgtEl>
                                            <p:attrNameLst>
                                              <p:attrName>style.visibility</p:attrName>
                                            </p:attrNameLst>
                                          </p:cBhvr>
                                          <p:to>
                                            <p:strVal val="visible"/>
                                          </p:to>
                                        </p:set>
                                        <p:anim to="" calcmode="lin" valueType="num" p14:bounceEnd="38000">
                                          <p:cBhvr>
                                            <p:cTn id="35" dur="2000" fill="hold">
                                              <p:stCondLst>
                                                <p:cond delay="0"/>
                                              </p:stCondLst>
                                            </p:cTn>
                                            <p:tgtEl>
                                              <p:spTgt spid="1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6" dur="2000" fill="hold">
                                              <p:stCondLst>
                                                <p:cond delay="0"/>
                                              </p:stCondLst>
                                            </p:cTn>
                                            <p:tgtEl>
                                              <p:spTgt spid="1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7" presetID="0" presetClass="entr" presetSubtype="0" fill="hold" grpId="0" nodeType="withEffect" p14:presetBounceEnd="38000">
                                      <p:stCondLst>
                                        <p:cond delay="0"/>
                                      </p:stCondLst>
                                      <p:childTnLst>
                                        <p:set>
                                          <p:cBhvr>
                                            <p:cTn id="38" dur="1" fill="hold">
                                              <p:stCondLst>
                                                <p:cond delay="0"/>
                                              </p:stCondLst>
                                            </p:cTn>
                                            <p:tgtEl>
                                              <p:spTgt spid="18"/>
                                            </p:tgtEl>
                                            <p:attrNameLst>
                                              <p:attrName>style.visibility</p:attrName>
                                            </p:attrNameLst>
                                          </p:cBhvr>
                                          <p:to>
                                            <p:strVal val="visible"/>
                                          </p:to>
                                        </p:set>
                                        <p:anim to="" calcmode="lin" valueType="num" p14:bounceEnd="38000">
                                          <p:cBhvr>
                                            <p:cTn id="39" dur="2000" fill="hold">
                                              <p:stCondLst>
                                                <p:cond delay="0"/>
                                              </p:stCondLst>
                                            </p:cTn>
                                            <p:tgtEl>
                                              <p:spTgt spid="1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0" dur="2000" fill="hold">
                                              <p:stCondLst>
                                                <p:cond delay="0"/>
                                              </p:stCondLst>
                                            </p:cTn>
                                            <p:tgtEl>
                                              <p:spTgt spid="1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1" presetID="0" presetClass="entr" presetSubtype="0" fill="hold" grpId="0" nodeType="withEffect" p14:presetBounceEnd="38000">
                                      <p:stCondLst>
                                        <p:cond delay="0"/>
                                      </p:stCondLst>
                                      <p:childTnLst>
                                        <p:set>
                                          <p:cBhvr>
                                            <p:cTn id="42" dur="1" fill="hold">
                                              <p:stCondLst>
                                                <p:cond delay="0"/>
                                              </p:stCondLst>
                                            </p:cTn>
                                            <p:tgtEl>
                                              <p:spTgt spid="19"/>
                                            </p:tgtEl>
                                            <p:attrNameLst>
                                              <p:attrName>style.visibility</p:attrName>
                                            </p:attrNameLst>
                                          </p:cBhvr>
                                          <p:to>
                                            <p:strVal val="visible"/>
                                          </p:to>
                                        </p:set>
                                        <p:anim to="" calcmode="lin" valueType="num" p14:bounceEnd="38000">
                                          <p:cBhvr>
                                            <p:cTn id="43" dur="2000" fill="hold">
                                              <p:stCondLst>
                                                <p:cond delay="0"/>
                                              </p:stCondLst>
                                            </p:cTn>
                                            <p:tgtEl>
                                              <p:spTgt spid="1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4" dur="2000" fill="hold">
                                              <p:stCondLst>
                                                <p:cond delay="0"/>
                                              </p:stCondLst>
                                            </p:cTn>
                                            <p:tgtEl>
                                              <p:spTgt spid="1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5" presetID="0" presetClass="entr" presetSubtype="0" fill="hold" grpId="0" nodeType="withEffect" p14:presetBounceEnd="38000">
                                      <p:stCondLst>
                                        <p:cond delay="0"/>
                                      </p:stCondLst>
                                      <p:childTnLst>
                                        <p:set>
                                          <p:cBhvr>
                                            <p:cTn id="46" dur="1" fill="hold">
                                              <p:stCondLst>
                                                <p:cond delay="0"/>
                                              </p:stCondLst>
                                            </p:cTn>
                                            <p:tgtEl>
                                              <p:spTgt spid="20"/>
                                            </p:tgtEl>
                                            <p:attrNameLst>
                                              <p:attrName>style.visibility</p:attrName>
                                            </p:attrNameLst>
                                          </p:cBhvr>
                                          <p:to>
                                            <p:strVal val="visible"/>
                                          </p:to>
                                        </p:set>
                                        <p:anim to="" calcmode="lin" valueType="num" p14:bounceEnd="38000">
                                          <p:cBhvr>
                                            <p:cTn id="47" dur="2000" fill="hold">
                                              <p:stCondLst>
                                                <p:cond delay="0"/>
                                              </p:stCondLst>
                                            </p:cTn>
                                            <p:tgtEl>
                                              <p:spTgt spid="2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8" dur="2000" fill="hold">
                                              <p:stCondLst>
                                                <p:cond delay="0"/>
                                              </p:stCondLst>
                                            </p:cTn>
                                            <p:tgtEl>
                                              <p:spTgt spid="2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9" presetID="0" presetClass="entr" presetSubtype="0" fill="hold" grpId="0" nodeType="withEffect" p14:presetBounceEnd="38000">
                                      <p:stCondLst>
                                        <p:cond delay="0"/>
                                      </p:stCondLst>
                                      <p:childTnLst>
                                        <p:set>
                                          <p:cBhvr>
                                            <p:cTn id="50" dur="1" fill="hold">
                                              <p:stCondLst>
                                                <p:cond delay="0"/>
                                              </p:stCondLst>
                                            </p:cTn>
                                            <p:tgtEl>
                                              <p:spTgt spid="21"/>
                                            </p:tgtEl>
                                            <p:attrNameLst>
                                              <p:attrName>style.visibility</p:attrName>
                                            </p:attrNameLst>
                                          </p:cBhvr>
                                          <p:to>
                                            <p:strVal val="visible"/>
                                          </p:to>
                                        </p:set>
                                        <p:anim to="" calcmode="lin" valueType="num" p14:bounceEnd="38000">
                                          <p:cBhvr>
                                            <p:cTn id="51" dur="2000" fill="hold">
                                              <p:stCondLst>
                                                <p:cond delay="0"/>
                                              </p:stCondLst>
                                            </p:cTn>
                                            <p:tgtEl>
                                              <p:spTgt spid="2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52" dur="2000" fill="hold">
                                              <p:stCondLst>
                                                <p:cond delay="0"/>
                                              </p:stCondLst>
                                            </p:cTn>
                                            <p:tgtEl>
                                              <p:spTgt spid="2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3" presetID="0" presetClass="entr" presetSubtype="0" fill="hold" grpId="0" nodeType="withEffect" p14:presetBounceEnd="38000">
                                      <p:stCondLst>
                                        <p:cond delay="0"/>
                                      </p:stCondLst>
                                      <p:childTnLst>
                                        <p:set>
                                          <p:cBhvr>
                                            <p:cTn id="54" dur="1" fill="hold">
                                              <p:stCondLst>
                                                <p:cond delay="0"/>
                                              </p:stCondLst>
                                            </p:cTn>
                                            <p:tgtEl>
                                              <p:spTgt spid="22"/>
                                            </p:tgtEl>
                                            <p:attrNameLst>
                                              <p:attrName>style.visibility</p:attrName>
                                            </p:attrNameLst>
                                          </p:cBhvr>
                                          <p:to>
                                            <p:strVal val="visible"/>
                                          </p:to>
                                        </p:set>
                                        <p:anim to="" calcmode="lin" valueType="num" p14:bounceEnd="38000">
                                          <p:cBhvr>
                                            <p:cTn id="55" dur="2000" fill="hold">
                                              <p:stCondLst>
                                                <p:cond delay="0"/>
                                              </p:stCondLst>
                                            </p:cTn>
                                            <p:tgtEl>
                                              <p:spTgt spid="2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56" dur="2000" fill="hold">
                                              <p:stCondLst>
                                                <p:cond delay="0"/>
                                              </p:stCondLst>
                                            </p:cTn>
                                            <p:tgtEl>
                                              <p:spTgt spid="2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7" presetID="0" presetClass="entr" presetSubtype="0" fill="hold" grpId="0" nodeType="withEffect" p14:presetBounceEnd="38000">
                                      <p:stCondLst>
                                        <p:cond delay="0"/>
                                      </p:stCondLst>
                                      <p:childTnLst>
                                        <p:set>
                                          <p:cBhvr>
                                            <p:cTn id="58" dur="1" fill="hold">
                                              <p:stCondLst>
                                                <p:cond delay="0"/>
                                              </p:stCondLst>
                                            </p:cTn>
                                            <p:tgtEl>
                                              <p:spTgt spid="23"/>
                                            </p:tgtEl>
                                            <p:attrNameLst>
                                              <p:attrName>style.visibility</p:attrName>
                                            </p:attrNameLst>
                                          </p:cBhvr>
                                          <p:to>
                                            <p:strVal val="visible"/>
                                          </p:to>
                                        </p:set>
                                        <p:anim to="" calcmode="lin" valueType="num" p14:bounceEnd="38000">
                                          <p:cBhvr>
                                            <p:cTn id="59" dur="2000" fill="hold">
                                              <p:stCondLst>
                                                <p:cond delay="0"/>
                                              </p:stCondLst>
                                            </p:cTn>
                                            <p:tgtEl>
                                              <p:spTgt spid="2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60" dur="2000" fill="hold">
                                              <p:stCondLst>
                                                <p:cond delay="0"/>
                                              </p:stCondLst>
                                            </p:cTn>
                                            <p:tgtEl>
                                              <p:spTgt spid="2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0" grpId="0" animBg="1"/>
          <p:bldP spid="12" grpId="0" animBg="1"/>
          <p:bldP spid="13" grpId="0" animBg="1"/>
          <p:bldP spid="15" grpId="0" animBg="1"/>
          <p:bldP spid="16" grpId="0" animBg="1"/>
          <p:bldP spid="17" grpId="0" animBg="1"/>
          <p:bldP spid="18" grpId="0" animBg="1"/>
          <p:bldP spid="19" grpId="0" animBg="1"/>
          <p:bldP spid="20" grpId="0" animBg="1"/>
          <p:bldP spid="21" grpId="0" animBg="1"/>
          <p:bldP spid="22" grpId="0"/>
          <p:bldP spid="23"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to="" calcmode="lin" valueType="num">
                                          <p:cBhvr>
                                            <p:cTn id="7" dur="2000" fill="hold">
                                              <p:stCondLst>
                                                <p:cond delay="0"/>
                                              </p:stCondLst>
                                            </p:cTn>
                                            <p:tgtEl>
                                              <p:spTgt spid="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 dur="2000" fill="hold">
                                              <p:stCondLst>
                                                <p:cond delay="0"/>
                                              </p:stCondLst>
                                            </p:cTn>
                                            <p:tgtEl>
                                              <p:spTgt spid="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to="" calcmode="lin" valueType="num">
                                          <p:cBhvr>
                                            <p:cTn id="11" dur="2000" fill="hold">
                                              <p:stCondLst>
                                                <p:cond delay="0"/>
                                              </p:stCondLst>
                                            </p:cTn>
                                            <p:tgtEl>
                                              <p:spTgt spid="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2" dur="2000" fill="hold">
                                              <p:stCondLst>
                                                <p:cond delay="0"/>
                                              </p:stCondLst>
                                            </p:cTn>
                                            <p:tgtEl>
                                              <p:spTgt spid="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 to="" calcmode="lin" valueType="num">
                                          <p:cBhvr>
                                            <p:cTn id="15" dur="2000" fill="hold">
                                              <p:stCondLst>
                                                <p:cond delay="0"/>
                                              </p:stCondLst>
                                            </p:cTn>
                                            <p:tgtEl>
                                              <p:spTgt spid="1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6" dur="2000" fill="hold">
                                              <p:stCondLst>
                                                <p:cond delay="0"/>
                                              </p:stCondLst>
                                            </p:cTn>
                                            <p:tgtEl>
                                              <p:spTgt spid="1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 to="" calcmode="lin" valueType="num">
                                          <p:cBhvr>
                                            <p:cTn id="19" dur="2000" fill="hold">
                                              <p:stCondLst>
                                                <p:cond delay="0"/>
                                              </p:stCondLst>
                                            </p:cTn>
                                            <p:tgtEl>
                                              <p:spTgt spid="1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0" dur="2000" fill="hold">
                                              <p:stCondLst>
                                                <p:cond delay="0"/>
                                              </p:stCondLst>
                                            </p:cTn>
                                            <p:tgtEl>
                                              <p:spTgt spid="1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 to="" calcmode="lin" valueType="num">
                                          <p:cBhvr>
                                            <p:cTn id="23" dur="2000" fill="hold">
                                              <p:stCondLst>
                                                <p:cond delay="0"/>
                                              </p:stCondLst>
                                            </p:cTn>
                                            <p:tgtEl>
                                              <p:spTgt spid="1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4" dur="2000" fill="hold">
                                              <p:stCondLst>
                                                <p:cond delay="0"/>
                                              </p:stCondLst>
                                            </p:cTn>
                                            <p:tgtEl>
                                              <p:spTgt spid="1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 to="" calcmode="lin" valueType="num">
                                          <p:cBhvr>
                                            <p:cTn id="27" dur="2000" fill="hold">
                                              <p:stCondLst>
                                                <p:cond delay="0"/>
                                              </p:stCondLst>
                                            </p:cTn>
                                            <p:tgtEl>
                                              <p:spTgt spid="1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8" dur="2000" fill="hold">
                                              <p:stCondLst>
                                                <p:cond delay="0"/>
                                              </p:stCondLst>
                                            </p:cTn>
                                            <p:tgtEl>
                                              <p:spTgt spid="1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 to="" calcmode="lin" valueType="num">
                                          <p:cBhvr>
                                            <p:cTn id="31" dur="2000" fill="hold">
                                              <p:stCondLst>
                                                <p:cond delay="0"/>
                                              </p:stCondLst>
                                            </p:cTn>
                                            <p:tgtEl>
                                              <p:spTgt spid="1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2" dur="2000" fill="hold">
                                              <p:stCondLst>
                                                <p:cond delay="0"/>
                                              </p:stCondLst>
                                            </p:cTn>
                                            <p:tgtEl>
                                              <p:spTgt spid="1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anim to="" calcmode="lin" valueType="num">
                                          <p:cBhvr>
                                            <p:cTn id="35" dur="2000" fill="hold">
                                              <p:stCondLst>
                                                <p:cond delay="0"/>
                                              </p:stCondLst>
                                            </p:cTn>
                                            <p:tgtEl>
                                              <p:spTgt spid="1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6" dur="2000" fill="hold">
                                              <p:stCondLst>
                                                <p:cond delay="0"/>
                                              </p:stCondLst>
                                            </p:cTn>
                                            <p:tgtEl>
                                              <p:spTgt spid="1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7" presetID="0" presetClass="entr" presetSubtype="0" fill="hold" grpId="0" nodeType="withEffect">
                                      <p:stCondLst>
                                        <p:cond delay="0"/>
                                      </p:stCondLst>
                                      <p:childTnLst>
                                        <p:set>
                                          <p:cBhvr>
                                            <p:cTn id="38" dur="1" fill="hold">
                                              <p:stCondLst>
                                                <p:cond delay="0"/>
                                              </p:stCondLst>
                                            </p:cTn>
                                            <p:tgtEl>
                                              <p:spTgt spid="18"/>
                                            </p:tgtEl>
                                            <p:attrNameLst>
                                              <p:attrName>style.visibility</p:attrName>
                                            </p:attrNameLst>
                                          </p:cBhvr>
                                          <p:to>
                                            <p:strVal val="visible"/>
                                          </p:to>
                                        </p:set>
                                        <p:anim to="" calcmode="lin" valueType="num">
                                          <p:cBhvr>
                                            <p:cTn id="39" dur="2000" fill="hold">
                                              <p:stCondLst>
                                                <p:cond delay="0"/>
                                              </p:stCondLst>
                                            </p:cTn>
                                            <p:tgtEl>
                                              <p:spTgt spid="1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0" dur="2000" fill="hold">
                                              <p:stCondLst>
                                                <p:cond delay="0"/>
                                              </p:stCondLst>
                                            </p:cTn>
                                            <p:tgtEl>
                                              <p:spTgt spid="1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1" presetID="0" presetClass="entr" presetSubtype="0"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anim to="" calcmode="lin" valueType="num">
                                          <p:cBhvr>
                                            <p:cTn id="43" dur="2000" fill="hold">
                                              <p:stCondLst>
                                                <p:cond delay="0"/>
                                              </p:stCondLst>
                                            </p:cTn>
                                            <p:tgtEl>
                                              <p:spTgt spid="1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4" dur="2000" fill="hold">
                                              <p:stCondLst>
                                                <p:cond delay="0"/>
                                              </p:stCondLst>
                                            </p:cTn>
                                            <p:tgtEl>
                                              <p:spTgt spid="1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5" presetID="0" presetClass="entr" presetSubtype="0" fill="hold" grpId="0" nodeType="withEffect">
                                      <p:stCondLst>
                                        <p:cond delay="0"/>
                                      </p:stCondLst>
                                      <p:childTnLst>
                                        <p:set>
                                          <p:cBhvr>
                                            <p:cTn id="46" dur="1" fill="hold">
                                              <p:stCondLst>
                                                <p:cond delay="0"/>
                                              </p:stCondLst>
                                            </p:cTn>
                                            <p:tgtEl>
                                              <p:spTgt spid="20"/>
                                            </p:tgtEl>
                                            <p:attrNameLst>
                                              <p:attrName>style.visibility</p:attrName>
                                            </p:attrNameLst>
                                          </p:cBhvr>
                                          <p:to>
                                            <p:strVal val="visible"/>
                                          </p:to>
                                        </p:set>
                                        <p:anim to="" calcmode="lin" valueType="num">
                                          <p:cBhvr>
                                            <p:cTn id="47" dur="2000" fill="hold">
                                              <p:stCondLst>
                                                <p:cond delay="0"/>
                                              </p:stCondLst>
                                            </p:cTn>
                                            <p:tgtEl>
                                              <p:spTgt spid="2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8" dur="2000" fill="hold">
                                              <p:stCondLst>
                                                <p:cond delay="0"/>
                                              </p:stCondLst>
                                            </p:cTn>
                                            <p:tgtEl>
                                              <p:spTgt spid="2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9" presetID="0" presetClass="entr" presetSubtype="0" fill="hold" grpId="0" nodeType="withEffect">
                                      <p:stCondLst>
                                        <p:cond delay="0"/>
                                      </p:stCondLst>
                                      <p:childTnLst>
                                        <p:set>
                                          <p:cBhvr>
                                            <p:cTn id="50" dur="1" fill="hold">
                                              <p:stCondLst>
                                                <p:cond delay="0"/>
                                              </p:stCondLst>
                                            </p:cTn>
                                            <p:tgtEl>
                                              <p:spTgt spid="21"/>
                                            </p:tgtEl>
                                            <p:attrNameLst>
                                              <p:attrName>style.visibility</p:attrName>
                                            </p:attrNameLst>
                                          </p:cBhvr>
                                          <p:to>
                                            <p:strVal val="visible"/>
                                          </p:to>
                                        </p:set>
                                        <p:anim to="" calcmode="lin" valueType="num">
                                          <p:cBhvr>
                                            <p:cTn id="51" dur="2000" fill="hold">
                                              <p:stCondLst>
                                                <p:cond delay="0"/>
                                              </p:stCondLst>
                                            </p:cTn>
                                            <p:tgtEl>
                                              <p:spTgt spid="2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52" dur="2000" fill="hold">
                                              <p:stCondLst>
                                                <p:cond delay="0"/>
                                              </p:stCondLst>
                                            </p:cTn>
                                            <p:tgtEl>
                                              <p:spTgt spid="2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3" presetID="0" presetClass="entr" presetSubtype="0" fill="hold" grpId="0" nodeType="withEffect">
                                      <p:stCondLst>
                                        <p:cond delay="0"/>
                                      </p:stCondLst>
                                      <p:childTnLst>
                                        <p:set>
                                          <p:cBhvr>
                                            <p:cTn id="54" dur="1" fill="hold">
                                              <p:stCondLst>
                                                <p:cond delay="0"/>
                                              </p:stCondLst>
                                            </p:cTn>
                                            <p:tgtEl>
                                              <p:spTgt spid="22"/>
                                            </p:tgtEl>
                                            <p:attrNameLst>
                                              <p:attrName>style.visibility</p:attrName>
                                            </p:attrNameLst>
                                          </p:cBhvr>
                                          <p:to>
                                            <p:strVal val="visible"/>
                                          </p:to>
                                        </p:set>
                                        <p:anim to="" calcmode="lin" valueType="num">
                                          <p:cBhvr>
                                            <p:cTn id="55" dur="2000" fill="hold">
                                              <p:stCondLst>
                                                <p:cond delay="0"/>
                                              </p:stCondLst>
                                            </p:cTn>
                                            <p:tgtEl>
                                              <p:spTgt spid="2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56" dur="2000" fill="hold">
                                              <p:stCondLst>
                                                <p:cond delay="0"/>
                                              </p:stCondLst>
                                            </p:cTn>
                                            <p:tgtEl>
                                              <p:spTgt spid="2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7" presetID="0" presetClass="entr" presetSubtype="0" fill="hold" grpId="0" nodeType="withEffect">
                                      <p:stCondLst>
                                        <p:cond delay="0"/>
                                      </p:stCondLst>
                                      <p:childTnLst>
                                        <p:set>
                                          <p:cBhvr>
                                            <p:cTn id="58" dur="1" fill="hold">
                                              <p:stCondLst>
                                                <p:cond delay="0"/>
                                              </p:stCondLst>
                                            </p:cTn>
                                            <p:tgtEl>
                                              <p:spTgt spid="23"/>
                                            </p:tgtEl>
                                            <p:attrNameLst>
                                              <p:attrName>style.visibility</p:attrName>
                                            </p:attrNameLst>
                                          </p:cBhvr>
                                          <p:to>
                                            <p:strVal val="visible"/>
                                          </p:to>
                                        </p:set>
                                        <p:anim to="" calcmode="lin" valueType="num">
                                          <p:cBhvr>
                                            <p:cTn id="59" dur="2000" fill="hold">
                                              <p:stCondLst>
                                                <p:cond delay="0"/>
                                              </p:stCondLst>
                                            </p:cTn>
                                            <p:tgtEl>
                                              <p:spTgt spid="2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60" dur="2000" fill="hold">
                                              <p:stCondLst>
                                                <p:cond delay="0"/>
                                              </p:stCondLst>
                                            </p:cTn>
                                            <p:tgtEl>
                                              <p:spTgt spid="2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0" grpId="0" animBg="1"/>
          <p:bldP spid="12" grpId="0" animBg="1"/>
          <p:bldP spid="13" grpId="0" animBg="1"/>
          <p:bldP spid="15" grpId="0" animBg="1"/>
          <p:bldP spid="16" grpId="0" animBg="1"/>
          <p:bldP spid="17" grpId="0" animBg="1"/>
          <p:bldP spid="18" grpId="0" animBg="1"/>
          <p:bldP spid="19" grpId="0" animBg="1"/>
          <p:bldP spid="20" grpId="0" animBg="1"/>
          <p:bldP spid="21" grpId="0" animBg="1"/>
          <p:bldP spid="22" grpId="0"/>
          <p:bldP spid="23" grpId="0"/>
        </p:bldLst>
      </p:timing>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5A6A59"/>
        </a:solidFill>
        <a:effectLst/>
      </p:bgPr>
    </p:bg>
    <p:spTree>
      <p:nvGrpSpPr>
        <p:cNvPr id="1" name=""/>
        <p:cNvGrpSpPr/>
        <p:nvPr/>
      </p:nvGrpSpPr>
      <p:grpSpPr>
        <a:xfrm>
          <a:off x="0" y="0"/>
          <a:ext cx="0" cy="0"/>
          <a:chOff x="0" y="0"/>
          <a:chExt cx="0" cy="0"/>
        </a:xfrm>
      </p:grpSpPr>
      <p:sp>
        <p:nvSpPr>
          <p:cNvPr id="2" name="矩形 1"/>
          <p:cNvSpPr/>
          <p:nvPr/>
        </p:nvSpPr>
        <p:spPr>
          <a:xfrm>
            <a:off x="3644900" y="0"/>
            <a:ext cx="85471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思源黑体 CN Regular" panose="020B0500000000000000" pitchFamily="34" charset="-122"/>
            </a:endParaRPr>
          </a:p>
        </p:txBody>
      </p:sp>
      <p:sp>
        <p:nvSpPr>
          <p:cNvPr id="28" name="PA_矩形 7"/>
          <p:cNvSpPr/>
          <p:nvPr>
            <p:custDataLst>
              <p:tags r:id="rId1"/>
            </p:custDataLst>
          </p:nvPr>
        </p:nvSpPr>
        <p:spPr>
          <a:xfrm>
            <a:off x="5386798" y="2409967"/>
            <a:ext cx="4925601" cy="913007"/>
          </a:xfrm>
          <a:prstGeom prst="rect">
            <a:avLst/>
          </a:prstGeom>
        </p:spPr>
        <p:txBody>
          <a:bodyPr wrap="square">
            <a:spAutoFit/>
          </a:bodyPr>
          <a:lstStyle/>
          <a:p>
            <a:pPr algn="dist" defTabSz="914400">
              <a:defRPr/>
            </a:pPr>
            <a:r>
              <a:rPr lang="zh-CN" altLang="en-US" sz="5335" kern="0" spc="600" dirty="0">
                <a:solidFill>
                  <a:srgbClr val="252525"/>
                </a:solidFill>
                <a:latin typeface="胡晓波真帅体" panose="02010600030101010101" pitchFamily="2" charset="-122"/>
                <a:ea typeface="胡晓波真帅体" panose="02010600030101010101" pitchFamily="2" charset="-122"/>
              </a:rPr>
              <a:t>面临问题及解决措施</a:t>
            </a:r>
          </a:p>
        </p:txBody>
      </p:sp>
      <p:sp>
        <p:nvSpPr>
          <p:cNvPr id="29" name="PA_矩形 8"/>
          <p:cNvSpPr/>
          <p:nvPr>
            <p:custDataLst>
              <p:tags r:id="rId2"/>
            </p:custDataLst>
          </p:nvPr>
        </p:nvSpPr>
        <p:spPr>
          <a:xfrm>
            <a:off x="5386799" y="3417895"/>
            <a:ext cx="6354731" cy="379656"/>
          </a:xfrm>
          <a:prstGeom prst="rect">
            <a:avLst/>
          </a:prstGeom>
        </p:spPr>
        <p:txBody>
          <a:bodyPr wrap="square">
            <a:spAutoFit/>
          </a:bodyPr>
          <a:lstStyle/>
          <a:p>
            <a:pPr defTabSz="914400">
              <a:defRPr/>
            </a:pPr>
            <a:r>
              <a:rPr lang="en-US" altLang="zh-CN" sz="1865" kern="0" dirty="0">
                <a:solidFill>
                  <a:srgbClr val="252525"/>
                </a:solidFill>
                <a:latin typeface="OPPOSans R" panose="00020600040101010101" pitchFamily="18" charset="-122"/>
                <a:ea typeface="微软雅黑 Light" panose="020B0502040204020203" charset="-122"/>
              </a:rPr>
              <a:t>PROBLEMS AND SOLUTIONS IN WORK</a:t>
            </a:r>
          </a:p>
        </p:txBody>
      </p:sp>
      <p:sp>
        <p:nvSpPr>
          <p:cNvPr id="30" name="矩形 29" descr="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
          <p:cNvSpPr/>
          <p:nvPr/>
        </p:nvSpPr>
        <p:spPr>
          <a:xfrm>
            <a:off x="5386799" y="3828265"/>
            <a:ext cx="5780151" cy="793359"/>
          </a:xfrm>
          <a:prstGeom prst="rect">
            <a:avLst/>
          </a:prstGeom>
        </p:spPr>
        <p:txBody>
          <a:bodyPr wrap="square">
            <a:spAutoFit/>
          </a:bodyPr>
          <a:lstStyle/>
          <a:p>
            <a:pPr defTabSz="1219200">
              <a:lnSpc>
                <a:spcPct val="150000"/>
              </a:lnSpc>
              <a:defRPr/>
            </a:pPr>
            <a:r>
              <a:rPr lang="en-US" altLang="zh-CN" sz="1050" kern="0" dirty="0">
                <a:solidFill>
                  <a:srgbClr val="252525"/>
                </a:solidFill>
                <a:latin typeface="Arial" panose="020B0604020202020204" pitchFamily="34" charset="0"/>
                <a:ea typeface="思源黑体 CN Regular" panose="020B0500000000000000" pitchFamily="34" charset="-122"/>
                <a:cs typeface="Arial" panose="020B0604020202020204" pitchFamily="34" charset="0"/>
                <a:sym typeface="Arial" panose="020B0604020202020204" pitchFamily="34" charset="0"/>
              </a:rPr>
              <a:t>PLEASE ENTER YOUR DETAILED TEXT HERE, THE CONTENT SHOULD BE CONCISE AND CLEAR, CONCISE AND CONCISE DO NOT NEED TOO MUCH TEXT MODIFICATION AND EXPRESSION</a:t>
            </a:r>
            <a:r>
              <a:rPr lang="zh-CN" altLang="en-US" sz="1050" kern="0" dirty="0">
                <a:solidFill>
                  <a:srgbClr val="252525"/>
                </a:solidFill>
                <a:latin typeface="Arial" panose="020B0604020202020204" pitchFamily="34" charset="0"/>
                <a:ea typeface="思源黑体 CN Regular" panose="020B0500000000000000" pitchFamily="34" charset="-122"/>
                <a:cs typeface="Arial" panose="020B0604020202020204" pitchFamily="34" charset="0"/>
                <a:sym typeface="Arial" panose="020B0604020202020204" pitchFamily="34" charset="0"/>
              </a:rPr>
              <a:t>。</a:t>
            </a:r>
          </a:p>
        </p:txBody>
      </p:sp>
      <p:sp>
        <p:nvSpPr>
          <p:cNvPr id="31" name="椭圆 30"/>
          <p:cNvSpPr/>
          <p:nvPr/>
        </p:nvSpPr>
        <p:spPr>
          <a:xfrm>
            <a:off x="2285532" y="2083962"/>
            <a:ext cx="2696449" cy="2696449"/>
          </a:xfrm>
          <a:prstGeom prst="ellipse">
            <a:avLst/>
          </a:prstGeom>
          <a:solidFill>
            <a:srgbClr val="5A6A59"/>
          </a:solidFill>
          <a:ln w="57150" cap="flat" cmpd="sng" algn="ctr">
            <a:solidFill>
              <a:srgbClr val="FFFFFF"/>
            </a:solidFill>
            <a:prstDash val="solid"/>
            <a:miter lim="800000"/>
          </a:ln>
          <a:effectLst/>
        </p:spPr>
        <p:txBody>
          <a:bodyPr rtlCol="0" anchor="ctr"/>
          <a:lstStyle/>
          <a:p>
            <a:pPr marL="0" marR="0" lvl="0" indent="0" algn="ctr" defTabSz="6096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dirty="0">
              <a:ln>
                <a:noFill/>
              </a:ln>
              <a:solidFill>
                <a:prstClr val="white"/>
              </a:solidFill>
              <a:effectLst/>
              <a:uLnTx/>
              <a:uFillTx/>
              <a:latin typeface="胡晓波真帅体" panose="02010600030101010101" pitchFamily="2" charset="-122"/>
              <a:ea typeface="胡晓波真帅体" panose="02010600030101010101" pitchFamily="2" charset="-122"/>
            </a:endParaRPr>
          </a:p>
        </p:txBody>
      </p:sp>
      <p:sp>
        <p:nvSpPr>
          <p:cNvPr id="32" name="矩形 31"/>
          <p:cNvSpPr/>
          <p:nvPr/>
        </p:nvSpPr>
        <p:spPr>
          <a:xfrm>
            <a:off x="2910030" y="2479135"/>
            <a:ext cx="1433406" cy="1897892"/>
          </a:xfrm>
          <a:prstGeom prst="rect">
            <a:avLst/>
          </a:prstGeom>
        </p:spPr>
        <p:txBody>
          <a:bodyPr wrap="none">
            <a:spAutoFit/>
          </a:bodyPr>
          <a:lstStyle/>
          <a:p>
            <a:pPr algn="ctr" defTabSz="609600"/>
            <a:r>
              <a:rPr lang="en-US" altLang="zh-CN" sz="11735" b="1" kern="0" dirty="0">
                <a:solidFill>
                  <a:prstClr val="white"/>
                </a:solidFill>
                <a:latin typeface="胡晓波真帅体" panose="02010600030101010101" pitchFamily="2" charset="-122"/>
                <a:ea typeface="胡晓波真帅体" panose="02010600030101010101" pitchFamily="2" charset="-122"/>
              </a:rPr>
              <a:t>03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1000"/>
                                        <p:tgtEl>
                                          <p:spTgt spid="28"/>
                                        </p:tgtEl>
                                      </p:cBhvr>
                                    </p:animEffect>
                                    <p:anim calcmode="lin" valueType="num">
                                      <p:cBhvr>
                                        <p:cTn id="8" dur="1000" fill="hold"/>
                                        <p:tgtEl>
                                          <p:spTgt spid="28"/>
                                        </p:tgtEl>
                                        <p:attrNameLst>
                                          <p:attrName>ppt_x</p:attrName>
                                        </p:attrNameLst>
                                      </p:cBhvr>
                                      <p:tavLst>
                                        <p:tav tm="0">
                                          <p:val>
                                            <p:strVal val="#ppt_x"/>
                                          </p:val>
                                        </p:tav>
                                        <p:tav tm="100000">
                                          <p:val>
                                            <p:strVal val="#ppt_x"/>
                                          </p:val>
                                        </p:tav>
                                      </p:tavLst>
                                    </p:anim>
                                    <p:anim calcmode="lin" valueType="num">
                                      <p:cBhvr>
                                        <p:cTn id="9" dur="1000" fill="hold"/>
                                        <p:tgtEl>
                                          <p:spTgt spid="2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fade">
                                      <p:cBhvr>
                                        <p:cTn id="12" dur="1000"/>
                                        <p:tgtEl>
                                          <p:spTgt spid="29"/>
                                        </p:tgtEl>
                                      </p:cBhvr>
                                    </p:animEffect>
                                    <p:anim calcmode="lin" valueType="num">
                                      <p:cBhvr>
                                        <p:cTn id="13" dur="1000" fill="hold"/>
                                        <p:tgtEl>
                                          <p:spTgt spid="29"/>
                                        </p:tgtEl>
                                        <p:attrNameLst>
                                          <p:attrName>ppt_x</p:attrName>
                                        </p:attrNameLst>
                                      </p:cBhvr>
                                      <p:tavLst>
                                        <p:tav tm="0">
                                          <p:val>
                                            <p:strVal val="#ppt_x"/>
                                          </p:val>
                                        </p:tav>
                                        <p:tav tm="100000">
                                          <p:val>
                                            <p:strVal val="#ppt_x"/>
                                          </p:val>
                                        </p:tav>
                                      </p:tavLst>
                                    </p:anim>
                                    <p:anim calcmode="lin" valueType="num">
                                      <p:cBhvr>
                                        <p:cTn id="14" dur="1000" fill="hold"/>
                                        <p:tgtEl>
                                          <p:spTgt spid="29"/>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fade">
                                      <p:cBhvr>
                                        <p:cTn id="17" dur="1000"/>
                                        <p:tgtEl>
                                          <p:spTgt spid="30"/>
                                        </p:tgtEl>
                                      </p:cBhvr>
                                    </p:animEffect>
                                    <p:anim calcmode="lin" valueType="num">
                                      <p:cBhvr>
                                        <p:cTn id="18" dur="1000" fill="hold"/>
                                        <p:tgtEl>
                                          <p:spTgt spid="30"/>
                                        </p:tgtEl>
                                        <p:attrNameLst>
                                          <p:attrName>ppt_x</p:attrName>
                                        </p:attrNameLst>
                                      </p:cBhvr>
                                      <p:tavLst>
                                        <p:tav tm="0">
                                          <p:val>
                                            <p:strVal val="#ppt_x"/>
                                          </p:val>
                                        </p:tav>
                                        <p:tav tm="100000">
                                          <p:val>
                                            <p:strVal val="#ppt_x"/>
                                          </p:val>
                                        </p:tav>
                                      </p:tavLst>
                                    </p:anim>
                                    <p:anim calcmode="lin" valueType="num">
                                      <p:cBhvr>
                                        <p:cTn id="19" dur="1000" fill="hold"/>
                                        <p:tgtEl>
                                          <p:spTgt spid="30"/>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fade">
                                      <p:cBhvr>
                                        <p:cTn id="22" dur="1000"/>
                                        <p:tgtEl>
                                          <p:spTgt spid="31"/>
                                        </p:tgtEl>
                                      </p:cBhvr>
                                    </p:animEffect>
                                    <p:anim calcmode="lin" valueType="num">
                                      <p:cBhvr>
                                        <p:cTn id="23" dur="1000" fill="hold"/>
                                        <p:tgtEl>
                                          <p:spTgt spid="31"/>
                                        </p:tgtEl>
                                        <p:attrNameLst>
                                          <p:attrName>ppt_x</p:attrName>
                                        </p:attrNameLst>
                                      </p:cBhvr>
                                      <p:tavLst>
                                        <p:tav tm="0">
                                          <p:val>
                                            <p:strVal val="#ppt_x"/>
                                          </p:val>
                                        </p:tav>
                                        <p:tav tm="100000">
                                          <p:val>
                                            <p:strVal val="#ppt_x"/>
                                          </p:val>
                                        </p:tav>
                                      </p:tavLst>
                                    </p:anim>
                                    <p:anim calcmode="lin" valueType="num">
                                      <p:cBhvr>
                                        <p:cTn id="24" dur="1000" fill="hold"/>
                                        <p:tgtEl>
                                          <p:spTgt spid="31"/>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fade">
                                      <p:cBhvr>
                                        <p:cTn id="27" dur="1000"/>
                                        <p:tgtEl>
                                          <p:spTgt spid="32"/>
                                        </p:tgtEl>
                                      </p:cBhvr>
                                    </p:animEffect>
                                    <p:anim calcmode="lin" valueType="num">
                                      <p:cBhvr>
                                        <p:cTn id="28" dur="1000" fill="hold"/>
                                        <p:tgtEl>
                                          <p:spTgt spid="32"/>
                                        </p:tgtEl>
                                        <p:attrNameLst>
                                          <p:attrName>ppt_x</p:attrName>
                                        </p:attrNameLst>
                                      </p:cBhvr>
                                      <p:tavLst>
                                        <p:tav tm="0">
                                          <p:val>
                                            <p:strVal val="#ppt_x"/>
                                          </p:val>
                                        </p:tav>
                                        <p:tav tm="100000">
                                          <p:val>
                                            <p:strVal val="#ppt_x"/>
                                          </p:val>
                                        </p:tav>
                                      </p:tavLst>
                                    </p:anim>
                                    <p:anim calcmode="lin" valueType="num">
                                      <p:cBhvr>
                                        <p:cTn id="29"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30" grpId="0"/>
      <p:bldP spid="31" grpId="0" animBg="1"/>
      <p:bldP spid="3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A_矩形 7"/>
          <p:cNvSpPr/>
          <p:nvPr>
            <p:custDataLst>
              <p:tags r:id="rId1"/>
            </p:custDataLst>
          </p:nvPr>
        </p:nvSpPr>
        <p:spPr>
          <a:xfrm>
            <a:off x="1418964" y="337365"/>
            <a:ext cx="3356235" cy="584775"/>
          </a:xfrm>
          <a:prstGeom prst="rect">
            <a:avLst/>
          </a:prstGeom>
        </p:spPr>
        <p:txBody>
          <a:bodyPr wrap="square">
            <a:spAutoFit/>
          </a:bodyPr>
          <a:lstStyle/>
          <a:p>
            <a:pPr algn="dist" defTabSz="914400">
              <a:defRPr/>
            </a:pPr>
            <a:r>
              <a:rPr lang="zh-CN" altLang="en-US" sz="3200" kern="0" spc="600" dirty="0">
                <a:solidFill>
                  <a:srgbClr val="252525"/>
                </a:solidFill>
                <a:latin typeface="胡晓波真帅体" panose="02010600030101010101" pitchFamily="2" charset="-122"/>
                <a:ea typeface="胡晓波真帅体" panose="02010600030101010101" pitchFamily="2" charset="-122"/>
              </a:rPr>
              <a:t>面临问题及解决措施</a:t>
            </a:r>
          </a:p>
        </p:txBody>
      </p:sp>
      <p:sp>
        <p:nvSpPr>
          <p:cNvPr id="9" name="PA_矩形 8"/>
          <p:cNvSpPr/>
          <p:nvPr>
            <p:custDataLst>
              <p:tags r:id="rId2"/>
            </p:custDataLst>
          </p:nvPr>
        </p:nvSpPr>
        <p:spPr>
          <a:xfrm>
            <a:off x="1418965" y="919178"/>
            <a:ext cx="3791664" cy="307777"/>
          </a:xfrm>
          <a:prstGeom prst="rect">
            <a:avLst/>
          </a:prstGeom>
        </p:spPr>
        <p:txBody>
          <a:bodyPr wrap="square">
            <a:spAutoFit/>
          </a:bodyPr>
          <a:lstStyle/>
          <a:p>
            <a:pPr algn="dist" defTabSz="914400">
              <a:defRPr/>
            </a:pPr>
            <a:r>
              <a:rPr lang="en-US" altLang="zh-CN" sz="1400" kern="0" dirty="0">
                <a:solidFill>
                  <a:srgbClr val="252525"/>
                </a:solidFill>
                <a:latin typeface="OPPOSans R" panose="00020600040101010101" pitchFamily="18" charset="-122"/>
                <a:ea typeface="微软雅黑 Light" panose="020B0502040204020203" charset="-122"/>
              </a:rPr>
              <a:t>PROBLEMS AND SOLUTIONS IN WORK</a:t>
            </a:r>
          </a:p>
        </p:txBody>
      </p:sp>
      <p:sp>
        <p:nvSpPr>
          <p:cNvPr id="11" name="椭圆 10"/>
          <p:cNvSpPr/>
          <p:nvPr/>
        </p:nvSpPr>
        <p:spPr>
          <a:xfrm>
            <a:off x="266233" y="178964"/>
            <a:ext cx="913008" cy="913008"/>
          </a:xfrm>
          <a:prstGeom prst="ellipse">
            <a:avLst/>
          </a:prstGeom>
          <a:solidFill>
            <a:srgbClr val="5A6A59"/>
          </a:solidFill>
          <a:ln w="57150" cap="flat" cmpd="sng" algn="ctr">
            <a:solidFill>
              <a:srgbClr val="FFFFFF"/>
            </a:solidFill>
            <a:prstDash val="solid"/>
            <a:miter lim="800000"/>
          </a:ln>
          <a:effectLst/>
        </p:spPr>
        <p:txBody>
          <a:bodyPr rtlCol="0" anchor="ctr"/>
          <a:lstStyle/>
          <a:p>
            <a:pPr marL="0" marR="0" lvl="0" indent="0" algn="ctr" defTabSz="609600" eaLnBrk="1" fontAlgn="auto" latinLnBrk="0" hangingPunct="1">
              <a:lnSpc>
                <a:spcPct val="100000"/>
              </a:lnSpc>
              <a:spcBef>
                <a:spcPts val="0"/>
              </a:spcBef>
              <a:spcAft>
                <a:spcPts val="0"/>
              </a:spcAft>
              <a:buClrTx/>
              <a:buSzTx/>
              <a:buFontTx/>
              <a:buNone/>
              <a:defRPr/>
            </a:pPr>
            <a:endParaRPr kumimoji="0" lang="zh-CN" altLang="en-US" sz="900" b="0" i="0" u="none" strike="noStrike" kern="0" cap="none" spc="0" normalizeH="0" baseline="0" noProof="0" dirty="0">
              <a:ln>
                <a:noFill/>
              </a:ln>
              <a:solidFill>
                <a:prstClr val="white"/>
              </a:solidFill>
              <a:effectLst/>
              <a:uLnTx/>
              <a:uFillTx/>
              <a:latin typeface="胡晓波真帅体" panose="02010600030101010101" pitchFamily="2" charset="-122"/>
              <a:ea typeface="胡晓波真帅体" panose="02010600030101010101" pitchFamily="2" charset="-122"/>
            </a:endParaRPr>
          </a:p>
        </p:txBody>
      </p:sp>
      <p:sp>
        <p:nvSpPr>
          <p:cNvPr id="14" name="椭圆 13"/>
          <p:cNvSpPr/>
          <p:nvPr/>
        </p:nvSpPr>
        <p:spPr>
          <a:xfrm>
            <a:off x="687156" y="715427"/>
            <a:ext cx="492085" cy="492085"/>
          </a:xfrm>
          <a:prstGeom prst="ellipse">
            <a:avLst/>
          </a:prstGeom>
          <a:solidFill>
            <a:srgbClr val="5A6A59"/>
          </a:solidFill>
          <a:ln w="57150" cap="flat" cmpd="sng" algn="ctr">
            <a:solidFill>
              <a:srgbClr val="FFFFFF"/>
            </a:solidFill>
            <a:prstDash val="solid"/>
            <a:miter lim="800000"/>
          </a:ln>
          <a:effectLst/>
        </p:spPr>
        <p:txBody>
          <a:bodyPr rtlCol="0" anchor="ctr"/>
          <a:lstStyle/>
          <a:p>
            <a:pPr marL="0" marR="0" lvl="0" indent="0" algn="ctr" defTabSz="609600" eaLnBrk="1" fontAlgn="auto" latinLnBrk="0" hangingPunct="1">
              <a:lnSpc>
                <a:spcPct val="100000"/>
              </a:lnSpc>
              <a:spcBef>
                <a:spcPts val="0"/>
              </a:spcBef>
              <a:spcAft>
                <a:spcPts val="0"/>
              </a:spcAft>
              <a:buClrTx/>
              <a:buSzTx/>
              <a:buFontTx/>
              <a:buNone/>
              <a:defRPr/>
            </a:pPr>
            <a:endParaRPr kumimoji="0" lang="zh-CN" altLang="en-US" sz="900" b="0" i="0" u="none" strike="noStrike" kern="0" cap="none" spc="0" normalizeH="0" baseline="0" noProof="0" dirty="0">
              <a:ln>
                <a:noFill/>
              </a:ln>
              <a:solidFill>
                <a:prstClr val="white"/>
              </a:solidFill>
              <a:effectLst/>
              <a:uLnTx/>
              <a:uFillTx/>
              <a:latin typeface="胡晓波真帅体" panose="02010600030101010101" pitchFamily="2" charset="-122"/>
              <a:ea typeface="胡晓波真帅体" panose="02010600030101010101" pitchFamily="2" charset="-122"/>
            </a:endParaRPr>
          </a:p>
        </p:txBody>
      </p:sp>
      <p:grpSp>
        <p:nvGrpSpPr>
          <p:cNvPr id="6" name="PA-组合 3"/>
          <p:cNvGrpSpPr/>
          <p:nvPr>
            <p:custDataLst>
              <p:tags r:id="rId3"/>
            </p:custDataLst>
          </p:nvPr>
        </p:nvGrpSpPr>
        <p:grpSpPr>
          <a:xfrm>
            <a:off x="1367738" y="3498013"/>
            <a:ext cx="1581711" cy="417982"/>
            <a:chOff x="1424694" y="3437117"/>
            <a:chExt cx="1499779" cy="396331"/>
          </a:xfrm>
          <a:solidFill>
            <a:srgbClr val="5A6A59"/>
          </a:solidFill>
        </p:grpSpPr>
        <p:sp>
          <p:nvSpPr>
            <p:cNvPr id="7" name="PA-同侧圆角矩形 4"/>
            <p:cNvSpPr/>
            <p:nvPr>
              <p:custDataLst>
                <p:tags r:id="rId62"/>
              </p:custDataLst>
            </p:nvPr>
          </p:nvSpPr>
          <p:spPr>
            <a:xfrm rot="16200000">
              <a:off x="2049734" y="2958708"/>
              <a:ext cx="249700" cy="1499779"/>
            </a:xfrm>
            <a:prstGeom prst="round2SameRect">
              <a:avLst>
                <a:gd name="adj1" fmla="val 5000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GB" sz="1475" dirty="0">
                <a:solidFill>
                  <a:schemeClr val="tx1">
                    <a:lumMod val="50000"/>
                    <a:lumOff val="50000"/>
                  </a:schemeClr>
                </a:solidFill>
                <a:latin typeface="Arial" panose="020B0604020202020204" pitchFamily="34" charset="0"/>
                <a:cs typeface="+mn-ea"/>
                <a:sym typeface="+mn-lt"/>
              </a:endParaRPr>
            </a:p>
          </p:txBody>
        </p:sp>
        <p:sp>
          <p:nvSpPr>
            <p:cNvPr id="10" name="PA-椭圆 13"/>
            <p:cNvSpPr/>
            <p:nvPr>
              <p:custDataLst>
                <p:tags r:id="rId63"/>
              </p:custDataLst>
            </p:nvPr>
          </p:nvSpPr>
          <p:spPr>
            <a:xfrm>
              <a:off x="2014338" y="3437117"/>
              <a:ext cx="320492" cy="3204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GB" sz="1475" dirty="0">
                <a:solidFill>
                  <a:schemeClr val="tx1">
                    <a:lumMod val="50000"/>
                    <a:lumOff val="50000"/>
                  </a:schemeClr>
                </a:solidFill>
                <a:latin typeface="Arial" panose="020B0604020202020204" pitchFamily="34" charset="0"/>
                <a:cs typeface="+mn-ea"/>
                <a:sym typeface="+mn-lt"/>
              </a:endParaRPr>
            </a:p>
          </p:txBody>
        </p:sp>
      </p:grpSp>
      <p:grpSp>
        <p:nvGrpSpPr>
          <p:cNvPr id="12" name="PA-组合 10"/>
          <p:cNvGrpSpPr/>
          <p:nvPr>
            <p:custDataLst>
              <p:tags r:id="rId4"/>
            </p:custDataLst>
          </p:nvPr>
        </p:nvGrpSpPr>
        <p:grpSpPr>
          <a:xfrm>
            <a:off x="3021995" y="3652653"/>
            <a:ext cx="1581711" cy="406378"/>
            <a:chOff x="2993261" y="3583747"/>
            <a:chExt cx="1499779" cy="385328"/>
          </a:xfrm>
          <a:solidFill>
            <a:srgbClr val="5A6A59"/>
          </a:solidFill>
        </p:grpSpPr>
        <p:sp>
          <p:nvSpPr>
            <p:cNvPr id="13" name="PA-同侧圆角矩形 6"/>
            <p:cNvSpPr/>
            <p:nvPr>
              <p:custDataLst>
                <p:tags r:id="rId60"/>
              </p:custDataLst>
            </p:nvPr>
          </p:nvSpPr>
          <p:spPr>
            <a:xfrm rot="5400000" flipH="1">
              <a:off x="3618301" y="2958707"/>
              <a:ext cx="249700" cy="1499779"/>
            </a:xfrm>
            <a:prstGeom prst="round2SameRect">
              <a:avLst>
                <a:gd name="adj1" fmla="val 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GB" sz="1475" dirty="0">
                <a:solidFill>
                  <a:schemeClr val="tx1">
                    <a:lumMod val="50000"/>
                    <a:lumOff val="50000"/>
                  </a:schemeClr>
                </a:solidFill>
                <a:latin typeface="Arial" panose="020B0604020202020204" pitchFamily="34" charset="0"/>
                <a:cs typeface="+mn-ea"/>
                <a:sym typeface="+mn-lt"/>
              </a:endParaRPr>
            </a:p>
          </p:txBody>
        </p:sp>
        <p:sp>
          <p:nvSpPr>
            <p:cNvPr id="15" name="PA-椭圆 14"/>
            <p:cNvSpPr/>
            <p:nvPr>
              <p:custDataLst>
                <p:tags r:id="rId61"/>
              </p:custDataLst>
            </p:nvPr>
          </p:nvSpPr>
          <p:spPr>
            <a:xfrm>
              <a:off x="3582905" y="3648583"/>
              <a:ext cx="320492" cy="3204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GB" sz="1475" dirty="0">
                <a:solidFill>
                  <a:schemeClr val="tx1">
                    <a:lumMod val="50000"/>
                    <a:lumOff val="50000"/>
                  </a:schemeClr>
                </a:solidFill>
                <a:latin typeface="Arial" panose="020B0604020202020204" pitchFamily="34" charset="0"/>
                <a:cs typeface="+mn-ea"/>
                <a:sym typeface="+mn-lt"/>
              </a:endParaRPr>
            </a:p>
          </p:txBody>
        </p:sp>
      </p:grpSp>
      <p:grpSp>
        <p:nvGrpSpPr>
          <p:cNvPr id="16" name="PA-组合 11"/>
          <p:cNvGrpSpPr/>
          <p:nvPr>
            <p:custDataLst>
              <p:tags r:id="rId5"/>
            </p:custDataLst>
          </p:nvPr>
        </p:nvGrpSpPr>
        <p:grpSpPr>
          <a:xfrm>
            <a:off x="4676251" y="3498013"/>
            <a:ext cx="1581711" cy="417981"/>
            <a:chOff x="4561827" y="3437117"/>
            <a:chExt cx="1499779" cy="396330"/>
          </a:xfrm>
          <a:solidFill>
            <a:srgbClr val="5A6A59"/>
          </a:solidFill>
        </p:grpSpPr>
        <p:sp>
          <p:nvSpPr>
            <p:cNvPr id="17" name="PA-同侧圆角矩形 7"/>
            <p:cNvSpPr/>
            <p:nvPr>
              <p:custDataLst>
                <p:tags r:id="rId58"/>
              </p:custDataLst>
            </p:nvPr>
          </p:nvSpPr>
          <p:spPr>
            <a:xfrm rot="5400000" flipH="1">
              <a:off x="5186867" y="2958707"/>
              <a:ext cx="249700" cy="1499779"/>
            </a:xfrm>
            <a:prstGeom prst="round2SameRect">
              <a:avLst>
                <a:gd name="adj1" fmla="val 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GB" sz="1475" dirty="0">
                <a:solidFill>
                  <a:schemeClr val="tx1">
                    <a:lumMod val="50000"/>
                    <a:lumOff val="50000"/>
                  </a:schemeClr>
                </a:solidFill>
                <a:latin typeface="Arial" panose="020B0604020202020204" pitchFamily="34" charset="0"/>
                <a:cs typeface="+mn-ea"/>
                <a:sym typeface="+mn-lt"/>
              </a:endParaRPr>
            </a:p>
          </p:txBody>
        </p:sp>
        <p:sp>
          <p:nvSpPr>
            <p:cNvPr id="18" name="PA-椭圆 15"/>
            <p:cNvSpPr/>
            <p:nvPr>
              <p:custDataLst>
                <p:tags r:id="rId59"/>
              </p:custDataLst>
            </p:nvPr>
          </p:nvSpPr>
          <p:spPr>
            <a:xfrm>
              <a:off x="5220257" y="3437117"/>
              <a:ext cx="320492" cy="3204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GB" sz="1475" dirty="0">
                <a:solidFill>
                  <a:schemeClr val="tx1">
                    <a:lumMod val="50000"/>
                    <a:lumOff val="50000"/>
                  </a:schemeClr>
                </a:solidFill>
                <a:latin typeface="Arial" panose="020B0604020202020204" pitchFamily="34" charset="0"/>
                <a:cs typeface="+mn-ea"/>
                <a:sym typeface="+mn-lt"/>
              </a:endParaRPr>
            </a:p>
          </p:txBody>
        </p:sp>
      </p:grpSp>
      <p:grpSp>
        <p:nvGrpSpPr>
          <p:cNvPr id="19" name="PA-组合 12"/>
          <p:cNvGrpSpPr/>
          <p:nvPr>
            <p:custDataLst>
              <p:tags r:id="rId6"/>
            </p:custDataLst>
          </p:nvPr>
        </p:nvGrpSpPr>
        <p:grpSpPr>
          <a:xfrm>
            <a:off x="6330508" y="3652653"/>
            <a:ext cx="1581711" cy="406378"/>
            <a:chOff x="6130393" y="3583747"/>
            <a:chExt cx="1499779" cy="385328"/>
          </a:xfrm>
          <a:solidFill>
            <a:srgbClr val="5A6A59"/>
          </a:solidFill>
        </p:grpSpPr>
        <p:sp>
          <p:nvSpPr>
            <p:cNvPr id="20" name="PA-同侧圆角矩形 8"/>
            <p:cNvSpPr/>
            <p:nvPr>
              <p:custDataLst>
                <p:tags r:id="rId56"/>
              </p:custDataLst>
            </p:nvPr>
          </p:nvSpPr>
          <p:spPr>
            <a:xfrm rot="5400000" flipH="1">
              <a:off x="6755433" y="2958707"/>
              <a:ext cx="249700" cy="1499779"/>
            </a:xfrm>
            <a:prstGeom prst="round2SameRect">
              <a:avLst>
                <a:gd name="adj1" fmla="val 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GB" sz="1475" dirty="0">
                <a:solidFill>
                  <a:schemeClr val="tx1">
                    <a:lumMod val="50000"/>
                    <a:lumOff val="50000"/>
                  </a:schemeClr>
                </a:solidFill>
                <a:latin typeface="Arial" panose="020B0604020202020204" pitchFamily="34" charset="0"/>
                <a:cs typeface="+mn-ea"/>
                <a:sym typeface="+mn-lt"/>
              </a:endParaRPr>
            </a:p>
          </p:txBody>
        </p:sp>
        <p:sp>
          <p:nvSpPr>
            <p:cNvPr id="21" name="PA-椭圆 16"/>
            <p:cNvSpPr/>
            <p:nvPr>
              <p:custDataLst>
                <p:tags r:id="rId57"/>
              </p:custDataLst>
            </p:nvPr>
          </p:nvSpPr>
          <p:spPr>
            <a:xfrm>
              <a:off x="6720037" y="3648583"/>
              <a:ext cx="320492" cy="3204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GB" sz="1475" dirty="0">
                <a:solidFill>
                  <a:schemeClr val="tx1">
                    <a:lumMod val="50000"/>
                    <a:lumOff val="50000"/>
                  </a:schemeClr>
                </a:solidFill>
                <a:latin typeface="Arial" panose="020B0604020202020204" pitchFamily="34" charset="0"/>
                <a:cs typeface="+mn-ea"/>
                <a:sym typeface="+mn-lt"/>
              </a:endParaRPr>
            </a:p>
          </p:txBody>
        </p:sp>
      </p:grpSp>
      <p:grpSp>
        <p:nvGrpSpPr>
          <p:cNvPr id="22" name="PA-组合 35"/>
          <p:cNvGrpSpPr/>
          <p:nvPr>
            <p:custDataLst>
              <p:tags r:id="rId7"/>
            </p:custDataLst>
          </p:nvPr>
        </p:nvGrpSpPr>
        <p:grpSpPr>
          <a:xfrm>
            <a:off x="9639021" y="3652654"/>
            <a:ext cx="1581711" cy="406377"/>
            <a:chOff x="9267526" y="3583748"/>
            <a:chExt cx="1499779" cy="385327"/>
          </a:xfrm>
          <a:solidFill>
            <a:srgbClr val="5A6A59"/>
          </a:solidFill>
        </p:grpSpPr>
        <p:sp>
          <p:nvSpPr>
            <p:cNvPr id="23" name="PA-同侧圆角矩形 5"/>
            <p:cNvSpPr/>
            <p:nvPr>
              <p:custDataLst>
                <p:tags r:id="rId54"/>
              </p:custDataLst>
            </p:nvPr>
          </p:nvSpPr>
          <p:spPr>
            <a:xfrm rot="5400000" flipH="1">
              <a:off x="9892566" y="2958708"/>
              <a:ext cx="249700" cy="1499779"/>
            </a:xfrm>
            <a:prstGeom prst="round2SameRect">
              <a:avLst>
                <a:gd name="adj1" fmla="val 5000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GB" sz="1475" dirty="0">
                <a:solidFill>
                  <a:schemeClr val="tx1">
                    <a:lumMod val="50000"/>
                    <a:lumOff val="50000"/>
                  </a:schemeClr>
                </a:solidFill>
                <a:latin typeface="Arial" panose="020B0604020202020204" pitchFamily="34" charset="0"/>
                <a:cs typeface="+mn-ea"/>
                <a:sym typeface="+mn-lt"/>
              </a:endParaRPr>
            </a:p>
          </p:txBody>
        </p:sp>
        <p:sp>
          <p:nvSpPr>
            <p:cNvPr id="24" name="PA-椭圆 17"/>
            <p:cNvSpPr/>
            <p:nvPr>
              <p:custDataLst>
                <p:tags r:id="rId55"/>
              </p:custDataLst>
            </p:nvPr>
          </p:nvSpPr>
          <p:spPr>
            <a:xfrm>
              <a:off x="9857169" y="3648583"/>
              <a:ext cx="320492" cy="3204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GB" sz="1475" dirty="0">
                <a:solidFill>
                  <a:schemeClr val="tx1">
                    <a:lumMod val="50000"/>
                    <a:lumOff val="50000"/>
                  </a:schemeClr>
                </a:solidFill>
                <a:latin typeface="Arial" panose="020B0604020202020204" pitchFamily="34" charset="0"/>
                <a:cs typeface="+mn-ea"/>
                <a:sym typeface="+mn-lt"/>
              </a:endParaRPr>
            </a:p>
          </p:txBody>
        </p:sp>
      </p:grpSp>
      <p:grpSp>
        <p:nvGrpSpPr>
          <p:cNvPr id="25" name="PA-组合 19"/>
          <p:cNvGrpSpPr/>
          <p:nvPr>
            <p:custDataLst>
              <p:tags r:id="rId8"/>
            </p:custDataLst>
          </p:nvPr>
        </p:nvGrpSpPr>
        <p:grpSpPr>
          <a:xfrm>
            <a:off x="7984765" y="3498013"/>
            <a:ext cx="1581711" cy="417982"/>
            <a:chOff x="7698960" y="3437117"/>
            <a:chExt cx="1499779" cy="396331"/>
          </a:xfrm>
          <a:solidFill>
            <a:srgbClr val="5A6A59"/>
          </a:solidFill>
        </p:grpSpPr>
        <p:sp>
          <p:nvSpPr>
            <p:cNvPr id="26" name="PA-同侧圆角矩形 9"/>
            <p:cNvSpPr/>
            <p:nvPr>
              <p:custDataLst>
                <p:tags r:id="rId52"/>
              </p:custDataLst>
            </p:nvPr>
          </p:nvSpPr>
          <p:spPr>
            <a:xfrm rot="5400000" flipH="1">
              <a:off x="8324000" y="2958708"/>
              <a:ext cx="249700" cy="1499779"/>
            </a:xfrm>
            <a:prstGeom prst="round2SameRect">
              <a:avLst>
                <a:gd name="adj1" fmla="val 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GB" sz="1475" dirty="0">
                <a:solidFill>
                  <a:schemeClr val="tx1">
                    <a:lumMod val="50000"/>
                    <a:lumOff val="50000"/>
                  </a:schemeClr>
                </a:solidFill>
                <a:latin typeface="Arial" panose="020B0604020202020204" pitchFamily="34" charset="0"/>
                <a:cs typeface="+mn-ea"/>
                <a:sym typeface="+mn-lt"/>
              </a:endParaRPr>
            </a:p>
          </p:txBody>
        </p:sp>
        <p:sp>
          <p:nvSpPr>
            <p:cNvPr id="27" name="PA-椭圆 18"/>
            <p:cNvSpPr/>
            <p:nvPr>
              <p:custDataLst>
                <p:tags r:id="rId53"/>
              </p:custDataLst>
            </p:nvPr>
          </p:nvSpPr>
          <p:spPr>
            <a:xfrm>
              <a:off x="8357389" y="3437117"/>
              <a:ext cx="320492" cy="3204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GB" sz="1475" dirty="0">
                <a:solidFill>
                  <a:schemeClr val="tx1">
                    <a:lumMod val="50000"/>
                    <a:lumOff val="50000"/>
                  </a:schemeClr>
                </a:solidFill>
                <a:latin typeface="Arial" panose="020B0604020202020204" pitchFamily="34" charset="0"/>
                <a:cs typeface="+mn-ea"/>
                <a:sym typeface="+mn-lt"/>
              </a:endParaRPr>
            </a:p>
          </p:txBody>
        </p:sp>
      </p:grpSp>
      <p:grpSp>
        <p:nvGrpSpPr>
          <p:cNvPr id="28" name="PA-组合 20"/>
          <p:cNvGrpSpPr/>
          <p:nvPr>
            <p:custDataLst>
              <p:tags r:id="rId9"/>
            </p:custDataLst>
          </p:nvPr>
        </p:nvGrpSpPr>
        <p:grpSpPr>
          <a:xfrm>
            <a:off x="10185020" y="4149382"/>
            <a:ext cx="489711" cy="490548"/>
            <a:chOff x="9145588" y="4435475"/>
            <a:chExt cx="464344" cy="465138"/>
          </a:xfrm>
          <a:solidFill>
            <a:srgbClr val="5A6A59"/>
          </a:solidFill>
        </p:grpSpPr>
        <p:sp>
          <p:nvSpPr>
            <p:cNvPr id="29" name="PA-AutoShape 7"/>
            <p:cNvSpPr/>
            <p:nvPr>
              <p:custDataLst>
                <p:tags r:id="rId43"/>
              </p:custDataLst>
            </p:nvPr>
          </p:nvSpPr>
          <p:spPr bwMode="auto">
            <a:xfrm>
              <a:off x="9145588" y="4435475"/>
              <a:ext cx="464344" cy="465138"/>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91" tIns="20091" rIns="20091" bIns="20091" anchor="ctr"/>
            <a:lstStyle/>
            <a:p>
              <a:pPr algn="ctr" defTabSz="241300" hangingPunct="0">
                <a:lnSpc>
                  <a:spcPct val="130000"/>
                </a:lnSpc>
              </a:pPr>
              <a:endParaRPr lang="en-US" sz="1475" dirty="0">
                <a:solidFill>
                  <a:srgbClr val="5A6A59"/>
                </a:solidFill>
                <a:latin typeface="Arial" panose="020B0604020202020204" pitchFamily="34" charset="0"/>
                <a:ea typeface="+mn-ea"/>
                <a:cs typeface="+mn-ea"/>
                <a:sym typeface="+mn-lt"/>
              </a:endParaRPr>
            </a:p>
          </p:txBody>
        </p:sp>
        <p:sp>
          <p:nvSpPr>
            <p:cNvPr id="30" name="PA-AutoShape 8"/>
            <p:cNvSpPr/>
            <p:nvPr>
              <p:custDataLst>
                <p:tags r:id="rId44"/>
              </p:custDataLst>
            </p:nvPr>
          </p:nvSpPr>
          <p:spPr bwMode="auto">
            <a:xfrm>
              <a:off x="9348788" y="4638675"/>
              <a:ext cx="57944" cy="57944"/>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91" tIns="20091" rIns="20091" bIns="20091" anchor="ctr"/>
            <a:lstStyle/>
            <a:p>
              <a:pPr algn="ctr" defTabSz="241300" hangingPunct="0">
                <a:lnSpc>
                  <a:spcPct val="130000"/>
                </a:lnSpc>
              </a:pPr>
              <a:endParaRPr lang="en-US" sz="1475" dirty="0">
                <a:solidFill>
                  <a:srgbClr val="5A6A59"/>
                </a:solidFill>
                <a:latin typeface="Arial" panose="020B0604020202020204" pitchFamily="34" charset="0"/>
                <a:ea typeface="+mn-ea"/>
                <a:cs typeface="+mn-ea"/>
                <a:sym typeface="+mn-lt"/>
              </a:endParaRPr>
            </a:p>
          </p:txBody>
        </p:sp>
        <p:sp>
          <p:nvSpPr>
            <p:cNvPr id="31" name="PA-AutoShape 9"/>
            <p:cNvSpPr/>
            <p:nvPr>
              <p:custDataLst>
                <p:tags r:id="rId45"/>
              </p:custDataLst>
            </p:nvPr>
          </p:nvSpPr>
          <p:spPr bwMode="auto">
            <a:xfrm>
              <a:off x="9290050" y="4580732"/>
              <a:ext cx="174625" cy="174625"/>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91" tIns="20091" rIns="20091" bIns="20091" anchor="ctr"/>
            <a:lstStyle/>
            <a:p>
              <a:pPr algn="ctr" defTabSz="241300" hangingPunct="0">
                <a:lnSpc>
                  <a:spcPct val="130000"/>
                </a:lnSpc>
              </a:pPr>
              <a:endParaRPr lang="en-US" sz="1475" dirty="0">
                <a:solidFill>
                  <a:srgbClr val="5A6A59"/>
                </a:solidFill>
                <a:latin typeface="Arial" panose="020B0604020202020204" pitchFamily="34" charset="0"/>
                <a:ea typeface="+mn-ea"/>
                <a:cs typeface="+mn-ea"/>
                <a:sym typeface="+mn-lt"/>
              </a:endParaRPr>
            </a:p>
          </p:txBody>
        </p:sp>
        <p:sp>
          <p:nvSpPr>
            <p:cNvPr id="32" name="PA-AutoShape 10"/>
            <p:cNvSpPr/>
            <p:nvPr>
              <p:custDataLst>
                <p:tags r:id="rId46"/>
              </p:custDataLst>
            </p:nvPr>
          </p:nvSpPr>
          <p:spPr bwMode="auto">
            <a:xfrm>
              <a:off x="9406732" y="4696619"/>
              <a:ext cx="72231" cy="74613"/>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91" tIns="20091" rIns="20091" bIns="20091" anchor="ctr"/>
            <a:lstStyle/>
            <a:p>
              <a:pPr algn="ctr" defTabSz="241300" hangingPunct="0">
                <a:lnSpc>
                  <a:spcPct val="130000"/>
                </a:lnSpc>
              </a:pPr>
              <a:endParaRPr lang="en-US" sz="1475" dirty="0">
                <a:solidFill>
                  <a:srgbClr val="5A6A59"/>
                </a:solidFill>
                <a:latin typeface="Arial" panose="020B0604020202020204" pitchFamily="34" charset="0"/>
                <a:ea typeface="+mn-ea"/>
                <a:cs typeface="+mn-ea"/>
                <a:sym typeface="+mn-lt"/>
              </a:endParaRPr>
            </a:p>
          </p:txBody>
        </p:sp>
        <p:sp>
          <p:nvSpPr>
            <p:cNvPr id="33" name="PA-AutoShape 11"/>
            <p:cNvSpPr/>
            <p:nvPr>
              <p:custDataLst>
                <p:tags r:id="rId47"/>
              </p:custDataLst>
            </p:nvPr>
          </p:nvSpPr>
          <p:spPr bwMode="auto">
            <a:xfrm>
              <a:off x="9435307" y="4725988"/>
              <a:ext cx="103981" cy="106363"/>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91" tIns="20091" rIns="20091" bIns="20091" anchor="ctr"/>
            <a:lstStyle/>
            <a:p>
              <a:pPr algn="ctr" defTabSz="241300" hangingPunct="0">
                <a:lnSpc>
                  <a:spcPct val="130000"/>
                </a:lnSpc>
              </a:pPr>
              <a:endParaRPr lang="en-US" sz="1475" dirty="0">
                <a:solidFill>
                  <a:srgbClr val="5A6A59"/>
                </a:solidFill>
                <a:latin typeface="Arial" panose="020B0604020202020204" pitchFamily="34" charset="0"/>
                <a:ea typeface="+mn-ea"/>
                <a:cs typeface="+mn-ea"/>
                <a:sym typeface="+mn-lt"/>
              </a:endParaRPr>
            </a:p>
          </p:txBody>
        </p:sp>
        <p:sp>
          <p:nvSpPr>
            <p:cNvPr id="34" name="PA-AutoShape 12"/>
            <p:cNvSpPr/>
            <p:nvPr>
              <p:custDataLst>
                <p:tags r:id="rId48"/>
              </p:custDataLst>
            </p:nvPr>
          </p:nvSpPr>
          <p:spPr bwMode="auto">
            <a:xfrm>
              <a:off x="9421019" y="4711700"/>
              <a:ext cx="88106" cy="89694"/>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91" tIns="20091" rIns="20091" bIns="20091" anchor="ctr"/>
            <a:lstStyle/>
            <a:p>
              <a:pPr algn="ctr" defTabSz="241300" hangingPunct="0">
                <a:lnSpc>
                  <a:spcPct val="130000"/>
                </a:lnSpc>
              </a:pPr>
              <a:endParaRPr lang="en-US" sz="1475" dirty="0">
                <a:solidFill>
                  <a:srgbClr val="5A6A59"/>
                </a:solidFill>
                <a:latin typeface="Arial" panose="020B0604020202020204" pitchFamily="34" charset="0"/>
                <a:ea typeface="+mn-ea"/>
                <a:cs typeface="+mn-ea"/>
                <a:sym typeface="+mn-lt"/>
              </a:endParaRPr>
            </a:p>
          </p:txBody>
        </p:sp>
        <p:sp>
          <p:nvSpPr>
            <p:cNvPr id="35" name="PA-AutoShape 13"/>
            <p:cNvSpPr/>
            <p:nvPr>
              <p:custDataLst>
                <p:tags r:id="rId49"/>
              </p:custDataLst>
            </p:nvPr>
          </p:nvSpPr>
          <p:spPr bwMode="auto">
            <a:xfrm>
              <a:off x="9275763" y="4566444"/>
              <a:ext cx="73025" cy="73819"/>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91" tIns="20091" rIns="20091" bIns="20091" anchor="ctr"/>
            <a:lstStyle/>
            <a:p>
              <a:pPr algn="ctr" defTabSz="241300" hangingPunct="0">
                <a:lnSpc>
                  <a:spcPct val="130000"/>
                </a:lnSpc>
              </a:pPr>
              <a:endParaRPr lang="en-US" sz="1475" dirty="0">
                <a:solidFill>
                  <a:srgbClr val="5A6A59"/>
                </a:solidFill>
                <a:latin typeface="Arial" panose="020B0604020202020204" pitchFamily="34" charset="0"/>
                <a:ea typeface="+mn-ea"/>
                <a:cs typeface="+mn-ea"/>
                <a:sym typeface="+mn-lt"/>
              </a:endParaRPr>
            </a:p>
          </p:txBody>
        </p:sp>
        <p:sp>
          <p:nvSpPr>
            <p:cNvPr id="36" name="PA-AutoShape 14"/>
            <p:cNvSpPr/>
            <p:nvPr>
              <p:custDataLst>
                <p:tags r:id="rId50"/>
              </p:custDataLst>
            </p:nvPr>
          </p:nvSpPr>
          <p:spPr bwMode="auto">
            <a:xfrm>
              <a:off x="9217819" y="4508500"/>
              <a:ext cx="103981" cy="105569"/>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91" tIns="20091" rIns="20091" bIns="20091" anchor="ctr"/>
            <a:lstStyle/>
            <a:p>
              <a:pPr algn="ctr" defTabSz="241300" hangingPunct="0">
                <a:lnSpc>
                  <a:spcPct val="130000"/>
                </a:lnSpc>
              </a:pPr>
              <a:endParaRPr lang="en-US" sz="1475" dirty="0">
                <a:solidFill>
                  <a:srgbClr val="5A6A59"/>
                </a:solidFill>
                <a:latin typeface="Arial" panose="020B0604020202020204" pitchFamily="34" charset="0"/>
                <a:ea typeface="+mn-ea"/>
                <a:cs typeface="+mn-ea"/>
                <a:sym typeface="+mn-lt"/>
              </a:endParaRPr>
            </a:p>
          </p:txBody>
        </p:sp>
        <p:sp>
          <p:nvSpPr>
            <p:cNvPr id="37" name="PA-AutoShape 15"/>
            <p:cNvSpPr/>
            <p:nvPr>
              <p:custDataLst>
                <p:tags r:id="rId51"/>
              </p:custDataLst>
            </p:nvPr>
          </p:nvSpPr>
          <p:spPr bwMode="auto">
            <a:xfrm>
              <a:off x="9247188" y="4537075"/>
              <a:ext cx="88107" cy="90488"/>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91" tIns="20091" rIns="20091" bIns="20091" anchor="ctr"/>
            <a:lstStyle/>
            <a:p>
              <a:pPr algn="ctr" defTabSz="241300" hangingPunct="0">
                <a:lnSpc>
                  <a:spcPct val="130000"/>
                </a:lnSpc>
              </a:pPr>
              <a:endParaRPr lang="en-US" sz="1475" dirty="0">
                <a:solidFill>
                  <a:srgbClr val="5A6A59"/>
                </a:solidFill>
                <a:latin typeface="Arial" panose="020B0604020202020204" pitchFamily="34" charset="0"/>
                <a:ea typeface="+mn-ea"/>
                <a:cs typeface="+mn-ea"/>
                <a:sym typeface="+mn-lt"/>
              </a:endParaRPr>
            </a:p>
          </p:txBody>
        </p:sp>
      </p:grpSp>
      <p:grpSp>
        <p:nvGrpSpPr>
          <p:cNvPr id="38" name="PA-组合 30"/>
          <p:cNvGrpSpPr/>
          <p:nvPr>
            <p:custDataLst>
              <p:tags r:id="rId10"/>
            </p:custDataLst>
          </p:nvPr>
        </p:nvGrpSpPr>
        <p:grpSpPr>
          <a:xfrm>
            <a:off x="8603308" y="2933917"/>
            <a:ext cx="489711" cy="489711"/>
            <a:chOff x="7287419" y="2577307"/>
            <a:chExt cx="464344" cy="464344"/>
          </a:xfrm>
          <a:solidFill>
            <a:srgbClr val="5A6A59"/>
          </a:solidFill>
        </p:grpSpPr>
        <p:sp>
          <p:nvSpPr>
            <p:cNvPr id="39" name="PA-AutoShape 56"/>
            <p:cNvSpPr/>
            <p:nvPr>
              <p:custDataLst>
                <p:tags r:id="rId40"/>
              </p:custDataLst>
            </p:nvPr>
          </p:nvSpPr>
          <p:spPr bwMode="auto">
            <a:xfrm>
              <a:off x="7287419" y="2577307"/>
              <a:ext cx="145256"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91" tIns="20091" rIns="20091" bIns="20091" anchor="ctr"/>
            <a:lstStyle/>
            <a:p>
              <a:pPr algn="ctr" defTabSz="241300" hangingPunct="0">
                <a:lnSpc>
                  <a:spcPct val="130000"/>
                </a:lnSpc>
              </a:pPr>
              <a:endParaRPr lang="en-US" sz="1265" dirty="0">
                <a:solidFill>
                  <a:schemeClr val="tx1">
                    <a:lumMod val="50000"/>
                    <a:lumOff val="50000"/>
                  </a:schemeClr>
                </a:solidFill>
                <a:effectLst>
                  <a:outerShdw blurRad="38100" dist="38100" dir="2700000" algn="tl">
                    <a:srgbClr val="000000"/>
                  </a:outerShdw>
                </a:effectLst>
                <a:latin typeface="Arial" panose="020B0604020202020204" pitchFamily="34" charset="0"/>
                <a:ea typeface="+mn-ea"/>
                <a:cs typeface="+mn-ea"/>
                <a:sym typeface="+mn-lt"/>
              </a:endParaRPr>
            </a:p>
          </p:txBody>
        </p:sp>
        <p:sp>
          <p:nvSpPr>
            <p:cNvPr id="40" name="PA-AutoShape 57"/>
            <p:cNvSpPr/>
            <p:nvPr>
              <p:custDataLst>
                <p:tags r:id="rId41"/>
              </p:custDataLst>
            </p:nvPr>
          </p:nvSpPr>
          <p:spPr bwMode="auto">
            <a:xfrm>
              <a:off x="7606507" y="2577307"/>
              <a:ext cx="145256"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91" tIns="20091" rIns="20091" bIns="20091" anchor="ctr"/>
            <a:lstStyle/>
            <a:p>
              <a:pPr algn="ctr" defTabSz="241300" hangingPunct="0">
                <a:lnSpc>
                  <a:spcPct val="130000"/>
                </a:lnSpc>
              </a:pPr>
              <a:endParaRPr lang="en-US" sz="1265" dirty="0">
                <a:solidFill>
                  <a:schemeClr val="tx1">
                    <a:lumMod val="50000"/>
                    <a:lumOff val="50000"/>
                  </a:schemeClr>
                </a:solidFill>
                <a:effectLst>
                  <a:outerShdw blurRad="38100" dist="38100" dir="2700000" algn="tl">
                    <a:srgbClr val="000000"/>
                  </a:outerShdw>
                </a:effectLst>
                <a:latin typeface="Arial" panose="020B0604020202020204" pitchFamily="34" charset="0"/>
                <a:ea typeface="+mn-ea"/>
                <a:cs typeface="+mn-ea"/>
                <a:sym typeface="+mn-lt"/>
              </a:endParaRPr>
            </a:p>
          </p:txBody>
        </p:sp>
        <p:sp>
          <p:nvSpPr>
            <p:cNvPr id="41" name="PA-AutoShape 58"/>
            <p:cNvSpPr/>
            <p:nvPr>
              <p:custDataLst>
                <p:tags r:id="rId42"/>
              </p:custDataLst>
            </p:nvPr>
          </p:nvSpPr>
          <p:spPr bwMode="auto">
            <a:xfrm>
              <a:off x="7446963" y="2577307"/>
              <a:ext cx="145257"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15416"/>
                  </a:moveTo>
                  <a:cubicBezTo>
                    <a:pt x="16954" y="15452"/>
                    <a:pt x="16923" y="15487"/>
                    <a:pt x="16883" y="15523"/>
                  </a:cubicBezTo>
                  <a:cubicBezTo>
                    <a:pt x="16677" y="15701"/>
                    <a:pt x="16414" y="15870"/>
                    <a:pt x="16066" y="16020"/>
                  </a:cubicBezTo>
                  <a:cubicBezTo>
                    <a:pt x="16057" y="16024"/>
                    <a:pt x="16044" y="16027"/>
                    <a:pt x="16038" y="16031"/>
                  </a:cubicBezTo>
                  <a:cubicBezTo>
                    <a:pt x="15662" y="16192"/>
                    <a:pt x="15214" y="16334"/>
                    <a:pt x="14705" y="16454"/>
                  </a:cubicBezTo>
                  <a:cubicBezTo>
                    <a:pt x="14697" y="16457"/>
                    <a:pt x="14692" y="16458"/>
                    <a:pt x="14686" y="16459"/>
                  </a:cubicBezTo>
                  <a:cubicBezTo>
                    <a:pt x="14163" y="16582"/>
                    <a:pt x="13584" y="16681"/>
                    <a:pt x="12960" y="16749"/>
                  </a:cubicBezTo>
                  <a:cubicBezTo>
                    <a:pt x="12279" y="16826"/>
                    <a:pt x="11560" y="16875"/>
                    <a:pt x="10800" y="16875"/>
                  </a:cubicBezTo>
                  <a:cubicBezTo>
                    <a:pt x="10037" y="16875"/>
                    <a:pt x="9318" y="16826"/>
                    <a:pt x="8640" y="16749"/>
                  </a:cubicBezTo>
                  <a:cubicBezTo>
                    <a:pt x="8016" y="16681"/>
                    <a:pt x="7435" y="16582"/>
                    <a:pt x="6914" y="16459"/>
                  </a:cubicBezTo>
                  <a:cubicBezTo>
                    <a:pt x="6908" y="16458"/>
                    <a:pt x="6901" y="16457"/>
                    <a:pt x="6893" y="16454"/>
                  </a:cubicBezTo>
                  <a:cubicBezTo>
                    <a:pt x="6385" y="16334"/>
                    <a:pt x="5937" y="16192"/>
                    <a:pt x="5562" y="16031"/>
                  </a:cubicBezTo>
                  <a:cubicBezTo>
                    <a:pt x="5553" y="16027"/>
                    <a:pt x="5541" y="16024"/>
                    <a:pt x="5531" y="16020"/>
                  </a:cubicBezTo>
                  <a:cubicBezTo>
                    <a:pt x="5184" y="15870"/>
                    <a:pt x="4921" y="15701"/>
                    <a:pt x="4715" y="15523"/>
                  </a:cubicBezTo>
                  <a:cubicBezTo>
                    <a:pt x="4676" y="15487"/>
                    <a:pt x="4644" y="15452"/>
                    <a:pt x="4612" y="15416"/>
                  </a:cubicBezTo>
                  <a:cubicBezTo>
                    <a:pt x="4437" y="15236"/>
                    <a:pt x="4320" y="15047"/>
                    <a:pt x="4320" y="14850"/>
                  </a:cubicBezTo>
                  <a:cubicBezTo>
                    <a:pt x="4320" y="14650"/>
                    <a:pt x="4437" y="14462"/>
                    <a:pt x="4612" y="14281"/>
                  </a:cubicBezTo>
                  <a:cubicBezTo>
                    <a:pt x="4644" y="14246"/>
                    <a:pt x="4676" y="14210"/>
                    <a:pt x="4715" y="14176"/>
                  </a:cubicBezTo>
                  <a:cubicBezTo>
                    <a:pt x="4921" y="13998"/>
                    <a:pt x="5184" y="13829"/>
                    <a:pt x="5531" y="13677"/>
                  </a:cubicBezTo>
                  <a:cubicBezTo>
                    <a:pt x="5541" y="13674"/>
                    <a:pt x="5553" y="13671"/>
                    <a:pt x="5562" y="13667"/>
                  </a:cubicBezTo>
                  <a:cubicBezTo>
                    <a:pt x="5937" y="13507"/>
                    <a:pt x="6385" y="13364"/>
                    <a:pt x="6893" y="13244"/>
                  </a:cubicBezTo>
                  <a:cubicBezTo>
                    <a:pt x="6901" y="13242"/>
                    <a:pt x="6908" y="13240"/>
                    <a:pt x="6914" y="13238"/>
                  </a:cubicBezTo>
                  <a:cubicBezTo>
                    <a:pt x="7435" y="13117"/>
                    <a:pt x="8016" y="13018"/>
                    <a:pt x="8640" y="12948"/>
                  </a:cubicBezTo>
                  <a:cubicBezTo>
                    <a:pt x="9318" y="12873"/>
                    <a:pt x="10037" y="12825"/>
                    <a:pt x="10800" y="12825"/>
                  </a:cubicBezTo>
                  <a:cubicBezTo>
                    <a:pt x="11560" y="12825"/>
                    <a:pt x="12279" y="12873"/>
                    <a:pt x="12960" y="12948"/>
                  </a:cubicBezTo>
                  <a:cubicBezTo>
                    <a:pt x="13584" y="13018"/>
                    <a:pt x="14163" y="13117"/>
                    <a:pt x="14686" y="13238"/>
                  </a:cubicBezTo>
                  <a:cubicBezTo>
                    <a:pt x="14692" y="13240"/>
                    <a:pt x="14697" y="13242"/>
                    <a:pt x="14705" y="13244"/>
                  </a:cubicBezTo>
                  <a:cubicBezTo>
                    <a:pt x="15214" y="13364"/>
                    <a:pt x="15662" y="13507"/>
                    <a:pt x="16038" y="13667"/>
                  </a:cubicBezTo>
                  <a:cubicBezTo>
                    <a:pt x="16044" y="13671"/>
                    <a:pt x="16057" y="13674"/>
                    <a:pt x="16066" y="13677"/>
                  </a:cubicBezTo>
                  <a:cubicBezTo>
                    <a:pt x="16414" y="13829"/>
                    <a:pt x="16677" y="13998"/>
                    <a:pt x="16883" y="14176"/>
                  </a:cubicBezTo>
                  <a:cubicBezTo>
                    <a:pt x="16923" y="14210"/>
                    <a:pt x="16954" y="14246"/>
                    <a:pt x="16988" y="14281"/>
                  </a:cubicBezTo>
                  <a:cubicBezTo>
                    <a:pt x="17161" y="14462"/>
                    <a:pt x="17280" y="14650"/>
                    <a:pt x="17280" y="14850"/>
                  </a:cubicBezTo>
                  <a:cubicBezTo>
                    <a:pt x="17280" y="15047"/>
                    <a:pt x="17161" y="15236"/>
                    <a:pt x="16988" y="15416"/>
                  </a:cubicBezTo>
                  <a:moveTo>
                    <a:pt x="12960" y="19575"/>
                  </a:moveTo>
                  <a:cubicBezTo>
                    <a:pt x="12960" y="19948"/>
                    <a:pt x="11992" y="20249"/>
                    <a:pt x="10800" y="20249"/>
                  </a:cubicBezTo>
                  <a:cubicBezTo>
                    <a:pt x="9606" y="20249"/>
                    <a:pt x="8640" y="19948"/>
                    <a:pt x="8640" y="19575"/>
                  </a:cubicBezTo>
                  <a:lnTo>
                    <a:pt x="8640" y="18156"/>
                  </a:lnTo>
                  <a:cubicBezTo>
                    <a:pt x="9338" y="18201"/>
                    <a:pt x="10059" y="18225"/>
                    <a:pt x="10800" y="18225"/>
                  </a:cubicBezTo>
                  <a:cubicBezTo>
                    <a:pt x="11541" y="18225"/>
                    <a:pt x="12262" y="18201"/>
                    <a:pt x="12960" y="18156"/>
                  </a:cubicBezTo>
                  <a:cubicBezTo>
                    <a:pt x="12960" y="18156"/>
                    <a:pt x="12960" y="19575"/>
                    <a:pt x="12960" y="19575"/>
                  </a:cubicBezTo>
                  <a:close/>
                  <a:moveTo>
                    <a:pt x="8640" y="2025"/>
                  </a:moveTo>
                  <a:cubicBezTo>
                    <a:pt x="8640" y="1651"/>
                    <a:pt x="9606" y="1350"/>
                    <a:pt x="10800" y="1350"/>
                  </a:cubicBezTo>
                  <a:cubicBezTo>
                    <a:pt x="11992" y="1350"/>
                    <a:pt x="12960" y="1651"/>
                    <a:pt x="12960" y="2025"/>
                  </a:cubicBezTo>
                  <a:lnTo>
                    <a:pt x="12960" y="11542"/>
                  </a:lnTo>
                  <a:cubicBezTo>
                    <a:pt x="12262" y="11498"/>
                    <a:pt x="11541" y="11475"/>
                    <a:pt x="10800" y="11475"/>
                  </a:cubicBezTo>
                  <a:cubicBezTo>
                    <a:pt x="10059" y="11475"/>
                    <a:pt x="9338" y="11498"/>
                    <a:pt x="8640" y="11542"/>
                  </a:cubicBezTo>
                  <a:cubicBezTo>
                    <a:pt x="8640" y="11542"/>
                    <a:pt x="8640" y="2025"/>
                    <a:pt x="8640" y="2025"/>
                  </a:cubicBezTo>
                  <a:close/>
                  <a:moveTo>
                    <a:pt x="17280" y="12164"/>
                  </a:moveTo>
                  <a:lnTo>
                    <a:pt x="17280" y="2025"/>
                  </a:lnTo>
                  <a:cubicBezTo>
                    <a:pt x="17280" y="908"/>
                    <a:pt x="14373" y="0"/>
                    <a:pt x="10800" y="0"/>
                  </a:cubicBezTo>
                  <a:cubicBezTo>
                    <a:pt x="7225" y="0"/>
                    <a:pt x="4320" y="908"/>
                    <a:pt x="4320" y="2025"/>
                  </a:cubicBezTo>
                  <a:lnTo>
                    <a:pt x="4320" y="12164"/>
                  </a:lnTo>
                  <a:cubicBezTo>
                    <a:pt x="1710" y="12781"/>
                    <a:pt x="0" y="13749"/>
                    <a:pt x="0" y="14850"/>
                  </a:cubicBezTo>
                  <a:cubicBezTo>
                    <a:pt x="0" y="15950"/>
                    <a:pt x="1710" y="16918"/>
                    <a:pt x="4320" y="17534"/>
                  </a:cubicBezTo>
                  <a:lnTo>
                    <a:pt x="4320" y="19575"/>
                  </a:lnTo>
                  <a:cubicBezTo>
                    <a:pt x="4320" y="20691"/>
                    <a:pt x="7225" y="21599"/>
                    <a:pt x="10800" y="21599"/>
                  </a:cubicBezTo>
                  <a:cubicBezTo>
                    <a:pt x="14373" y="21599"/>
                    <a:pt x="17280" y="20691"/>
                    <a:pt x="17280" y="19575"/>
                  </a:cubicBezTo>
                  <a:lnTo>
                    <a:pt x="17280" y="17534"/>
                  </a:lnTo>
                  <a:cubicBezTo>
                    <a:pt x="19889" y="16918"/>
                    <a:pt x="21600" y="15950"/>
                    <a:pt x="21600" y="14850"/>
                  </a:cubicBezTo>
                  <a:cubicBezTo>
                    <a:pt x="21600" y="13749"/>
                    <a:pt x="19889" y="12781"/>
                    <a:pt x="17280" y="12164"/>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91" tIns="20091" rIns="20091" bIns="20091" anchor="ctr"/>
            <a:lstStyle/>
            <a:p>
              <a:pPr algn="ctr" defTabSz="241300" hangingPunct="0">
                <a:lnSpc>
                  <a:spcPct val="130000"/>
                </a:lnSpc>
              </a:pPr>
              <a:endParaRPr lang="en-US" sz="1265" dirty="0">
                <a:solidFill>
                  <a:schemeClr val="tx1">
                    <a:lumMod val="50000"/>
                    <a:lumOff val="50000"/>
                  </a:schemeClr>
                </a:solidFill>
                <a:effectLst>
                  <a:outerShdw blurRad="38100" dist="38100" dir="2700000" algn="tl">
                    <a:srgbClr val="000000"/>
                  </a:outerShdw>
                </a:effectLst>
                <a:latin typeface="Arial" panose="020B0604020202020204" pitchFamily="34" charset="0"/>
                <a:ea typeface="+mn-ea"/>
                <a:cs typeface="+mn-ea"/>
                <a:sym typeface="+mn-lt"/>
              </a:endParaRPr>
            </a:p>
          </p:txBody>
        </p:sp>
      </p:grpSp>
      <p:sp>
        <p:nvSpPr>
          <p:cNvPr id="42" name="PA-AutoShape 59"/>
          <p:cNvSpPr/>
          <p:nvPr>
            <p:custDataLst>
              <p:tags r:id="rId11"/>
            </p:custDataLst>
          </p:nvPr>
        </p:nvSpPr>
        <p:spPr bwMode="auto">
          <a:xfrm>
            <a:off x="3491303" y="4139440"/>
            <a:ext cx="490548" cy="489711"/>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8"/>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1" y="21571"/>
                  <a:pt x="17832" y="21512"/>
                </a:cubicBezTo>
                <a:cubicBezTo>
                  <a:pt x="18010" y="21412"/>
                  <a:pt x="18133" y="21238"/>
                  <a:pt x="18167" y="21035"/>
                </a:cubicBezTo>
                <a:lnTo>
                  <a:pt x="21533" y="785"/>
                </a:lnTo>
                <a:cubicBezTo>
                  <a:pt x="21576" y="520"/>
                  <a:pt x="21459" y="254"/>
                  <a:pt x="21234" y="108"/>
                </a:cubicBezTo>
              </a:path>
            </a:pathLst>
          </a:custGeom>
          <a:solidFill>
            <a:srgbClr val="5A6A59"/>
          </a:solidFill>
          <a:ln>
            <a:noFill/>
          </a:ln>
          <a:effectLst/>
        </p:spPr>
        <p:txBody>
          <a:bodyPr lIns="20091" tIns="20091" rIns="20091" bIns="20091" anchor="ctr"/>
          <a:lstStyle/>
          <a:p>
            <a:pPr algn="ctr" defTabSz="241300" hangingPunct="0">
              <a:lnSpc>
                <a:spcPct val="130000"/>
              </a:lnSpc>
            </a:pPr>
            <a:endParaRPr lang="en-US" sz="1475" b="1" dirty="0">
              <a:solidFill>
                <a:srgbClr val="5A6A59"/>
              </a:solidFill>
              <a:latin typeface="Arial" panose="020B0604020202020204" pitchFamily="34" charset="0"/>
              <a:ea typeface="+mn-ea"/>
              <a:cs typeface="+mn-ea"/>
              <a:sym typeface="+mn-lt"/>
            </a:endParaRPr>
          </a:p>
        </p:txBody>
      </p:sp>
      <p:grpSp>
        <p:nvGrpSpPr>
          <p:cNvPr id="43" name="PA-组合 38"/>
          <p:cNvGrpSpPr/>
          <p:nvPr>
            <p:custDataLst>
              <p:tags r:id="rId12"/>
            </p:custDataLst>
          </p:nvPr>
        </p:nvGrpSpPr>
        <p:grpSpPr>
          <a:xfrm>
            <a:off x="5294377" y="2927135"/>
            <a:ext cx="490548" cy="412697"/>
            <a:chOff x="5368132" y="2625725"/>
            <a:chExt cx="465138" cy="391319"/>
          </a:xfrm>
          <a:solidFill>
            <a:srgbClr val="5A6A59"/>
          </a:solidFill>
        </p:grpSpPr>
        <p:sp>
          <p:nvSpPr>
            <p:cNvPr id="44" name="PA-AutoShape 120"/>
            <p:cNvSpPr/>
            <p:nvPr>
              <p:custDataLst>
                <p:tags r:id="rId37"/>
              </p:custDataLst>
            </p:nvPr>
          </p:nvSpPr>
          <p:spPr bwMode="auto">
            <a:xfrm>
              <a:off x="5484813" y="2727325"/>
              <a:ext cx="231775" cy="231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91" tIns="20091" rIns="20091" bIns="20091" anchor="ctr"/>
            <a:lstStyle/>
            <a:p>
              <a:pPr algn="ctr" defTabSz="241300" hangingPunct="0">
                <a:lnSpc>
                  <a:spcPct val="130000"/>
                </a:lnSpc>
              </a:pPr>
              <a:endParaRPr lang="en-US" sz="1265" dirty="0">
                <a:solidFill>
                  <a:schemeClr val="tx1">
                    <a:lumMod val="50000"/>
                    <a:lumOff val="50000"/>
                  </a:schemeClr>
                </a:solidFill>
                <a:effectLst>
                  <a:outerShdw blurRad="38100" dist="38100" dir="2700000" algn="tl">
                    <a:srgbClr val="000000"/>
                  </a:outerShdw>
                </a:effectLst>
                <a:latin typeface="Arial" panose="020B0604020202020204" pitchFamily="34" charset="0"/>
                <a:ea typeface="+mn-ea"/>
                <a:cs typeface="+mn-ea"/>
                <a:sym typeface="+mn-lt"/>
              </a:endParaRPr>
            </a:p>
          </p:txBody>
        </p:sp>
        <p:sp>
          <p:nvSpPr>
            <p:cNvPr id="45" name="PA-AutoShape 121"/>
            <p:cNvSpPr/>
            <p:nvPr>
              <p:custDataLst>
                <p:tags r:id="rId38"/>
              </p:custDataLst>
            </p:nvPr>
          </p:nvSpPr>
          <p:spPr bwMode="auto">
            <a:xfrm>
              <a:off x="5542757" y="2785269"/>
              <a:ext cx="65088" cy="65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0" y="0"/>
                  </a:moveTo>
                  <a:cubicBezTo>
                    <a:pt x="8596" y="0"/>
                    <a:pt x="0" y="8596"/>
                    <a:pt x="0" y="19195"/>
                  </a:cubicBezTo>
                  <a:lnTo>
                    <a:pt x="0" y="19199"/>
                  </a:lnTo>
                  <a:cubicBezTo>
                    <a:pt x="0" y="20524"/>
                    <a:pt x="1068" y="21599"/>
                    <a:pt x="2400" y="21599"/>
                  </a:cubicBezTo>
                  <a:cubicBezTo>
                    <a:pt x="3721" y="21599"/>
                    <a:pt x="4800" y="20524"/>
                    <a:pt x="4800" y="19199"/>
                  </a:cubicBezTo>
                  <a:lnTo>
                    <a:pt x="4800" y="19195"/>
                  </a:lnTo>
                  <a:cubicBezTo>
                    <a:pt x="4800" y="11247"/>
                    <a:pt x="11240" y="4799"/>
                    <a:pt x="19200" y="4799"/>
                  </a:cubicBezTo>
                  <a:cubicBezTo>
                    <a:pt x="20521" y="4799"/>
                    <a:pt x="21600" y="3724"/>
                    <a:pt x="21600" y="2399"/>
                  </a:cubicBezTo>
                  <a:cubicBezTo>
                    <a:pt x="21600" y="1075"/>
                    <a:pt x="20521" y="0"/>
                    <a:pt x="192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91" tIns="20091" rIns="20091" bIns="20091" anchor="ctr"/>
            <a:lstStyle/>
            <a:p>
              <a:pPr algn="ctr" defTabSz="241300" hangingPunct="0">
                <a:lnSpc>
                  <a:spcPct val="130000"/>
                </a:lnSpc>
              </a:pPr>
              <a:endParaRPr lang="en-US" sz="1265" dirty="0">
                <a:solidFill>
                  <a:schemeClr val="tx1">
                    <a:lumMod val="50000"/>
                    <a:lumOff val="50000"/>
                  </a:schemeClr>
                </a:solidFill>
                <a:effectLst>
                  <a:outerShdw blurRad="38100" dist="38100" dir="2700000" algn="tl">
                    <a:srgbClr val="000000"/>
                  </a:outerShdw>
                </a:effectLst>
                <a:latin typeface="Arial" panose="020B0604020202020204" pitchFamily="34" charset="0"/>
                <a:ea typeface="+mn-ea"/>
                <a:cs typeface="+mn-ea"/>
                <a:sym typeface="+mn-lt"/>
              </a:endParaRPr>
            </a:p>
          </p:txBody>
        </p:sp>
        <p:sp>
          <p:nvSpPr>
            <p:cNvPr id="46" name="PA-AutoShape 122"/>
            <p:cNvSpPr/>
            <p:nvPr>
              <p:custDataLst>
                <p:tags r:id="rId39"/>
              </p:custDataLst>
            </p:nvPr>
          </p:nvSpPr>
          <p:spPr bwMode="auto">
            <a:xfrm>
              <a:off x="5368132" y="2625725"/>
              <a:ext cx="465138" cy="391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199"/>
                  </a:moveTo>
                  <a:cubicBezTo>
                    <a:pt x="20249" y="19642"/>
                    <a:pt x="19948" y="19999"/>
                    <a:pt x="19575"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600"/>
                    <a:pt x="2024" y="21600"/>
                  </a:cubicBezTo>
                  <a:lnTo>
                    <a:pt x="19575" y="21600"/>
                  </a:lnTo>
                  <a:cubicBezTo>
                    <a:pt x="20691" y="21600"/>
                    <a:pt x="21600" y="20523"/>
                    <a:pt x="21600" y="19199"/>
                  </a:cubicBezTo>
                  <a:lnTo>
                    <a:pt x="21600" y="7200"/>
                  </a:lnTo>
                  <a:cubicBezTo>
                    <a:pt x="21600" y="6020"/>
                    <a:pt x="20888" y="5025"/>
                    <a:pt x="19907" y="4832"/>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91" tIns="20091" rIns="20091" bIns="20091" anchor="ctr"/>
            <a:lstStyle/>
            <a:p>
              <a:pPr algn="ctr" defTabSz="241300" hangingPunct="0">
                <a:lnSpc>
                  <a:spcPct val="130000"/>
                </a:lnSpc>
              </a:pPr>
              <a:endParaRPr lang="en-US" sz="1265" dirty="0">
                <a:solidFill>
                  <a:schemeClr val="tx1">
                    <a:lumMod val="50000"/>
                    <a:lumOff val="50000"/>
                  </a:schemeClr>
                </a:solidFill>
                <a:effectLst>
                  <a:outerShdw blurRad="38100" dist="38100" dir="2700000" algn="tl">
                    <a:srgbClr val="000000"/>
                  </a:outerShdw>
                </a:effectLst>
                <a:latin typeface="Arial" panose="020B0604020202020204" pitchFamily="34" charset="0"/>
                <a:ea typeface="+mn-ea"/>
                <a:cs typeface="+mn-ea"/>
                <a:sym typeface="+mn-lt"/>
              </a:endParaRPr>
            </a:p>
          </p:txBody>
        </p:sp>
      </p:grpSp>
      <p:grpSp>
        <p:nvGrpSpPr>
          <p:cNvPr id="47" name="PA-组合 42"/>
          <p:cNvGrpSpPr/>
          <p:nvPr>
            <p:custDataLst>
              <p:tags r:id="rId13"/>
            </p:custDataLst>
          </p:nvPr>
        </p:nvGrpSpPr>
        <p:grpSpPr>
          <a:xfrm>
            <a:off x="1913738" y="2933500"/>
            <a:ext cx="489711" cy="382561"/>
            <a:chOff x="2581275" y="1710532"/>
            <a:chExt cx="464344" cy="362744"/>
          </a:xfrm>
          <a:solidFill>
            <a:srgbClr val="5A6A59"/>
          </a:solidFill>
        </p:grpSpPr>
        <p:sp>
          <p:nvSpPr>
            <p:cNvPr id="48" name="PA-AutoShape 140"/>
            <p:cNvSpPr/>
            <p:nvPr>
              <p:custDataLst>
                <p:tags r:id="rId30"/>
              </p:custDataLst>
            </p:nvPr>
          </p:nvSpPr>
          <p:spPr bwMode="auto">
            <a:xfrm>
              <a:off x="2639219" y="1768475"/>
              <a:ext cx="290513" cy="235744"/>
            </a:xfrm>
            <a:custGeom>
              <a:avLst/>
              <a:gdLst>
                <a:gd name="T0" fmla="+- 0 10800 376"/>
                <a:gd name="T1" fmla="*/ T0 w 20848"/>
                <a:gd name="T2" fmla="*/ 10800 h 21600"/>
                <a:gd name="T3" fmla="+- 0 10800 376"/>
                <a:gd name="T4" fmla="*/ T3 w 20848"/>
                <a:gd name="T5" fmla="*/ 10800 h 21600"/>
                <a:gd name="T6" fmla="+- 0 10800 376"/>
                <a:gd name="T7" fmla="*/ T6 w 20848"/>
                <a:gd name="T8" fmla="*/ 10800 h 21600"/>
                <a:gd name="T9" fmla="+- 0 10800 376"/>
                <a:gd name="T10" fmla="*/ T9 w 20848"/>
                <a:gd name="T11" fmla="*/ 10800 h 21600"/>
              </a:gdLst>
              <a:ahLst/>
              <a:cxnLst>
                <a:cxn ang="0">
                  <a:pos x="T1" y="T2"/>
                </a:cxn>
                <a:cxn ang="0">
                  <a:pos x="T4" y="T5"/>
                </a:cxn>
                <a:cxn ang="0">
                  <a:pos x="T7" y="T8"/>
                </a:cxn>
                <a:cxn ang="0">
                  <a:pos x="T10" y="T11"/>
                </a:cxn>
              </a:cxnLst>
              <a:rect l="0" t="0" r="r" b="b"/>
              <a:pathLst>
                <a:path w="20848" h="21600">
                  <a:moveTo>
                    <a:pt x="18728" y="19178"/>
                  </a:moveTo>
                  <a:cubicBezTo>
                    <a:pt x="13191" y="20631"/>
                    <a:pt x="7654" y="20631"/>
                    <a:pt x="2118" y="19178"/>
                  </a:cubicBezTo>
                  <a:cubicBezTo>
                    <a:pt x="678" y="13592"/>
                    <a:pt x="678" y="8008"/>
                    <a:pt x="2118" y="2421"/>
                  </a:cubicBezTo>
                  <a:cubicBezTo>
                    <a:pt x="7654" y="968"/>
                    <a:pt x="13191" y="968"/>
                    <a:pt x="18728" y="2421"/>
                  </a:cubicBezTo>
                  <a:cubicBezTo>
                    <a:pt x="20168" y="8008"/>
                    <a:pt x="20168" y="13592"/>
                    <a:pt x="18728" y="19178"/>
                  </a:cubicBezTo>
                  <a:moveTo>
                    <a:pt x="18938" y="1116"/>
                  </a:moveTo>
                  <a:cubicBezTo>
                    <a:pt x="16114" y="375"/>
                    <a:pt x="13249" y="0"/>
                    <a:pt x="10423" y="0"/>
                  </a:cubicBezTo>
                  <a:cubicBezTo>
                    <a:pt x="7597" y="0"/>
                    <a:pt x="4732" y="375"/>
                    <a:pt x="1908" y="1116"/>
                  </a:cubicBezTo>
                  <a:cubicBezTo>
                    <a:pt x="1543" y="1213"/>
                    <a:pt x="1244" y="1552"/>
                    <a:pt x="1127" y="2004"/>
                  </a:cubicBezTo>
                  <a:cubicBezTo>
                    <a:pt x="-376" y="7841"/>
                    <a:pt x="-376" y="13759"/>
                    <a:pt x="1127" y="19593"/>
                  </a:cubicBezTo>
                  <a:cubicBezTo>
                    <a:pt x="1244" y="20047"/>
                    <a:pt x="1543" y="20386"/>
                    <a:pt x="1908" y="20482"/>
                  </a:cubicBezTo>
                  <a:cubicBezTo>
                    <a:pt x="4732" y="21224"/>
                    <a:pt x="7597" y="21600"/>
                    <a:pt x="10423" y="21600"/>
                  </a:cubicBezTo>
                  <a:cubicBezTo>
                    <a:pt x="13249" y="21600"/>
                    <a:pt x="16114" y="21224"/>
                    <a:pt x="18938" y="20482"/>
                  </a:cubicBezTo>
                  <a:cubicBezTo>
                    <a:pt x="19303" y="20386"/>
                    <a:pt x="19602" y="20047"/>
                    <a:pt x="19719" y="19593"/>
                  </a:cubicBezTo>
                  <a:cubicBezTo>
                    <a:pt x="21223" y="13759"/>
                    <a:pt x="21223" y="7841"/>
                    <a:pt x="19719" y="2004"/>
                  </a:cubicBezTo>
                  <a:cubicBezTo>
                    <a:pt x="19602" y="1552"/>
                    <a:pt x="19303" y="1213"/>
                    <a:pt x="18938" y="1116"/>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91" tIns="20091" rIns="20091" bIns="20091" anchor="ctr"/>
            <a:lstStyle/>
            <a:p>
              <a:pPr algn="ctr" defTabSz="241300" hangingPunct="0">
                <a:lnSpc>
                  <a:spcPct val="130000"/>
                </a:lnSpc>
              </a:pPr>
              <a:endParaRPr lang="en-US" sz="1265" dirty="0">
                <a:solidFill>
                  <a:schemeClr val="tx1">
                    <a:lumMod val="50000"/>
                    <a:lumOff val="50000"/>
                  </a:schemeClr>
                </a:solidFill>
                <a:effectLst>
                  <a:outerShdw blurRad="38100" dist="38100" dir="2700000" algn="tl">
                    <a:srgbClr val="000000"/>
                  </a:outerShdw>
                </a:effectLst>
                <a:latin typeface="Arial" panose="020B0604020202020204" pitchFamily="34" charset="0"/>
                <a:ea typeface="+mn-ea"/>
                <a:cs typeface="+mn-ea"/>
                <a:sym typeface="+mn-lt"/>
              </a:endParaRPr>
            </a:p>
          </p:txBody>
        </p:sp>
        <p:sp>
          <p:nvSpPr>
            <p:cNvPr id="49" name="PA-AutoShape 141"/>
            <p:cNvSpPr/>
            <p:nvPr>
              <p:custDataLst>
                <p:tags r:id="rId31"/>
              </p:custDataLst>
            </p:nvPr>
          </p:nvSpPr>
          <p:spPr bwMode="auto">
            <a:xfrm>
              <a:off x="2581275" y="1710532"/>
              <a:ext cx="464344" cy="362744"/>
            </a:xfrm>
            <a:custGeom>
              <a:avLst/>
              <a:gdLst>
                <a:gd name="T0" fmla="+- 0 10800 252"/>
                <a:gd name="T1" fmla="*/ T0 w 21096"/>
                <a:gd name="T2" fmla="*/ 10800 h 21600"/>
                <a:gd name="T3" fmla="+- 0 10800 252"/>
                <a:gd name="T4" fmla="*/ T3 w 21096"/>
                <a:gd name="T5" fmla="*/ 10800 h 21600"/>
                <a:gd name="T6" fmla="+- 0 10800 252"/>
                <a:gd name="T7" fmla="*/ T6 w 21096"/>
                <a:gd name="T8" fmla="*/ 10800 h 21600"/>
                <a:gd name="T9" fmla="+- 0 10800 252"/>
                <a:gd name="T10" fmla="*/ T9 w 21096"/>
                <a:gd name="T11" fmla="*/ 10800 h 21600"/>
              </a:gdLst>
              <a:ahLst/>
              <a:cxnLst>
                <a:cxn ang="0">
                  <a:pos x="T1" y="T2"/>
                </a:cxn>
                <a:cxn ang="0">
                  <a:pos x="T4" y="T5"/>
                </a:cxn>
                <a:cxn ang="0">
                  <a:pos x="T7" y="T8"/>
                </a:cxn>
                <a:cxn ang="0">
                  <a:pos x="T10" y="T11"/>
                </a:cxn>
              </a:cxnLst>
              <a:rect l="0" t="0" r="r" b="b"/>
              <a:pathLst>
                <a:path w="21096" h="21600">
                  <a:moveTo>
                    <a:pt x="19056" y="18331"/>
                  </a:moveTo>
                  <a:cubicBezTo>
                    <a:pt x="13383" y="19233"/>
                    <a:pt x="7711" y="19233"/>
                    <a:pt x="2038" y="18331"/>
                  </a:cubicBezTo>
                  <a:cubicBezTo>
                    <a:pt x="1074" y="13022"/>
                    <a:pt x="1074" y="7713"/>
                    <a:pt x="2038" y="2404"/>
                  </a:cubicBezTo>
                  <a:cubicBezTo>
                    <a:pt x="7711" y="1502"/>
                    <a:pt x="13383" y="1502"/>
                    <a:pt x="19056" y="2404"/>
                  </a:cubicBezTo>
                  <a:cubicBezTo>
                    <a:pt x="20021" y="7713"/>
                    <a:pt x="20021" y="13022"/>
                    <a:pt x="19056" y="18331"/>
                  </a:cubicBezTo>
                  <a:moveTo>
                    <a:pt x="20338" y="2005"/>
                  </a:moveTo>
                  <a:cubicBezTo>
                    <a:pt x="20211" y="1301"/>
                    <a:pt x="19762" y="776"/>
                    <a:pt x="19215" y="689"/>
                  </a:cubicBezTo>
                  <a:cubicBezTo>
                    <a:pt x="16339" y="232"/>
                    <a:pt x="13423" y="0"/>
                    <a:pt x="10547" y="0"/>
                  </a:cubicBezTo>
                  <a:cubicBezTo>
                    <a:pt x="7671" y="0"/>
                    <a:pt x="4755" y="232"/>
                    <a:pt x="1879" y="689"/>
                  </a:cubicBezTo>
                  <a:cubicBezTo>
                    <a:pt x="1332" y="776"/>
                    <a:pt x="883" y="1301"/>
                    <a:pt x="756" y="2005"/>
                  </a:cubicBezTo>
                  <a:cubicBezTo>
                    <a:pt x="-252" y="7553"/>
                    <a:pt x="-252" y="13181"/>
                    <a:pt x="756" y="18731"/>
                  </a:cubicBezTo>
                  <a:cubicBezTo>
                    <a:pt x="883" y="19434"/>
                    <a:pt x="1332" y="19959"/>
                    <a:pt x="1879" y="20046"/>
                  </a:cubicBezTo>
                  <a:cubicBezTo>
                    <a:pt x="3265" y="20266"/>
                    <a:pt x="4660" y="20429"/>
                    <a:pt x="6055" y="20544"/>
                  </a:cubicBezTo>
                  <a:cubicBezTo>
                    <a:pt x="5979" y="20606"/>
                    <a:pt x="5931" y="20670"/>
                    <a:pt x="5931" y="20735"/>
                  </a:cubicBezTo>
                  <a:cubicBezTo>
                    <a:pt x="5931" y="21213"/>
                    <a:pt x="7997" y="21599"/>
                    <a:pt x="10547" y="21599"/>
                  </a:cubicBezTo>
                  <a:cubicBezTo>
                    <a:pt x="13097" y="21599"/>
                    <a:pt x="15164" y="21213"/>
                    <a:pt x="15164" y="20735"/>
                  </a:cubicBezTo>
                  <a:cubicBezTo>
                    <a:pt x="15164" y="20670"/>
                    <a:pt x="15115" y="20606"/>
                    <a:pt x="15040" y="20544"/>
                  </a:cubicBezTo>
                  <a:cubicBezTo>
                    <a:pt x="16434" y="20429"/>
                    <a:pt x="17830" y="20266"/>
                    <a:pt x="19215" y="20046"/>
                  </a:cubicBezTo>
                  <a:cubicBezTo>
                    <a:pt x="19762" y="19959"/>
                    <a:pt x="20211" y="19434"/>
                    <a:pt x="20338" y="18731"/>
                  </a:cubicBezTo>
                  <a:cubicBezTo>
                    <a:pt x="21347" y="13181"/>
                    <a:pt x="21347" y="7553"/>
                    <a:pt x="20338" y="2005"/>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91" tIns="20091" rIns="20091" bIns="20091" anchor="ctr"/>
            <a:lstStyle/>
            <a:p>
              <a:pPr algn="ctr" defTabSz="241300" hangingPunct="0">
                <a:lnSpc>
                  <a:spcPct val="130000"/>
                </a:lnSpc>
              </a:pPr>
              <a:endParaRPr lang="en-US" sz="1265" dirty="0">
                <a:solidFill>
                  <a:schemeClr val="tx1">
                    <a:lumMod val="50000"/>
                    <a:lumOff val="50000"/>
                  </a:schemeClr>
                </a:solidFill>
                <a:effectLst>
                  <a:outerShdw blurRad="38100" dist="38100" dir="2700000" algn="tl">
                    <a:srgbClr val="000000"/>
                  </a:outerShdw>
                </a:effectLst>
                <a:latin typeface="Arial" panose="020B0604020202020204" pitchFamily="34" charset="0"/>
                <a:ea typeface="+mn-ea"/>
                <a:cs typeface="+mn-ea"/>
                <a:sym typeface="+mn-lt"/>
              </a:endParaRPr>
            </a:p>
          </p:txBody>
        </p:sp>
        <p:sp>
          <p:nvSpPr>
            <p:cNvPr id="50" name="PA-AutoShape 142"/>
            <p:cNvSpPr/>
            <p:nvPr>
              <p:custDataLst>
                <p:tags r:id="rId32"/>
              </p:custDataLst>
            </p:nvPr>
          </p:nvSpPr>
          <p:spPr bwMode="auto">
            <a:xfrm>
              <a:off x="2944019" y="1783557"/>
              <a:ext cx="43656" cy="42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200"/>
                  </a:moveTo>
                  <a:cubicBezTo>
                    <a:pt x="12779" y="7200"/>
                    <a:pt x="14399" y="8820"/>
                    <a:pt x="14399" y="10800"/>
                  </a:cubicBezTo>
                  <a:cubicBezTo>
                    <a:pt x="14399" y="12779"/>
                    <a:pt x="12779" y="14400"/>
                    <a:pt x="10800" y="14400"/>
                  </a:cubicBezTo>
                  <a:cubicBezTo>
                    <a:pt x="8820" y="14400"/>
                    <a:pt x="7199" y="12779"/>
                    <a:pt x="7199" y="10800"/>
                  </a:cubicBezTo>
                  <a:cubicBezTo>
                    <a:pt x="7199" y="8820"/>
                    <a:pt x="8820" y="7200"/>
                    <a:pt x="10800" y="7200"/>
                  </a:cubicBezTo>
                  <a:moveTo>
                    <a:pt x="10800" y="21599"/>
                  </a:moveTo>
                  <a:cubicBezTo>
                    <a:pt x="16762" y="21599"/>
                    <a:pt x="21600" y="16762"/>
                    <a:pt x="21600" y="10800"/>
                  </a:cubicBezTo>
                  <a:cubicBezTo>
                    <a:pt x="21600" y="4837"/>
                    <a:pt x="16762" y="0"/>
                    <a:pt x="10800" y="0"/>
                  </a:cubicBezTo>
                  <a:cubicBezTo>
                    <a:pt x="4837" y="0"/>
                    <a:pt x="0" y="4837"/>
                    <a:pt x="0" y="10800"/>
                  </a:cubicBezTo>
                  <a:cubicBezTo>
                    <a:pt x="0" y="16762"/>
                    <a:pt x="4837" y="21599"/>
                    <a:pt x="10800" y="21599"/>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91" tIns="20091" rIns="20091" bIns="20091" anchor="ctr"/>
            <a:lstStyle/>
            <a:p>
              <a:pPr algn="ctr" defTabSz="241300" hangingPunct="0">
                <a:lnSpc>
                  <a:spcPct val="130000"/>
                </a:lnSpc>
              </a:pPr>
              <a:endParaRPr lang="en-US" sz="1265" dirty="0">
                <a:solidFill>
                  <a:schemeClr val="tx1">
                    <a:lumMod val="50000"/>
                    <a:lumOff val="50000"/>
                  </a:schemeClr>
                </a:solidFill>
                <a:effectLst>
                  <a:outerShdw blurRad="38100" dist="38100" dir="2700000" algn="tl">
                    <a:srgbClr val="000000"/>
                  </a:outerShdw>
                </a:effectLst>
                <a:latin typeface="Arial" panose="020B0604020202020204" pitchFamily="34" charset="0"/>
                <a:ea typeface="+mn-ea"/>
                <a:cs typeface="+mn-ea"/>
                <a:sym typeface="+mn-lt"/>
              </a:endParaRPr>
            </a:p>
          </p:txBody>
        </p:sp>
        <p:sp>
          <p:nvSpPr>
            <p:cNvPr id="51" name="PA-AutoShape 143"/>
            <p:cNvSpPr/>
            <p:nvPr>
              <p:custDataLst>
                <p:tags r:id="rId33"/>
              </p:custDataLst>
            </p:nvPr>
          </p:nvSpPr>
          <p:spPr bwMode="auto">
            <a:xfrm>
              <a:off x="2929732" y="1971675"/>
              <a:ext cx="57944" cy="150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91" tIns="20091" rIns="20091" bIns="20091" anchor="ctr"/>
            <a:lstStyle/>
            <a:p>
              <a:pPr algn="ctr" defTabSz="241300" hangingPunct="0">
                <a:lnSpc>
                  <a:spcPct val="130000"/>
                </a:lnSpc>
              </a:pPr>
              <a:endParaRPr lang="en-US" sz="1265" dirty="0">
                <a:solidFill>
                  <a:schemeClr val="tx1">
                    <a:lumMod val="50000"/>
                    <a:lumOff val="50000"/>
                  </a:schemeClr>
                </a:solidFill>
                <a:effectLst>
                  <a:outerShdw blurRad="38100" dist="38100" dir="2700000" algn="tl">
                    <a:srgbClr val="000000"/>
                  </a:outerShdw>
                </a:effectLst>
                <a:latin typeface="Arial" panose="020B0604020202020204" pitchFamily="34" charset="0"/>
                <a:ea typeface="+mn-ea"/>
                <a:cs typeface="+mn-ea"/>
                <a:sym typeface="+mn-lt"/>
              </a:endParaRPr>
            </a:p>
          </p:txBody>
        </p:sp>
        <p:sp>
          <p:nvSpPr>
            <p:cNvPr id="52" name="PA-AutoShape 144"/>
            <p:cNvSpPr/>
            <p:nvPr>
              <p:custDataLst>
                <p:tags r:id="rId34"/>
              </p:custDataLst>
            </p:nvPr>
          </p:nvSpPr>
          <p:spPr bwMode="auto">
            <a:xfrm>
              <a:off x="2944019" y="1928019"/>
              <a:ext cx="58738" cy="15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91" tIns="20091" rIns="20091" bIns="20091" anchor="ctr"/>
            <a:lstStyle/>
            <a:p>
              <a:pPr algn="ctr" defTabSz="241300" hangingPunct="0">
                <a:lnSpc>
                  <a:spcPct val="130000"/>
                </a:lnSpc>
              </a:pPr>
              <a:endParaRPr lang="en-US" sz="1265" dirty="0">
                <a:solidFill>
                  <a:schemeClr val="tx1">
                    <a:lumMod val="50000"/>
                    <a:lumOff val="50000"/>
                  </a:schemeClr>
                </a:solidFill>
                <a:effectLst>
                  <a:outerShdw blurRad="38100" dist="38100" dir="2700000" algn="tl">
                    <a:srgbClr val="000000"/>
                  </a:outerShdw>
                </a:effectLst>
                <a:latin typeface="Arial" panose="020B0604020202020204" pitchFamily="34" charset="0"/>
                <a:ea typeface="+mn-ea"/>
                <a:cs typeface="+mn-ea"/>
                <a:sym typeface="+mn-lt"/>
              </a:endParaRPr>
            </a:p>
          </p:txBody>
        </p:sp>
        <p:sp>
          <p:nvSpPr>
            <p:cNvPr id="53" name="PA-AutoShape 145"/>
            <p:cNvSpPr/>
            <p:nvPr>
              <p:custDataLst>
                <p:tags r:id="rId35"/>
              </p:custDataLst>
            </p:nvPr>
          </p:nvSpPr>
          <p:spPr bwMode="auto">
            <a:xfrm>
              <a:off x="2944019" y="1885157"/>
              <a:ext cx="58738"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91" tIns="20091" rIns="20091" bIns="20091" anchor="ctr"/>
            <a:lstStyle/>
            <a:p>
              <a:pPr algn="ctr" defTabSz="241300" hangingPunct="0">
                <a:lnSpc>
                  <a:spcPct val="130000"/>
                </a:lnSpc>
              </a:pPr>
              <a:endParaRPr lang="en-US" sz="1265" dirty="0">
                <a:solidFill>
                  <a:schemeClr val="tx1">
                    <a:lumMod val="50000"/>
                    <a:lumOff val="50000"/>
                  </a:schemeClr>
                </a:solidFill>
                <a:effectLst>
                  <a:outerShdw blurRad="38100" dist="38100" dir="2700000" algn="tl">
                    <a:srgbClr val="000000"/>
                  </a:outerShdw>
                </a:effectLst>
                <a:latin typeface="Arial" panose="020B0604020202020204" pitchFamily="34" charset="0"/>
                <a:ea typeface="+mn-ea"/>
                <a:cs typeface="+mn-ea"/>
                <a:sym typeface="+mn-lt"/>
              </a:endParaRPr>
            </a:p>
          </p:txBody>
        </p:sp>
        <p:sp>
          <p:nvSpPr>
            <p:cNvPr id="54" name="PA-AutoShape 146"/>
            <p:cNvSpPr/>
            <p:nvPr>
              <p:custDataLst>
                <p:tags r:id="rId36"/>
              </p:custDataLst>
            </p:nvPr>
          </p:nvSpPr>
          <p:spPr bwMode="auto">
            <a:xfrm>
              <a:off x="2697957" y="1826419"/>
              <a:ext cx="86519" cy="61119"/>
            </a:xfrm>
            <a:custGeom>
              <a:avLst/>
              <a:gdLst>
                <a:gd name="T0" fmla="+- 0 10822 44"/>
                <a:gd name="T1" fmla="*/ T0 w 21556"/>
                <a:gd name="T2" fmla="+- 0 10826 53"/>
                <a:gd name="T3" fmla="*/ 10826 h 21547"/>
                <a:gd name="T4" fmla="+- 0 10822 44"/>
                <a:gd name="T5" fmla="*/ T4 w 21556"/>
                <a:gd name="T6" fmla="+- 0 10826 53"/>
                <a:gd name="T7" fmla="*/ 10826 h 21547"/>
                <a:gd name="T8" fmla="+- 0 10822 44"/>
                <a:gd name="T9" fmla="*/ T8 w 21556"/>
                <a:gd name="T10" fmla="+- 0 10826 53"/>
                <a:gd name="T11" fmla="*/ 10826 h 21547"/>
                <a:gd name="T12" fmla="+- 0 10822 44"/>
                <a:gd name="T13" fmla="*/ T12 w 21556"/>
                <a:gd name="T14" fmla="+- 0 10826 53"/>
                <a:gd name="T15" fmla="*/ 10826 h 21547"/>
              </a:gdLst>
              <a:ahLst/>
              <a:cxnLst>
                <a:cxn ang="0">
                  <a:pos x="T1" y="T3"/>
                </a:cxn>
                <a:cxn ang="0">
                  <a:pos x="T5" y="T7"/>
                </a:cxn>
                <a:cxn ang="0">
                  <a:pos x="T9" y="T11"/>
                </a:cxn>
                <a:cxn ang="0">
                  <a:pos x="T13" y="T15"/>
                </a:cxn>
              </a:cxnLst>
              <a:rect l="0" t="0" r="r" b="b"/>
              <a:pathLst>
                <a:path w="21556" h="21547">
                  <a:moveTo>
                    <a:pt x="19751" y="2"/>
                  </a:moveTo>
                  <a:lnTo>
                    <a:pt x="3200" y="1845"/>
                  </a:lnTo>
                  <a:cubicBezTo>
                    <a:pt x="2215" y="2010"/>
                    <a:pt x="1272" y="3284"/>
                    <a:pt x="1106" y="4676"/>
                  </a:cubicBezTo>
                  <a:lnTo>
                    <a:pt x="1" y="18986"/>
                  </a:lnTo>
                  <a:cubicBezTo>
                    <a:pt x="-44" y="20398"/>
                    <a:pt x="724" y="21547"/>
                    <a:pt x="1712" y="21547"/>
                  </a:cubicBezTo>
                  <a:cubicBezTo>
                    <a:pt x="2698" y="21547"/>
                    <a:pt x="3542" y="20398"/>
                    <a:pt x="3582" y="18978"/>
                  </a:cubicBezTo>
                  <a:lnTo>
                    <a:pt x="4185" y="9251"/>
                  </a:lnTo>
                  <a:cubicBezTo>
                    <a:pt x="4319" y="7849"/>
                    <a:pt x="5235" y="6592"/>
                    <a:pt x="6220" y="6447"/>
                  </a:cubicBezTo>
                  <a:lnTo>
                    <a:pt x="19751" y="5128"/>
                  </a:lnTo>
                  <a:cubicBezTo>
                    <a:pt x="20743" y="5078"/>
                    <a:pt x="21556" y="3884"/>
                    <a:pt x="21556" y="2467"/>
                  </a:cubicBezTo>
                  <a:cubicBezTo>
                    <a:pt x="21556" y="1055"/>
                    <a:pt x="20743" y="-53"/>
                    <a:pt x="19751" y="2"/>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91" tIns="20091" rIns="20091" bIns="20091" anchor="ctr"/>
            <a:lstStyle/>
            <a:p>
              <a:pPr algn="ctr" defTabSz="241300" hangingPunct="0">
                <a:lnSpc>
                  <a:spcPct val="130000"/>
                </a:lnSpc>
              </a:pPr>
              <a:endParaRPr lang="en-US" sz="1265" dirty="0">
                <a:solidFill>
                  <a:schemeClr val="tx1">
                    <a:lumMod val="50000"/>
                    <a:lumOff val="50000"/>
                  </a:schemeClr>
                </a:solidFill>
                <a:effectLst>
                  <a:outerShdw blurRad="38100" dist="38100" dir="2700000" algn="tl">
                    <a:srgbClr val="000000"/>
                  </a:outerShdw>
                </a:effectLst>
                <a:latin typeface="Arial" panose="020B0604020202020204" pitchFamily="34" charset="0"/>
                <a:ea typeface="+mn-ea"/>
                <a:cs typeface="+mn-ea"/>
                <a:sym typeface="+mn-lt"/>
              </a:endParaRPr>
            </a:p>
          </p:txBody>
        </p:sp>
      </p:grpSp>
      <p:grpSp>
        <p:nvGrpSpPr>
          <p:cNvPr id="55" name="PA-组合 52"/>
          <p:cNvGrpSpPr/>
          <p:nvPr>
            <p:custDataLst>
              <p:tags r:id="rId14"/>
            </p:custDataLst>
          </p:nvPr>
        </p:nvGrpSpPr>
        <p:grpSpPr>
          <a:xfrm>
            <a:off x="6953843" y="4139440"/>
            <a:ext cx="336520" cy="490548"/>
            <a:chOff x="5441157" y="4440238"/>
            <a:chExt cx="319088" cy="465138"/>
          </a:xfrm>
          <a:solidFill>
            <a:srgbClr val="5A6A59"/>
          </a:solidFill>
        </p:grpSpPr>
        <p:sp>
          <p:nvSpPr>
            <p:cNvPr id="56" name="PA-AutoShape 97"/>
            <p:cNvSpPr/>
            <p:nvPr>
              <p:custDataLst>
                <p:tags r:id="rId27"/>
              </p:custDataLst>
            </p:nvPr>
          </p:nvSpPr>
          <p:spPr bwMode="auto">
            <a:xfrm>
              <a:off x="5441157" y="4440238"/>
              <a:ext cx="319088"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36" y="3374"/>
                  </a:moveTo>
                  <a:lnTo>
                    <a:pt x="1963" y="3375"/>
                  </a:lnTo>
                  <a:lnTo>
                    <a:pt x="1963" y="2025"/>
                  </a:lnTo>
                  <a:cubicBezTo>
                    <a:pt x="1963" y="1653"/>
                    <a:pt x="2402" y="1350"/>
                    <a:pt x="2945" y="1350"/>
                  </a:cubicBezTo>
                  <a:lnTo>
                    <a:pt x="18654" y="1349"/>
                  </a:lnTo>
                  <a:cubicBezTo>
                    <a:pt x="19195" y="1349"/>
                    <a:pt x="19636" y="1652"/>
                    <a:pt x="19636" y="2024"/>
                  </a:cubicBezTo>
                  <a:cubicBezTo>
                    <a:pt x="19636" y="2024"/>
                    <a:pt x="19636" y="3374"/>
                    <a:pt x="19636" y="3374"/>
                  </a:cubicBezTo>
                  <a:close/>
                  <a:moveTo>
                    <a:pt x="19636" y="17546"/>
                  </a:moveTo>
                  <a:lnTo>
                    <a:pt x="1963" y="17547"/>
                  </a:lnTo>
                  <a:lnTo>
                    <a:pt x="1963" y="4050"/>
                  </a:lnTo>
                  <a:lnTo>
                    <a:pt x="19636" y="4049"/>
                  </a:lnTo>
                  <a:cubicBezTo>
                    <a:pt x="19636" y="4049"/>
                    <a:pt x="19636" y="17546"/>
                    <a:pt x="19636" y="17546"/>
                  </a:cubicBezTo>
                  <a:close/>
                  <a:moveTo>
                    <a:pt x="19636" y="19574"/>
                  </a:moveTo>
                  <a:cubicBezTo>
                    <a:pt x="19636" y="19946"/>
                    <a:pt x="19195" y="20249"/>
                    <a:pt x="18654" y="20249"/>
                  </a:cubicBezTo>
                  <a:lnTo>
                    <a:pt x="2945" y="20250"/>
                  </a:lnTo>
                  <a:cubicBezTo>
                    <a:pt x="2402" y="20250"/>
                    <a:pt x="1963" y="19947"/>
                    <a:pt x="1963" y="19575"/>
                  </a:cubicBezTo>
                  <a:lnTo>
                    <a:pt x="1963" y="18222"/>
                  </a:lnTo>
                  <a:lnTo>
                    <a:pt x="19636" y="18221"/>
                  </a:lnTo>
                  <a:cubicBezTo>
                    <a:pt x="19636" y="18221"/>
                    <a:pt x="19636" y="19574"/>
                    <a:pt x="19636" y="19574"/>
                  </a:cubicBezTo>
                  <a:close/>
                  <a:moveTo>
                    <a:pt x="18654" y="0"/>
                  </a:moveTo>
                  <a:lnTo>
                    <a:pt x="2945" y="0"/>
                  </a:lnTo>
                  <a:cubicBezTo>
                    <a:pt x="1317" y="0"/>
                    <a:pt x="0" y="907"/>
                    <a:pt x="0" y="2025"/>
                  </a:cubicBezTo>
                  <a:lnTo>
                    <a:pt x="0" y="19575"/>
                  </a:lnTo>
                  <a:cubicBezTo>
                    <a:pt x="0" y="20693"/>
                    <a:pt x="1317" y="21600"/>
                    <a:pt x="2945" y="21600"/>
                  </a:cubicBezTo>
                  <a:lnTo>
                    <a:pt x="18654" y="21599"/>
                  </a:lnTo>
                  <a:cubicBezTo>
                    <a:pt x="20280" y="21599"/>
                    <a:pt x="21600" y="20693"/>
                    <a:pt x="21600" y="19574"/>
                  </a:cubicBezTo>
                  <a:lnTo>
                    <a:pt x="21600" y="2024"/>
                  </a:lnTo>
                  <a:cubicBezTo>
                    <a:pt x="21600" y="906"/>
                    <a:pt x="20280" y="0"/>
                    <a:pt x="18654"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91" tIns="20091" rIns="20091" bIns="20091" anchor="ctr"/>
            <a:lstStyle/>
            <a:p>
              <a:pPr algn="ctr" defTabSz="241300" hangingPunct="0">
                <a:lnSpc>
                  <a:spcPct val="130000"/>
                </a:lnSpc>
              </a:pPr>
              <a:endParaRPr lang="en-US" sz="1265" b="1" dirty="0">
                <a:solidFill>
                  <a:srgbClr val="5A6A59"/>
                </a:solidFill>
                <a:effectLst>
                  <a:outerShdw blurRad="38100" dist="38100" dir="2700000" algn="tl">
                    <a:srgbClr val="000000"/>
                  </a:outerShdw>
                </a:effectLst>
                <a:latin typeface="Arial" panose="020B0604020202020204" pitchFamily="34" charset="0"/>
                <a:ea typeface="+mn-ea"/>
                <a:cs typeface="+mn-ea"/>
                <a:sym typeface="+mn-lt"/>
              </a:endParaRPr>
            </a:p>
          </p:txBody>
        </p:sp>
        <p:sp>
          <p:nvSpPr>
            <p:cNvPr id="57" name="PA-AutoShape 98"/>
            <p:cNvSpPr/>
            <p:nvPr>
              <p:custDataLst>
                <p:tags r:id="rId28"/>
              </p:custDataLst>
            </p:nvPr>
          </p:nvSpPr>
          <p:spPr bwMode="auto">
            <a:xfrm>
              <a:off x="5571332" y="4483894"/>
              <a:ext cx="58738"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800"/>
                  </a:moveTo>
                  <a:cubicBezTo>
                    <a:pt x="21600" y="16758"/>
                    <a:pt x="20387" y="21599"/>
                    <a:pt x="18899" y="21599"/>
                  </a:cubicBezTo>
                  <a:lnTo>
                    <a:pt x="2699" y="21599"/>
                  </a:lnTo>
                  <a:cubicBezTo>
                    <a:pt x="1202" y="21599"/>
                    <a:pt x="0" y="16758"/>
                    <a:pt x="0" y="10800"/>
                  </a:cubicBezTo>
                  <a:cubicBezTo>
                    <a:pt x="0" y="4841"/>
                    <a:pt x="1202" y="0"/>
                    <a:pt x="2699" y="0"/>
                  </a:cubicBezTo>
                  <a:lnTo>
                    <a:pt x="18899" y="0"/>
                  </a:lnTo>
                  <a:cubicBezTo>
                    <a:pt x="20387" y="0"/>
                    <a:pt x="21600" y="4841"/>
                    <a:pt x="21600" y="1080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91" tIns="20091" rIns="20091" bIns="20091" anchor="ctr"/>
            <a:lstStyle/>
            <a:p>
              <a:pPr algn="ctr" defTabSz="241300" hangingPunct="0">
                <a:lnSpc>
                  <a:spcPct val="130000"/>
                </a:lnSpc>
              </a:pPr>
              <a:endParaRPr lang="en-US" sz="1265" b="1" dirty="0">
                <a:solidFill>
                  <a:srgbClr val="5A6A59"/>
                </a:solidFill>
                <a:effectLst>
                  <a:outerShdw blurRad="38100" dist="38100" dir="2700000" algn="tl">
                    <a:srgbClr val="000000"/>
                  </a:outerShdw>
                </a:effectLst>
                <a:latin typeface="Arial" panose="020B0604020202020204" pitchFamily="34" charset="0"/>
                <a:ea typeface="+mn-ea"/>
                <a:cs typeface="+mn-ea"/>
                <a:sym typeface="+mn-lt"/>
              </a:endParaRPr>
            </a:p>
          </p:txBody>
        </p:sp>
        <p:sp>
          <p:nvSpPr>
            <p:cNvPr id="58" name="PA-AutoShape 99"/>
            <p:cNvSpPr/>
            <p:nvPr>
              <p:custDataLst>
                <p:tags r:id="rId29"/>
              </p:custDataLst>
            </p:nvPr>
          </p:nvSpPr>
          <p:spPr bwMode="auto">
            <a:xfrm>
              <a:off x="5586413" y="4847432"/>
              <a:ext cx="28575"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800"/>
                  </a:moveTo>
                  <a:cubicBezTo>
                    <a:pt x="21600" y="16769"/>
                    <a:pt x="19174" y="21599"/>
                    <a:pt x="16199" y="21599"/>
                  </a:cubicBezTo>
                  <a:lnTo>
                    <a:pt x="5399" y="21599"/>
                  </a:lnTo>
                  <a:cubicBezTo>
                    <a:pt x="2404" y="21599"/>
                    <a:pt x="0" y="16769"/>
                    <a:pt x="0" y="10800"/>
                  </a:cubicBezTo>
                  <a:cubicBezTo>
                    <a:pt x="0" y="4830"/>
                    <a:pt x="2404" y="0"/>
                    <a:pt x="5399" y="0"/>
                  </a:cubicBezTo>
                  <a:lnTo>
                    <a:pt x="16199" y="0"/>
                  </a:lnTo>
                  <a:cubicBezTo>
                    <a:pt x="19174" y="0"/>
                    <a:pt x="21600" y="4830"/>
                    <a:pt x="21600" y="1080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91" tIns="20091" rIns="20091" bIns="20091" anchor="ctr"/>
            <a:lstStyle/>
            <a:p>
              <a:pPr algn="ctr" defTabSz="241300" hangingPunct="0">
                <a:lnSpc>
                  <a:spcPct val="130000"/>
                </a:lnSpc>
              </a:pPr>
              <a:endParaRPr lang="en-US" sz="1265" b="1" dirty="0">
                <a:solidFill>
                  <a:srgbClr val="5A6A59"/>
                </a:solidFill>
                <a:effectLst>
                  <a:outerShdw blurRad="38100" dist="38100" dir="2700000" algn="tl">
                    <a:srgbClr val="000000"/>
                  </a:outerShdw>
                </a:effectLst>
                <a:latin typeface="Arial" panose="020B0604020202020204" pitchFamily="34" charset="0"/>
                <a:ea typeface="+mn-ea"/>
                <a:cs typeface="+mn-ea"/>
                <a:sym typeface="+mn-lt"/>
              </a:endParaRPr>
            </a:p>
          </p:txBody>
        </p:sp>
      </p:grpSp>
      <p:sp>
        <p:nvSpPr>
          <p:cNvPr id="59" name="PA-文本框 23"/>
          <p:cNvSpPr txBox="1"/>
          <p:nvPr>
            <p:custDataLst>
              <p:tags r:id="rId15"/>
            </p:custDataLst>
          </p:nvPr>
        </p:nvSpPr>
        <p:spPr>
          <a:xfrm>
            <a:off x="9237605" y="2476971"/>
            <a:ext cx="2448354" cy="824200"/>
          </a:xfrm>
          <a:prstGeom prst="rect">
            <a:avLst/>
          </a:prstGeom>
          <a:noFill/>
        </p:spPr>
        <p:txBody>
          <a:bodyPr wrap="square" rtlCol="0">
            <a:spAutoFit/>
          </a:bodyPr>
          <a:lstStyle/>
          <a:p>
            <a:pPr algn="ctr">
              <a:lnSpc>
                <a:spcPct val="150000"/>
              </a:lnSpc>
            </a:pPr>
            <a:r>
              <a:rPr lang="zh-CN" altLang="en-US" sz="1100" dirty="0">
                <a:solidFill>
                  <a:schemeClr val="tx1">
                    <a:lumMod val="85000"/>
                    <a:lumOff val="15000"/>
                  </a:schemeClr>
                </a:solidFill>
                <a:latin typeface="Arial" panose="020B0604020202020204" pitchFamily="34" charset="0"/>
                <a:ea typeface="思源黑体 CN Regular" panose="020B0500000000000000" pitchFamily="34" charset="-122"/>
                <a:cs typeface="+mn-ea"/>
                <a:sym typeface="+mn-lt"/>
              </a:rPr>
              <a:t>点击此处请输入文本内容点击此处请输入文本内容点击此处请输入文本内容点</a:t>
            </a:r>
          </a:p>
        </p:txBody>
      </p:sp>
      <p:sp>
        <p:nvSpPr>
          <p:cNvPr id="60" name="PA-文本框 24"/>
          <p:cNvSpPr txBox="1"/>
          <p:nvPr>
            <p:custDataLst>
              <p:tags r:id="rId16"/>
            </p:custDataLst>
          </p:nvPr>
        </p:nvSpPr>
        <p:spPr>
          <a:xfrm>
            <a:off x="9805193" y="2117252"/>
            <a:ext cx="1313180" cy="430887"/>
          </a:xfrm>
          <a:prstGeom prst="rect">
            <a:avLst/>
          </a:prstGeom>
          <a:noFill/>
        </p:spPr>
        <p:txBody>
          <a:bodyPr wrap="none" rtlCol="0">
            <a:spAutoFit/>
          </a:bodyPr>
          <a:lstStyle/>
          <a:p>
            <a:pPr algn="ctr"/>
            <a:r>
              <a:rPr lang="zh-CN" altLang="en-US" sz="2200" dirty="0">
                <a:solidFill>
                  <a:srgbClr val="5A6A59"/>
                </a:solidFill>
                <a:latin typeface="Arial" panose="020B0604020202020204" pitchFamily="34" charset="0"/>
                <a:ea typeface="思源黑体 CN Regular" panose="020B0500000000000000" pitchFamily="34" charset="-122"/>
                <a:cs typeface="+mn-ea"/>
                <a:sym typeface="+mn-lt"/>
              </a:rPr>
              <a:t>添加标题</a:t>
            </a:r>
          </a:p>
        </p:txBody>
      </p:sp>
      <p:sp>
        <p:nvSpPr>
          <p:cNvPr id="61" name="PA-文本框 23"/>
          <p:cNvSpPr txBox="1"/>
          <p:nvPr>
            <p:custDataLst>
              <p:tags r:id="rId17"/>
            </p:custDataLst>
          </p:nvPr>
        </p:nvSpPr>
        <p:spPr>
          <a:xfrm>
            <a:off x="7637463" y="4592325"/>
            <a:ext cx="2448354" cy="824200"/>
          </a:xfrm>
          <a:prstGeom prst="rect">
            <a:avLst/>
          </a:prstGeom>
          <a:noFill/>
        </p:spPr>
        <p:txBody>
          <a:bodyPr wrap="square" rtlCol="0">
            <a:spAutoFit/>
          </a:bodyPr>
          <a:lstStyle/>
          <a:p>
            <a:pPr algn="ctr">
              <a:lnSpc>
                <a:spcPct val="150000"/>
              </a:lnSpc>
            </a:pPr>
            <a:r>
              <a:rPr lang="zh-CN" altLang="en-US" sz="1100" dirty="0">
                <a:solidFill>
                  <a:schemeClr val="tx1">
                    <a:lumMod val="85000"/>
                    <a:lumOff val="15000"/>
                  </a:schemeClr>
                </a:solidFill>
                <a:latin typeface="Arial" panose="020B0604020202020204" pitchFamily="34" charset="0"/>
                <a:ea typeface="思源黑体 CN Regular" panose="020B0500000000000000" pitchFamily="34" charset="-122"/>
                <a:cs typeface="+mn-ea"/>
                <a:sym typeface="+mn-lt"/>
              </a:rPr>
              <a:t>点击此处请输入文本内容点击此处请输入文本内容点击此处请输入文本内容点</a:t>
            </a:r>
          </a:p>
        </p:txBody>
      </p:sp>
      <p:sp>
        <p:nvSpPr>
          <p:cNvPr id="62" name="PA-文本框 24"/>
          <p:cNvSpPr txBox="1"/>
          <p:nvPr>
            <p:custDataLst>
              <p:tags r:id="rId18"/>
            </p:custDataLst>
          </p:nvPr>
        </p:nvSpPr>
        <p:spPr>
          <a:xfrm>
            <a:off x="8205051" y="4265558"/>
            <a:ext cx="1313180" cy="430887"/>
          </a:xfrm>
          <a:prstGeom prst="rect">
            <a:avLst/>
          </a:prstGeom>
          <a:noFill/>
        </p:spPr>
        <p:txBody>
          <a:bodyPr wrap="none" rtlCol="0">
            <a:spAutoFit/>
          </a:bodyPr>
          <a:lstStyle/>
          <a:p>
            <a:pPr algn="ctr"/>
            <a:r>
              <a:rPr lang="zh-CN" altLang="en-US" sz="2200" dirty="0">
                <a:solidFill>
                  <a:srgbClr val="5A6A59"/>
                </a:solidFill>
                <a:latin typeface="Arial" panose="020B0604020202020204" pitchFamily="34" charset="0"/>
                <a:ea typeface="思源黑体 CN Regular" panose="020B0500000000000000" pitchFamily="34" charset="-122"/>
                <a:cs typeface="+mn-ea"/>
                <a:sym typeface="+mn-lt"/>
              </a:rPr>
              <a:t>添加标题</a:t>
            </a:r>
          </a:p>
        </p:txBody>
      </p:sp>
      <p:sp>
        <p:nvSpPr>
          <p:cNvPr id="63" name="PA-文本框 23"/>
          <p:cNvSpPr txBox="1"/>
          <p:nvPr>
            <p:custDataLst>
              <p:tags r:id="rId19"/>
            </p:custDataLst>
          </p:nvPr>
        </p:nvSpPr>
        <p:spPr>
          <a:xfrm>
            <a:off x="5909271" y="2476971"/>
            <a:ext cx="2448354" cy="827086"/>
          </a:xfrm>
          <a:prstGeom prst="rect">
            <a:avLst/>
          </a:prstGeom>
          <a:noFill/>
        </p:spPr>
        <p:txBody>
          <a:bodyPr wrap="square" rtlCol="0">
            <a:spAutoFit/>
          </a:bodyPr>
          <a:lstStyle/>
          <a:p>
            <a:pPr algn="ctr">
              <a:lnSpc>
                <a:spcPct val="150000"/>
              </a:lnSpc>
            </a:pPr>
            <a:r>
              <a:rPr lang="zh-CN" altLang="en-US" sz="1100" dirty="0">
                <a:solidFill>
                  <a:schemeClr val="tx1">
                    <a:lumMod val="85000"/>
                    <a:lumOff val="15000"/>
                  </a:schemeClr>
                </a:solidFill>
                <a:latin typeface="Arial" panose="020B0604020202020204" pitchFamily="34" charset="0"/>
                <a:ea typeface="思源黑体 CN Regular" panose="020B0500000000000000" pitchFamily="34" charset="-122"/>
                <a:cs typeface="+mn-ea"/>
                <a:sym typeface="+mn-lt"/>
              </a:rPr>
              <a:t>点击此处请输入文本内容点击此处请输入文本内容点击此处请输入文本内容点</a:t>
            </a:r>
          </a:p>
        </p:txBody>
      </p:sp>
      <p:sp>
        <p:nvSpPr>
          <p:cNvPr id="64" name="PA-文本框 24"/>
          <p:cNvSpPr txBox="1"/>
          <p:nvPr>
            <p:custDataLst>
              <p:tags r:id="rId20"/>
            </p:custDataLst>
          </p:nvPr>
        </p:nvSpPr>
        <p:spPr>
          <a:xfrm>
            <a:off x="6476859" y="2117252"/>
            <a:ext cx="1313180" cy="430887"/>
          </a:xfrm>
          <a:prstGeom prst="rect">
            <a:avLst/>
          </a:prstGeom>
          <a:noFill/>
        </p:spPr>
        <p:txBody>
          <a:bodyPr wrap="none" rtlCol="0">
            <a:spAutoFit/>
          </a:bodyPr>
          <a:lstStyle/>
          <a:p>
            <a:pPr algn="ctr"/>
            <a:r>
              <a:rPr lang="zh-CN" altLang="en-US" sz="2200" dirty="0">
                <a:solidFill>
                  <a:srgbClr val="5A6A59"/>
                </a:solidFill>
                <a:latin typeface="Arial" panose="020B0604020202020204" pitchFamily="34" charset="0"/>
                <a:ea typeface="思源黑体 CN Regular" panose="020B0500000000000000" pitchFamily="34" charset="-122"/>
                <a:cs typeface="+mn-ea"/>
                <a:sym typeface="+mn-lt"/>
              </a:rPr>
              <a:t>添加标题</a:t>
            </a:r>
          </a:p>
        </p:txBody>
      </p:sp>
      <p:sp>
        <p:nvSpPr>
          <p:cNvPr id="65" name="PA-文本框 23"/>
          <p:cNvSpPr txBox="1"/>
          <p:nvPr>
            <p:custDataLst>
              <p:tags r:id="rId21"/>
            </p:custDataLst>
          </p:nvPr>
        </p:nvSpPr>
        <p:spPr>
          <a:xfrm>
            <a:off x="4341061" y="4592325"/>
            <a:ext cx="2448354" cy="824200"/>
          </a:xfrm>
          <a:prstGeom prst="rect">
            <a:avLst/>
          </a:prstGeom>
          <a:noFill/>
        </p:spPr>
        <p:txBody>
          <a:bodyPr wrap="square" rtlCol="0">
            <a:spAutoFit/>
          </a:bodyPr>
          <a:lstStyle/>
          <a:p>
            <a:pPr algn="ctr">
              <a:lnSpc>
                <a:spcPct val="150000"/>
              </a:lnSpc>
            </a:pPr>
            <a:r>
              <a:rPr lang="zh-CN" altLang="en-US" sz="1100" dirty="0">
                <a:solidFill>
                  <a:schemeClr val="tx1">
                    <a:lumMod val="85000"/>
                    <a:lumOff val="15000"/>
                  </a:schemeClr>
                </a:solidFill>
                <a:latin typeface="Arial" panose="020B0604020202020204" pitchFamily="34" charset="0"/>
                <a:ea typeface="思源黑体 CN Regular" panose="020B0500000000000000" pitchFamily="34" charset="-122"/>
                <a:cs typeface="+mn-ea"/>
                <a:sym typeface="+mn-lt"/>
              </a:rPr>
              <a:t>点击此处请输入文本内容点击此处请输入文本内容点击此处请输入文本内容点</a:t>
            </a:r>
          </a:p>
        </p:txBody>
      </p:sp>
      <p:sp>
        <p:nvSpPr>
          <p:cNvPr id="66" name="PA-文本框 24"/>
          <p:cNvSpPr txBox="1"/>
          <p:nvPr>
            <p:custDataLst>
              <p:tags r:id="rId22"/>
            </p:custDataLst>
          </p:nvPr>
        </p:nvSpPr>
        <p:spPr>
          <a:xfrm>
            <a:off x="4857352" y="4265558"/>
            <a:ext cx="1313180" cy="430887"/>
          </a:xfrm>
          <a:prstGeom prst="rect">
            <a:avLst/>
          </a:prstGeom>
          <a:noFill/>
        </p:spPr>
        <p:txBody>
          <a:bodyPr wrap="none" rtlCol="0">
            <a:spAutoFit/>
          </a:bodyPr>
          <a:lstStyle/>
          <a:p>
            <a:r>
              <a:rPr lang="zh-CN" altLang="en-US" sz="2200" dirty="0">
                <a:solidFill>
                  <a:srgbClr val="5A6A59"/>
                </a:solidFill>
                <a:latin typeface="Arial" panose="020B0604020202020204" pitchFamily="34" charset="0"/>
                <a:ea typeface="思源黑体 CN Regular" panose="020B0500000000000000" pitchFamily="34" charset="-122"/>
                <a:cs typeface="+mn-ea"/>
                <a:sym typeface="+mn-lt"/>
              </a:rPr>
              <a:t>添加标题</a:t>
            </a:r>
          </a:p>
        </p:txBody>
      </p:sp>
      <p:sp>
        <p:nvSpPr>
          <p:cNvPr id="67" name="PA-文本框 23"/>
          <p:cNvSpPr txBox="1"/>
          <p:nvPr>
            <p:custDataLst>
              <p:tags r:id="rId23"/>
            </p:custDataLst>
          </p:nvPr>
        </p:nvSpPr>
        <p:spPr>
          <a:xfrm>
            <a:off x="2684877" y="2476971"/>
            <a:ext cx="2448354" cy="827086"/>
          </a:xfrm>
          <a:prstGeom prst="rect">
            <a:avLst/>
          </a:prstGeom>
          <a:noFill/>
        </p:spPr>
        <p:txBody>
          <a:bodyPr wrap="square" rtlCol="0">
            <a:spAutoFit/>
          </a:bodyPr>
          <a:lstStyle/>
          <a:p>
            <a:pPr algn="ctr">
              <a:lnSpc>
                <a:spcPct val="150000"/>
              </a:lnSpc>
            </a:pPr>
            <a:r>
              <a:rPr lang="zh-CN" altLang="en-US" sz="1100" dirty="0">
                <a:solidFill>
                  <a:schemeClr val="tx1">
                    <a:lumMod val="85000"/>
                    <a:lumOff val="15000"/>
                  </a:schemeClr>
                </a:solidFill>
                <a:latin typeface="Arial" panose="020B0604020202020204" pitchFamily="34" charset="0"/>
                <a:ea typeface="思源黑体 CN Regular" panose="020B0500000000000000" pitchFamily="34" charset="-122"/>
                <a:cs typeface="+mn-ea"/>
                <a:sym typeface="+mn-lt"/>
              </a:rPr>
              <a:t>点击此处请输入文本内容点击此处请输入文本内容点击此处请输入文本内容点</a:t>
            </a:r>
          </a:p>
        </p:txBody>
      </p:sp>
      <p:sp>
        <p:nvSpPr>
          <p:cNvPr id="68" name="PA-文本框 24"/>
          <p:cNvSpPr txBox="1"/>
          <p:nvPr>
            <p:custDataLst>
              <p:tags r:id="rId24"/>
            </p:custDataLst>
          </p:nvPr>
        </p:nvSpPr>
        <p:spPr>
          <a:xfrm>
            <a:off x="3252465" y="2117252"/>
            <a:ext cx="1313180" cy="430887"/>
          </a:xfrm>
          <a:prstGeom prst="rect">
            <a:avLst/>
          </a:prstGeom>
          <a:noFill/>
        </p:spPr>
        <p:txBody>
          <a:bodyPr wrap="none" rtlCol="0">
            <a:spAutoFit/>
          </a:bodyPr>
          <a:lstStyle/>
          <a:p>
            <a:pPr algn="ctr"/>
            <a:r>
              <a:rPr lang="zh-CN" altLang="en-US" sz="2200" dirty="0">
                <a:solidFill>
                  <a:srgbClr val="5A6A59"/>
                </a:solidFill>
                <a:latin typeface="Arial" panose="020B0604020202020204" pitchFamily="34" charset="0"/>
                <a:ea typeface="思源黑体 CN Regular" panose="020B0500000000000000" pitchFamily="34" charset="-122"/>
                <a:cs typeface="+mn-ea"/>
                <a:sym typeface="+mn-lt"/>
              </a:rPr>
              <a:t>添加标题</a:t>
            </a:r>
          </a:p>
        </p:txBody>
      </p:sp>
      <p:sp>
        <p:nvSpPr>
          <p:cNvPr id="69" name="PA-文本框 23"/>
          <p:cNvSpPr txBox="1"/>
          <p:nvPr>
            <p:custDataLst>
              <p:tags r:id="rId25"/>
            </p:custDataLst>
          </p:nvPr>
        </p:nvSpPr>
        <p:spPr>
          <a:xfrm>
            <a:off x="949301" y="4592325"/>
            <a:ext cx="2448354" cy="824200"/>
          </a:xfrm>
          <a:prstGeom prst="rect">
            <a:avLst/>
          </a:prstGeom>
          <a:noFill/>
        </p:spPr>
        <p:txBody>
          <a:bodyPr wrap="square" rtlCol="0">
            <a:spAutoFit/>
          </a:bodyPr>
          <a:lstStyle/>
          <a:p>
            <a:pPr algn="ctr">
              <a:lnSpc>
                <a:spcPct val="150000"/>
              </a:lnSpc>
            </a:pPr>
            <a:r>
              <a:rPr lang="zh-CN" altLang="en-US" sz="1100" dirty="0">
                <a:solidFill>
                  <a:schemeClr val="tx1">
                    <a:lumMod val="85000"/>
                    <a:lumOff val="15000"/>
                  </a:schemeClr>
                </a:solidFill>
                <a:latin typeface="Arial" panose="020B0604020202020204" pitchFamily="34" charset="0"/>
                <a:ea typeface="思源黑体 CN Regular" panose="020B0500000000000000" pitchFamily="34" charset="-122"/>
                <a:cs typeface="+mn-ea"/>
                <a:sym typeface="+mn-lt"/>
              </a:rPr>
              <a:t>点击此处请输入文本内容点击此处请输入文本内容点击此处请输入文本内容点</a:t>
            </a:r>
          </a:p>
        </p:txBody>
      </p:sp>
      <p:sp>
        <p:nvSpPr>
          <p:cNvPr id="70" name="PA-文本框 24"/>
          <p:cNvSpPr txBox="1"/>
          <p:nvPr>
            <p:custDataLst>
              <p:tags r:id="rId26"/>
            </p:custDataLst>
          </p:nvPr>
        </p:nvSpPr>
        <p:spPr>
          <a:xfrm>
            <a:off x="1441933" y="4265558"/>
            <a:ext cx="1313180" cy="430887"/>
          </a:xfrm>
          <a:prstGeom prst="rect">
            <a:avLst/>
          </a:prstGeom>
          <a:noFill/>
        </p:spPr>
        <p:txBody>
          <a:bodyPr wrap="none" rtlCol="0">
            <a:spAutoFit/>
          </a:bodyPr>
          <a:lstStyle/>
          <a:p>
            <a:pPr algn="ctr"/>
            <a:r>
              <a:rPr lang="zh-CN" altLang="en-US" sz="2200" dirty="0">
                <a:solidFill>
                  <a:srgbClr val="5A6A59"/>
                </a:solidFill>
                <a:latin typeface="Arial" panose="020B0604020202020204" pitchFamily="34" charset="0"/>
                <a:ea typeface="思源黑体 CN Regular" panose="020B0500000000000000" pitchFamily="34" charset="-122"/>
                <a:cs typeface="+mn-ea"/>
                <a:sym typeface="+mn-lt"/>
              </a:rPr>
              <a:t>添加标题</a:t>
            </a:r>
          </a:p>
        </p:txBody>
      </p:sp>
    </p:spTree>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nodeType="withEffect" p14:presetBounceEnd="38000">
                                      <p:stCondLst>
                                        <p:cond delay="0"/>
                                      </p:stCondLst>
                                      <p:childTnLst>
                                        <p:set>
                                          <p:cBhvr>
                                            <p:cTn id="6" dur="1" fill="hold">
                                              <p:stCondLst>
                                                <p:cond delay="0"/>
                                              </p:stCondLst>
                                            </p:cTn>
                                            <p:tgtEl>
                                              <p:spTgt spid="6"/>
                                            </p:tgtEl>
                                            <p:attrNameLst>
                                              <p:attrName>style.visibility</p:attrName>
                                            </p:attrNameLst>
                                          </p:cBhvr>
                                          <p:to>
                                            <p:strVal val="visible"/>
                                          </p:to>
                                        </p:set>
                                        <p:anim to="" calcmode="lin" valueType="num" p14:bounceEnd="38000">
                                          <p:cBhvr>
                                            <p:cTn id="7" dur="2000" fill="hold">
                                              <p:stCondLst>
                                                <p:cond delay="0"/>
                                              </p:stCondLst>
                                            </p:cTn>
                                            <p:tgtEl>
                                              <p:spTgt spid="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 dur="2000" fill="hold">
                                              <p:stCondLst>
                                                <p:cond delay="0"/>
                                              </p:stCondLst>
                                            </p:cTn>
                                            <p:tgtEl>
                                              <p:spTgt spid="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nodeType="withEffect" p14:presetBounceEnd="38000">
                                      <p:stCondLst>
                                        <p:cond delay="0"/>
                                      </p:stCondLst>
                                      <p:childTnLst>
                                        <p:set>
                                          <p:cBhvr>
                                            <p:cTn id="10" dur="1" fill="hold">
                                              <p:stCondLst>
                                                <p:cond delay="0"/>
                                              </p:stCondLst>
                                            </p:cTn>
                                            <p:tgtEl>
                                              <p:spTgt spid="12"/>
                                            </p:tgtEl>
                                            <p:attrNameLst>
                                              <p:attrName>style.visibility</p:attrName>
                                            </p:attrNameLst>
                                          </p:cBhvr>
                                          <p:to>
                                            <p:strVal val="visible"/>
                                          </p:to>
                                        </p:set>
                                        <p:anim to="" calcmode="lin" valueType="num" p14:bounceEnd="38000">
                                          <p:cBhvr>
                                            <p:cTn id="11" dur="2000" fill="hold">
                                              <p:stCondLst>
                                                <p:cond delay="0"/>
                                              </p:stCondLst>
                                            </p:cTn>
                                            <p:tgtEl>
                                              <p:spTgt spid="1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2" dur="2000" fill="hold">
                                              <p:stCondLst>
                                                <p:cond delay="0"/>
                                              </p:stCondLst>
                                            </p:cTn>
                                            <p:tgtEl>
                                              <p:spTgt spid="1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nodeType="withEffect" p14:presetBounceEnd="38000">
                                      <p:stCondLst>
                                        <p:cond delay="0"/>
                                      </p:stCondLst>
                                      <p:childTnLst>
                                        <p:set>
                                          <p:cBhvr>
                                            <p:cTn id="14" dur="1" fill="hold">
                                              <p:stCondLst>
                                                <p:cond delay="0"/>
                                              </p:stCondLst>
                                            </p:cTn>
                                            <p:tgtEl>
                                              <p:spTgt spid="16"/>
                                            </p:tgtEl>
                                            <p:attrNameLst>
                                              <p:attrName>style.visibility</p:attrName>
                                            </p:attrNameLst>
                                          </p:cBhvr>
                                          <p:to>
                                            <p:strVal val="visible"/>
                                          </p:to>
                                        </p:set>
                                        <p:anim to="" calcmode="lin" valueType="num" p14:bounceEnd="38000">
                                          <p:cBhvr>
                                            <p:cTn id="15" dur="2000" fill="hold">
                                              <p:stCondLst>
                                                <p:cond delay="0"/>
                                              </p:stCondLst>
                                            </p:cTn>
                                            <p:tgtEl>
                                              <p:spTgt spid="1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6" dur="2000" fill="hold">
                                              <p:stCondLst>
                                                <p:cond delay="0"/>
                                              </p:stCondLst>
                                            </p:cTn>
                                            <p:tgtEl>
                                              <p:spTgt spid="1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nodeType="withEffect" p14:presetBounceEnd="38000">
                                      <p:stCondLst>
                                        <p:cond delay="0"/>
                                      </p:stCondLst>
                                      <p:childTnLst>
                                        <p:set>
                                          <p:cBhvr>
                                            <p:cTn id="18" dur="1" fill="hold">
                                              <p:stCondLst>
                                                <p:cond delay="0"/>
                                              </p:stCondLst>
                                            </p:cTn>
                                            <p:tgtEl>
                                              <p:spTgt spid="19"/>
                                            </p:tgtEl>
                                            <p:attrNameLst>
                                              <p:attrName>style.visibility</p:attrName>
                                            </p:attrNameLst>
                                          </p:cBhvr>
                                          <p:to>
                                            <p:strVal val="visible"/>
                                          </p:to>
                                        </p:set>
                                        <p:anim to="" calcmode="lin" valueType="num" p14:bounceEnd="38000">
                                          <p:cBhvr>
                                            <p:cTn id="19" dur="2000" fill="hold">
                                              <p:stCondLst>
                                                <p:cond delay="0"/>
                                              </p:stCondLst>
                                            </p:cTn>
                                            <p:tgtEl>
                                              <p:spTgt spid="1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0" dur="2000" fill="hold">
                                              <p:stCondLst>
                                                <p:cond delay="0"/>
                                              </p:stCondLst>
                                            </p:cTn>
                                            <p:tgtEl>
                                              <p:spTgt spid="1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nodeType="withEffect" p14:presetBounceEnd="38000">
                                      <p:stCondLst>
                                        <p:cond delay="0"/>
                                      </p:stCondLst>
                                      <p:childTnLst>
                                        <p:set>
                                          <p:cBhvr>
                                            <p:cTn id="22" dur="1" fill="hold">
                                              <p:stCondLst>
                                                <p:cond delay="0"/>
                                              </p:stCondLst>
                                            </p:cTn>
                                            <p:tgtEl>
                                              <p:spTgt spid="22"/>
                                            </p:tgtEl>
                                            <p:attrNameLst>
                                              <p:attrName>style.visibility</p:attrName>
                                            </p:attrNameLst>
                                          </p:cBhvr>
                                          <p:to>
                                            <p:strVal val="visible"/>
                                          </p:to>
                                        </p:set>
                                        <p:anim to="" calcmode="lin" valueType="num" p14:bounceEnd="38000">
                                          <p:cBhvr>
                                            <p:cTn id="23" dur="2000" fill="hold">
                                              <p:stCondLst>
                                                <p:cond delay="0"/>
                                              </p:stCondLst>
                                            </p:cTn>
                                            <p:tgtEl>
                                              <p:spTgt spid="2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4" dur="2000" fill="hold">
                                              <p:stCondLst>
                                                <p:cond delay="0"/>
                                              </p:stCondLst>
                                            </p:cTn>
                                            <p:tgtEl>
                                              <p:spTgt spid="2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nodeType="withEffect" p14:presetBounceEnd="38000">
                                      <p:stCondLst>
                                        <p:cond delay="0"/>
                                      </p:stCondLst>
                                      <p:childTnLst>
                                        <p:set>
                                          <p:cBhvr>
                                            <p:cTn id="26" dur="1" fill="hold">
                                              <p:stCondLst>
                                                <p:cond delay="0"/>
                                              </p:stCondLst>
                                            </p:cTn>
                                            <p:tgtEl>
                                              <p:spTgt spid="25"/>
                                            </p:tgtEl>
                                            <p:attrNameLst>
                                              <p:attrName>style.visibility</p:attrName>
                                            </p:attrNameLst>
                                          </p:cBhvr>
                                          <p:to>
                                            <p:strVal val="visible"/>
                                          </p:to>
                                        </p:set>
                                        <p:anim to="" calcmode="lin" valueType="num" p14:bounceEnd="38000">
                                          <p:cBhvr>
                                            <p:cTn id="27" dur="2000" fill="hold">
                                              <p:stCondLst>
                                                <p:cond delay="0"/>
                                              </p:stCondLst>
                                            </p:cTn>
                                            <p:tgtEl>
                                              <p:spTgt spid="2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8" dur="2000" fill="hold">
                                              <p:stCondLst>
                                                <p:cond delay="0"/>
                                              </p:stCondLst>
                                            </p:cTn>
                                            <p:tgtEl>
                                              <p:spTgt spid="2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nodeType="withEffect" p14:presetBounceEnd="38000">
                                      <p:stCondLst>
                                        <p:cond delay="0"/>
                                      </p:stCondLst>
                                      <p:childTnLst>
                                        <p:set>
                                          <p:cBhvr>
                                            <p:cTn id="30" dur="1" fill="hold">
                                              <p:stCondLst>
                                                <p:cond delay="0"/>
                                              </p:stCondLst>
                                            </p:cTn>
                                            <p:tgtEl>
                                              <p:spTgt spid="28"/>
                                            </p:tgtEl>
                                            <p:attrNameLst>
                                              <p:attrName>style.visibility</p:attrName>
                                            </p:attrNameLst>
                                          </p:cBhvr>
                                          <p:to>
                                            <p:strVal val="visible"/>
                                          </p:to>
                                        </p:set>
                                        <p:anim to="" calcmode="lin" valueType="num" p14:bounceEnd="38000">
                                          <p:cBhvr>
                                            <p:cTn id="31" dur="2000" fill="hold">
                                              <p:stCondLst>
                                                <p:cond delay="0"/>
                                              </p:stCondLst>
                                            </p:cTn>
                                            <p:tgtEl>
                                              <p:spTgt spid="2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2" dur="2000" fill="hold">
                                              <p:stCondLst>
                                                <p:cond delay="0"/>
                                              </p:stCondLst>
                                            </p:cTn>
                                            <p:tgtEl>
                                              <p:spTgt spid="2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nodeType="withEffect" p14:presetBounceEnd="38000">
                                      <p:stCondLst>
                                        <p:cond delay="0"/>
                                      </p:stCondLst>
                                      <p:childTnLst>
                                        <p:set>
                                          <p:cBhvr>
                                            <p:cTn id="34" dur="1" fill="hold">
                                              <p:stCondLst>
                                                <p:cond delay="0"/>
                                              </p:stCondLst>
                                            </p:cTn>
                                            <p:tgtEl>
                                              <p:spTgt spid="38"/>
                                            </p:tgtEl>
                                            <p:attrNameLst>
                                              <p:attrName>style.visibility</p:attrName>
                                            </p:attrNameLst>
                                          </p:cBhvr>
                                          <p:to>
                                            <p:strVal val="visible"/>
                                          </p:to>
                                        </p:set>
                                        <p:anim to="" calcmode="lin" valueType="num" p14:bounceEnd="38000">
                                          <p:cBhvr>
                                            <p:cTn id="35" dur="2000" fill="hold">
                                              <p:stCondLst>
                                                <p:cond delay="0"/>
                                              </p:stCondLst>
                                            </p:cTn>
                                            <p:tgtEl>
                                              <p:spTgt spid="3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6" dur="2000" fill="hold">
                                              <p:stCondLst>
                                                <p:cond delay="0"/>
                                              </p:stCondLst>
                                            </p:cTn>
                                            <p:tgtEl>
                                              <p:spTgt spid="3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7" presetID="0" presetClass="entr" presetSubtype="0" fill="hold" grpId="0" nodeType="withEffect" p14:presetBounceEnd="38000">
                                      <p:stCondLst>
                                        <p:cond delay="0"/>
                                      </p:stCondLst>
                                      <p:childTnLst>
                                        <p:set>
                                          <p:cBhvr>
                                            <p:cTn id="38" dur="1" fill="hold">
                                              <p:stCondLst>
                                                <p:cond delay="0"/>
                                              </p:stCondLst>
                                            </p:cTn>
                                            <p:tgtEl>
                                              <p:spTgt spid="42"/>
                                            </p:tgtEl>
                                            <p:attrNameLst>
                                              <p:attrName>style.visibility</p:attrName>
                                            </p:attrNameLst>
                                          </p:cBhvr>
                                          <p:to>
                                            <p:strVal val="visible"/>
                                          </p:to>
                                        </p:set>
                                        <p:anim to="" calcmode="lin" valueType="num" p14:bounceEnd="38000">
                                          <p:cBhvr>
                                            <p:cTn id="39" dur="2000" fill="hold">
                                              <p:stCondLst>
                                                <p:cond delay="0"/>
                                              </p:stCondLst>
                                            </p:cTn>
                                            <p:tgtEl>
                                              <p:spTgt spid="4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0" dur="2000" fill="hold">
                                              <p:stCondLst>
                                                <p:cond delay="0"/>
                                              </p:stCondLst>
                                            </p:cTn>
                                            <p:tgtEl>
                                              <p:spTgt spid="4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1" presetID="0" presetClass="entr" presetSubtype="0" fill="hold" nodeType="withEffect" p14:presetBounceEnd="38000">
                                      <p:stCondLst>
                                        <p:cond delay="0"/>
                                      </p:stCondLst>
                                      <p:childTnLst>
                                        <p:set>
                                          <p:cBhvr>
                                            <p:cTn id="42" dur="1" fill="hold">
                                              <p:stCondLst>
                                                <p:cond delay="0"/>
                                              </p:stCondLst>
                                            </p:cTn>
                                            <p:tgtEl>
                                              <p:spTgt spid="43"/>
                                            </p:tgtEl>
                                            <p:attrNameLst>
                                              <p:attrName>style.visibility</p:attrName>
                                            </p:attrNameLst>
                                          </p:cBhvr>
                                          <p:to>
                                            <p:strVal val="visible"/>
                                          </p:to>
                                        </p:set>
                                        <p:anim to="" calcmode="lin" valueType="num" p14:bounceEnd="38000">
                                          <p:cBhvr>
                                            <p:cTn id="43" dur="2000" fill="hold">
                                              <p:stCondLst>
                                                <p:cond delay="0"/>
                                              </p:stCondLst>
                                            </p:cTn>
                                            <p:tgtEl>
                                              <p:spTgt spid="4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4" dur="2000" fill="hold">
                                              <p:stCondLst>
                                                <p:cond delay="0"/>
                                              </p:stCondLst>
                                            </p:cTn>
                                            <p:tgtEl>
                                              <p:spTgt spid="4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5" presetID="0" presetClass="entr" presetSubtype="0" fill="hold" nodeType="withEffect" p14:presetBounceEnd="38000">
                                      <p:stCondLst>
                                        <p:cond delay="0"/>
                                      </p:stCondLst>
                                      <p:childTnLst>
                                        <p:set>
                                          <p:cBhvr>
                                            <p:cTn id="46" dur="1" fill="hold">
                                              <p:stCondLst>
                                                <p:cond delay="0"/>
                                              </p:stCondLst>
                                            </p:cTn>
                                            <p:tgtEl>
                                              <p:spTgt spid="47"/>
                                            </p:tgtEl>
                                            <p:attrNameLst>
                                              <p:attrName>style.visibility</p:attrName>
                                            </p:attrNameLst>
                                          </p:cBhvr>
                                          <p:to>
                                            <p:strVal val="visible"/>
                                          </p:to>
                                        </p:set>
                                        <p:anim to="" calcmode="lin" valueType="num" p14:bounceEnd="38000">
                                          <p:cBhvr>
                                            <p:cTn id="47" dur="2000" fill="hold">
                                              <p:stCondLst>
                                                <p:cond delay="0"/>
                                              </p:stCondLst>
                                            </p:cTn>
                                            <p:tgtEl>
                                              <p:spTgt spid="4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8" dur="2000" fill="hold">
                                              <p:stCondLst>
                                                <p:cond delay="0"/>
                                              </p:stCondLst>
                                            </p:cTn>
                                            <p:tgtEl>
                                              <p:spTgt spid="4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9" presetID="0" presetClass="entr" presetSubtype="0" fill="hold" nodeType="withEffect" p14:presetBounceEnd="38000">
                                      <p:stCondLst>
                                        <p:cond delay="0"/>
                                      </p:stCondLst>
                                      <p:childTnLst>
                                        <p:set>
                                          <p:cBhvr>
                                            <p:cTn id="50" dur="1" fill="hold">
                                              <p:stCondLst>
                                                <p:cond delay="0"/>
                                              </p:stCondLst>
                                            </p:cTn>
                                            <p:tgtEl>
                                              <p:spTgt spid="55"/>
                                            </p:tgtEl>
                                            <p:attrNameLst>
                                              <p:attrName>style.visibility</p:attrName>
                                            </p:attrNameLst>
                                          </p:cBhvr>
                                          <p:to>
                                            <p:strVal val="visible"/>
                                          </p:to>
                                        </p:set>
                                        <p:anim to="" calcmode="lin" valueType="num" p14:bounceEnd="38000">
                                          <p:cBhvr>
                                            <p:cTn id="51" dur="2000" fill="hold">
                                              <p:stCondLst>
                                                <p:cond delay="0"/>
                                              </p:stCondLst>
                                            </p:cTn>
                                            <p:tgtEl>
                                              <p:spTgt spid="5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52" dur="2000" fill="hold">
                                              <p:stCondLst>
                                                <p:cond delay="0"/>
                                              </p:stCondLst>
                                            </p:cTn>
                                            <p:tgtEl>
                                              <p:spTgt spid="5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3" presetID="0" presetClass="entr" presetSubtype="0" fill="hold" grpId="0" nodeType="withEffect" p14:presetBounceEnd="38000">
                                      <p:stCondLst>
                                        <p:cond delay="0"/>
                                      </p:stCondLst>
                                      <p:childTnLst>
                                        <p:set>
                                          <p:cBhvr>
                                            <p:cTn id="54" dur="1" fill="hold">
                                              <p:stCondLst>
                                                <p:cond delay="0"/>
                                              </p:stCondLst>
                                            </p:cTn>
                                            <p:tgtEl>
                                              <p:spTgt spid="59"/>
                                            </p:tgtEl>
                                            <p:attrNameLst>
                                              <p:attrName>style.visibility</p:attrName>
                                            </p:attrNameLst>
                                          </p:cBhvr>
                                          <p:to>
                                            <p:strVal val="visible"/>
                                          </p:to>
                                        </p:set>
                                        <p:anim to="" calcmode="lin" valueType="num" p14:bounceEnd="38000">
                                          <p:cBhvr>
                                            <p:cTn id="55" dur="2000" fill="hold">
                                              <p:stCondLst>
                                                <p:cond delay="0"/>
                                              </p:stCondLst>
                                            </p:cTn>
                                            <p:tgtEl>
                                              <p:spTgt spid="5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56" dur="2000" fill="hold">
                                              <p:stCondLst>
                                                <p:cond delay="0"/>
                                              </p:stCondLst>
                                            </p:cTn>
                                            <p:tgtEl>
                                              <p:spTgt spid="5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7" presetID="0" presetClass="entr" presetSubtype="0" fill="hold" grpId="0" nodeType="withEffect" p14:presetBounceEnd="38000">
                                      <p:stCondLst>
                                        <p:cond delay="0"/>
                                      </p:stCondLst>
                                      <p:childTnLst>
                                        <p:set>
                                          <p:cBhvr>
                                            <p:cTn id="58" dur="1" fill="hold">
                                              <p:stCondLst>
                                                <p:cond delay="0"/>
                                              </p:stCondLst>
                                            </p:cTn>
                                            <p:tgtEl>
                                              <p:spTgt spid="60"/>
                                            </p:tgtEl>
                                            <p:attrNameLst>
                                              <p:attrName>style.visibility</p:attrName>
                                            </p:attrNameLst>
                                          </p:cBhvr>
                                          <p:to>
                                            <p:strVal val="visible"/>
                                          </p:to>
                                        </p:set>
                                        <p:anim to="" calcmode="lin" valueType="num" p14:bounceEnd="38000">
                                          <p:cBhvr>
                                            <p:cTn id="59" dur="2000" fill="hold">
                                              <p:stCondLst>
                                                <p:cond delay="0"/>
                                              </p:stCondLst>
                                            </p:cTn>
                                            <p:tgtEl>
                                              <p:spTgt spid="6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60" dur="2000" fill="hold">
                                              <p:stCondLst>
                                                <p:cond delay="0"/>
                                              </p:stCondLst>
                                            </p:cTn>
                                            <p:tgtEl>
                                              <p:spTgt spid="6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1" presetID="0" presetClass="entr" presetSubtype="0" fill="hold" grpId="0" nodeType="withEffect" p14:presetBounceEnd="38000">
                                      <p:stCondLst>
                                        <p:cond delay="0"/>
                                      </p:stCondLst>
                                      <p:childTnLst>
                                        <p:set>
                                          <p:cBhvr>
                                            <p:cTn id="62" dur="1" fill="hold">
                                              <p:stCondLst>
                                                <p:cond delay="0"/>
                                              </p:stCondLst>
                                            </p:cTn>
                                            <p:tgtEl>
                                              <p:spTgt spid="61"/>
                                            </p:tgtEl>
                                            <p:attrNameLst>
                                              <p:attrName>style.visibility</p:attrName>
                                            </p:attrNameLst>
                                          </p:cBhvr>
                                          <p:to>
                                            <p:strVal val="visible"/>
                                          </p:to>
                                        </p:set>
                                        <p:anim to="" calcmode="lin" valueType="num" p14:bounceEnd="38000">
                                          <p:cBhvr>
                                            <p:cTn id="63" dur="2000" fill="hold">
                                              <p:stCondLst>
                                                <p:cond delay="0"/>
                                              </p:stCondLst>
                                            </p:cTn>
                                            <p:tgtEl>
                                              <p:spTgt spid="6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64" dur="2000" fill="hold">
                                              <p:stCondLst>
                                                <p:cond delay="0"/>
                                              </p:stCondLst>
                                            </p:cTn>
                                            <p:tgtEl>
                                              <p:spTgt spid="6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5" presetID="0" presetClass="entr" presetSubtype="0" fill="hold" grpId="0" nodeType="withEffect" p14:presetBounceEnd="38000">
                                      <p:stCondLst>
                                        <p:cond delay="0"/>
                                      </p:stCondLst>
                                      <p:childTnLst>
                                        <p:set>
                                          <p:cBhvr>
                                            <p:cTn id="66" dur="1" fill="hold">
                                              <p:stCondLst>
                                                <p:cond delay="0"/>
                                              </p:stCondLst>
                                            </p:cTn>
                                            <p:tgtEl>
                                              <p:spTgt spid="62"/>
                                            </p:tgtEl>
                                            <p:attrNameLst>
                                              <p:attrName>style.visibility</p:attrName>
                                            </p:attrNameLst>
                                          </p:cBhvr>
                                          <p:to>
                                            <p:strVal val="visible"/>
                                          </p:to>
                                        </p:set>
                                        <p:anim to="" calcmode="lin" valueType="num" p14:bounceEnd="38000">
                                          <p:cBhvr>
                                            <p:cTn id="67" dur="2000" fill="hold">
                                              <p:stCondLst>
                                                <p:cond delay="0"/>
                                              </p:stCondLst>
                                            </p:cTn>
                                            <p:tgtEl>
                                              <p:spTgt spid="6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68" dur="2000" fill="hold">
                                              <p:stCondLst>
                                                <p:cond delay="0"/>
                                              </p:stCondLst>
                                            </p:cTn>
                                            <p:tgtEl>
                                              <p:spTgt spid="6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9" presetID="0" presetClass="entr" presetSubtype="0" fill="hold" grpId="0" nodeType="withEffect" p14:presetBounceEnd="38000">
                                      <p:stCondLst>
                                        <p:cond delay="0"/>
                                      </p:stCondLst>
                                      <p:childTnLst>
                                        <p:set>
                                          <p:cBhvr>
                                            <p:cTn id="70" dur="1" fill="hold">
                                              <p:stCondLst>
                                                <p:cond delay="0"/>
                                              </p:stCondLst>
                                            </p:cTn>
                                            <p:tgtEl>
                                              <p:spTgt spid="63"/>
                                            </p:tgtEl>
                                            <p:attrNameLst>
                                              <p:attrName>style.visibility</p:attrName>
                                            </p:attrNameLst>
                                          </p:cBhvr>
                                          <p:to>
                                            <p:strVal val="visible"/>
                                          </p:to>
                                        </p:set>
                                        <p:anim to="" calcmode="lin" valueType="num" p14:bounceEnd="38000">
                                          <p:cBhvr>
                                            <p:cTn id="71" dur="2000" fill="hold">
                                              <p:stCondLst>
                                                <p:cond delay="0"/>
                                              </p:stCondLst>
                                            </p:cTn>
                                            <p:tgtEl>
                                              <p:spTgt spid="6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72" dur="2000" fill="hold">
                                              <p:stCondLst>
                                                <p:cond delay="0"/>
                                              </p:stCondLst>
                                            </p:cTn>
                                            <p:tgtEl>
                                              <p:spTgt spid="6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73" presetID="0" presetClass="entr" presetSubtype="0" fill="hold" grpId="0" nodeType="withEffect" p14:presetBounceEnd="38000">
                                      <p:stCondLst>
                                        <p:cond delay="0"/>
                                      </p:stCondLst>
                                      <p:childTnLst>
                                        <p:set>
                                          <p:cBhvr>
                                            <p:cTn id="74" dur="1" fill="hold">
                                              <p:stCondLst>
                                                <p:cond delay="0"/>
                                              </p:stCondLst>
                                            </p:cTn>
                                            <p:tgtEl>
                                              <p:spTgt spid="64"/>
                                            </p:tgtEl>
                                            <p:attrNameLst>
                                              <p:attrName>style.visibility</p:attrName>
                                            </p:attrNameLst>
                                          </p:cBhvr>
                                          <p:to>
                                            <p:strVal val="visible"/>
                                          </p:to>
                                        </p:set>
                                        <p:anim to="" calcmode="lin" valueType="num" p14:bounceEnd="38000">
                                          <p:cBhvr>
                                            <p:cTn id="75" dur="2000" fill="hold">
                                              <p:stCondLst>
                                                <p:cond delay="0"/>
                                              </p:stCondLst>
                                            </p:cTn>
                                            <p:tgtEl>
                                              <p:spTgt spid="6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76" dur="2000" fill="hold">
                                              <p:stCondLst>
                                                <p:cond delay="0"/>
                                              </p:stCondLst>
                                            </p:cTn>
                                            <p:tgtEl>
                                              <p:spTgt spid="6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77" presetID="0" presetClass="entr" presetSubtype="0" fill="hold" grpId="0" nodeType="withEffect" p14:presetBounceEnd="38000">
                                      <p:stCondLst>
                                        <p:cond delay="0"/>
                                      </p:stCondLst>
                                      <p:childTnLst>
                                        <p:set>
                                          <p:cBhvr>
                                            <p:cTn id="78" dur="1" fill="hold">
                                              <p:stCondLst>
                                                <p:cond delay="0"/>
                                              </p:stCondLst>
                                            </p:cTn>
                                            <p:tgtEl>
                                              <p:spTgt spid="65"/>
                                            </p:tgtEl>
                                            <p:attrNameLst>
                                              <p:attrName>style.visibility</p:attrName>
                                            </p:attrNameLst>
                                          </p:cBhvr>
                                          <p:to>
                                            <p:strVal val="visible"/>
                                          </p:to>
                                        </p:set>
                                        <p:anim to="" calcmode="lin" valueType="num" p14:bounceEnd="38000">
                                          <p:cBhvr>
                                            <p:cTn id="79" dur="2000" fill="hold">
                                              <p:stCondLst>
                                                <p:cond delay="0"/>
                                              </p:stCondLst>
                                            </p:cTn>
                                            <p:tgtEl>
                                              <p:spTgt spid="6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0" dur="2000" fill="hold">
                                              <p:stCondLst>
                                                <p:cond delay="0"/>
                                              </p:stCondLst>
                                            </p:cTn>
                                            <p:tgtEl>
                                              <p:spTgt spid="6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81" presetID="0" presetClass="entr" presetSubtype="0" fill="hold" grpId="0" nodeType="withEffect" p14:presetBounceEnd="38000">
                                      <p:stCondLst>
                                        <p:cond delay="0"/>
                                      </p:stCondLst>
                                      <p:childTnLst>
                                        <p:set>
                                          <p:cBhvr>
                                            <p:cTn id="82" dur="1" fill="hold">
                                              <p:stCondLst>
                                                <p:cond delay="0"/>
                                              </p:stCondLst>
                                            </p:cTn>
                                            <p:tgtEl>
                                              <p:spTgt spid="66"/>
                                            </p:tgtEl>
                                            <p:attrNameLst>
                                              <p:attrName>style.visibility</p:attrName>
                                            </p:attrNameLst>
                                          </p:cBhvr>
                                          <p:to>
                                            <p:strVal val="visible"/>
                                          </p:to>
                                        </p:set>
                                        <p:anim to="" calcmode="lin" valueType="num" p14:bounceEnd="38000">
                                          <p:cBhvr>
                                            <p:cTn id="83" dur="2000" fill="hold">
                                              <p:stCondLst>
                                                <p:cond delay="0"/>
                                              </p:stCondLst>
                                            </p:cTn>
                                            <p:tgtEl>
                                              <p:spTgt spid="6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4" dur="2000" fill="hold">
                                              <p:stCondLst>
                                                <p:cond delay="0"/>
                                              </p:stCondLst>
                                            </p:cTn>
                                            <p:tgtEl>
                                              <p:spTgt spid="6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85" presetID="0" presetClass="entr" presetSubtype="0" fill="hold" grpId="0" nodeType="withEffect" p14:presetBounceEnd="38000">
                                      <p:stCondLst>
                                        <p:cond delay="0"/>
                                      </p:stCondLst>
                                      <p:childTnLst>
                                        <p:set>
                                          <p:cBhvr>
                                            <p:cTn id="86" dur="1" fill="hold">
                                              <p:stCondLst>
                                                <p:cond delay="0"/>
                                              </p:stCondLst>
                                            </p:cTn>
                                            <p:tgtEl>
                                              <p:spTgt spid="67"/>
                                            </p:tgtEl>
                                            <p:attrNameLst>
                                              <p:attrName>style.visibility</p:attrName>
                                            </p:attrNameLst>
                                          </p:cBhvr>
                                          <p:to>
                                            <p:strVal val="visible"/>
                                          </p:to>
                                        </p:set>
                                        <p:anim to="" calcmode="lin" valueType="num" p14:bounceEnd="38000">
                                          <p:cBhvr>
                                            <p:cTn id="87" dur="2000" fill="hold">
                                              <p:stCondLst>
                                                <p:cond delay="0"/>
                                              </p:stCondLst>
                                            </p:cTn>
                                            <p:tgtEl>
                                              <p:spTgt spid="6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8" dur="2000" fill="hold">
                                              <p:stCondLst>
                                                <p:cond delay="0"/>
                                              </p:stCondLst>
                                            </p:cTn>
                                            <p:tgtEl>
                                              <p:spTgt spid="6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89" presetID="0" presetClass="entr" presetSubtype="0" fill="hold" grpId="0" nodeType="withEffect" p14:presetBounceEnd="38000">
                                      <p:stCondLst>
                                        <p:cond delay="0"/>
                                      </p:stCondLst>
                                      <p:childTnLst>
                                        <p:set>
                                          <p:cBhvr>
                                            <p:cTn id="90" dur="1" fill="hold">
                                              <p:stCondLst>
                                                <p:cond delay="0"/>
                                              </p:stCondLst>
                                            </p:cTn>
                                            <p:tgtEl>
                                              <p:spTgt spid="68"/>
                                            </p:tgtEl>
                                            <p:attrNameLst>
                                              <p:attrName>style.visibility</p:attrName>
                                            </p:attrNameLst>
                                          </p:cBhvr>
                                          <p:to>
                                            <p:strVal val="visible"/>
                                          </p:to>
                                        </p:set>
                                        <p:anim to="" calcmode="lin" valueType="num" p14:bounceEnd="38000">
                                          <p:cBhvr>
                                            <p:cTn id="91" dur="2000" fill="hold">
                                              <p:stCondLst>
                                                <p:cond delay="0"/>
                                              </p:stCondLst>
                                            </p:cTn>
                                            <p:tgtEl>
                                              <p:spTgt spid="6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92" dur="2000" fill="hold">
                                              <p:stCondLst>
                                                <p:cond delay="0"/>
                                              </p:stCondLst>
                                            </p:cTn>
                                            <p:tgtEl>
                                              <p:spTgt spid="6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3" presetID="0" presetClass="entr" presetSubtype="0" fill="hold" grpId="0" nodeType="withEffect" p14:presetBounceEnd="38000">
                                      <p:stCondLst>
                                        <p:cond delay="0"/>
                                      </p:stCondLst>
                                      <p:childTnLst>
                                        <p:set>
                                          <p:cBhvr>
                                            <p:cTn id="94" dur="1" fill="hold">
                                              <p:stCondLst>
                                                <p:cond delay="0"/>
                                              </p:stCondLst>
                                            </p:cTn>
                                            <p:tgtEl>
                                              <p:spTgt spid="69"/>
                                            </p:tgtEl>
                                            <p:attrNameLst>
                                              <p:attrName>style.visibility</p:attrName>
                                            </p:attrNameLst>
                                          </p:cBhvr>
                                          <p:to>
                                            <p:strVal val="visible"/>
                                          </p:to>
                                        </p:set>
                                        <p:anim to="" calcmode="lin" valueType="num" p14:bounceEnd="38000">
                                          <p:cBhvr>
                                            <p:cTn id="95" dur="2000" fill="hold">
                                              <p:stCondLst>
                                                <p:cond delay="0"/>
                                              </p:stCondLst>
                                            </p:cTn>
                                            <p:tgtEl>
                                              <p:spTgt spid="6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96" dur="2000" fill="hold">
                                              <p:stCondLst>
                                                <p:cond delay="0"/>
                                              </p:stCondLst>
                                            </p:cTn>
                                            <p:tgtEl>
                                              <p:spTgt spid="6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7" presetID="0" presetClass="entr" presetSubtype="0" fill="hold" grpId="0" nodeType="withEffect" p14:presetBounceEnd="38000">
                                      <p:stCondLst>
                                        <p:cond delay="0"/>
                                      </p:stCondLst>
                                      <p:childTnLst>
                                        <p:set>
                                          <p:cBhvr>
                                            <p:cTn id="98" dur="1" fill="hold">
                                              <p:stCondLst>
                                                <p:cond delay="0"/>
                                              </p:stCondLst>
                                            </p:cTn>
                                            <p:tgtEl>
                                              <p:spTgt spid="70"/>
                                            </p:tgtEl>
                                            <p:attrNameLst>
                                              <p:attrName>style.visibility</p:attrName>
                                            </p:attrNameLst>
                                          </p:cBhvr>
                                          <p:to>
                                            <p:strVal val="visible"/>
                                          </p:to>
                                        </p:set>
                                        <p:anim to="" calcmode="lin" valueType="num" p14:bounceEnd="38000">
                                          <p:cBhvr>
                                            <p:cTn id="99" dur="2000" fill="hold">
                                              <p:stCondLst>
                                                <p:cond delay="0"/>
                                              </p:stCondLst>
                                            </p:cTn>
                                            <p:tgtEl>
                                              <p:spTgt spid="7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00" dur="2000" fill="hold">
                                              <p:stCondLst>
                                                <p:cond delay="0"/>
                                              </p:stCondLst>
                                            </p:cTn>
                                            <p:tgtEl>
                                              <p:spTgt spid="7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59" grpId="0"/>
          <p:bldP spid="60" grpId="0"/>
          <p:bldP spid="61" grpId="0"/>
          <p:bldP spid="62" grpId="0"/>
          <p:bldP spid="63" grpId="0"/>
          <p:bldP spid="64" grpId="0"/>
          <p:bldP spid="65" grpId="0"/>
          <p:bldP spid="66" grpId="0"/>
          <p:bldP spid="67" grpId="0"/>
          <p:bldP spid="68" grpId="0"/>
          <p:bldP spid="69" grpId="0"/>
          <p:bldP spid="70"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to="" calcmode="lin" valueType="num">
                                          <p:cBhvr>
                                            <p:cTn id="7" dur="2000" fill="hold">
                                              <p:stCondLst>
                                                <p:cond delay="0"/>
                                              </p:stCondLst>
                                            </p:cTn>
                                            <p:tgtEl>
                                              <p:spTgt spid="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 dur="2000" fill="hold">
                                              <p:stCondLst>
                                                <p:cond delay="0"/>
                                              </p:stCondLst>
                                            </p:cTn>
                                            <p:tgtEl>
                                              <p:spTgt spid="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anim to="" calcmode="lin" valueType="num">
                                          <p:cBhvr>
                                            <p:cTn id="11" dur="2000" fill="hold">
                                              <p:stCondLst>
                                                <p:cond delay="0"/>
                                              </p:stCondLst>
                                            </p:cTn>
                                            <p:tgtEl>
                                              <p:spTgt spid="1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2" dur="2000" fill="hold">
                                              <p:stCondLst>
                                                <p:cond delay="0"/>
                                              </p:stCondLst>
                                            </p:cTn>
                                            <p:tgtEl>
                                              <p:spTgt spid="1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nodeType="withEffect">
                                      <p:stCondLst>
                                        <p:cond delay="0"/>
                                      </p:stCondLst>
                                      <p:childTnLst>
                                        <p:set>
                                          <p:cBhvr>
                                            <p:cTn id="14" dur="1" fill="hold">
                                              <p:stCondLst>
                                                <p:cond delay="0"/>
                                              </p:stCondLst>
                                            </p:cTn>
                                            <p:tgtEl>
                                              <p:spTgt spid="16"/>
                                            </p:tgtEl>
                                            <p:attrNameLst>
                                              <p:attrName>style.visibility</p:attrName>
                                            </p:attrNameLst>
                                          </p:cBhvr>
                                          <p:to>
                                            <p:strVal val="visible"/>
                                          </p:to>
                                        </p:set>
                                        <p:anim to="" calcmode="lin" valueType="num">
                                          <p:cBhvr>
                                            <p:cTn id="15" dur="2000" fill="hold">
                                              <p:stCondLst>
                                                <p:cond delay="0"/>
                                              </p:stCondLst>
                                            </p:cTn>
                                            <p:tgtEl>
                                              <p:spTgt spid="1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6" dur="2000" fill="hold">
                                              <p:stCondLst>
                                                <p:cond delay="0"/>
                                              </p:stCondLst>
                                            </p:cTn>
                                            <p:tgtEl>
                                              <p:spTgt spid="1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anim to="" calcmode="lin" valueType="num">
                                          <p:cBhvr>
                                            <p:cTn id="19" dur="2000" fill="hold">
                                              <p:stCondLst>
                                                <p:cond delay="0"/>
                                              </p:stCondLst>
                                            </p:cTn>
                                            <p:tgtEl>
                                              <p:spTgt spid="1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0" dur="2000" fill="hold">
                                              <p:stCondLst>
                                                <p:cond delay="0"/>
                                              </p:stCondLst>
                                            </p:cTn>
                                            <p:tgtEl>
                                              <p:spTgt spid="1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nodeType="withEffect">
                                      <p:stCondLst>
                                        <p:cond delay="0"/>
                                      </p:stCondLst>
                                      <p:childTnLst>
                                        <p:set>
                                          <p:cBhvr>
                                            <p:cTn id="22" dur="1" fill="hold">
                                              <p:stCondLst>
                                                <p:cond delay="0"/>
                                              </p:stCondLst>
                                            </p:cTn>
                                            <p:tgtEl>
                                              <p:spTgt spid="22"/>
                                            </p:tgtEl>
                                            <p:attrNameLst>
                                              <p:attrName>style.visibility</p:attrName>
                                            </p:attrNameLst>
                                          </p:cBhvr>
                                          <p:to>
                                            <p:strVal val="visible"/>
                                          </p:to>
                                        </p:set>
                                        <p:anim to="" calcmode="lin" valueType="num">
                                          <p:cBhvr>
                                            <p:cTn id="23" dur="2000" fill="hold">
                                              <p:stCondLst>
                                                <p:cond delay="0"/>
                                              </p:stCondLst>
                                            </p:cTn>
                                            <p:tgtEl>
                                              <p:spTgt spid="2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4" dur="2000" fill="hold">
                                              <p:stCondLst>
                                                <p:cond delay="0"/>
                                              </p:stCondLst>
                                            </p:cTn>
                                            <p:tgtEl>
                                              <p:spTgt spid="2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nodeType="withEffect">
                                      <p:stCondLst>
                                        <p:cond delay="0"/>
                                      </p:stCondLst>
                                      <p:childTnLst>
                                        <p:set>
                                          <p:cBhvr>
                                            <p:cTn id="26" dur="1" fill="hold">
                                              <p:stCondLst>
                                                <p:cond delay="0"/>
                                              </p:stCondLst>
                                            </p:cTn>
                                            <p:tgtEl>
                                              <p:spTgt spid="25"/>
                                            </p:tgtEl>
                                            <p:attrNameLst>
                                              <p:attrName>style.visibility</p:attrName>
                                            </p:attrNameLst>
                                          </p:cBhvr>
                                          <p:to>
                                            <p:strVal val="visible"/>
                                          </p:to>
                                        </p:set>
                                        <p:anim to="" calcmode="lin" valueType="num">
                                          <p:cBhvr>
                                            <p:cTn id="27" dur="2000" fill="hold">
                                              <p:stCondLst>
                                                <p:cond delay="0"/>
                                              </p:stCondLst>
                                            </p:cTn>
                                            <p:tgtEl>
                                              <p:spTgt spid="2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8" dur="2000" fill="hold">
                                              <p:stCondLst>
                                                <p:cond delay="0"/>
                                              </p:stCondLst>
                                            </p:cTn>
                                            <p:tgtEl>
                                              <p:spTgt spid="2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nodeType="withEffect">
                                      <p:stCondLst>
                                        <p:cond delay="0"/>
                                      </p:stCondLst>
                                      <p:childTnLst>
                                        <p:set>
                                          <p:cBhvr>
                                            <p:cTn id="30" dur="1" fill="hold">
                                              <p:stCondLst>
                                                <p:cond delay="0"/>
                                              </p:stCondLst>
                                            </p:cTn>
                                            <p:tgtEl>
                                              <p:spTgt spid="28"/>
                                            </p:tgtEl>
                                            <p:attrNameLst>
                                              <p:attrName>style.visibility</p:attrName>
                                            </p:attrNameLst>
                                          </p:cBhvr>
                                          <p:to>
                                            <p:strVal val="visible"/>
                                          </p:to>
                                        </p:set>
                                        <p:anim to="" calcmode="lin" valueType="num">
                                          <p:cBhvr>
                                            <p:cTn id="31" dur="2000" fill="hold">
                                              <p:stCondLst>
                                                <p:cond delay="0"/>
                                              </p:stCondLst>
                                            </p:cTn>
                                            <p:tgtEl>
                                              <p:spTgt spid="2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2" dur="2000" fill="hold">
                                              <p:stCondLst>
                                                <p:cond delay="0"/>
                                              </p:stCondLst>
                                            </p:cTn>
                                            <p:tgtEl>
                                              <p:spTgt spid="2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nodeType="withEffect">
                                      <p:stCondLst>
                                        <p:cond delay="0"/>
                                      </p:stCondLst>
                                      <p:childTnLst>
                                        <p:set>
                                          <p:cBhvr>
                                            <p:cTn id="34" dur="1" fill="hold">
                                              <p:stCondLst>
                                                <p:cond delay="0"/>
                                              </p:stCondLst>
                                            </p:cTn>
                                            <p:tgtEl>
                                              <p:spTgt spid="38"/>
                                            </p:tgtEl>
                                            <p:attrNameLst>
                                              <p:attrName>style.visibility</p:attrName>
                                            </p:attrNameLst>
                                          </p:cBhvr>
                                          <p:to>
                                            <p:strVal val="visible"/>
                                          </p:to>
                                        </p:set>
                                        <p:anim to="" calcmode="lin" valueType="num">
                                          <p:cBhvr>
                                            <p:cTn id="35" dur="2000" fill="hold">
                                              <p:stCondLst>
                                                <p:cond delay="0"/>
                                              </p:stCondLst>
                                            </p:cTn>
                                            <p:tgtEl>
                                              <p:spTgt spid="3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6" dur="2000" fill="hold">
                                              <p:stCondLst>
                                                <p:cond delay="0"/>
                                              </p:stCondLst>
                                            </p:cTn>
                                            <p:tgtEl>
                                              <p:spTgt spid="3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7" presetID="0" presetClass="entr" presetSubtype="0" fill="hold" grpId="0" nodeType="withEffect">
                                      <p:stCondLst>
                                        <p:cond delay="0"/>
                                      </p:stCondLst>
                                      <p:childTnLst>
                                        <p:set>
                                          <p:cBhvr>
                                            <p:cTn id="38" dur="1" fill="hold">
                                              <p:stCondLst>
                                                <p:cond delay="0"/>
                                              </p:stCondLst>
                                            </p:cTn>
                                            <p:tgtEl>
                                              <p:spTgt spid="42"/>
                                            </p:tgtEl>
                                            <p:attrNameLst>
                                              <p:attrName>style.visibility</p:attrName>
                                            </p:attrNameLst>
                                          </p:cBhvr>
                                          <p:to>
                                            <p:strVal val="visible"/>
                                          </p:to>
                                        </p:set>
                                        <p:anim to="" calcmode="lin" valueType="num">
                                          <p:cBhvr>
                                            <p:cTn id="39" dur="2000" fill="hold">
                                              <p:stCondLst>
                                                <p:cond delay="0"/>
                                              </p:stCondLst>
                                            </p:cTn>
                                            <p:tgtEl>
                                              <p:spTgt spid="4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0" dur="2000" fill="hold">
                                              <p:stCondLst>
                                                <p:cond delay="0"/>
                                              </p:stCondLst>
                                            </p:cTn>
                                            <p:tgtEl>
                                              <p:spTgt spid="4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1" presetID="0" presetClass="entr" presetSubtype="0" fill="hold" nodeType="withEffect">
                                      <p:stCondLst>
                                        <p:cond delay="0"/>
                                      </p:stCondLst>
                                      <p:childTnLst>
                                        <p:set>
                                          <p:cBhvr>
                                            <p:cTn id="42" dur="1" fill="hold">
                                              <p:stCondLst>
                                                <p:cond delay="0"/>
                                              </p:stCondLst>
                                            </p:cTn>
                                            <p:tgtEl>
                                              <p:spTgt spid="43"/>
                                            </p:tgtEl>
                                            <p:attrNameLst>
                                              <p:attrName>style.visibility</p:attrName>
                                            </p:attrNameLst>
                                          </p:cBhvr>
                                          <p:to>
                                            <p:strVal val="visible"/>
                                          </p:to>
                                        </p:set>
                                        <p:anim to="" calcmode="lin" valueType="num">
                                          <p:cBhvr>
                                            <p:cTn id="43" dur="2000" fill="hold">
                                              <p:stCondLst>
                                                <p:cond delay="0"/>
                                              </p:stCondLst>
                                            </p:cTn>
                                            <p:tgtEl>
                                              <p:spTgt spid="4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4" dur="2000" fill="hold">
                                              <p:stCondLst>
                                                <p:cond delay="0"/>
                                              </p:stCondLst>
                                            </p:cTn>
                                            <p:tgtEl>
                                              <p:spTgt spid="4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5" presetID="0" presetClass="entr" presetSubtype="0" fill="hold" nodeType="withEffect">
                                      <p:stCondLst>
                                        <p:cond delay="0"/>
                                      </p:stCondLst>
                                      <p:childTnLst>
                                        <p:set>
                                          <p:cBhvr>
                                            <p:cTn id="46" dur="1" fill="hold">
                                              <p:stCondLst>
                                                <p:cond delay="0"/>
                                              </p:stCondLst>
                                            </p:cTn>
                                            <p:tgtEl>
                                              <p:spTgt spid="47"/>
                                            </p:tgtEl>
                                            <p:attrNameLst>
                                              <p:attrName>style.visibility</p:attrName>
                                            </p:attrNameLst>
                                          </p:cBhvr>
                                          <p:to>
                                            <p:strVal val="visible"/>
                                          </p:to>
                                        </p:set>
                                        <p:anim to="" calcmode="lin" valueType="num">
                                          <p:cBhvr>
                                            <p:cTn id="47" dur="2000" fill="hold">
                                              <p:stCondLst>
                                                <p:cond delay="0"/>
                                              </p:stCondLst>
                                            </p:cTn>
                                            <p:tgtEl>
                                              <p:spTgt spid="4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8" dur="2000" fill="hold">
                                              <p:stCondLst>
                                                <p:cond delay="0"/>
                                              </p:stCondLst>
                                            </p:cTn>
                                            <p:tgtEl>
                                              <p:spTgt spid="4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9" presetID="0" presetClass="entr" presetSubtype="0" fill="hold" nodeType="withEffect">
                                      <p:stCondLst>
                                        <p:cond delay="0"/>
                                      </p:stCondLst>
                                      <p:childTnLst>
                                        <p:set>
                                          <p:cBhvr>
                                            <p:cTn id="50" dur="1" fill="hold">
                                              <p:stCondLst>
                                                <p:cond delay="0"/>
                                              </p:stCondLst>
                                            </p:cTn>
                                            <p:tgtEl>
                                              <p:spTgt spid="55"/>
                                            </p:tgtEl>
                                            <p:attrNameLst>
                                              <p:attrName>style.visibility</p:attrName>
                                            </p:attrNameLst>
                                          </p:cBhvr>
                                          <p:to>
                                            <p:strVal val="visible"/>
                                          </p:to>
                                        </p:set>
                                        <p:anim to="" calcmode="lin" valueType="num">
                                          <p:cBhvr>
                                            <p:cTn id="51" dur="2000" fill="hold">
                                              <p:stCondLst>
                                                <p:cond delay="0"/>
                                              </p:stCondLst>
                                            </p:cTn>
                                            <p:tgtEl>
                                              <p:spTgt spid="5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52" dur="2000" fill="hold">
                                              <p:stCondLst>
                                                <p:cond delay="0"/>
                                              </p:stCondLst>
                                            </p:cTn>
                                            <p:tgtEl>
                                              <p:spTgt spid="5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3" presetID="0" presetClass="entr" presetSubtype="0" fill="hold" grpId="0" nodeType="withEffect">
                                      <p:stCondLst>
                                        <p:cond delay="0"/>
                                      </p:stCondLst>
                                      <p:childTnLst>
                                        <p:set>
                                          <p:cBhvr>
                                            <p:cTn id="54" dur="1" fill="hold">
                                              <p:stCondLst>
                                                <p:cond delay="0"/>
                                              </p:stCondLst>
                                            </p:cTn>
                                            <p:tgtEl>
                                              <p:spTgt spid="59"/>
                                            </p:tgtEl>
                                            <p:attrNameLst>
                                              <p:attrName>style.visibility</p:attrName>
                                            </p:attrNameLst>
                                          </p:cBhvr>
                                          <p:to>
                                            <p:strVal val="visible"/>
                                          </p:to>
                                        </p:set>
                                        <p:anim to="" calcmode="lin" valueType="num">
                                          <p:cBhvr>
                                            <p:cTn id="55" dur="2000" fill="hold">
                                              <p:stCondLst>
                                                <p:cond delay="0"/>
                                              </p:stCondLst>
                                            </p:cTn>
                                            <p:tgtEl>
                                              <p:spTgt spid="5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56" dur="2000" fill="hold">
                                              <p:stCondLst>
                                                <p:cond delay="0"/>
                                              </p:stCondLst>
                                            </p:cTn>
                                            <p:tgtEl>
                                              <p:spTgt spid="5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7" presetID="0" presetClass="entr" presetSubtype="0" fill="hold" grpId="0" nodeType="withEffect">
                                      <p:stCondLst>
                                        <p:cond delay="0"/>
                                      </p:stCondLst>
                                      <p:childTnLst>
                                        <p:set>
                                          <p:cBhvr>
                                            <p:cTn id="58" dur="1" fill="hold">
                                              <p:stCondLst>
                                                <p:cond delay="0"/>
                                              </p:stCondLst>
                                            </p:cTn>
                                            <p:tgtEl>
                                              <p:spTgt spid="60"/>
                                            </p:tgtEl>
                                            <p:attrNameLst>
                                              <p:attrName>style.visibility</p:attrName>
                                            </p:attrNameLst>
                                          </p:cBhvr>
                                          <p:to>
                                            <p:strVal val="visible"/>
                                          </p:to>
                                        </p:set>
                                        <p:anim to="" calcmode="lin" valueType="num">
                                          <p:cBhvr>
                                            <p:cTn id="59" dur="2000" fill="hold">
                                              <p:stCondLst>
                                                <p:cond delay="0"/>
                                              </p:stCondLst>
                                            </p:cTn>
                                            <p:tgtEl>
                                              <p:spTgt spid="6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60" dur="2000" fill="hold">
                                              <p:stCondLst>
                                                <p:cond delay="0"/>
                                              </p:stCondLst>
                                            </p:cTn>
                                            <p:tgtEl>
                                              <p:spTgt spid="6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1" presetID="0" presetClass="entr" presetSubtype="0" fill="hold" grpId="0" nodeType="withEffect">
                                      <p:stCondLst>
                                        <p:cond delay="0"/>
                                      </p:stCondLst>
                                      <p:childTnLst>
                                        <p:set>
                                          <p:cBhvr>
                                            <p:cTn id="62" dur="1" fill="hold">
                                              <p:stCondLst>
                                                <p:cond delay="0"/>
                                              </p:stCondLst>
                                            </p:cTn>
                                            <p:tgtEl>
                                              <p:spTgt spid="61"/>
                                            </p:tgtEl>
                                            <p:attrNameLst>
                                              <p:attrName>style.visibility</p:attrName>
                                            </p:attrNameLst>
                                          </p:cBhvr>
                                          <p:to>
                                            <p:strVal val="visible"/>
                                          </p:to>
                                        </p:set>
                                        <p:anim to="" calcmode="lin" valueType="num">
                                          <p:cBhvr>
                                            <p:cTn id="63" dur="2000" fill="hold">
                                              <p:stCondLst>
                                                <p:cond delay="0"/>
                                              </p:stCondLst>
                                            </p:cTn>
                                            <p:tgtEl>
                                              <p:spTgt spid="6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64" dur="2000" fill="hold">
                                              <p:stCondLst>
                                                <p:cond delay="0"/>
                                              </p:stCondLst>
                                            </p:cTn>
                                            <p:tgtEl>
                                              <p:spTgt spid="6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5" presetID="0" presetClass="entr" presetSubtype="0" fill="hold" grpId="0" nodeType="withEffect">
                                      <p:stCondLst>
                                        <p:cond delay="0"/>
                                      </p:stCondLst>
                                      <p:childTnLst>
                                        <p:set>
                                          <p:cBhvr>
                                            <p:cTn id="66" dur="1" fill="hold">
                                              <p:stCondLst>
                                                <p:cond delay="0"/>
                                              </p:stCondLst>
                                            </p:cTn>
                                            <p:tgtEl>
                                              <p:spTgt spid="62"/>
                                            </p:tgtEl>
                                            <p:attrNameLst>
                                              <p:attrName>style.visibility</p:attrName>
                                            </p:attrNameLst>
                                          </p:cBhvr>
                                          <p:to>
                                            <p:strVal val="visible"/>
                                          </p:to>
                                        </p:set>
                                        <p:anim to="" calcmode="lin" valueType="num">
                                          <p:cBhvr>
                                            <p:cTn id="67" dur="2000" fill="hold">
                                              <p:stCondLst>
                                                <p:cond delay="0"/>
                                              </p:stCondLst>
                                            </p:cTn>
                                            <p:tgtEl>
                                              <p:spTgt spid="6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68" dur="2000" fill="hold">
                                              <p:stCondLst>
                                                <p:cond delay="0"/>
                                              </p:stCondLst>
                                            </p:cTn>
                                            <p:tgtEl>
                                              <p:spTgt spid="6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9" presetID="0" presetClass="entr" presetSubtype="0" fill="hold" grpId="0" nodeType="withEffect">
                                      <p:stCondLst>
                                        <p:cond delay="0"/>
                                      </p:stCondLst>
                                      <p:childTnLst>
                                        <p:set>
                                          <p:cBhvr>
                                            <p:cTn id="70" dur="1" fill="hold">
                                              <p:stCondLst>
                                                <p:cond delay="0"/>
                                              </p:stCondLst>
                                            </p:cTn>
                                            <p:tgtEl>
                                              <p:spTgt spid="63"/>
                                            </p:tgtEl>
                                            <p:attrNameLst>
                                              <p:attrName>style.visibility</p:attrName>
                                            </p:attrNameLst>
                                          </p:cBhvr>
                                          <p:to>
                                            <p:strVal val="visible"/>
                                          </p:to>
                                        </p:set>
                                        <p:anim to="" calcmode="lin" valueType="num">
                                          <p:cBhvr>
                                            <p:cTn id="71" dur="2000" fill="hold">
                                              <p:stCondLst>
                                                <p:cond delay="0"/>
                                              </p:stCondLst>
                                            </p:cTn>
                                            <p:tgtEl>
                                              <p:spTgt spid="6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72" dur="2000" fill="hold">
                                              <p:stCondLst>
                                                <p:cond delay="0"/>
                                              </p:stCondLst>
                                            </p:cTn>
                                            <p:tgtEl>
                                              <p:spTgt spid="6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73" presetID="0" presetClass="entr" presetSubtype="0" fill="hold" grpId="0" nodeType="withEffect">
                                      <p:stCondLst>
                                        <p:cond delay="0"/>
                                      </p:stCondLst>
                                      <p:childTnLst>
                                        <p:set>
                                          <p:cBhvr>
                                            <p:cTn id="74" dur="1" fill="hold">
                                              <p:stCondLst>
                                                <p:cond delay="0"/>
                                              </p:stCondLst>
                                            </p:cTn>
                                            <p:tgtEl>
                                              <p:spTgt spid="64"/>
                                            </p:tgtEl>
                                            <p:attrNameLst>
                                              <p:attrName>style.visibility</p:attrName>
                                            </p:attrNameLst>
                                          </p:cBhvr>
                                          <p:to>
                                            <p:strVal val="visible"/>
                                          </p:to>
                                        </p:set>
                                        <p:anim to="" calcmode="lin" valueType="num">
                                          <p:cBhvr>
                                            <p:cTn id="75" dur="2000" fill="hold">
                                              <p:stCondLst>
                                                <p:cond delay="0"/>
                                              </p:stCondLst>
                                            </p:cTn>
                                            <p:tgtEl>
                                              <p:spTgt spid="6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76" dur="2000" fill="hold">
                                              <p:stCondLst>
                                                <p:cond delay="0"/>
                                              </p:stCondLst>
                                            </p:cTn>
                                            <p:tgtEl>
                                              <p:spTgt spid="6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77" presetID="0" presetClass="entr" presetSubtype="0" fill="hold" grpId="0" nodeType="withEffect">
                                      <p:stCondLst>
                                        <p:cond delay="0"/>
                                      </p:stCondLst>
                                      <p:childTnLst>
                                        <p:set>
                                          <p:cBhvr>
                                            <p:cTn id="78" dur="1" fill="hold">
                                              <p:stCondLst>
                                                <p:cond delay="0"/>
                                              </p:stCondLst>
                                            </p:cTn>
                                            <p:tgtEl>
                                              <p:spTgt spid="65"/>
                                            </p:tgtEl>
                                            <p:attrNameLst>
                                              <p:attrName>style.visibility</p:attrName>
                                            </p:attrNameLst>
                                          </p:cBhvr>
                                          <p:to>
                                            <p:strVal val="visible"/>
                                          </p:to>
                                        </p:set>
                                        <p:anim to="" calcmode="lin" valueType="num">
                                          <p:cBhvr>
                                            <p:cTn id="79" dur="2000" fill="hold">
                                              <p:stCondLst>
                                                <p:cond delay="0"/>
                                              </p:stCondLst>
                                            </p:cTn>
                                            <p:tgtEl>
                                              <p:spTgt spid="6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0" dur="2000" fill="hold">
                                              <p:stCondLst>
                                                <p:cond delay="0"/>
                                              </p:stCondLst>
                                            </p:cTn>
                                            <p:tgtEl>
                                              <p:spTgt spid="6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81" presetID="0" presetClass="entr" presetSubtype="0" fill="hold" grpId="0" nodeType="withEffect">
                                      <p:stCondLst>
                                        <p:cond delay="0"/>
                                      </p:stCondLst>
                                      <p:childTnLst>
                                        <p:set>
                                          <p:cBhvr>
                                            <p:cTn id="82" dur="1" fill="hold">
                                              <p:stCondLst>
                                                <p:cond delay="0"/>
                                              </p:stCondLst>
                                            </p:cTn>
                                            <p:tgtEl>
                                              <p:spTgt spid="66"/>
                                            </p:tgtEl>
                                            <p:attrNameLst>
                                              <p:attrName>style.visibility</p:attrName>
                                            </p:attrNameLst>
                                          </p:cBhvr>
                                          <p:to>
                                            <p:strVal val="visible"/>
                                          </p:to>
                                        </p:set>
                                        <p:anim to="" calcmode="lin" valueType="num">
                                          <p:cBhvr>
                                            <p:cTn id="83" dur="2000" fill="hold">
                                              <p:stCondLst>
                                                <p:cond delay="0"/>
                                              </p:stCondLst>
                                            </p:cTn>
                                            <p:tgtEl>
                                              <p:spTgt spid="6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4" dur="2000" fill="hold">
                                              <p:stCondLst>
                                                <p:cond delay="0"/>
                                              </p:stCondLst>
                                            </p:cTn>
                                            <p:tgtEl>
                                              <p:spTgt spid="6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85" presetID="0" presetClass="entr" presetSubtype="0" fill="hold" grpId="0" nodeType="withEffect">
                                      <p:stCondLst>
                                        <p:cond delay="0"/>
                                      </p:stCondLst>
                                      <p:childTnLst>
                                        <p:set>
                                          <p:cBhvr>
                                            <p:cTn id="86" dur="1" fill="hold">
                                              <p:stCondLst>
                                                <p:cond delay="0"/>
                                              </p:stCondLst>
                                            </p:cTn>
                                            <p:tgtEl>
                                              <p:spTgt spid="67"/>
                                            </p:tgtEl>
                                            <p:attrNameLst>
                                              <p:attrName>style.visibility</p:attrName>
                                            </p:attrNameLst>
                                          </p:cBhvr>
                                          <p:to>
                                            <p:strVal val="visible"/>
                                          </p:to>
                                        </p:set>
                                        <p:anim to="" calcmode="lin" valueType="num">
                                          <p:cBhvr>
                                            <p:cTn id="87" dur="2000" fill="hold">
                                              <p:stCondLst>
                                                <p:cond delay="0"/>
                                              </p:stCondLst>
                                            </p:cTn>
                                            <p:tgtEl>
                                              <p:spTgt spid="6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8" dur="2000" fill="hold">
                                              <p:stCondLst>
                                                <p:cond delay="0"/>
                                              </p:stCondLst>
                                            </p:cTn>
                                            <p:tgtEl>
                                              <p:spTgt spid="6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89" presetID="0" presetClass="entr" presetSubtype="0" fill="hold" grpId="0" nodeType="withEffect">
                                      <p:stCondLst>
                                        <p:cond delay="0"/>
                                      </p:stCondLst>
                                      <p:childTnLst>
                                        <p:set>
                                          <p:cBhvr>
                                            <p:cTn id="90" dur="1" fill="hold">
                                              <p:stCondLst>
                                                <p:cond delay="0"/>
                                              </p:stCondLst>
                                            </p:cTn>
                                            <p:tgtEl>
                                              <p:spTgt spid="68"/>
                                            </p:tgtEl>
                                            <p:attrNameLst>
                                              <p:attrName>style.visibility</p:attrName>
                                            </p:attrNameLst>
                                          </p:cBhvr>
                                          <p:to>
                                            <p:strVal val="visible"/>
                                          </p:to>
                                        </p:set>
                                        <p:anim to="" calcmode="lin" valueType="num">
                                          <p:cBhvr>
                                            <p:cTn id="91" dur="2000" fill="hold">
                                              <p:stCondLst>
                                                <p:cond delay="0"/>
                                              </p:stCondLst>
                                            </p:cTn>
                                            <p:tgtEl>
                                              <p:spTgt spid="6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92" dur="2000" fill="hold">
                                              <p:stCondLst>
                                                <p:cond delay="0"/>
                                              </p:stCondLst>
                                            </p:cTn>
                                            <p:tgtEl>
                                              <p:spTgt spid="6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3" presetID="0" presetClass="entr" presetSubtype="0" fill="hold" grpId="0" nodeType="withEffect">
                                      <p:stCondLst>
                                        <p:cond delay="0"/>
                                      </p:stCondLst>
                                      <p:childTnLst>
                                        <p:set>
                                          <p:cBhvr>
                                            <p:cTn id="94" dur="1" fill="hold">
                                              <p:stCondLst>
                                                <p:cond delay="0"/>
                                              </p:stCondLst>
                                            </p:cTn>
                                            <p:tgtEl>
                                              <p:spTgt spid="69"/>
                                            </p:tgtEl>
                                            <p:attrNameLst>
                                              <p:attrName>style.visibility</p:attrName>
                                            </p:attrNameLst>
                                          </p:cBhvr>
                                          <p:to>
                                            <p:strVal val="visible"/>
                                          </p:to>
                                        </p:set>
                                        <p:anim to="" calcmode="lin" valueType="num">
                                          <p:cBhvr>
                                            <p:cTn id="95" dur="2000" fill="hold">
                                              <p:stCondLst>
                                                <p:cond delay="0"/>
                                              </p:stCondLst>
                                            </p:cTn>
                                            <p:tgtEl>
                                              <p:spTgt spid="6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96" dur="2000" fill="hold">
                                              <p:stCondLst>
                                                <p:cond delay="0"/>
                                              </p:stCondLst>
                                            </p:cTn>
                                            <p:tgtEl>
                                              <p:spTgt spid="6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7" presetID="0" presetClass="entr" presetSubtype="0" fill="hold" grpId="0" nodeType="withEffect">
                                      <p:stCondLst>
                                        <p:cond delay="0"/>
                                      </p:stCondLst>
                                      <p:childTnLst>
                                        <p:set>
                                          <p:cBhvr>
                                            <p:cTn id="98" dur="1" fill="hold">
                                              <p:stCondLst>
                                                <p:cond delay="0"/>
                                              </p:stCondLst>
                                            </p:cTn>
                                            <p:tgtEl>
                                              <p:spTgt spid="70"/>
                                            </p:tgtEl>
                                            <p:attrNameLst>
                                              <p:attrName>style.visibility</p:attrName>
                                            </p:attrNameLst>
                                          </p:cBhvr>
                                          <p:to>
                                            <p:strVal val="visible"/>
                                          </p:to>
                                        </p:set>
                                        <p:anim to="" calcmode="lin" valueType="num">
                                          <p:cBhvr>
                                            <p:cTn id="99" dur="2000" fill="hold">
                                              <p:stCondLst>
                                                <p:cond delay="0"/>
                                              </p:stCondLst>
                                            </p:cTn>
                                            <p:tgtEl>
                                              <p:spTgt spid="7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00" dur="2000" fill="hold">
                                              <p:stCondLst>
                                                <p:cond delay="0"/>
                                              </p:stCondLst>
                                            </p:cTn>
                                            <p:tgtEl>
                                              <p:spTgt spid="7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59" grpId="0"/>
          <p:bldP spid="60" grpId="0"/>
          <p:bldP spid="61" grpId="0"/>
          <p:bldP spid="62" grpId="0"/>
          <p:bldP spid="63" grpId="0"/>
          <p:bldP spid="64" grpId="0"/>
          <p:bldP spid="65" grpId="0"/>
          <p:bldP spid="66" grpId="0"/>
          <p:bldP spid="67" grpId="0"/>
          <p:bldP spid="68" grpId="0"/>
          <p:bldP spid="69" grpId="0"/>
          <p:bldP spid="70" grpId="0"/>
        </p:bldLst>
      </p:timing>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A_矩形 7"/>
          <p:cNvSpPr/>
          <p:nvPr>
            <p:custDataLst>
              <p:tags r:id="rId1"/>
            </p:custDataLst>
          </p:nvPr>
        </p:nvSpPr>
        <p:spPr>
          <a:xfrm>
            <a:off x="1418964" y="337365"/>
            <a:ext cx="3356235" cy="584775"/>
          </a:xfrm>
          <a:prstGeom prst="rect">
            <a:avLst/>
          </a:prstGeom>
        </p:spPr>
        <p:txBody>
          <a:bodyPr wrap="square">
            <a:spAutoFit/>
          </a:bodyPr>
          <a:lstStyle/>
          <a:p>
            <a:pPr algn="dist" defTabSz="914400">
              <a:defRPr/>
            </a:pPr>
            <a:r>
              <a:rPr lang="zh-CN" altLang="en-US" sz="3200" kern="0" spc="600" dirty="0">
                <a:solidFill>
                  <a:srgbClr val="252525"/>
                </a:solidFill>
                <a:latin typeface="胡晓波真帅体" panose="02010600030101010101" pitchFamily="2" charset="-122"/>
                <a:ea typeface="胡晓波真帅体" panose="02010600030101010101" pitchFamily="2" charset="-122"/>
              </a:rPr>
              <a:t>面临问题及解决措施</a:t>
            </a:r>
          </a:p>
        </p:txBody>
      </p:sp>
      <p:sp>
        <p:nvSpPr>
          <p:cNvPr id="9" name="PA_矩形 8"/>
          <p:cNvSpPr/>
          <p:nvPr>
            <p:custDataLst>
              <p:tags r:id="rId2"/>
            </p:custDataLst>
          </p:nvPr>
        </p:nvSpPr>
        <p:spPr>
          <a:xfrm>
            <a:off x="1418965" y="919178"/>
            <a:ext cx="3791664" cy="307777"/>
          </a:xfrm>
          <a:prstGeom prst="rect">
            <a:avLst/>
          </a:prstGeom>
        </p:spPr>
        <p:txBody>
          <a:bodyPr wrap="square">
            <a:spAutoFit/>
          </a:bodyPr>
          <a:lstStyle/>
          <a:p>
            <a:pPr algn="dist" defTabSz="914400">
              <a:defRPr/>
            </a:pPr>
            <a:r>
              <a:rPr lang="en-US" altLang="zh-CN" sz="1400" kern="0" dirty="0">
                <a:solidFill>
                  <a:srgbClr val="252525"/>
                </a:solidFill>
                <a:latin typeface="OPPOSans R" panose="00020600040101010101" pitchFamily="18" charset="-122"/>
                <a:ea typeface="微软雅黑 Light" panose="020B0502040204020203" charset="-122"/>
              </a:rPr>
              <a:t>PROBLEMS AND SOLUTIONS IN WORK</a:t>
            </a:r>
          </a:p>
        </p:txBody>
      </p:sp>
      <p:sp>
        <p:nvSpPr>
          <p:cNvPr id="11" name="椭圆 10"/>
          <p:cNvSpPr/>
          <p:nvPr/>
        </p:nvSpPr>
        <p:spPr>
          <a:xfrm>
            <a:off x="266233" y="178964"/>
            <a:ext cx="913008" cy="913008"/>
          </a:xfrm>
          <a:prstGeom prst="ellipse">
            <a:avLst/>
          </a:prstGeom>
          <a:solidFill>
            <a:srgbClr val="5A6A59"/>
          </a:solidFill>
          <a:ln w="57150" cap="flat" cmpd="sng" algn="ctr">
            <a:solidFill>
              <a:srgbClr val="FFFFFF"/>
            </a:solidFill>
            <a:prstDash val="solid"/>
            <a:miter lim="800000"/>
          </a:ln>
          <a:effectLst/>
        </p:spPr>
        <p:txBody>
          <a:bodyPr rtlCol="0" anchor="ctr"/>
          <a:lstStyle/>
          <a:p>
            <a:pPr marL="0" marR="0" lvl="0" indent="0" algn="ctr" defTabSz="609600" eaLnBrk="1" fontAlgn="auto" latinLnBrk="0" hangingPunct="1">
              <a:lnSpc>
                <a:spcPct val="100000"/>
              </a:lnSpc>
              <a:spcBef>
                <a:spcPts val="0"/>
              </a:spcBef>
              <a:spcAft>
                <a:spcPts val="0"/>
              </a:spcAft>
              <a:buClrTx/>
              <a:buSzTx/>
              <a:buFontTx/>
              <a:buNone/>
              <a:defRPr/>
            </a:pPr>
            <a:endParaRPr kumimoji="0" lang="zh-CN" altLang="en-US" sz="900" b="0" i="0" u="none" strike="noStrike" kern="0" cap="none" spc="0" normalizeH="0" baseline="0" noProof="0" dirty="0">
              <a:ln>
                <a:noFill/>
              </a:ln>
              <a:solidFill>
                <a:prstClr val="white"/>
              </a:solidFill>
              <a:effectLst/>
              <a:uLnTx/>
              <a:uFillTx/>
              <a:latin typeface="胡晓波真帅体" panose="02010600030101010101" pitchFamily="2" charset="-122"/>
              <a:ea typeface="胡晓波真帅体" panose="02010600030101010101" pitchFamily="2" charset="-122"/>
            </a:endParaRPr>
          </a:p>
        </p:txBody>
      </p:sp>
      <p:sp>
        <p:nvSpPr>
          <p:cNvPr id="14" name="椭圆 13"/>
          <p:cNvSpPr/>
          <p:nvPr/>
        </p:nvSpPr>
        <p:spPr>
          <a:xfrm>
            <a:off x="687156" y="715427"/>
            <a:ext cx="492085" cy="492085"/>
          </a:xfrm>
          <a:prstGeom prst="ellipse">
            <a:avLst/>
          </a:prstGeom>
          <a:solidFill>
            <a:srgbClr val="5A6A59"/>
          </a:solidFill>
          <a:ln w="57150" cap="flat" cmpd="sng" algn="ctr">
            <a:solidFill>
              <a:srgbClr val="FFFFFF"/>
            </a:solidFill>
            <a:prstDash val="solid"/>
            <a:miter lim="800000"/>
          </a:ln>
          <a:effectLst/>
        </p:spPr>
        <p:txBody>
          <a:bodyPr rtlCol="0" anchor="ctr"/>
          <a:lstStyle/>
          <a:p>
            <a:pPr marL="0" marR="0" lvl="0" indent="0" algn="ctr" defTabSz="609600" eaLnBrk="1" fontAlgn="auto" latinLnBrk="0" hangingPunct="1">
              <a:lnSpc>
                <a:spcPct val="100000"/>
              </a:lnSpc>
              <a:spcBef>
                <a:spcPts val="0"/>
              </a:spcBef>
              <a:spcAft>
                <a:spcPts val="0"/>
              </a:spcAft>
              <a:buClrTx/>
              <a:buSzTx/>
              <a:buFontTx/>
              <a:buNone/>
              <a:defRPr/>
            </a:pPr>
            <a:endParaRPr kumimoji="0" lang="zh-CN" altLang="en-US" sz="900" b="0" i="0" u="none" strike="noStrike" kern="0" cap="none" spc="0" normalizeH="0" baseline="0" noProof="0" dirty="0">
              <a:ln>
                <a:noFill/>
              </a:ln>
              <a:solidFill>
                <a:prstClr val="white"/>
              </a:solidFill>
              <a:effectLst/>
              <a:uLnTx/>
              <a:uFillTx/>
              <a:latin typeface="胡晓波真帅体" panose="02010600030101010101" pitchFamily="2" charset="-122"/>
              <a:ea typeface="胡晓波真帅体" panose="02010600030101010101" pitchFamily="2" charset="-122"/>
            </a:endParaRPr>
          </a:p>
        </p:txBody>
      </p:sp>
      <p:grpSp>
        <p:nvGrpSpPr>
          <p:cNvPr id="6" name="PA-组合 5"/>
          <p:cNvGrpSpPr/>
          <p:nvPr>
            <p:custDataLst>
              <p:tags r:id="rId3"/>
            </p:custDataLst>
          </p:nvPr>
        </p:nvGrpSpPr>
        <p:grpSpPr>
          <a:xfrm>
            <a:off x="6793733" y="2390897"/>
            <a:ext cx="1441452" cy="1441452"/>
            <a:chOff x="7168452" y="2308745"/>
            <a:chExt cx="1441452" cy="1441452"/>
          </a:xfrm>
          <a:solidFill>
            <a:srgbClr val="5A6A59"/>
          </a:solidFill>
        </p:grpSpPr>
        <p:grpSp>
          <p:nvGrpSpPr>
            <p:cNvPr id="7" name="Group 112"/>
            <p:cNvGrpSpPr/>
            <p:nvPr/>
          </p:nvGrpSpPr>
          <p:grpSpPr>
            <a:xfrm>
              <a:off x="7168452" y="2308745"/>
              <a:ext cx="1441452" cy="1441452"/>
              <a:chOff x="6546413" y="2257147"/>
              <a:chExt cx="1868076" cy="1868076"/>
            </a:xfrm>
            <a:grpFill/>
          </p:grpSpPr>
          <p:sp>
            <p:nvSpPr>
              <p:cNvPr id="15" name="PA-任意多边形 6"/>
              <p:cNvSpPr/>
              <p:nvPr>
                <p:custDataLst>
                  <p:tags r:id="rId61"/>
                </p:custDataLst>
              </p:nvPr>
            </p:nvSpPr>
            <p:spPr bwMode="auto">
              <a:xfrm>
                <a:off x="7922196" y="2394505"/>
                <a:ext cx="356034" cy="354935"/>
              </a:xfrm>
              <a:custGeom>
                <a:avLst/>
                <a:gdLst>
                  <a:gd name="T0" fmla="*/ 207 w 207"/>
                  <a:gd name="T1" fmla="*/ 181 h 206"/>
                  <a:gd name="T2" fmla="*/ 26 w 207"/>
                  <a:gd name="T3" fmla="*/ 0 h 206"/>
                  <a:gd name="T4" fmla="*/ 0 w 207"/>
                  <a:gd name="T5" fmla="*/ 44 h 206"/>
                  <a:gd name="T6" fmla="*/ 163 w 207"/>
                  <a:gd name="T7" fmla="*/ 206 h 206"/>
                  <a:gd name="T8" fmla="*/ 207 w 207"/>
                  <a:gd name="T9" fmla="*/ 181 h 206"/>
                </a:gdLst>
                <a:ahLst/>
                <a:cxnLst>
                  <a:cxn ang="0">
                    <a:pos x="T0" y="T1"/>
                  </a:cxn>
                  <a:cxn ang="0">
                    <a:pos x="T2" y="T3"/>
                  </a:cxn>
                  <a:cxn ang="0">
                    <a:pos x="T4" y="T5"/>
                  </a:cxn>
                  <a:cxn ang="0">
                    <a:pos x="T6" y="T7"/>
                  </a:cxn>
                  <a:cxn ang="0">
                    <a:pos x="T8" y="T9"/>
                  </a:cxn>
                </a:cxnLst>
                <a:rect l="0" t="0" r="r" b="b"/>
                <a:pathLst>
                  <a:path w="207" h="206">
                    <a:moveTo>
                      <a:pt x="207" y="181"/>
                    </a:moveTo>
                    <a:cubicBezTo>
                      <a:pt x="162" y="107"/>
                      <a:pt x="100" y="45"/>
                      <a:pt x="26" y="0"/>
                    </a:cubicBezTo>
                    <a:cubicBezTo>
                      <a:pt x="0" y="44"/>
                      <a:pt x="0" y="44"/>
                      <a:pt x="0" y="44"/>
                    </a:cubicBezTo>
                    <a:cubicBezTo>
                      <a:pt x="66" y="85"/>
                      <a:pt x="122" y="140"/>
                      <a:pt x="163" y="206"/>
                    </a:cubicBezTo>
                    <a:lnTo>
                      <a:pt x="207" y="181"/>
                    </a:lnTo>
                    <a:close/>
                  </a:path>
                </a:pathLst>
              </a:custGeom>
              <a:grp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p>
                <a:pPr algn="ctr">
                  <a:lnSpc>
                    <a:spcPct val="130000"/>
                  </a:lnSpc>
                </a:pPr>
                <a:endParaRPr lang="id-ID" sz="2000" kern="0" dirty="0">
                  <a:solidFill>
                    <a:sysClr val="window" lastClr="FFFFFF"/>
                  </a:solidFill>
                  <a:latin typeface="Arial" panose="020B0604020202020204" pitchFamily="34" charset="0"/>
                  <a:ea typeface="+mn-ea"/>
                  <a:cs typeface="+mn-ea"/>
                  <a:sym typeface="+mn-lt"/>
                </a:endParaRPr>
              </a:p>
            </p:txBody>
          </p:sp>
          <p:sp>
            <p:nvSpPr>
              <p:cNvPr id="16" name="PA-任意多边形 7"/>
              <p:cNvSpPr/>
              <p:nvPr>
                <p:custDataLst>
                  <p:tags r:id="rId62"/>
                </p:custDataLst>
              </p:nvPr>
            </p:nvSpPr>
            <p:spPr bwMode="auto">
              <a:xfrm>
                <a:off x="7502428" y="2257147"/>
                <a:ext cx="427460" cy="191203"/>
              </a:xfrm>
              <a:custGeom>
                <a:avLst/>
                <a:gdLst>
                  <a:gd name="T0" fmla="*/ 0 w 248"/>
                  <a:gd name="T1" fmla="*/ 0 h 111"/>
                  <a:gd name="T2" fmla="*/ 0 w 248"/>
                  <a:gd name="T3" fmla="*/ 51 h 111"/>
                  <a:gd name="T4" fmla="*/ 222 w 248"/>
                  <a:gd name="T5" fmla="*/ 111 h 111"/>
                  <a:gd name="T6" fmla="*/ 248 w 248"/>
                  <a:gd name="T7" fmla="*/ 67 h 111"/>
                  <a:gd name="T8" fmla="*/ 0 w 248"/>
                  <a:gd name="T9" fmla="*/ 0 h 111"/>
                </a:gdLst>
                <a:ahLst/>
                <a:cxnLst>
                  <a:cxn ang="0">
                    <a:pos x="T0" y="T1"/>
                  </a:cxn>
                  <a:cxn ang="0">
                    <a:pos x="T2" y="T3"/>
                  </a:cxn>
                  <a:cxn ang="0">
                    <a:pos x="T4" y="T5"/>
                  </a:cxn>
                  <a:cxn ang="0">
                    <a:pos x="T6" y="T7"/>
                  </a:cxn>
                  <a:cxn ang="0">
                    <a:pos x="T8" y="T9"/>
                  </a:cxn>
                </a:cxnLst>
                <a:rect l="0" t="0" r="r" b="b"/>
                <a:pathLst>
                  <a:path w="248" h="111">
                    <a:moveTo>
                      <a:pt x="0" y="0"/>
                    </a:moveTo>
                    <a:cubicBezTo>
                      <a:pt x="0" y="51"/>
                      <a:pt x="0" y="51"/>
                      <a:pt x="0" y="51"/>
                    </a:cubicBezTo>
                    <a:cubicBezTo>
                      <a:pt x="80" y="53"/>
                      <a:pt x="156" y="75"/>
                      <a:pt x="222" y="111"/>
                    </a:cubicBezTo>
                    <a:cubicBezTo>
                      <a:pt x="248" y="67"/>
                      <a:pt x="248" y="67"/>
                      <a:pt x="248" y="67"/>
                    </a:cubicBezTo>
                    <a:cubicBezTo>
                      <a:pt x="174" y="26"/>
                      <a:pt x="90" y="2"/>
                      <a:pt x="0" y="0"/>
                    </a:cubicBezTo>
                    <a:close/>
                  </a:path>
                </a:pathLst>
              </a:custGeom>
              <a:grp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p>
                <a:pPr algn="ctr">
                  <a:lnSpc>
                    <a:spcPct val="130000"/>
                  </a:lnSpc>
                </a:pPr>
                <a:endParaRPr lang="id-ID" sz="2000" kern="0" dirty="0">
                  <a:solidFill>
                    <a:sysClr val="window" lastClr="FFFFFF"/>
                  </a:solidFill>
                  <a:latin typeface="Arial" panose="020B0604020202020204" pitchFamily="34" charset="0"/>
                  <a:ea typeface="+mn-ea"/>
                  <a:cs typeface="+mn-ea"/>
                  <a:sym typeface="+mn-lt"/>
                </a:endParaRPr>
              </a:p>
            </p:txBody>
          </p:sp>
          <p:sp>
            <p:nvSpPr>
              <p:cNvPr id="17" name="PA-任意多边形 8"/>
              <p:cNvSpPr/>
              <p:nvPr>
                <p:custDataLst>
                  <p:tags r:id="rId63"/>
                </p:custDataLst>
              </p:nvPr>
            </p:nvSpPr>
            <p:spPr bwMode="auto">
              <a:xfrm>
                <a:off x="8223286" y="2743946"/>
                <a:ext cx="191203" cy="425262"/>
              </a:xfrm>
              <a:custGeom>
                <a:avLst/>
                <a:gdLst>
                  <a:gd name="T0" fmla="*/ 45 w 111"/>
                  <a:gd name="T1" fmla="*/ 0 h 247"/>
                  <a:gd name="T2" fmla="*/ 0 w 111"/>
                  <a:gd name="T3" fmla="*/ 26 h 247"/>
                  <a:gd name="T4" fmla="*/ 60 w 111"/>
                  <a:gd name="T5" fmla="*/ 247 h 247"/>
                  <a:gd name="T6" fmla="*/ 111 w 111"/>
                  <a:gd name="T7" fmla="*/ 247 h 247"/>
                  <a:gd name="T8" fmla="*/ 45 w 111"/>
                  <a:gd name="T9" fmla="*/ 0 h 247"/>
                </a:gdLst>
                <a:ahLst/>
                <a:cxnLst>
                  <a:cxn ang="0">
                    <a:pos x="T0" y="T1"/>
                  </a:cxn>
                  <a:cxn ang="0">
                    <a:pos x="T2" y="T3"/>
                  </a:cxn>
                  <a:cxn ang="0">
                    <a:pos x="T4" y="T5"/>
                  </a:cxn>
                  <a:cxn ang="0">
                    <a:pos x="T6" y="T7"/>
                  </a:cxn>
                  <a:cxn ang="0">
                    <a:pos x="T8" y="T9"/>
                  </a:cxn>
                </a:cxnLst>
                <a:rect l="0" t="0" r="r" b="b"/>
                <a:pathLst>
                  <a:path w="111" h="247">
                    <a:moveTo>
                      <a:pt x="45" y="0"/>
                    </a:moveTo>
                    <a:cubicBezTo>
                      <a:pt x="0" y="26"/>
                      <a:pt x="0" y="26"/>
                      <a:pt x="0" y="26"/>
                    </a:cubicBezTo>
                    <a:cubicBezTo>
                      <a:pt x="37" y="92"/>
                      <a:pt x="58" y="167"/>
                      <a:pt x="60" y="247"/>
                    </a:cubicBezTo>
                    <a:cubicBezTo>
                      <a:pt x="111" y="247"/>
                      <a:pt x="111" y="247"/>
                      <a:pt x="111" y="247"/>
                    </a:cubicBezTo>
                    <a:cubicBezTo>
                      <a:pt x="109" y="158"/>
                      <a:pt x="85" y="74"/>
                      <a:pt x="45" y="0"/>
                    </a:cubicBezTo>
                    <a:close/>
                  </a:path>
                </a:pathLst>
              </a:custGeom>
              <a:grp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p>
                <a:pPr algn="ctr">
                  <a:lnSpc>
                    <a:spcPct val="130000"/>
                  </a:lnSpc>
                </a:pPr>
                <a:endParaRPr lang="id-ID" sz="2000" kern="0" dirty="0">
                  <a:solidFill>
                    <a:sysClr val="window" lastClr="FFFFFF"/>
                  </a:solidFill>
                  <a:latin typeface="Arial" panose="020B0604020202020204" pitchFamily="34" charset="0"/>
                  <a:ea typeface="+mn-ea"/>
                  <a:cs typeface="+mn-ea"/>
                  <a:sym typeface="+mn-lt"/>
                </a:endParaRPr>
              </a:p>
            </p:txBody>
          </p:sp>
          <p:sp>
            <p:nvSpPr>
              <p:cNvPr id="18" name="PA-任意多边形 9"/>
              <p:cNvSpPr/>
              <p:nvPr>
                <p:custDataLst>
                  <p:tags r:id="rId64"/>
                </p:custDataLst>
              </p:nvPr>
            </p:nvSpPr>
            <p:spPr bwMode="auto">
              <a:xfrm>
                <a:off x="8223286" y="3213162"/>
                <a:ext cx="191203" cy="427460"/>
              </a:xfrm>
              <a:custGeom>
                <a:avLst/>
                <a:gdLst>
                  <a:gd name="T0" fmla="*/ 60 w 111"/>
                  <a:gd name="T1" fmla="*/ 0 h 248"/>
                  <a:gd name="T2" fmla="*/ 0 w 111"/>
                  <a:gd name="T3" fmla="*/ 222 h 248"/>
                  <a:gd name="T4" fmla="*/ 45 w 111"/>
                  <a:gd name="T5" fmla="*/ 248 h 248"/>
                  <a:gd name="T6" fmla="*/ 111 w 111"/>
                  <a:gd name="T7" fmla="*/ 0 h 248"/>
                  <a:gd name="T8" fmla="*/ 60 w 111"/>
                  <a:gd name="T9" fmla="*/ 0 h 248"/>
                </a:gdLst>
                <a:ahLst/>
                <a:cxnLst>
                  <a:cxn ang="0">
                    <a:pos x="T0" y="T1"/>
                  </a:cxn>
                  <a:cxn ang="0">
                    <a:pos x="T2" y="T3"/>
                  </a:cxn>
                  <a:cxn ang="0">
                    <a:pos x="T4" y="T5"/>
                  </a:cxn>
                  <a:cxn ang="0">
                    <a:pos x="T6" y="T7"/>
                  </a:cxn>
                  <a:cxn ang="0">
                    <a:pos x="T8" y="T9"/>
                  </a:cxn>
                </a:cxnLst>
                <a:rect l="0" t="0" r="r" b="b"/>
                <a:pathLst>
                  <a:path w="111" h="248">
                    <a:moveTo>
                      <a:pt x="60" y="0"/>
                    </a:moveTo>
                    <a:cubicBezTo>
                      <a:pt x="58" y="80"/>
                      <a:pt x="37" y="156"/>
                      <a:pt x="0" y="222"/>
                    </a:cubicBezTo>
                    <a:cubicBezTo>
                      <a:pt x="45" y="248"/>
                      <a:pt x="45" y="248"/>
                      <a:pt x="45" y="248"/>
                    </a:cubicBezTo>
                    <a:cubicBezTo>
                      <a:pt x="85" y="174"/>
                      <a:pt x="109" y="90"/>
                      <a:pt x="111" y="0"/>
                    </a:cubicBezTo>
                    <a:lnTo>
                      <a:pt x="60" y="0"/>
                    </a:lnTo>
                    <a:close/>
                  </a:path>
                </a:pathLst>
              </a:custGeom>
              <a:grp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p>
                <a:pPr algn="ctr">
                  <a:lnSpc>
                    <a:spcPct val="130000"/>
                  </a:lnSpc>
                </a:pPr>
                <a:endParaRPr lang="id-ID" sz="2000" kern="0" dirty="0">
                  <a:solidFill>
                    <a:sysClr val="window" lastClr="FFFFFF"/>
                  </a:solidFill>
                  <a:latin typeface="Arial" panose="020B0604020202020204" pitchFamily="34" charset="0"/>
                  <a:ea typeface="+mn-ea"/>
                  <a:cs typeface="+mn-ea"/>
                  <a:sym typeface="+mn-lt"/>
                </a:endParaRPr>
              </a:p>
            </p:txBody>
          </p:sp>
          <p:sp>
            <p:nvSpPr>
              <p:cNvPr id="19" name="PA-任意多边形 10"/>
              <p:cNvSpPr/>
              <p:nvPr>
                <p:custDataLst>
                  <p:tags r:id="rId65"/>
                </p:custDataLst>
              </p:nvPr>
            </p:nvSpPr>
            <p:spPr bwMode="auto">
              <a:xfrm>
                <a:off x="7922196" y="3632930"/>
                <a:ext cx="356034" cy="356034"/>
              </a:xfrm>
              <a:custGeom>
                <a:avLst/>
                <a:gdLst>
                  <a:gd name="T0" fmla="*/ 207 w 207"/>
                  <a:gd name="T1" fmla="*/ 26 h 207"/>
                  <a:gd name="T2" fmla="*/ 163 w 207"/>
                  <a:gd name="T3" fmla="*/ 0 h 207"/>
                  <a:gd name="T4" fmla="*/ 0 w 207"/>
                  <a:gd name="T5" fmla="*/ 163 h 207"/>
                  <a:gd name="T6" fmla="*/ 26 w 207"/>
                  <a:gd name="T7" fmla="*/ 207 h 207"/>
                  <a:gd name="T8" fmla="*/ 207 w 207"/>
                  <a:gd name="T9" fmla="*/ 26 h 207"/>
                </a:gdLst>
                <a:ahLst/>
                <a:cxnLst>
                  <a:cxn ang="0">
                    <a:pos x="T0" y="T1"/>
                  </a:cxn>
                  <a:cxn ang="0">
                    <a:pos x="T2" y="T3"/>
                  </a:cxn>
                  <a:cxn ang="0">
                    <a:pos x="T4" y="T5"/>
                  </a:cxn>
                  <a:cxn ang="0">
                    <a:pos x="T6" y="T7"/>
                  </a:cxn>
                  <a:cxn ang="0">
                    <a:pos x="T8" y="T9"/>
                  </a:cxn>
                </a:cxnLst>
                <a:rect l="0" t="0" r="r" b="b"/>
                <a:pathLst>
                  <a:path w="207" h="207">
                    <a:moveTo>
                      <a:pt x="207" y="26"/>
                    </a:moveTo>
                    <a:cubicBezTo>
                      <a:pt x="163" y="0"/>
                      <a:pt x="163" y="0"/>
                      <a:pt x="163" y="0"/>
                    </a:cubicBezTo>
                    <a:cubicBezTo>
                      <a:pt x="122" y="66"/>
                      <a:pt x="66" y="122"/>
                      <a:pt x="0" y="163"/>
                    </a:cubicBezTo>
                    <a:cubicBezTo>
                      <a:pt x="26" y="207"/>
                      <a:pt x="26" y="207"/>
                      <a:pt x="26" y="207"/>
                    </a:cubicBezTo>
                    <a:cubicBezTo>
                      <a:pt x="100" y="162"/>
                      <a:pt x="162" y="100"/>
                      <a:pt x="207" y="26"/>
                    </a:cubicBezTo>
                    <a:close/>
                  </a:path>
                </a:pathLst>
              </a:custGeom>
              <a:grp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p>
                <a:pPr algn="ctr">
                  <a:lnSpc>
                    <a:spcPct val="130000"/>
                  </a:lnSpc>
                </a:pPr>
                <a:endParaRPr lang="id-ID" sz="2000" kern="0" dirty="0">
                  <a:solidFill>
                    <a:sysClr val="window" lastClr="FFFFFF"/>
                  </a:solidFill>
                  <a:latin typeface="Arial" panose="020B0604020202020204" pitchFamily="34" charset="0"/>
                  <a:ea typeface="+mn-ea"/>
                  <a:cs typeface="+mn-ea"/>
                  <a:sym typeface="+mn-lt"/>
                </a:endParaRPr>
              </a:p>
            </p:txBody>
          </p:sp>
          <p:sp>
            <p:nvSpPr>
              <p:cNvPr id="20" name="PA-任意多边形 11"/>
              <p:cNvSpPr/>
              <p:nvPr>
                <p:custDataLst>
                  <p:tags r:id="rId66"/>
                </p:custDataLst>
              </p:nvPr>
            </p:nvSpPr>
            <p:spPr bwMode="auto">
              <a:xfrm>
                <a:off x="7502428" y="3936217"/>
                <a:ext cx="427460" cy="189006"/>
              </a:xfrm>
              <a:custGeom>
                <a:avLst/>
                <a:gdLst>
                  <a:gd name="T0" fmla="*/ 248 w 248"/>
                  <a:gd name="T1" fmla="*/ 44 h 110"/>
                  <a:gd name="T2" fmla="*/ 222 w 248"/>
                  <a:gd name="T3" fmla="*/ 0 h 110"/>
                  <a:gd name="T4" fmla="*/ 0 w 248"/>
                  <a:gd name="T5" fmla="*/ 59 h 110"/>
                  <a:gd name="T6" fmla="*/ 0 w 248"/>
                  <a:gd name="T7" fmla="*/ 110 h 110"/>
                  <a:gd name="T8" fmla="*/ 248 w 248"/>
                  <a:gd name="T9" fmla="*/ 44 h 110"/>
                </a:gdLst>
                <a:ahLst/>
                <a:cxnLst>
                  <a:cxn ang="0">
                    <a:pos x="T0" y="T1"/>
                  </a:cxn>
                  <a:cxn ang="0">
                    <a:pos x="T2" y="T3"/>
                  </a:cxn>
                  <a:cxn ang="0">
                    <a:pos x="T4" y="T5"/>
                  </a:cxn>
                  <a:cxn ang="0">
                    <a:pos x="T6" y="T7"/>
                  </a:cxn>
                  <a:cxn ang="0">
                    <a:pos x="T8" y="T9"/>
                  </a:cxn>
                </a:cxnLst>
                <a:rect l="0" t="0" r="r" b="b"/>
                <a:pathLst>
                  <a:path w="248" h="110">
                    <a:moveTo>
                      <a:pt x="248" y="44"/>
                    </a:moveTo>
                    <a:cubicBezTo>
                      <a:pt x="222" y="0"/>
                      <a:pt x="222" y="0"/>
                      <a:pt x="222" y="0"/>
                    </a:cubicBezTo>
                    <a:cubicBezTo>
                      <a:pt x="156" y="36"/>
                      <a:pt x="80" y="57"/>
                      <a:pt x="0" y="59"/>
                    </a:cubicBezTo>
                    <a:cubicBezTo>
                      <a:pt x="0" y="110"/>
                      <a:pt x="0" y="110"/>
                      <a:pt x="0" y="110"/>
                    </a:cubicBezTo>
                    <a:cubicBezTo>
                      <a:pt x="90" y="108"/>
                      <a:pt x="174" y="84"/>
                      <a:pt x="248" y="44"/>
                    </a:cubicBezTo>
                    <a:close/>
                  </a:path>
                </a:pathLst>
              </a:custGeom>
              <a:grp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p>
                <a:pPr algn="ctr">
                  <a:lnSpc>
                    <a:spcPct val="130000"/>
                  </a:lnSpc>
                </a:pPr>
                <a:endParaRPr lang="id-ID" sz="2000" kern="0" dirty="0">
                  <a:solidFill>
                    <a:sysClr val="window" lastClr="FFFFFF"/>
                  </a:solidFill>
                  <a:latin typeface="Arial" panose="020B0604020202020204" pitchFamily="34" charset="0"/>
                  <a:ea typeface="+mn-ea"/>
                  <a:cs typeface="+mn-ea"/>
                  <a:sym typeface="+mn-lt"/>
                </a:endParaRPr>
              </a:p>
            </p:txBody>
          </p:sp>
          <p:sp>
            <p:nvSpPr>
              <p:cNvPr id="21" name="PA-任意多边形 12"/>
              <p:cNvSpPr/>
              <p:nvPr>
                <p:custDataLst>
                  <p:tags r:id="rId67"/>
                </p:custDataLst>
              </p:nvPr>
            </p:nvSpPr>
            <p:spPr bwMode="auto">
              <a:xfrm>
                <a:off x="7033212" y="3936217"/>
                <a:ext cx="425262" cy="189006"/>
              </a:xfrm>
              <a:custGeom>
                <a:avLst/>
                <a:gdLst>
                  <a:gd name="T0" fmla="*/ 0 w 247"/>
                  <a:gd name="T1" fmla="*/ 44 h 110"/>
                  <a:gd name="T2" fmla="*/ 247 w 247"/>
                  <a:gd name="T3" fmla="*/ 110 h 110"/>
                  <a:gd name="T4" fmla="*/ 247 w 247"/>
                  <a:gd name="T5" fmla="*/ 59 h 110"/>
                  <a:gd name="T6" fmla="*/ 26 w 247"/>
                  <a:gd name="T7" fmla="*/ 0 h 110"/>
                  <a:gd name="T8" fmla="*/ 0 w 247"/>
                  <a:gd name="T9" fmla="*/ 44 h 110"/>
                </a:gdLst>
                <a:ahLst/>
                <a:cxnLst>
                  <a:cxn ang="0">
                    <a:pos x="T0" y="T1"/>
                  </a:cxn>
                  <a:cxn ang="0">
                    <a:pos x="T2" y="T3"/>
                  </a:cxn>
                  <a:cxn ang="0">
                    <a:pos x="T4" y="T5"/>
                  </a:cxn>
                  <a:cxn ang="0">
                    <a:pos x="T6" y="T7"/>
                  </a:cxn>
                  <a:cxn ang="0">
                    <a:pos x="T8" y="T9"/>
                  </a:cxn>
                </a:cxnLst>
                <a:rect l="0" t="0" r="r" b="b"/>
                <a:pathLst>
                  <a:path w="247" h="110">
                    <a:moveTo>
                      <a:pt x="0" y="44"/>
                    </a:moveTo>
                    <a:cubicBezTo>
                      <a:pt x="74" y="84"/>
                      <a:pt x="158" y="108"/>
                      <a:pt x="247" y="110"/>
                    </a:cubicBezTo>
                    <a:cubicBezTo>
                      <a:pt x="247" y="59"/>
                      <a:pt x="247" y="59"/>
                      <a:pt x="247" y="59"/>
                    </a:cubicBezTo>
                    <a:cubicBezTo>
                      <a:pt x="167" y="57"/>
                      <a:pt x="92" y="36"/>
                      <a:pt x="26" y="0"/>
                    </a:cubicBezTo>
                    <a:lnTo>
                      <a:pt x="0" y="44"/>
                    </a:lnTo>
                    <a:close/>
                  </a:path>
                </a:pathLst>
              </a:custGeom>
              <a:grp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p>
                <a:pPr algn="ctr">
                  <a:lnSpc>
                    <a:spcPct val="130000"/>
                  </a:lnSpc>
                </a:pPr>
                <a:endParaRPr lang="id-ID" sz="2000" kern="0" dirty="0">
                  <a:solidFill>
                    <a:sysClr val="window" lastClr="FFFFFF"/>
                  </a:solidFill>
                  <a:latin typeface="Arial" panose="020B0604020202020204" pitchFamily="34" charset="0"/>
                  <a:ea typeface="+mn-ea"/>
                  <a:cs typeface="+mn-ea"/>
                  <a:sym typeface="+mn-lt"/>
                </a:endParaRPr>
              </a:p>
            </p:txBody>
          </p:sp>
          <p:sp>
            <p:nvSpPr>
              <p:cNvPr id="22" name="PA-任意多边形 13"/>
              <p:cNvSpPr/>
              <p:nvPr>
                <p:custDataLst>
                  <p:tags r:id="rId68"/>
                </p:custDataLst>
              </p:nvPr>
            </p:nvSpPr>
            <p:spPr bwMode="auto">
              <a:xfrm>
                <a:off x="6683771" y="3632930"/>
                <a:ext cx="354935" cy="356034"/>
              </a:xfrm>
              <a:custGeom>
                <a:avLst/>
                <a:gdLst>
                  <a:gd name="T0" fmla="*/ 44 w 206"/>
                  <a:gd name="T1" fmla="*/ 0 h 207"/>
                  <a:gd name="T2" fmla="*/ 0 w 206"/>
                  <a:gd name="T3" fmla="*/ 26 h 207"/>
                  <a:gd name="T4" fmla="*/ 181 w 206"/>
                  <a:gd name="T5" fmla="*/ 207 h 207"/>
                  <a:gd name="T6" fmla="*/ 206 w 206"/>
                  <a:gd name="T7" fmla="*/ 163 h 207"/>
                  <a:gd name="T8" fmla="*/ 44 w 206"/>
                  <a:gd name="T9" fmla="*/ 0 h 207"/>
                </a:gdLst>
                <a:ahLst/>
                <a:cxnLst>
                  <a:cxn ang="0">
                    <a:pos x="T0" y="T1"/>
                  </a:cxn>
                  <a:cxn ang="0">
                    <a:pos x="T2" y="T3"/>
                  </a:cxn>
                  <a:cxn ang="0">
                    <a:pos x="T4" y="T5"/>
                  </a:cxn>
                  <a:cxn ang="0">
                    <a:pos x="T6" y="T7"/>
                  </a:cxn>
                  <a:cxn ang="0">
                    <a:pos x="T8" y="T9"/>
                  </a:cxn>
                </a:cxnLst>
                <a:rect l="0" t="0" r="r" b="b"/>
                <a:pathLst>
                  <a:path w="206" h="207">
                    <a:moveTo>
                      <a:pt x="44" y="0"/>
                    </a:moveTo>
                    <a:cubicBezTo>
                      <a:pt x="0" y="26"/>
                      <a:pt x="0" y="26"/>
                      <a:pt x="0" y="26"/>
                    </a:cubicBezTo>
                    <a:cubicBezTo>
                      <a:pt x="45" y="100"/>
                      <a:pt x="107" y="162"/>
                      <a:pt x="181" y="207"/>
                    </a:cubicBezTo>
                    <a:cubicBezTo>
                      <a:pt x="206" y="163"/>
                      <a:pt x="206" y="163"/>
                      <a:pt x="206" y="163"/>
                    </a:cubicBezTo>
                    <a:cubicBezTo>
                      <a:pt x="140" y="122"/>
                      <a:pt x="85" y="66"/>
                      <a:pt x="44" y="0"/>
                    </a:cubicBezTo>
                    <a:close/>
                  </a:path>
                </a:pathLst>
              </a:custGeom>
              <a:grp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p>
                <a:pPr algn="ctr">
                  <a:lnSpc>
                    <a:spcPct val="130000"/>
                  </a:lnSpc>
                </a:pPr>
                <a:endParaRPr lang="id-ID" sz="2000" kern="0" dirty="0">
                  <a:solidFill>
                    <a:sysClr val="window" lastClr="FFFFFF"/>
                  </a:solidFill>
                  <a:latin typeface="Arial" panose="020B0604020202020204" pitchFamily="34" charset="0"/>
                  <a:ea typeface="+mn-ea"/>
                  <a:cs typeface="+mn-ea"/>
                  <a:sym typeface="+mn-lt"/>
                </a:endParaRPr>
              </a:p>
            </p:txBody>
          </p:sp>
          <p:sp>
            <p:nvSpPr>
              <p:cNvPr id="23" name="PA-任意多边形 14"/>
              <p:cNvSpPr/>
              <p:nvPr>
                <p:custDataLst>
                  <p:tags r:id="rId69"/>
                </p:custDataLst>
              </p:nvPr>
            </p:nvSpPr>
            <p:spPr bwMode="auto">
              <a:xfrm>
                <a:off x="6546413" y="3213162"/>
                <a:ext cx="191203" cy="427460"/>
              </a:xfrm>
              <a:custGeom>
                <a:avLst/>
                <a:gdLst>
                  <a:gd name="T0" fmla="*/ 0 w 111"/>
                  <a:gd name="T1" fmla="*/ 0 h 248"/>
                  <a:gd name="T2" fmla="*/ 67 w 111"/>
                  <a:gd name="T3" fmla="*/ 248 h 248"/>
                  <a:gd name="T4" fmla="*/ 111 w 111"/>
                  <a:gd name="T5" fmla="*/ 222 h 248"/>
                  <a:gd name="T6" fmla="*/ 51 w 111"/>
                  <a:gd name="T7" fmla="*/ 0 h 248"/>
                  <a:gd name="T8" fmla="*/ 0 w 111"/>
                  <a:gd name="T9" fmla="*/ 0 h 248"/>
                </a:gdLst>
                <a:ahLst/>
                <a:cxnLst>
                  <a:cxn ang="0">
                    <a:pos x="T0" y="T1"/>
                  </a:cxn>
                  <a:cxn ang="0">
                    <a:pos x="T2" y="T3"/>
                  </a:cxn>
                  <a:cxn ang="0">
                    <a:pos x="T4" y="T5"/>
                  </a:cxn>
                  <a:cxn ang="0">
                    <a:pos x="T6" y="T7"/>
                  </a:cxn>
                  <a:cxn ang="0">
                    <a:pos x="T8" y="T9"/>
                  </a:cxn>
                </a:cxnLst>
                <a:rect l="0" t="0" r="r" b="b"/>
                <a:pathLst>
                  <a:path w="111" h="248">
                    <a:moveTo>
                      <a:pt x="0" y="0"/>
                    </a:moveTo>
                    <a:cubicBezTo>
                      <a:pt x="2" y="90"/>
                      <a:pt x="26" y="174"/>
                      <a:pt x="67" y="248"/>
                    </a:cubicBezTo>
                    <a:cubicBezTo>
                      <a:pt x="111" y="222"/>
                      <a:pt x="111" y="222"/>
                      <a:pt x="111" y="222"/>
                    </a:cubicBezTo>
                    <a:cubicBezTo>
                      <a:pt x="75" y="156"/>
                      <a:pt x="53" y="80"/>
                      <a:pt x="51" y="0"/>
                    </a:cubicBezTo>
                    <a:lnTo>
                      <a:pt x="0" y="0"/>
                    </a:lnTo>
                    <a:close/>
                  </a:path>
                </a:pathLst>
              </a:custGeom>
              <a:grp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p>
                <a:pPr algn="ctr">
                  <a:lnSpc>
                    <a:spcPct val="130000"/>
                  </a:lnSpc>
                </a:pPr>
                <a:endParaRPr lang="id-ID" sz="2000" kern="0" dirty="0">
                  <a:solidFill>
                    <a:sysClr val="window" lastClr="FFFFFF"/>
                  </a:solidFill>
                  <a:latin typeface="Arial" panose="020B0604020202020204" pitchFamily="34" charset="0"/>
                  <a:ea typeface="+mn-ea"/>
                  <a:cs typeface="+mn-ea"/>
                  <a:sym typeface="+mn-lt"/>
                </a:endParaRPr>
              </a:p>
            </p:txBody>
          </p:sp>
          <p:sp>
            <p:nvSpPr>
              <p:cNvPr id="24" name="PA-任意多边形 15"/>
              <p:cNvSpPr/>
              <p:nvPr>
                <p:custDataLst>
                  <p:tags r:id="rId70"/>
                </p:custDataLst>
              </p:nvPr>
            </p:nvSpPr>
            <p:spPr bwMode="auto">
              <a:xfrm>
                <a:off x="6546413" y="2743946"/>
                <a:ext cx="191203" cy="425262"/>
              </a:xfrm>
              <a:custGeom>
                <a:avLst/>
                <a:gdLst>
                  <a:gd name="T0" fmla="*/ 51 w 111"/>
                  <a:gd name="T1" fmla="*/ 247 h 247"/>
                  <a:gd name="T2" fmla="*/ 111 w 111"/>
                  <a:gd name="T3" fmla="*/ 26 h 247"/>
                  <a:gd name="T4" fmla="*/ 67 w 111"/>
                  <a:gd name="T5" fmla="*/ 0 h 247"/>
                  <a:gd name="T6" fmla="*/ 0 w 111"/>
                  <a:gd name="T7" fmla="*/ 247 h 247"/>
                  <a:gd name="T8" fmla="*/ 51 w 111"/>
                  <a:gd name="T9" fmla="*/ 247 h 247"/>
                </a:gdLst>
                <a:ahLst/>
                <a:cxnLst>
                  <a:cxn ang="0">
                    <a:pos x="T0" y="T1"/>
                  </a:cxn>
                  <a:cxn ang="0">
                    <a:pos x="T2" y="T3"/>
                  </a:cxn>
                  <a:cxn ang="0">
                    <a:pos x="T4" y="T5"/>
                  </a:cxn>
                  <a:cxn ang="0">
                    <a:pos x="T6" y="T7"/>
                  </a:cxn>
                  <a:cxn ang="0">
                    <a:pos x="T8" y="T9"/>
                  </a:cxn>
                </a:cxnLst>
                <a:rect l="0" t="0" r="r" b="b"/>
                <a:pathLst>
                  <a:path w="111" h="247">
                    <a:moveTo>
                      <a:pt x="51" y="247"/>
                    </a:moveTo>
                    <a:cubicBezTo>
                      <a:pt x="53" y="167"/>
                      <a:pt x="75" y="92"/>
                      <a:pt x="111" y="26"/>
                    </a:cubicBezTo>
                    <a:cubicBezTo>
                      <a:pt x="67" y="0"/>
                      <a:pt x="67" y="0"/>
                      <a:pt x="67" y="0"/>
                    </a:cubicBezTo>
                    <a:cubicBezTo>
                      <a:pt x="26" y="74"/>
                      <a:pt x="2" y="158"/>
                      <a:pt x="0" y="247"/>
                    </a:cubicBezTo>
                    <a:lnTo>
                      <a:pt x="51" y="247"/>
                    </a:lnTo>
                    <a:close/>
                  </a:path>
                </a:pathLst>
              </a:custGeom>
              <a:grp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p>
                <a:pPr algn="ctr">
                  <a:lnSpc>
                    <a:spcPct val="130000"/>
                  </a:lnSpc>
                </a:pPr>
                <a:endParaRPr lang="id-ID" sz="2000" kern="0" dirty="0">
                  <a:solidFill>
                    <a:sysClr val="window" lastClr="FFFFFF"/>
                  </a:solidFill>
                  <a:latin typeface="Arial" panose="020B0604020202020204" pitchFamily="34" charset="0"/>
                  <a:ea typeface="+mn-ea"/>
                  <a:cs typeface="+mn-ea"/>
                  <a:sym typeface="+mn-lt"/>
                </a:endParaRPr>
              </a:p>
            </p:txBody>
          </p:sp>
          <p:sp>
            <p:nvSpPr>
              <p:cNvPr id="25" name="PA-任意多边形 16"/>
              <p:cNvSpPr/>
              <p:nvPr>
                <p:custDataLst>
                  <p:tags r:id="rId71"/>
                </p:custDataLst>
              </p:nvPr>
            </p:nvSpPr>
            <p:spPr bwMode="auto">
              <a:xfrm>
                <a:off x="6683771" y="2394505"/>
                <a:ext cx="354935" cy="354935"/>
              </a:xfrm>
              <a:custGeom>
                <a:avLst/>
                <a:gdLst>
                  <a:gd name="T0" fmla="*/ 0 w 206"/>
                  <a:gd name="T1" fmla="*/ 181 h 206"/>
                  <a:gd name="T2" fmla="*/ 44 w 206"/>
                  <a:gd name="T3" fmla="*/ 206 h 206"/>
                  <a:gd name="T4" fmla="*/ 206 w 206"/>
                  <a:gd name="T5" fmla="*/ 44 h 206"/>
                  <a:gd name="T6" fmla="*/ 181 w 206"/>
                  <a:gd name="T7" fmla="*/ 0 h 206"/>
                  <a:gd name="T8" fmla="*/ 0 w 206"/>
                  <a:gd name="T9" fmla="*/ 181 h 206"/>
                </a:gdLst>
                <a:ahLst/>
                <a:cxnLst>
                  <a:cxn ang="0">
                    <a:pos x="T0" y="T1"/>
                  </a:cxn>
                  <a:cxn ang="0">
                    <a:pos x="T2" y="T3"/>
                  </a:cxn>
                  <a:cxn ang="0">
                    <a:pos x="T4" y="T5"/>
                  </a:cxn>
                  <a:cxn ang="0">
                    <a:pos x="T6" y="T7"/>
                  </a:cxn>
                  <a:cxn ang="0">
                    <a:pos x="T8" y="T9"/>
                  </a:cxn>
                </a:cxnLst>
                <a:rect l="0" t="0" r="r" b="b"/>
                <a:pathLst>
                  <a:path w="206" h="206">
                    <a:moveTo>
                      <a:pt x="0" y="181"/>
                    </a:moveTo>
                    <a:cubicBezTo>
                      <a:pt x="44" y="206"/>
                      <a:pt x="44" y="206"/>
                      <a:pt x="44" y="206"/>
                    </a:cubicBezTo>
                    <a:cubicBezTo>
                      <a:pt x="85" y="140"/>
                      <a:pt x="140" y="85"/>
                      <a:pt x="206" y="44"/>
                    </a:cubicBezTo>
                    <a:cubicBezTo>
                      <a:pt x="181" y="0"/>
                      <a:pt x="181" y="0"/>
                      <a:pt x="181" y="0"/>
                    </a:cubicBezTo>
                    <a:cubicBezTo>
                      <a:pt x="107" y="45"/>
                      <a:pt x="45" y="107"/>
                      <a:pt x="0" y="181"/>
                    </a:cubicBezTo>
                    <a:close/>
                  </a:path>
                </a:pathLst>
              </a:custGeom>
              <a:grp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p>
                <a:pPr algn="ctr">
                  <a:lnSpc>
                    <a:spcPct val="130000"/>
                  </a:lnSpc>
                </a:pPr>
                <a:endParaRPr lang="id-ID" sz="2000" kern="0" dirty="0">
                  <a:solidFill>
                    <a:sysClr val="window" lastClr="FFFFFF"/>
                  </a:solidFill>
                  <a:latin typeface="Arial" panose="020B0604020202020204" pitchFamily="34" charset="0"/>
                  <a:ea typeface="+mn-ea"/>
                  <a:cs typeface="+mn-ea"/>
                  <a:sym typeface="+mn-lt"/>
                </a:endParaRPr>
              </a:p>
            </p:txBody>
          </p:sp>
          <p:sp>
            <p:nvSpPr>
              <p:cNvPr id="26" name="PA-任意多边形 17"/>
              <p:cNvSpPr/>
              <p:nvPr>
                <p:custDataLst>
                  <p:tags r:id="rId72"/>
                </p:custDataLst>
              </p:nvPr>
            </p:nvSpPr>
            <p:spPr bwMode="auto">
              <a:xfrm>
                <a:off x="7033212" y="2257147"/>
                <a:ext cx="425262" cy="191203"/>
              </a:xfrm>
              <a:custGeom>
                <a:avLst/>
                <a:gdLst>
                  <a:gd name="T0" fmla="*/ 0 w 247"/>
                  <a:gd name="T1" fmla="*/ 67 h 111"/>
                  <a:gd name="T2" fmla="*/ 25 w 247"/>
                  <a:gd name="T3" fmla="*/ 111 h 111"/>
                  <a:gd name="T4" fmla="*/ 247 w 247"/>
                  <a:gd name="T5" fmla="*/ 51 h 111"/>
                  <a:gd name="T6" fmla="*/ 247 w 247"/>
                  <a:gd name="T7" fmla="*/ 0 h 111"/>
                  <a:gd name="T8" fmla="*/ 0 w 247"/>
                  <a:gd name="T9" fmla="*/ 67 h 111"/>
                </a:gdLst>
                <a:ahLst/>
                <a:cxnLst>
                  <a:cxn ang="0">
                    <a:pos x="T0" y="T1"/>
                  </a:cxn>
                  <a:cxn ang="0">
                    <a:pos x="T2" y="T3"/>
                  </a:cxn>
                  <a:cxn ang="0">
                    <a:pos x="T4" y="T5"/>
                  </a:cxn>
                  <a:cxn ang="0">
                    <a:pos x="T6" y="T7"/>
                  </a:cxn>
                  <a:cxn ang="0">
                    <a:pos x="T8" y="T9"/>
                  </a:cxn>
                </a:cxnLst>
                <a:rect l="0" t="0" r="r" b="b"/>
                <a:pathLst>
                  <a:path w="247" h="111">
                    <a:moveTo>
                      <a:pt x="0" y="67"/>
                    </a:moveTo>
                    <a:cubicBezTo>
                      <a:pt x="25" y="111"/>
                      <a:pt x="25" y="111"/>
                      <a:pt x="25" y="111"/>
                    </a:cubicBezTo>
                    <a:cubicBezTo>
                      <a:pt x="92" y="75"/>
                      <a:pt x="167" y="53"/>
                      <a:pt x="247" y="51"/>
                    </a:cubicBezTo>
                    <a:cubicBezTo>
                      <a:pt x="247" y="0"/>
                      <a:pt x="247" y="0"/>
                      <a:pt x="247" y="0"/>
                    </a:cubicBezTo>
                    <a:cubicBezTo>
                      <a:pt x="158" y="2"/>
                      <a:pt x="74" y="26"/>
                      <a:pt x="0" y="67"/>
                    </a:cubicBezTo>
                    <a:close/>
                  </a:path>
                </a:pathLst>
              </a:custGeom>
              <a:grp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p>
                <a:pPr algn="ctr">
                  <a:lnSpc>
                    <a:spcPct val="130000"/>
                  </a:lnSpc>
                </a:pPr>
                <a:endParaRPr lang="id-ID" sz="2000" kern="0" dirty="0">
                  <a:solidFill>
                    <a:sysClr val="window" lastClr="FFFFFF"/>
                  </a:solidFill>
                  <a:latin typeface="Arial" panose="020B0604020202020204" pitchFamily="34" charset="0"/>
                  <a:ea typeface="+mn-ea"/>
                  <a:cs typeface="+mn-ea"/>
                  <a:sym typeface="+mn-lt"/>
                </a:endParaRPr>
              </a:p>
            </p:txBody>
          </p:sp>
        </p:grpSp>
        <p:grpSp>
          <p:nvGrpSpPr>
            <p:cNvPr id="10" name="Group 160"/>
            <p:cNvGrpSpPr/>
            <p:nvPr/>
          </p:nvGrpSpPr>
          <p:grpSpPr>
            <a:xfrm>
              <a:off x="7578352" y="2737201"/>
              <a:ext cx="627228" cy="586856"/>
              <a:chOff x="6964363" y="2108200"/>
              <a:chExt cx="690562" cy="646113"/>
            </a:xfrm>
            <a:grpFill/>
          </p:grpSpPr>
          <p:sp>
            <p:nvSpPr>
              <p:cNvPr id="12" name="PA-任意多边形 91"/>
              <p:cNvSpPr>
                <a:spLocks noEditPoints="1"/>
              </p:cNvSpPr>
              <p:nvPr>
                <p:custDataLst>
                  <p:tags r:id="rId59"/>
                </p:custDataLst>
              </p:nvPr>
            </p:nvSpPr>
            <p:spPr bwMode="auto">
              <a:xfrm>
                <a:off x="7050088" y="2193925"/>
                <a:ext cx="519112" cy="344488"/>
              </a:xfrm>
              <a:custGeom>
                <a:avLst/>
                <a:gdLst>
                  <a:gd name="T0" fmla="*/ 503 w 12071"/>
                  <a:gd name="T1" fmla="*/ 502 h 8033"/>
                  <a:gd name="T2" fmla="*/ 11568 w 12071"/>
                  <a:gd name="T3" fmla="*/ 0 h 8033"/>
                  <a:gd name="T4" fmla="*/ 452 w 12071"/>
                  <a:gd name="T5" fmla="*/ 5 h 8033"/>
                  <a:gd name="T6" fmla="*/ 377 w 12071"/>
                  <a:gd name="T7" fmla="*/ 18 h 8033"/>
                  <a:gd name="T8" fmla="*/ 307 w 12071"/>
                  <a:gd name="T9" fmla="*/ 41 h 8033"/>
                  <a:gd name="T10" fmla="*/ 242 w 12071"/>
                  <a:gd name="T11" fmla="*/ 74 h 8033"/>
                  <a:gd name="T12" fmla="*/ 183 w 12071"/>
                  <a:gd name="T13" fmla="*/ 116 h 8033"/>
                  <a:gd name="T14" fmla="*/ 131 w 12071"/>
                  <a:gd name="T15" fmla="*/ 166 h 8033"/>
                  <a:gd name="T16" fmla="*/ 85 w 12071"/>
                  <a:gd name="T17" fmla="*/ 222 h 8033"/>
                  <a:gd name="T18" fmla="*/ 49 w 12071"/>
                  <a:gd name="T19" fmla="*/ 284 h 8033"/>
                  <a:gd name="T20" fmla="*/ 22 w 12071"/>
                  <a:gd name="T21" fmla="*/ 353 h 8033"/>
                  <a:gd name="T22" fmla="*/ 6 w 12071"/>
                  <a:gd name="T23" fmla="*/ 426 h 8033"/>
                  <a:gd name="T24" fmla="*/ 0 w 12071"/>
                  <a:gd name="T25" fmla="*/ 502 h 8033"/>
                  <a:gd name="T26" fmla="*/ 3 w 12071"/>
                  <a:gd name="T27" fmla="*/ 7582 h 8033"/>
                  <a:gd name="T28" fmla="*/ 16 w 12071"/>
                  <a:gd name="T29" fmla="*/ 7656 h 8033"/>
                  <a:gd name="T30" fmla="*/ 39 w 12071"/>
                  <a:gd name="T31" fmla="*/ 7726 h 8033"/>
                  <a:gd name="T32" fmla="*/ 72 w 12071"/>
                  <a:gd name="T33" fmla="*/ 7792 h 8033"/>
                  <a:gd name="T34" fmla="*/ 115 w 12071"/>
                  <a:gd name="T35" fmla="*/ 7850 h 8033"/>
                  <a:gd name="T36" fmla="*/ 165 w 12071"/>
                  <a:gd name="T37" fmla="*/ 7902 h 8033"/>
                  <a:gd name="T38" fmla="*/ 221 w 12071"/>
                  <a:gd name="T39" fmla="*/ 7947 h 8033"/>
                  <a:gd name="T40" fmla="*/ 285 w 12071"/>
                  <a:gd name="T41" fmla="*/ 7983 h 8033"/>
                  <a:gd name="T42" fmla="*/ 353 w 12071"/>
                  <a:gd name="T43" fmla="*/ 8011 h 8033"/>
                  <a:gd name="T44" fmla="*/ 426 w 12071"/>
                  <a:gd name="T45" fmla="*/ 8027 h 8033"/>
                  <a:gd name="T46" fmla="*/ 503 w 12071"/>
                  <a:gd name="T47" fmla="*/ 8033 h 8033"/>
                  <a:gd name="T48" fmla="*/ 11619 w 12071"/>
                  <a:gd name="T49" fmla="*/ 8030 h 8033"/>
                  <a:gd name="T50" fmla="*/ 11694 w 12071"/>
                  <a:gd name="T51" fmla="*/ 8017 h 8033"/>
                  <a:gd name="T52" fmla="*/ 11764 w 12071"/>
                  <a:gd name="T53" fmla="*/ 7994 h 8033"/>
                  <a:gd name="T54" fmla="*/ 11829 w 12071"/>
                  <a:gd name="T55" fmla="*/ 7960 h 8033"/>
                  <a:gd name="T56" fmla="*/ 11888 w 12071"/>
                  <a:gd name="T57" fmla="*/ 7918 h 8033"/>
                  <a:gd name="T58" fmla="*/ 11940 w 12071"/>
                  <a:gd name="T59" fmla="*/ 7868 h 8033"/>
                  <a:gd name="T60" fmla="*/ 11986 w 12071"/>
                  <a:gd name="T61" fmla="*/ 7812 h 8033"/>
                  <a:gd name="T62" fmla="*/ 12022 w 12071"/>
                  <a:gd name="T63" fmla="*/ 7749 h 8033"/>
                  <a:gd name="T64" fmla="*/ 12049 w 12071"/>
                  <a:gd name="T65" fmla="*/ 7680 h 8033"/>
                  <a:gd name="T66" fmla="*/ 12065 w 12071"/>
                  <a:gd name="T67" fmla="*/ 7607 h 8033"/>
                  <a:gd name="T68" fmla="*/ 12071 w 12071"/>
                  <a:gd name="T69" fmla="*/ 7531 h 8033"/>
                  <a:gd name="T70" fmla="*/ 12068 w 12071"/>
                  <a:gd name="T71" fmla="*/ 451 h 8033"/>
                  <a:gd name="T72" fmla="*/ 12055 w 12071"/>
                  <a:gd name="T73" fmla="*/ 377 h 8033"/>
                  <a:gd name="T74" fmla="*/ 12032 w 12071"/>
                  <a:gd name="T75" fmla="*/ 306 h 8033"/>
                  <a:gd name="T76" fmla="*/ 11999 w 12071"/>
                  <a:gd name="T77" fmla="*/ 242 h 8033"/>
                  <a:gd name="T78" fmla="*/ 11956 w 12071"/>
                  <a:gd name="T79" fmla="*/ 183 h 8033"/>
                  <a:gd name="T80" fmla="*/ 11906 w 12071"/>
                  <a:gd name="T81" fmla="*/ 131 h 8033"/>
                  <a:gd name="T82" fmla="*/ 11850 w 12071"/>
                  <a:gd name="T83" fmla="*/ 85 h 8033"/>
                  <a:gd name="T84" fmla="*/ 11786 w 12071"/>
                  <a:gd name="T85" fmla="*/ 49 h 8033"/>
                  <a:gd name="T86" fmla="*/ 11718 w 12071"/>
                  <a:gd name="T87" fmla="*/ 22 h 8033"/>
                  <a:gd name="T88" fmla="*/ 11645 w 12071"/>
                  <a:gd name="T89" fmla="*/ 6 h 8033"/>
                  <a:gd name="T90" fmla="*/ 11568 w 12071"/>
                  <a:gd name="T91" fmla="*/ 0 h 80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071" h="8033">
                    <a:moveTo>
                      <a:pt x="11568" y="7533"/>
                    </a:moveTo>
                    <a:lnTo>
                      <a:pt x="503" y="7533"/>
                    </a:lnTo>
                    <a:lnTo>
                      <a:pt x="503" y="502"/>
                    </a:lnTo>
                    <a:lnTo>
                      <a:pt x="11568" y="502"/>
                    </a:lnTo>
                    <a:lnTo>
                      <a:pt x="11568" y="7533"/>
                    </a:lnTo>
                    <a:close/>
                    <a:moveTo>
                      <a:pt x="11568" y="0"/>
                    </a:moveTo>
                    <a:lnTo>
                      <a:pt x="503" y="2"/>
                    </a:lnTo>
                    <a:lnTo>
                      <a:pt x="477" y="3"/>
                    </a:lnTo>
                    <a:lnTo>
                      <a:pt x="452" y="5"/>
                    </a:lnTo>
                    <a:lnTo>
                      <a:pt x="426" y="8"/>
                    </a:lnTo>
                    <a:lnTo>
                      <a:pt x="401" y="12"/>
                    </a:lnTo>
                    <a:lnTo>
                      <a:pt x="377" y="18"/>
                    </a:lnTo>
                    <a:lnTo>
                      <a:pt x="353" y="24"/>
                    </a:lnTo>
                    <a:lnTo>
                      <a:pt x="330" y="32"/>
                    </a:lnTo>
                    <a:lnTo>
                      <a:pt x="307" y="41"/>
                    </a:lnTo>
                    <a:lnTo>
                      <a:pt x="285" y="51"/>
                    </a:lnTo>
                    <a:lnTo>
                      <a:pt x="263" y="62"/>
                    </a:lnTo>
                    <a:lnTo>
                      <a:pt x="242" y="74"/>
                    </a:lnTo>
                    <a:lnTo>
                      <a:pt x="221" y="87"/>
                    </a:lnTo>
                    <a:lnTo>
                      <a:pt x="202" y="102"/>
                    </a:lnTo>
                    <a:lnTo>
                      <a:pt x="183" y="116"/>
                    </a:lnTo>
                    <a:lnTo>
                      <a:pt x="165" y="132"/>
                    </a:lnTo>
                    <a:lnTo>
                      <a:pt x="147" y="148"/>
                    </a:lnTo>
                    <a:lnTo>
                      <a:pt x="131" y="166"/>
                    </a:lnTo>
                    <a:lnTo>
                      <a:pt x="115" y="184"/>
                    </a:lnTo>
                    <a:lnTo>
                      <a:pt x="99" y="202"/>
                    </a:lnTo>
                    <a:lnTo>
                      <a:pt x="85" y="222"/>
                    </a:lnTo>
                    <a:lnTo>
                      <a:pt x="72" y="242"/>
                    </a:lnTo>
                    <a:lnTo>
                      <a:pt x="60" y="263"/>
                    </a:lnTo>
                    <a:lnTo>
                      <a:pt x="49" y="284"/>
                    </a:lnTo>
                    <a:lnTo>
                      <a:pt x="39" y="307"/>
                    </a:lnTo>
                    <a:lnTo>
                      <a:pt x="30" y="329"/>
                    </a:lnTo>
                    <a:lnTo>
                      <a:pt x="22" y="353"/>
                    </a:lnTo>
                    <a:lnTo>
                      <a:pt x="16" y="377"/>
                    </a:lnTo>
                    <a:lnTo>
                      <a:pt x="10" y="401"/>
                    </a:lnTo>
                    <a:lnTo>
                      <a:pt x="6" y="426"/>
                    </a:lnTo>
                    <a:lnTo>
                      <a:pt x="3" y="451"/>
                    </a:lnTo>
                    <a:lnTo>
                      <a:pt x="1" y="476"/>
                    </a:lnTo>
                    <a:lnTo>
                      <a:pt x="0" y="502"/>
                    </a:lnTo>
                    <a:lnTo>
                      <a:pt x="0" y="7531"/>
                    </a:lnTo>
                    <a:lnTo>
                      <a:pt x="1" y="7557"/>
                    </a:lnTo>
                    <a:lnTo>
                      <a:pt x="3" y="7582"/>
                    </a:lnTo>
                    <a:lnTo>
                      <a:pt x="6" y="7607"/>
                    </a:lnTo>
                    <a:lnTo>
                      <a:pt x="10" y="7632"/>
                    </a:lnTo>
                    <a:lnTo>
                      <a:pt x="16" y="7656"/>
                    </a:lnTo>
                    <a:lnTo>
                      <a:pt x="22" y="7680"/>
                    </a:lnTo>
                    <a:lnTo>
                      <a:pt x="30" y="7703"/>
                    </a:lnTo>
                    <a:lnTo>
                      <a:pt x="39" y="7726"/>
                    </a:lnTo>
                    <a:lnTo>
                      <a:pt x="49" y="7749"/>
                    </a:lnTo>
                    <a:lnTo>
                      <a:pt x="60" y="7771"/>
                    </a:lnTo>
                    <a:lnTo>
                      <a:pt x="72" y="7792"/>
                    </a:lnTo>
                    <a:lnTo>
                      <a:pt x="85" y="7812"/>
                    </a:lnTo>
                    <a:lnTo>
                      <a:pt x="99" y="7831"/>
                    </a:lnTo>
                    <a:lnTo>
                      <a:pt x="115" y="7850"/>
                    </a:lnTo>
                    <a:lnTo>
                      <a:pt x="131" y="7868"/>
                    </a:lnTo>
                    <a:lnTo>
                      <a:pt x="147" y="7886"/>
                    </a:lnTo>
                    <a:lnTo>
                      <a:pt x="165" y="7902"/>
                    </a:lnTo>
                    <a:lnTo>
                      <a:pt x="183" y="7918"/>
                    </a:lnTo>
                    <a:lnTo>
                      <a:pt x="202" y="7933"/>
                    </a:lnTo>
                    <a:lnTo>
                      <a:pt x="221" y="7947"/>
                    </a:lnTo>
                    <a:lnTo>
                      <a:pt x="242" y="7960"/>
                    </a:lnTo>
                    <a:lnTo>
                      <a:pt x="263" y="7972"/>
                    </a:lnTo>
                    <a:lnTo>
                      <a:pt x="285" y="7983"/>
                    </a:lnTo>
                    <a:lnTo>
                      <a:pt x="307" y="7994"/>
                    </a:lnTo>
                    <a:lnTo>
                      <a:pt x="330" y="8003"/>
                    </a:lnTo>
                    <a:lnTo>
                      <a:pt x="353" y="8011"/>
                    </a:lnTo>
                    <a:lnTo>
                      <a:pt x="377" y="8017"/>
                    </a:lnTo>
                    <a:lnTo>
                      <a:pt x="401" y="8023"/>
                    </a:lnTo>
                    <a:lnTo>
                      <a:pt x="426" y="8027"/>
                    </a:lnTo>
                    <a:lnTo>
                      <a:pt x="452" y="8030"/>
                    </a:lnTo>
                    <a:lnTo>
                      <a:pt x="477" y="8032"/>
                    </a:lnTo>
                    <a:lnTo>
                      <a:pt x="503" y="8033"/>
                    </a:lnTo>
                    <a:lnTo>
                      <a:pt x="11568" y="8033"/>
                    </a:lnTo>
                    <a:lnTo>
                      <a:pt x="11594" y="8032"/>
                    </a:lnTo>
                    <a:lnTo>
                      <a:pt x="11619" y="8030"/>
                    </a:lnTo>
                    <a:lnTo>
                      <a:pt x="11645" y="8027"/>
                    </a:lnTo>
                    <a:lnTo>
                      <a:pt x="11670" y="8023"/>
                    </a:lnTo>
                    <a:lnTo>
                      <a:pt x="11694" y="8017"/>
                    </a:lnTo>
                    <a:lnTo>
                      <a:pt x="11718" y="8011"/>
                    </a:lnTo>
                    <a:lnTo>
                      <a:pt x="11741" y="8003"/>
                    </a:lnTo>
                    <a:lnTo>
                      <a:pt x="11764" y="7994"/>
                    </a:lnTo>
                    <a:lnTo>
                      <a:pt x="11786" y="7983"/>
                    </a:lnTo>
                    <a:lnTo>
                      <a:pt x="11809" y="7972"/>
                    </a:lnTo>
                    <a:lnTo>
                      <a:pt x="11829" y="7960"/>
                    </a:lnTo>
                    <a:lnTo>
                      <a:pt x="11850" y="7947"/>
                    </a:lnTo>
                    <a:lnTo>
                      <a:pt x="11869" y="7933"/>
                    </a:lnTo>
                    <a:lnTo>
                      <a:pt x="11888" y="7918"/>
                    </a:lnTo>
                    <a:lnTo>
                      <a:pt x="11906" y="7902"/>
                    </a:lnTo>
                    <a:lnTo>
                      <a:pt x="11924" y="7886"/>
                    </a:lnTo>
                    <a:lnTo>
                      <a:pt x="11940" y="7868"/>
                    </a:lnTo>
                    <a:lnTo>
                      <a:pt x="11956" y="7850"/>
                    </a:lnTo>
                    <a:lnTo>
                      <a:pt x="11972" y="7831"/>
                    </a:lnTo>
                    <a:lnTo>
                      <a:pt x="11986" y="7812"/>
                    </a:lnTo>
                    <a:lnTo>
                      <a:pt x="11999" y="7792"/>
                    </a:lnTo>
                    <a:lnTo>
                      <a:pt x="12011" y="7771"/>
                    </a:lnTo>
                    <a:lnTo>
                      <a:pt x="12022" y="7749"/>
                    </a:lnTo>
                    <a:lnTo>
                      <a:pt x="12032" y="7726"/>
                    </a:lnTo>
                    <a:lnTo>
                      <a:pt x="12041" y="7703"/>
                    </a:lnTo>
                    <a:lnTo>
                      <a:pt x="12049" y="7680"/>
                    </a:lnTo>
                    <a:lnTo>
                      <a:pt x="12055" y="7656"/>
                    </a:lnTo>
                    <a:lnTo>
                      <a:pt x="12061" y="7632"/>
                    </a:lnTo>
                    <a:lnTo>
                      <a:pt x="12065" y="7607"/>
                    </a:lnTo>
                    <a:lnTo>
                      <a:pt x="12068" y="7582"/>
                    </a:lnTo>
                    <a:lnTo>
                      <a:pt x="12070" y="7557"/>
                    </a:lnTo>
                    <a:lnTo>
                      <a:pt x="12071" y="7531"/>
                    </a:lnTo>
                    <a:lnTo>
                      <a:pt x="12071" y="502"/>
                    </a:lnTo>
                    <a:lnTo>
                      <a:pt x="12070" y="476"/>
                    </a:lnTo>
                    <a:lnTo>
                      <a:pt x="12068" y="451"/>
                    </a:lnTo>
                    <a:lnTo>
                      <a:pt x="12065" y="426"/>
                    </a:lnTo>
                    <a:lnTo>
                      <a:pt x="12061" y="401"/>
                    </a:lnTo>
                    <a:lnTo>
                      <a:pt x="12055" y="377"/>
                    </a:lnTo>
                    <a:lnTo>
                      <a:pt x="12049" y="353"/>
                    </a:lnTo>
                    <a:lnTo>
                      <a:pt x="12041" y="329"/>
                    </a:lnTo>
                    <a:lnTo>
                      <a:pt x="12032" y="306"/>
                    </a:lnTo>
                    <a:lnTo>
                      <a:pt x="12022" y="284"/>
                    </a:lnTo>
                    <a:lnTo>
                      <a:pt x="12011" y="263"/>
                    </a:lnTo>
                    <a:lnTo>
                      <a:pt x="11999" y="242"/>
                    </a:lnTo>
                    <a:lnTo>
                      <a:pt x="11986" y="221"/>
                    </a:lnTo>
                    <a:lnTo>
                      <a:pt x="11972" y="202"/>
                    </a:lnTo>
                    <a:lnTo>
                      <a:pt x="11956" y="183"/>
                    </a:lnTo>
                    <a:lnTo>
                      <a:pt x="11940" y="165"/>
                    </a:lnTo>
                    <a:lnTo>
                      <a:pt x="11924" y="147"/>
                    </a:lnTo>
                    <a:lnTo>
                      <a:pt x="11906" y="131"/>
                    </a:lnTo>
                    <a:lnTo>
                      <a:pt x="11888" y="115"/>
                    </a:lnTo>
                    <a:lnTo>
                      <a:pt x="11869" y="100"/>
                    </a:lnTo>
                    <a:lnTo>
                      <a:pt x="11850" y="85"/>
                    </a:lnTo>
                    <a:lnTo>
                      <a:pt x="11829" y="72"/>
                    </a:lnTo>
                    <a:lnTo>
                      <a:pt x="11809" y="60"/>
                    </a:lnTo>
                    <a:lnTo>
                      <a:pt x="11786" y="49"/>
                    </a:lnTo>
                    <a:lnTo>
                      <a:pt x="11764" y="39"/>
                    </a:lnTo>
                    <a:lnTo>
                      <a:pt x="11741" y="30"/>
                    </a:lnTo>
                    <a:lnTo>
                      <a:pt x="11718" y="22"/>
                    </a:lnTo>
                    <a:lnTo>
                      <a:pt x="11694" y="16"/>
                    </a:lnTo>
                    <a:lnTo>
                      <a:pt x="11670" y="10"/>
                    </a:lnTo>
                    <a:lnTo>
                      <a:pt x="11645" y="6"/>
                    </a:lnTo>
                    <a:lnTo>
                      <a:pt x="11619" y="3"/>
                    </a:lnTo>
                    <a:lnTo>
                      <a:pt x="11594" y="1"/>
                    </a:lnTo>
                    <a:lnTo>
                      <a:pt x="1156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17" tIns="48208" rIns="96417" bIns="48208" numCol="1" anchor="t" anchorCtr="0" compatLnSpc="1"/>
              <a:lstStyle/>
              <a:p>
                <a:pPr>
                  <a:lnSpc>
                    <a:spcPct val="130000"/>
                  </a:lnSpc>
                </a:pPr>
                <a:endParaRPr lang="id-ID" sz="2000" dirty="0">
                  <a:latin typeface="Arial" panose="020B0604020202020204" pitchFamily="34" charset="0"/>
                  <a:ea typeface="+mn-ea"/>
                  <a:cs typeface="+mn-ea"/>
                  <a:sym typeface="+mn-lt"/>
                </a:endParaRPr>
              </a:p>
            </p:txBody>
          </p:sp>
          <p:sp>
            <p:nvSpPr>
              <p:cNvPr id="13" name="PA-任意多边形 92"/>
              <p:cNvSpPr>
                <a:spLocks noEditPoints="1"/>
              </p:cNvSpPr>
              <p:nvPr>
                <p:custDataLst>
                  <p:tags r:id="rId60"/>
                </p:custDataLst>
              </p:nvPr>
            </p:nvSpPr>
            <p:spPr bwMode="auto">
              <a:xfrm>
                <a:off x="6964363" y="2108200"/>
                <a:ext cx="690562" cy="646113"/>
              </a:xfrm>
              <a:custGeom>
                <a:avLst/>
                <a:gdLst>
                  <a:gd name="T0" fmla="*/ 15066 w 16095"/>
                  <a:gd name="T1" fmla="*/ 11696 h 15059"/>
                  <a:gd name="T2" fmla="*/ 14988 w 16095"/>
                  <a:gd name="T3" fmla="*/ 11847 h 15059"/>
                  <a:gd name="T4" fmla="*/ 14867 w 16095"/>
                  <a:gd name="T5" fmla="*/ 11963 h 15059"/>
                  <a:gd name="T6" fmla="*/ 14712 w 16095"/>
                  <a:gd name="T7" fmla="*/ 12033 h 15059"/>
                  <a:gd name="T8" fmla="*/ 6036 w 16095"/>
                  <a:gd name="T9" fmla="*/ 12049 h 15059"/>
                  <a:gd name="T10" fmla="*/ 1359 w 16095"/>
                  <a:gd name="T11" fmla="*/ 12027 h 15059"/>
                  <a:gd name="T12" fmla="*/ 1208 w 16095"/>
                  <a:gd name="T13" fmla="*/ 11949 h 15059"/>
                  <a:gd name="T14" fmla="*/ 1091 w 16095"/>
                  <a:gd name="T15" fmla="*/ 11828 h 15059"/>
                  <a:gd name="T16" fmla="*/ 1022 w 16095"/>
                  <a:gd name="T17" fmla="*/ 11672 h 15059"/>
                  <a:gd name="T18" fmla="*/ 1007 w 16095"/>
                  <a:gd name="T19" fmla="*/ 1480 h 15059"/>
                  <a:gd name="T20" fmla="*/ 1045 w 16095"/>
                  <a:gd name="T21" fmla="*/ 1310 h 15059"/>
                  <a:gd name="T22" fmla="*/ 1137 w 16095"/>
                  <a:gd name="T23" fmla="*/ 1169 h 15059"/>
                  <a:gd name="T24" fmla="*/ 1268 w 16095"/>
                  <a:gd name="T25" fmla="*/ 1064 h 15059"/>
                  <a:gd name="T26" fmla="*/ 1432 w 16095"/>
                  <a:gd name="T27" fmla="*/ 1010 h 15059"/>
                  <a:gd name="T28" fmla="*/ 14663 w 16095"/>
                  <a:gd name="T29" fmla="*/ 1010 h 15059"/>
                  <a:gd name="T30" fmla="*/ 14826 w 16095"/>
                  <a:gd name="T31" fmla="*/ 1064 h 15059"/>
                  <a:gd name="T32" fmla="*/ 14958 w 16095"/>
                  <a:gd name="T33" fmla="*/ 1169 h 15059"/>
                  <a:gd name="T34" fmla="*/ 15050 w 16095"/>
                  <a:gd name="T35" fmla="*/ 1310 h 15059"/>
                  <a:gd name="T36" fmla="*/ 15088 w 16095"/>
                  <a:gd name="T37" fmla="*/ 1480 h 15059"/>
                  <a:gd name="T38" fmla="*/ 1279 w 16095"/>
                  <a:gd name="T39" fmla="*/ 17 h 15059"/>
                  <a:gd name="T40" fmla="*/ 790 w 16095"/>
                  <a:gd name="T41" fmla="*/ 182 h 15059"/>
                  <a:gd name="T42" fmla="*/ 391 w 16095"/>
                  <a:gd name="T43" fmla="*/ 493 h 15059"/>
                  <a:gd name="T44" fmla="*/ 119 w 16095"/>
                  <a:gd name="T45" fmla="*/ 920 h 15059"/>
                  <a:gd name="T46" fmla="*/ 2 w 16095"/>
                  <a:gd name="T47" fmla="*/ 1429 h 15059"/>
                  <a:gd name="T48" fmla="*/ 47 w 16095"/>
                  <a:gd name="T49" fmla="*/ 11922 h 15059"/>
                  <a:gd name="T50" fmla="*/ 257 w 16095"/>
                  <a:gd name="T51" fmla="*/ 12387 h 15059"/>
                  <a:gd name="T52" fmla="*/ 604 w 16095"/>
                  <a:gd name="T53" fmla="*/ 12752 h 15059"/>
                  <a:gd name="T54" fmla="*/ 1056 w 16095"/>
                  <a:gd name="T55" fmla="*/ 12984 h 15059"/>
                  <a:gd name="T56" fmla="*/ 6539 w 16095"/>
                  <a:gd name="T57" fmla="*/ 13053 h 15059"/>
                  <a:gd name="T58" fmla="*/ 3299 w 16095"/>
                  <a:gd name="T59" fmla="*/ 14106 h 15059"/>
                  <a:gd name="T60" fmla="*/ 3180 w 16095"/>
                  <a:gd name="T61" fmla="*/ 14188 h 15059"/>
                  <a:gd name="T62" fmla="*/ 3089 w 16095"/>
                  <a:gd name="T63" fmla="*/ 14299 h 15059"/>
                  <a:gd name="T64" fmla="*/ 3034 w 16095"/>
                  <a:gd name="T65" fmla="*/ 14431 h 15059"/>
                  <a:gd name="T66" fmla="*/ 3019 w 16095"/>
                  <a:gd name="T67" fmla="*/ 14583 h 15059"/>
                  <a:gd name="T68" fmla="*/ 3057 w 16095"/>
                  <a:gd name="T69" fmla="*/ 14753 h 15059"/>
                  <a:gd name="T70" fmla="*/ 3149 w 16095"/>
                  <a:gd name="T71" fmla="*/ 14894 h 15059"/>
                  <a:gd name="T72" fmla="*/ 3280 w 16095"/>
                  <a:gd name="T73" fmla="*/ 14999 h 15059"/>
                  <a:gd name="T74" fmla="*/ 3444 w 16095"/>
                  <a:gd name="T75" fmla="*/ 15053 h 15059"/>
                  <a:gd name="T76" fmla="*/ 12651 w 16095"/>
                  <a:gd name="T77" fmla="*/ 15053 h 15059"/>
                  <a:gd name="T78" fmla="*/ 12814 w 16095"/>
                  <a:gd name="T79" fmla="*/ 14999 h 15059"/>
                  <a:gd name="T80" fmla="*/ 12946 w 16095"/>
                  <a:gd name="T81" fmla="*/ 14894 h 15059"/>
                  <a:gd name="T82" fmla="*/ 13038 w 16095"/>
                  <a:gd name="T83" fmla="*/ 14753 h 15059"/>
                  <a:gd name="T84" fmla="*/ 13076 w 16095"/>
                  <a:gd name="T85" fmla="*/ 14583 h 15059"/>
                  <a:gd name="T86" fmla="*/ 13061 w 16095"/>
                  <a:gd name="T87" fmla="*/ 14431 h 15059"/>
                  <a:gd name="T88" fmla="*/ 13006 w 16095"/>
                  <a:gd name="T89" fmla="*/ 14299 h 15059"/>
                  <a:gd name="T90" fmla="*/ 12915 w 16095"/>
                  <a:gd name="T91" fmla="*/ 14188 h 15059"/>
                  <a:gd name="T92" fmla="*/ 12796 w 16095"/>
                  <a:gd name="T93" fmla="*/ 14106 h 15059"/>
                  <a:gd name="T94" fmla="*/ 9556 w 16095"/>
                  <a:gd name="T95" fmla="*/ 13053 h 15059"/>
                  <a:gd name="T96" fmla="*/ 15039 w 16095"/>
                  <a:gd name="T97" fmla="*/ 12984 h 15059"/>
                  <a:gd name="T98" fmla="*/ 15491 w 16095"/>
                  <a:gd name="T99" fmla="*/ 12752 h 15059"/>
                  <a:gd name="T100" fmla="*/ 15838 w 16095"/>
                  <a:gd name="T101" fmla="*/ 12387 h 15059"/>
                  <a:gd name="T102" fmla="*/ 16048 w 16095"/>
                  <a:gd name="T103" fmla="*/ 11922 h 15059"/>
                  <a:gd name="T104" fmla="*/ 16093 w 16095"/>
                  <a:gd name="T105" fmla="*/ 1429 h 15059"/>
                  <a:gd name="T106" fmla="*/ 15976 w 16095"/>
                  <a:gd name="T107" fmla="*/ 920 h 15059"/>
                  <a:gd name="T108" fmla="*/ 15703 w 16095"/>
                  <a:gd name="T109" fmla="*/ 493 h 15059"/>
                  <a:gd name="T110" fmla="*/ 15305 w 16095"/>
                  <a:gd name="T111" fmla="*/ 182 h 15059"/>
                  <a:gd name="T112" fmla="*/ 14815 w 16095"/>
                  <a:gd name="T113" fmla="*/ 17 h 150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6095" h="15059">
                    <a:moveTo>
                      <a:pt x="15089" y="11547"/>
                    </a:moveTo>
                    <a:lnTo>
                      <a:pt x="15088" y="11573"/>
                    </a:lnTo>
                    <a:lnTo>
                      <a:pt x="15086" y="11598"/>
                    </a:lnTo>
                    <a:lnTo>
                      <a:pt x="15083" y="11623"/>
                    </a:lnTo>
                    <a:lnTo>
                      <a:pt x="15079" y="11648"/>
                    </a:lnTo>
                    <a:lnTo>
                      <a:pt x="15073" y="11672"/>
                    </a:lnTo>
                    <a:lnTo>
                      <a:pt x="15066" y="11696"/>
                    </a:lnTo>
                    <a:lnTo>
                      <a:pt x="15059" y="11719"/>
                    </a:lnTo>
                    <a:lnTo>
                      <a:pt x="15050" y="11743"/>
                    </a:lnTo>
                    <a:lnTo>
                      <a:pt x="15040" y="11765"/>
                    </a:lnTo>
                    <a:lnTo>
                      <a:pt x="15029" y="11786"/>
                    </a:lnTo>
                    <a:lnTo>
                      <a:pt x="15016" y="11807"/>
                    </a:lnTo>
                    <a:lnTo>
                      <a:pt x="15003" y="11828"/>
                    </a:lnTo>
                    <a:lnTo>
                      <a:pt x="14988" y="11847"/>
                    </a:lnTo>
                    <a:lnTo>
                      <a:pt x="14974" y="11866"/>
                    </a:lnTo>
                    <a:lnTo>
                      <a:pt x="14958" y="11884"/>
                    </a:lnTo>
                    <a:lnTo>
                      <a:pt x="14941" y="11902"/>
                    </a:lnTo>
                    <a:lnTo>
                      <a:pt x="14924" y="11918"/>
                    </a:lnTo>
                    <a:lnTo>
                      <a:pt x="14906" y="11934"/>
                    </a:lnTo>
                    <a:lnTo>
                      <a:pt x="14887" y="11949"/>
                    </a:lnTo>
                    <a:lnTo>
                      <a:pt x="14867" y="11963"/>
                    </a:lnTo>
                    <a:lnTo>
                      <a:pt x="14847" y="11977"/>
                    </a:lnTo>
                    <a:lnTo>
                      <a:pt x="14826" y="11989"/>
                    </a:lnTo>
                    <a:lnTo>
                      <a:pt x="14803" y="12000"/>
                    </a:lnTo>
                    <a:lnTo>
                      <a:pt x="14781" y="12010"/>
                    </a:lnTo>
                    <a:lnTo>
                      <a:pt x="14759" y="12019"/>
                    </a:lnTo>
                    <a:lnTo>
                      <a:pt x="14735" y="12027"/>
                    </a:lnTo>
                    <a:lnTo>
                      <a:pt x="14712" y="12033"/>
                    </a:lnTo>
                    <a:lnTo>
                      <a:pt x="14687" y="12039"/>
                    </a:lnTo>
                    <a:lnTo>
                      <a:pt x="14663" y="12043"/>
                    </a:lnTo>
                    <a:lnTo>
                      <a:pt x="14637" y="12047"/>
                    </a:lnTo>
                    <a:lnTo>
                      <a:pt x="14612" y="12048"/>
                    </a:lnTo>
                    <a:lnTo>
                      <a:pt x="14586" y="12049"/>
                    </a:lnTo>
                    <a:lnTo>
                      <a:pt x="10059" y="12049"/>
                    </a:lnTo>
                    <a:lnTo>
                      <a:pt x="6036" y="12049"/>
                    </a:lnTo>
                    <a:lnTo>
                      <a:pt x="1509" y="12049"/>
                    </a:lnTo>
                    <a:lnTo>
                      <a:pt x="1483" y="12048"/>
                    </a:lnTo>
                    <a:lnTo>
                      <a:pt x="1458" y="12047"/>
                    </a:lnTo>
                    <a:lnTo>
                      <a:pt x="1432" y="12043"/>
                    </a:lnTo>
                    <a:lnTo>
                      <a:pt x="1407" y="12039"/>
                    </a:lnTo>
                    <a:lnTo>
                      <a:pt x="1383" y="12033"/>
                    </a:lnTo>
                    <a:lnTo>
                      <a:pt x="1359" y="12027"/>
                    </a:lnTo>
                    <a:lnTo>
                      <a:pt x="1336" y="12019"/>
                    </a:lnTo>
                    <a:lnTo>
                      <a:pt x="1313" y="12010"/>
                    </a:lnTo>
                    <a:lnTo>
                      <a:pt x="1291" y="12000"/>
                    </a:lnTo>
                    <a:lnTo>
                      <a:pt x="1268" y="11989"/>
                    </a:lnTo>
                    <a:lnTo>
                      <a:pt x="1248" y="11977"/>
                    </a:lnTo>
                    <a:lnTo>
                      <a:pt x="1227" y="11963"/>
                    </a:lnTo>
                    <a:lnTo>
                      <a:pt x="1208" y="11949"/>
                    </a:lnTo>
                    <a:lnTo>
                      <a:pt x="1189" y="11934"/>
                    </a:lnTo>
                    <a:lnTo>
                      <a:pt x="1171" y="11918"/>
                    </a:lnTo>
                    <a:lnTo>
                      <a:pt x="1153" y="11902"/>
                    </a:lnTo>
                    <a:lnTo>
                      <a:pt x="1137" y="11884"/>
                    </a:lnTo>
                    <a:lnTo>
                      <a:pt x="1121" y="11866"/>
                    </a:lnTo>
                    <a:lnTo>
                      <a:pt x="1106" y="11847"/>
                    </a:lnTo>
                    <a:lnTo>
                      <a:pt x="1091" y="11828"/>
                    </a:lnTo>
                    <a:lnTo>
                      <a:pt x="1078" y="11807"/>
                    </a:lnTo>
                    <a:lnTo>
                      <a:pt x="1066" y="11786"/>
                    </a:lnTo>
                    <a:lnTo>
                      <a:pt x="1055" y="11765"/>
                    </a:lnTo>
                    <a:lnTo>
                      <a:pt x="1045" y="11743"/>
                    </a:lnTo>
                    <a:lnTo>
                      <a:pt x="1036" y="11719"/>
                    </a:lnTo>
                    <a:lnTo>
                      <a:pt x="1028" y="11696"/>
                    </a:lnTo>
                    <a:lnTo>
                      <a:pt x="1022" y="11672"/>
                    </a:lnTo>
                    <a:lnTo>
                      <a:pt x="1016" y="11648"/>
                    </a:lnTo>
                    <a:lnTo>
                      <a:pt x="1012" y="11623"/>
                    </a:lnTo>
                    <a:lnTo>
                      <a:pt x="1009" y="11598"/>
                    </a:lnTo>
                    <a:lnTo>
                      <a:pt x="1007" y="11573"/>
                    </a:lnTo>
                    <a:lnTo>
                      <a:pt x="1006" y="11547"/>
                    </a:lnTo>
                    <a:lnTo>
                      <a:pt x="1006" y="1506"/>
                    </a:lnTo>
                    <a:lnTo>
                      <a:pt x="1007" y="1480"/>
                    </a:lnTo>
                    <a:lnTo>
                      <a:pt x="1009" y="1455"/>
                    </a:lnTo>
                    <a:lnTo>
                      <a:pt x="1012" y="1430"/>
                    </a:lnTo>
                    <a:lnTo>
                      <a:pt x="1016" y="1405"/>
                    </a:lnTo>
                    <a:lnTo>
                      <a:pt x="1022" y="1381"/>
                    </a:lnTo>
                    <a:lnTo>
                      <a:pt x="1028" y="1356"/>
                    </a:lnTo>
                    <a:lnTo>
                      <a:pt x="1036" y="1333"/>
                    </a:lnTo>
                    <a:lnTo>
                      <a:pt x="1045" y="1310"/>
                    </a:lnTo>
                    <a:lnTo>
                      <a:pt x="1055" y="1288"/>
                    </a:lnTo>
                    <a:lnTo>
                      <a:pt x="1066" y="1267"/>
                    </a:lnTo>
                    <a:lnTo>
                      <a:pt x="1078" y="1246"/>
                    </a:lnTo>
                    <a:lnTo>
                      <a:pt x="1091" y="1225"/>
                    </a:lnTo>
                    <a:lnTo>
                      <a:pt x="1106" y="1206"/>
                    </a:lnTo>
                    <a:lnTo>
                      <a:pt x="1121" y="1187"/>
                    </a:lnTo>
                    <a:lnTo>
                      <a:pt x="1137" y="1169"/>
                    </a:lnTo>
                    <a:lnTo>
                      <a:pt x="1153" y="1151"/>
                    </a:lnTo>
                    <a:lnTo>
                      <a:pt x="1171" y="1135"/>
                    </a:lnTo>
                    <a:lnTo>
                      <a:pt x="1189" y="1119"/>
                    </a:lnTo>
                    <a:lnTo>
                      <a:pt x="1208" y="1103"/>
                    </a:lnTo>
                    <a:lnTo>
                      <a:pt x="1227" y="1090"/>
                    </a:lnTo>
                    <a:lnTo>
                      <a:pt x="1248" y="1077"/>
                    </a:lnTo>
                    <a:lnTo>
                      <a:pt x="1268" y="1064"/>
                    </a:lnTo>
                    <a:lnTo>
                      <a:pt x="1291" y="1053"/>
                    </a:lnTo>
                    <a:lnTo>
                      <a:pt x="1313" y="1043"/>
                    </a:lnTo>
                    <a:lnTo>
                      <a:pt x="1336" y="1034"/>
                    </a:lnTo>
                    <a:lnTo>
                      <a:pt x="1359" y="1027"/>
                    </a:lnTo>
                    <a:lnTo>
                      <a:pt x="1383" y="1020"/>
                    </a:lnTo>
                    <a:lnTo>
                      <a:pt x="1407" y="1014"/>
                    </a:lnTo>
                    <a:lnTo>
                      <a:pt x="1432" y="1010"/>
                    </a:lnTo>
                    <a:lnTo>
                      <a:pt x="1458" y="1007"/>
                    </a:lnTo>
                    <a:lnTo>
                      <a:pt x="1483" y="1005"/>
                    </a:lnTo>
                    <a:lnTo>
                      <a:pt x="1509" y="1004"/>
                    </a:lnTo>
                    <a:lnTo>
                      <a:pt x="14586" y="1004"/>
                    </a:lnTo>
                    <a:lnTo>
                      <a:pt x="14612" y="1005"/>
                    </a:lnTo>
                    <a:lnTo>
                      <a:pt x="14637" y="1007"/>
                    </a:lnTo>
                    <a:lnTo>
                      <a:pt x="14663" y="1010"/>
                    </a:lnTo>
                    <a:lnTo>
                      <a:pt x="14687" y="1014"/>
                    </a:lnTo>
                    <a:lnTo>
                      <a:pt x="14712" y="1020"/>
                    </a:lnTo>
                    <a:lnTo>
                      <a:pt x="14735" y="1027"/>
                    </a:lnTo>
                    <a:lnTo>
                      <a:pt x="14759" y="1034"/>
                    </a:lnTo>
                    <a:lnTo>
                      <a:pt x="14781" y="1043"/>
                    </a:lnTo>
                    <a:lnTo>
                      <a:pt x="14803" y="1053"/>
                    </a:lnTo>
                    <a:lnTo>
                      <a:pt x="14826" y="1064"/>
                    </a:lnTo>
                    <a:lnTo>
                      <a:pt x="14847" y="1077"/>
                    </a:lnTo>
                    <a:lnTo>
                      <a:pt x="14867" y="1090"/>
                    </a:lnTo>
                    <a:lnTo>
                      <a:pt x="14887" y="1103"/>
                    </a:lnTo>
                    <a:lnTo>
                      <a:pt x="14906" y="1119"/>
                    </a:lnTo>
                    <a:lnTo>
                      <a:pt x="14924" y="1135"/>
                    </a:lnTo>
                    <a:lnTo>
                      <a:pt x="14941" y="1151"/>
                    </a:lnTo>
                    <a:lnTo>
                      <a:pt x="14958" y="1169"/>
                    </a:lnTo>
                    <a:lnTo>
                      <a:pt x="14974" y="1187"/>
                    </a:lnTo>
                    <a:lnTo>
                      <a:pt x="14988" y="1206"/>
                    </a:lnTo>
                    <a:lnTo>
                      <a:pt x="15003" y="1225"/>
                    </a:lnTo>
                    <a:lnTo>
                      <a:pt x="15016" y="1246"/>
                    </a:lnTo>
                    <a:lnTo>
                      <a:pt x="15029" y="1267"/>
                    </a:lnTo>
                    <a:lnTo>
                      <a:pt x="15040" y="1288"/>
                    </a:lnTo>
                    <a:lnTo>
                      <a:pt x="15050" y="1310"/>
                    </a:lnTo>
                    <a:lnTo>
                      <a:pt x="15059" y="1333"/>
                    </a:lnTo>
                    <a:lnTo>
                      <a:pt x="15066" y="1356"/>
                    </a:lnTo>
                    <a:lnTo>
                      <a:pt x="15073" y="1381"/>
                    </a:lnTo>
                    <a:lnTo>
                      <a:pt x="15079" y="1405"/>
                    </a:lnTo>
                    <a:lnTo>
                      <a:pt x="15083" y="1430"/>
                    </a:lnTo>
                    <a:lnTo>
                      <a:pt x="15086" y="1455"/>
                    </a:lnTo>
                    <a:lnTo>
                      <a:pt x="15088" y="1480"/>
                    </a:lnTo>
                    <a:lnTo>
                      <a:pt x="15089" y="1506"/>
                    </a:lnTo>
                    <a:lnTo>
                      <a:pt x="15089" y="11547"/>
                    </a:lnTo>
                    <a:close/>
                    <a:moveTo>
                      <a:pt x="14586" y="0"/>
                    </a:moveTo>
                    <a:lnTo>
                      <a:pt x="1509" y="0"/>
                    </a:lnTo>
                    <a:lnTo>
                      <a:pt x="1431" y="2"/>
                    </a:lnTo>
                    <a:lnTo>
                      <a:pt x="1354" y="8"/>
                    </a:lnTo>
                    <a:lnTo>
                      <a:pt x="1279" y="17"/>
                    </a:lnTo>
                    <a:lnTo>
                      <a:pt x="1204" y="30"/>
                    </a:lnTo>
                    <a:lnTo>
                      <a:pt x="1132" y="47"/>
                    </a:lnTo>
                    <a:lnTo>
                      <a:pt x="1060" y="67"/>
                    </a:lnTo>
                    <a:lnTo>
                      <a:pt x="990" y="91"/>
                    </a:lnTo>
                    <a:lnTo>
                      <a:pt x="921" y="118"/>
                    </a:lnTo>
                    <a:lnTo>
                      <a:pt x="854" y="149"/>
                    </a:lnTo>
                    <a:lnTo>
                      <a:pt x="790" y="182"/>
                    </a:lnTo>
                    <a:lnTo>
                      <a:pt x="726" y="218"/>
                    </a:lnTo>
                    <a:lnTo>
                      <a:pt x="665" y="257"/>
                    </a:lnTo>
                    <a:lnTo>
                      <a:pt x="606" y="299"/>
                    </a:lnTo>
                    <a:lnTo>
                      <a:pt x="549" y="344"/>
                    </a:lnTo>
                    <a:lnTo>
                      <a:pt x="494" y="392"/>
                    </a:lnTo>
                    <a:lnTo>
                      <a:pt x="442" y="441"/>
                    </a:lnTo>
                    <a:lnTo>
                      <a:pt x="391" y="493"/>
                    </a:lnTo>
                    <a:lnTo>
                      <a:pt x="344" y="548"/>
                    </a:lnTo>
                    <a:lnTo>
                      <a:pt x="300" y="605"/>
                    </a:lnTo>
                    <a:lnTo>
                      <a:pt x="258" y="664"/>
                    </a:lnTo>
                    <a:lnTo>
                      <a:pt x="218" y="725"/>
                    </a:lnTo>
                    <a:lnTo>
                      <a:pt x="182" y="788"/>
                    </a:lnTo>
                    <a:lnTo>
                      <a:pt x="149" y="853"/>
                    </a:lnTo>
                    <a:lnTo>
                      <a:pt x="119" y="920"/>
                    </a:lnTo>
                    <a:lnTo>
                      <a:pt x="92" y="988"/>
                    </a:lnTo>
                    <a:lnTo>
                      <a:pt x="67" y="1058"/>
                    </a:lnTo>
                    <a:lnTo>
                      <a:pt x="47" y="1130"/>
                    </a:lnTo>
                    <a:lnTo>
                      <a:pt x="30" y="1203"/>
                    </a:lnTo>
                    <a:lnTo>
                      <a:pt x="17" y="1277"/>
                    </a:lnTo>
                    <a:lnTo>
                      <a:pt x="8" y="1352"/>
                    </a:lnTo>
                    <a:lnTo>
                      <a:pt x="2" y="1429"/>
                    </a:lnTo>
                    <a:lnTo>
                      <a:pt x="0" y="1506"/>
                    </a:lnTo>
                    <a:lnTo>
                      <a:pt x="0" y="11547"/>
                    </a:lnTo>
                    <a:lnTo>
                      <a:pt x="2" y="11624"/>
                    </a:lnTo>
                    <a:lnTo>
                      <a:pt x="8" y="11700"/>
                    </a:lnTo>
                    <a:lnTo>
                      <a:pt x="17" y="11776"/>
                    </a:lnTo>
                    <a:lnTo>
                      <a:pt x="30" y="11850"/>
                    </a:lnTo>
                    <a:lnTo>
                      <a:pt x="47" y="11922"/>
                    </a:lnTo>
                    <a:lnTo>
                      <a:pt x="67" y="11994"/>
                    </a:lnTo>
                    <a:lnTo>
                      <a:pt x="92" y="12064"/>
                    </a:lnTo>
                    <a:lnTo>
                      <a:pt x="118" y="12132"/>
                    </a:lnTo>
                    <a:lnTo>
                      <a:pt x="148" y="12198"/>
                    </a:lnTo>
                    <a:lnTo>
                      <a:pt x="181" y="12264"/>
                    </a:lnTo>
                    <a:lnTo>
                      <a:pt x="217" y="12326"/>
                    </a:lnTo>
                    <a:lnTo>
                      <a:pt x="257" y="12387"/>
                    </a:lnTo>
                    <a:lnTo>
                      <a:pt x="299" y="12446"/>
                    </a:lnTo>
                    <a:lnTo>
                      <a:pt x="343" y="12504"/>
                    </a:lnTo>
                    <a:lnTo>
                      <a:pt x="390" y="12558"/>
                    </a:lnTo>
                    <a:lnTo>
                      <a:pt x="441" y="12610"/>
                    </a:lnTo>
                    <a:lnTo>
                      <a:pt x="493" y="12660"/>
                    </a:lnTo>
                    <a:lnTo>
                      <a:pt x="547" y="12707"/>
                    </a:lnTo>
                    <a:lnTo>
                      <a:pt x="604" y="12752"/>
                    </a:lnTo>
                    <a:lnTo>
                      <a:pt x="663" y="12794"/>
                    </a:lnTo>
                    <a:lnTo>
                      <a:pt x="724" y="12833"/>
                    </a:lnTo>
                    <a:lnTo>
                      <a:pt x="787" y="12869"/>
                    </a:lnTo>
                    <a:lnTo>
                      <a:pt x="852" y="12902"/>
                    </a:lnTo>
                    <a:lnTo>
                      <a:pt x="918" y="12933"/>
                    </a:lnTo>
                    <a:lnTo>
                      <a:pt x="987" y="12959"/>
                    </a:lnTo>
                    <a:lnTo>
                      <a:pt x="1056" y="12984"/>
                    </a:lnTo>
                    <a:lnTo>
                      <a:pt x="1128" y="13004"/>
                    </a:lnTo>
                    <a:lnTo>
                      <a:pt x="1201" y="13021"/>
                    </a:lnTo>
                    <a:lnTo>
                      <a:pt x="1275" y="13035"/>
                    </a:lnTo>
                    <a:lnTo>
                      <a:pt x="1350" y="13044"/>
                    </a:lnTo>
                    <a:lnTo>
                      <a:pt x="1426" y="13050"/>
                    </a:lnTo>
                    <a:lnTo>
                      <a:pt x="1504" y="13053"/>
                    </a:lnTo>
                    <a:lnTo>
                      <a:pt x="6539" y="13053"/>
                    </a:lnTo>
                    <a:lnTo>
                      <a:pt x="6539" y="13663"/>
                    </a:lnTo>
                    <a:lnTo>
                      <a:pt x="3399" y="14070"/>
                    </a:lnTo>
                    <a:lnTo>
                      <a:pt x="3378" y="14076"/>
                    </a:lnTo>
                    <a:lnTo>
                      <a:pt x="3358" y="14082"/>
                    </a:lnTo>
                    <a:lnTo>
                      <a:pt x="3338" y="14090"/>
                    </a:lnTo>
                    <a:lnTo>
                      <a:pt x="3319" y="14098"/>
                    </a:lnTo>
                    <a:lnTo>
                      <a:pt x="3299" y="14106"/>
                    </a:lnTo>
                    <a:lnTo>
                      <a:pt x="3280" y="14116"/>
                    </a:lnTo>
                    <a:lnTo>
                      <a:pt x="3262" y="14126"/>
                    </a:lnTo>
                    <a:lnTo>
                      <a:pt x="3245" y="14137"/>
                    </a:lnTo>
                    <a:lnTo>
                      <a:pt x="3228" y="14149"/>
                    </a:lnTo>
                    <a:lnTo>
                      <a:pt x="3211" y="14161"/>
                    </a:lnTo>
                    <a:lnTo>
                      <a:pt x="3196" y="14174"/>
                    </a:lnTo>
                    <a:lnTo>
                      <a:pt x="3180" y="14188"/>
                    </a:lnTo>
                    <a:lnTo>
                      <a:pt x="3166" y="14203"/>
                    </a:lnTo>
                    <a:lnTo>
                      <a:pt x="3151" y="14217"/>
                    </a:lnTo>
                    <a:lnTo>
                      <a:pt x="3138" y="14233"/>
                    </a:lnTo>
                    <a:lnTo>
                      <a:pt x="3124" y="14249"/>
                    </a:lnTo>
                    <a:lnTo>
                      <a:pt x="3112" y="14265"/>
                    </a:lnTo>
                    <a:lnTo>
                      <a:pt x="3100" y="14282"/>
                    </a:lnTo>
                    <a:lnTo>
                      <a:pt x="3089" y="14299"/>
                    </a:lnTo>
                    <a:lnTo>
                      <a:pt x="3079" y="14316"/>
                    </a:lnTo>
                    <a:lnTo>
                      <a:pt x="3070" y="14335"/>
                    </a:lnTo>
                    <a:lnTo>
                      <a:pt x="3061" y="14353"/>
                    </a:lnTo>
                    <a:lnTo>
                      <a:pt x="3053" y="14372"/>
                    </a:lnTo>
                    <a:lnTo>
                      <a:pt x="3046" y="14391"/>
                    </a:lnTo>
                    <a:lnTo>
                      <a:pt x="3039" y="14411"/>
                    </a:lnTo>
                    <a:lnTo>
                      <a:pt x="3034" y="14431"/>
                    </a:lnTo>
                    <a:lnTo>
                      <a:pt x="3029" y="14452"/>
                    </a:lnTo>
                    <a:lnTo>
                      <a:pt x="3025" y="14473"/>
                    </a:lnTo>
                    <a:lnTo>
                      <a:pt x="3022" y="14493"/>
                    </a:lnTo>
                    <a:lnTo>
                      <a:pt x="3020" y="14514"/>
                    </a:lnTo>
                    <a:lnTo>
                      <a:pt x="3018" y="14536"/>
                    </a:lnTo>
                    <a:lnTo>
                      <a:pt x="3018" y="14557"/>
                    </a:lnTo>
                    <a:lnTo>
                      <a:pt x="3019" y="14583"/>
                    </a:lnTo>
                    <a:lnTo>
                      <a:pt x="3020" y="14608"/>
                    </a:lnTo>
                    <a:lnTo>
                      <a:pt x="3024" y="14633"/>
                    </a:lnTo>
                    <a:lnTo>
                      <a:pt x="3028" y="14658"/>
                    </a:lnTo>
                    <a:lnTo>
                      <a:pt x="3034" y="14682"/>
                    </a:lnTo>
                    <a:lnTo>
                      <a:pt x="3040" y="14707"/>
                    </a:lnTo>
                    <a:lnTo>
                      <a:pt x="3048" y="14730"/>
                    </a:lnTo>
                    <a:lnTo>
                      <a:pt x="3057" y="14753"/>
                    </a:lnTo>
                    <a:lnTo>
                      <a:pt x="3067" y="14775"/>
                    </a:lnTo>
                    <a:lnTo>
                      <a:pt x="3078" y="14797"/>
                    </a:lnTo>
                    <a:lnTo>
                      <a:pt x="3090" y="14818"/>
                    </a:lnTo>
                    <a:lnTo>
                      <a:pt x="3103" y="14838"/>
                    </a:lnTo>
                    <a:lnTo>
                      <a:pt x="3117" y="14857"/>
                    </a:lnTo>
                    <a:lnTo>
                      <a:pt x="3132" y="14876"/>
                    </a:lnTo>
                    <a:lnTo>
                      <a:pt x="3149" y="14894"/>
                    </a:lnTo>
                    <a:lnTo>
                      <a:pt x="3165" y="14912"/>
                    </a:lnTo>
                    <a:lnTo>
                      <a:pt x="3183" y="14928"/>
                    </a:lnTo>
                    <a:lnTo>
                      <a:pt x="3201" y="14945"/>
                    </a:lnTo>
                    <a:lnTo>
                      <a:pt x="3220" y="14960"/>
                    </a:lnTo>
                    <a:lnTo>
                      <a:pt x="3239" y="14974"/>
                    </a:lnTo>
                    <a:lnTo>
                      <a:pt x="3260" y="14987"/>
                    </a:lnTo>
                    <a:lnTo>
                      <a:pt x="3280" y="14999"/>
                    </a:lnTo>
                    <a:lnTo>
                      <a:pt x="3302" y="15010"/>
                    </a:lnTo>
                    <a:lnTo>
                      <a:pt x="3325" y="15020"/>
                    </a:lnTo>
                    <a:lnTo>
                      <a:pt x="3348" y="15029"/>
                    </a:lnTo>
                    <a:lnTo>
                      <a:pt x="3371" y="15037"/>
                    </a:lnTo>
                    <a:lnTo>
                      <a:pt x="3395" y="15043"/>
                    </a:lnTo>
                    <a:lnTo>
                      <a:pt x="3419" y="15049"/>
                    </a:lnTo>
                    <a:lnTo>
                      <a:pt x="3444" y="15053"/>
                    </a:lnTo>
                    <a:lnTo>
                      <a:pt x="3469" y="15056"/>
                    </a:lnTo>
                    <a:lnTo>
                      <a:pt x="3495" y="15058"/>
                    </a:lnTo>
                    <a:lnTo>
                      <a:pt x="3521" y="15059"/>
                    </a:lnTo>
                    <a:lnTo>
                      <a:pt x="12574" y="15059"/>
                    </a:lnTo>
                    <a:lnTo>
                      <a:pt x="12600" y="15058"/>
                    </a:lnTo>
                    <a:lnTo>
                      <a:pt x="12626" y="15056"/>
                    </a:lnTo>
                    <a:lnTo>
                      <a:pt x="12651" y="15053"/>
                    </a:lnTo>
                    <a:lnTo>
                      <a:pt x="12676" y="15049"/>
                    </a:lnTo>
                    <a:lnTo>
                      <a:pt x="12700" y="15043"/>
                    </a:lnTo>
                    <a:lnTo>
                      <a:pt x="12724" y="15037"/>
                    </a:lnTo>
                    <a:lnTo>
                      <a:pt x="12747" y="15029"/>
                    </a:lnTo>
                    <a:lnTo>
                      <a:pt x="12770" y="15020"/>
                    </a:lnTo>
                    <a:lnTo>
                      <a:pt x="12793" y="15010"/>
                    </a:lnTo>
                    <a:lnTo>
                      <a:pt x="12814" y="14999"/>
                    </a:lnTo>
                    <a:lnTo>
                      <a:pt x="12835" y="14987"/>
                    </a:lnTo>
                    <a:lnTo>
                      <a:pt x="12856" y="14974"/>
                    </a:lnTo>
                    <a:lnTo>
                      <a:pt x="12875" y="14960"/>
                    </a:lnTo>
                    <a:lnTo>
                      <a:pt x="12894" y="14945"/>
                    </a:lnTo>
                    <a:lnTo>
                      <a:pt x="12912" y="14928"/>
                    </a:lnTo>
                    <a:lnTo>
                      <a:pt x="12930" y="14912"/>
                    </a:lnTo>
                    <a:lnTo>
                      <a:pt x="12946" y="14894"/>
                    </a:lnTo>
                    <a:lnTo>
                      <a:pt x="12963" y="14876"/>
                    </a:lnTo>
                    <a:lnTo>
                      <a:pt x="12978" y="14857"/>
                    </a:lnTo>
                    <a:lnTo>
                      <a:pt x="12992" y="14838"/>
                    </a:lnTo>
                    <a:lnTo>
                      <a:pt x="13005" y="14818"/>
                    </a:lnTo>
                    <a:lnTo>
                      <a:pt x="13017" y="14797"/>
                    </a:lnTo>
                    <a:lnTo>
                      <a:pt x="13028" y="14775"/>
                    </a:lnTo>
                    <a:lnTo>
                      <a:pt x="13038" y="14753"/>
                    </a:lnTo>
                    <a:lnTo>
                      <a:pt x="13047" y="14730"/>
                    </a:lnTo>
                    <a:lnTo>
                      <a:pt x="13055" y="14707"/>
                    </a:lnTo>
                    <a:lnTo>
                      <a:pt x="13061" y="14682"/>
                    </a:lnTo>
                    <a:lnTo>
                      <a:pt x="13067" y="14658"/>
                    </a:lnTo>
                    <a:lnTo>
                      <a:pt x="13071" y="14633"/>
                    </a:lnTo>
                    <a:lnTo>
                      <a:pt x="13074" y="14608"/>
                    </a:lnTo>
                    <a:lnTo>
                      <a:pt x="13076" y="14583"/>
                    </a:lnTo>
                    <a:lnTo>
                      <a:pt x="13077" y="14557"/>
                    </a:lnTo>
                    <a:lnTo>
                      <a:pt x="13077" y="14536"/>
                    </a:lnTo>
                    <a:lnTo>
                      <a:pt x="13075" y="14514"/>
                    </a:lnTo>
                    <a:lnTo>
                      <a:pt x="13073" y="14493"/>
                    </a:lnTo>
                    <a:lnTo>
                      <a:pt x="13070" y="14473"/>
                    </a:lnTo>
                    <a:lnTo>
                      <a:pt x="13066" y="14452"/>
                    </a:lnTo>
                    <a:lnTo>
                      <a:pt x="13061" y="14431"/>
                    </a:lnTo>
                    <a:lnTo>
                      <a:pt x="13056" y="14411"/>
                    </a:lnTo>
                    <a:lnTo>
                      <a:pt x="13049" y="14391"/>
                    </a:lnTo>
                    <a:lnTo>
                      <a:pt x="13042" y="14372"/>
                    </a:lnTo>
                    <a:lnTo>
                      <a:pt x="13034" y="14353"/>
                    </a:lnTo>
                    <a:lnTo>
                      <a:pt x="13025" y="14335"/>
                    </a:lnTo>
                    <a:lnTo>
                      <a:pt x="13016" y="14316"/>
                    </a:lnTo>
                    <a:lnTo>
                      <a:pt x="13006" y="14299"/>
                    </a:lnTo>
                    <a:lnTo>
                      <a:pt x="12995" y="14282"/>
                    </a:lnTo>
                    <a:lnTo>
                      <a:pt x="12983" y="14265"/>
                    </a:lnTo>
                    <a:lnTo>
                      <a:pt x="12971" y="14249"/>
                    </a:lnTo>
                    <a:lnTo>
                      <a:pt x="12957" y="14233"/>
                    </a:lnTo>
                    <a:lnTo>
                      <a:pt x="12944" y="14217"/>
                    </a:lnTo>
                    <a:lnTo>
                      <a:pt x="12930" y="14203"/>
                    </a:lnTo>
                    <a:lnTo>
                      <a:pt x="12915" y="14188"/>
                    </a:lnTo>
                    <a:lnTo>
                      <a:pt x="12900" y="14174"/>
                    </a:lnTo>
                    <a:lnTo>
                      <a:pt x="12884" y="14161"/>
                    </a:lnTo>
                    <a:lnTo>
                      <a:pt x="12867" y="14149"/>
                    </a:lnTo>
                    <a:lnTo>
                      <a:pt x="12850" y="14137"/>
                    </a:lnTo>
                    <a:lnTo>
                      <a:pt x="12833" y="14126"/>
                    </a:lnTo>
                    <a:lnTo>
                      <a:pt x="12815" y="14116"/>
                    </a:lnTo>
                    <a:lnTo>
                      <a:pt x="12796" y="14106"/>
                    </a:lnTo>
                    <a:lnTo>
                      <a:pt x="12776" y="14098"/>
                    </a:lnTo>
                    <a:lnTo>
                      <a:pt x="12757" y="14090"/>
                    </a:lnTo>
                    <a:lnTo>
                      <a:pt x="12737" y="14082"/>
                    </a:lnTo>
                    <a:lnTo>
                      <a:pt x="12717" y="14076"/>
                    </a:lnTo>
                    <a:lnTo>
                      <a:pt x="12696" y="14070"/>
                    </a:lnTo>
                    <a:lnTo>
                      <a:pt x="9556" y="13663"/>
                    </a:lnTo>
                    <a:lnTo>
                      <a:pt x="9556" y="13053"/>
                    </a:lnTo>
                    <a:lnTo>
                      <a:pt x="14591" y="13053"/>
                    </a:lnTo>
                    <a:lnTo>
                      <a:pt x="14669" y="13050"/>
                    </a:lnTo>
                    <a:lnTo>
                      <a:pt x="14745" y="13044"/>
                    </a:lnTo>
                    <a:lnTo>
                      <a:pt x="14820" y="13035"/>
                    </a:lnTo>
                    <a:lnTo>
                      <a:pt x="14894" y="13021"/>
                    </a:lnTo>
                    <a:lnTo>
                      <a:pt x="14967" y="13004"/>
                    </a:lnTo>
                    <a:lnTo>
                      <a:pt x="15039" y="12984"/>
                    </a:lnTo>
                    <a:lnTo>
                      <a:pt x="15108" y="12959"/>
                    </a:lnTo>
                    <a:lnTo>
                      <a:pt x="15177" y="12933"/>
                    </a:lnTo>
                    <a:lnTo>
                      <a:pt x="15243" y="12902"/>
                    </a:lnTo>
                    <a:lnTo>
                      <a:pt x="15308" y="12869"/>
                    </a:lnTo>
                    <a:lnTo>
                      <a:pt x="15371" y="12833"/>
                    </a:lnTo>
                    <a:lnTo>
                      <a:pt x="15432" y="12794"/>
                    </a:lnTo>
                    <a:lnTo>
                      <a:pt x="15491" y="12752"/>
                    </a:lnTo>
                    <a:lnTo>
                      <a:pt x="15548" y="12707"/>
                    </a:lnTo>
                    <a:lnTo>
                      <a:pt x="15602" y="12660"/>
                    </a:lnTo>
                    <a:lnTo>
                      <a:pt x="15654" y="12610"/>
                    </a:lnTo>
                    <a:lnTo>
                      <a:pt x="15705" y="12558"/>
                    </a:lnTo>
                    <a:lnTo>
                      <a:pt x="15752" y="12504"/>
                    </a:lnTo>
                    <a:lnTo>
                      <a:pt x="15796" y="12446"/>
                    </a:lnTo>
                    <a:lnTo>
                      <a:pt x="15838" y="12387"/>
                    </a:lnTo>
                    <a:lnTo>
                      <a:pt x="15878" y="12326"/>
                    </a:lnTo>
                    <a:lnTo>
                      <a:pt x="15914" y="12264"/>
                    </a:lnTo>
                    <a:lnTo>
                      <a:pt x="15947" y="12198"/>
                    </a:lnTo>
                    <a:lnTo>
                      <a:pt x="15977" y="12132"/>
                    </a:lnTo>
                    <a:lnTo>
                      <a:pt x="16003" y="12064"/>
                    </a:lnTo>
                    <a:lnTo>
                      <a:pt x="16028" y="11994"/>
                    </a:lnTo>
                    <a:lnTo>
                      <a:pt x="16048" y="11922"/>
                    </a:lnTo>
                    <a:lnTo>
                      <a:pt x="16065" y="11850"/>
                    </a:lnTo>
                    <a:lnTo>
                      <a:pt x="16078" y="11776"/>
                    </a:lnTo>
                    <a:lnTo>
                      <a:pt x="16087" y="11700"/>
                    </a:lnTo>
                    <a:lnTo>
                      <a:pt x="16093" y="11624"/>
                    </a:lnTo>
                    <a:lnTo>
                      <a:pt x="16095" y="11547"/>
                    </a:lnTo>
                    <a:lnTo>
                      <a:pt x="16095" y="1506"/>
                    </a:lnTo>
                    <a:lnTo>
                      <a:pt x="16093" y="1429"/>
                    </a:lnTo>
                    <a:lnTo>
                      <a:pt x="16087" y="1352"/>
                    </a:lnTo>
                    <a:lnTo>
                      <a:pt x="16078" y="1277"/>
                    </a:lnTo>
                    <a:lnTo>
                      <a:pt x="16064" y="1203"/>
                    </a:lnTo>
                    <a:lnTo>
                      <a:pt x="16048" y="1130"/>
                    </a:lnTo>
                    <a:lnTo>
                      <a:pt x="16028" y="1058"/>
                    </a:lnTo>
                    <a:lnTo>
                      <a:pt x="16003" y="988"/>
                    </a:lnTo>
                    <a:lnTo>
                      <a:pt x="15976" y="920"/>
                    </a:lnTo>
                    <a:lnTo>
                      <a:pt x="15946" y="853"/>
                    </a:lnTo>
                    <a:lnTo>
                      <a:pt x="15913" y="788"/>
                    </a:lnTo>
                    <a:lnTo>
                      <a:pt x="15877" y="725"/>
                    </a:lnTo>
                    <a:lnTo>
                      <a:pt x="15837" y="664"/>
                    </a:lnTo>
                    <a:lnTo>
                      <a:pt x="15795" y="605"/>
                    </a:lnTo>
                    <a:lnTo>
                      <a:pt x="15750" y="548"/>
                    </a:lnTo>
                    <a:lnTo>
                      <a:pt x="15703" y="493"/>
                    </a:lnTo>
                    <a:lnTo>
                      <a:pt x="15652" y="441"/>
                    </a:lnTo>
                    <a:lnTo>
                      <a:pt x="15600" y="392"/>
                    </a:lnTo>
                    <a:lnTo>
                      <a:pt x="15546" y="344"/>
                    </a:lnTo>
                    <a:lnTo>
                      <a:pt x="15488" y="299"/>
                    </a:lnTo>
                    <a:lnTo>
                      <a:pt x="15429" y="257"/>
                    </a:lnTo>
                    <a:lnTo>
                      <a:pt x="15369" y="218"/>
                    </a:lnTo>
                    <a:lnTo>
                      <a:pt x="15305" y="182"/>
                    </a:lnTo>
                    <a:lnTo>
                      <a:pt x="15240" y="149"/>
                    </a:lnTo>
                    <a:lnTo>
                      <a:pt x="15174" y="118"/>
                    </a:lnTo>
                    <a:lnTo>
                      <a:pt x="15105" y="91"/>
                    </a:lnTo>
                    <a:lnTo>
                      <a:pt x="15035" y="67"/>
                    </a:lnTo>
                    <a:lnTo>
                      <a:pt x="14963" y="47"/>
                    </a:lnTo>
                    <a:lnTo>
                      <a:pt x="14890" y="30"/>
                    </a:lnTo>
                    <a:lnTo>
                      <a:pt x="14815" y="17"/>
                    </a:lnTo>
                    <a:lnTo>
                      <a:pt x="14740" y="8"/>
                    </a:lnTo>
                    <a:lnTo>
                      <a:pt x="14664" y="2"/>
                    </a:lnTo>
                    <a:lnTo>
                      <a:pt x="1458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17" tIns="48208" rIns="96417" bIns="48208" numCol="1" anchor="t" anchorCtr="0" compatLnSpc="1"/>
              <a:lstStyle/>
              <a:p>
                <a:pPr>
                  <a:lnSpc>
                    <a:spcPct val="130000"/>
                  </a:lnSpc>
                </a:pPr>
                <a:endParaRPr lang="id-ID" sz="2000" dirty="0">
                  <a:latin typeface="Arial" panose="020B0604020202020204" pitchFamily="34" charset="0"/>
                  <a:ea typeface="+mn-ea"/>
                  <a:cs typeface="+mn-ea"/>
                  <a:sym typeface="+mn-lt"/>
                </a:endParaRPr>
              </a:p>
            </p:txBody>
          </p:sp>
        </p:grpSp>
      </p:grpSp>
      <p:grpSp>
        <p:nvGrpSpPr>
          <p:cNvPr id="27" name="PA-组合 26"/>
          <p:cNvGrpSpPr/>
          <p:nvPr>
            <p:custDataLst>
              <p:tags r:id="rId4"/>
            </p:custDataLst>
          </p:nvPr>
        </p:nvGrpSpPr>
        <p:grpSpPr>
          <a:xfrm>
            <a:off x="9297144" y="2390897"/>
            <a:ext cx="1441452" cy="1441452"/>
            <a:chOff x="9525719" y="2308745"/>
            <a:chExt cx="1441452" cy="1441452"/>
          </a:xfrm>
          <a:solidFill>
            <a:srgbClr val="5A6A59"/>
          </a:solidFill>
        </p:grpSpPr>
        <p:grpSp>
          <p:nvGrpSpPr>
            <p:cNvPr id="28" name="Group 126"/>
            <p:cNvGrpSpPr/>
            <p:nvPr/>
          </p:nvGrpSpPr>
          <p:grpSpPr>
            <a:xfrm>
              <a:off x="9525719" y="2308745"/>
              <a:ext cx="1441452" cy="1441452"/>
              <a:chOff x="9237196" y="2257147"/>
              <a:chExt cx="1868076" cy="1868076"/>
            </a:xfrm>
            <a:grpFill/>
          </p:grpSpPr>
          <p:sp>
            <p:nvSpPr>
              <p:cNvPr id="33" name="PA-任意多边形 6"/>
              <p:cNvSpPr/>
              <p:nvPr>
                <p:custDataLst>
                  <p:tags r:id="rId47"/>
                </p:custDataLst>
              </p:nvPr>
            </p:nvSpPr>
            <p:spPr bwMode="auto">
              <a:xfrm>
                <a:off x="10612979" y="2394505"/>
                <a:ext cx="356034" cy="354935"/>
              </a:xfrm>
              <a:custGeom>
                <a:avLst/>
                <a:gdLst>
                  <a:gd name="T0" fmla="*/ 207 w 207"/>
                  <a:gd name="T1" fmla="*/ 181 h 206"/>
                  <a:gd name="T2" fmla="*/ 26 w 207"/>
                  <a:gd name="T3" fmla="*/ 0 h 206"/>
                  <a:gd name="T4" fmla="*/ 0 w 207"/>
                  <a:gd name="T5" fmla="*/ 44 h 206"/>
                  <a:gd name="T6" fmla="*/ 163 w 207"/>
                  <a:gd name="T7" fmla="*/ 206 h 206"/>
                  <a:gd name="T8" fmla="*/ 207 w 207"/>
                  <a:gd name="T9" fmla="*/ 181 h 206"/>
                </a:gdLst>
                <a:ahLst/>
                <a:cxnLst>
                  <a:cxn ang="0">
                    <a:pos x="T0" y="T1"/>
                  </a:cxn>
                  <a:cxn ang="0">
                    <a:pos x="T2" y="T3"/>
                  </a:cxn>
                  <a:cxn ang="0">
                    <a:pos x="T4" y="T5"/>
                  </a:cxn>
                  <a:cxn ang="0">
                    <a:pos x="T6" y="T7"/>
                  </a:cxn>
                  <a:cxn ang="0">
                    <a:pos x="T8" y="T9"/>
                  </a:cxn>
                </a:cxnLst>
                <a:rect l="0" t="0" r="r" b="b"/>
                <a:pathLst>
                  <a:path w="207" h="206">
                    <a:moveTo>
                      <a:pt x="207" y="181"/>
                    </a:moveTo>
                    <a:cubicBezTo>
                      <a:pt x="162" y="107"/>
                      <a:pt x="100" y="45"/>
                      <a:pt x="26" y="0"/>
                    </a:cubicBezTo>
                    <a:cubicBezTo>
                      <a:pt x="0" y="44"/>
                      <a:pt x="0" y="44"/>
                      <a:pt x="0" y="44"/>
                    </a:cubicBezTo>
                    <a:cubicBezTo>
                      <a:pt x="66" y="85"/>
                      <a:pt x="122" y="140"/>
                      <a:pt x="163" y="206"/>
                    </a:cubicBezTo>
                    <a:lnTo>
                      <a:pt x="207" y="181"/>
                    </a:lnTo>
                    <a:close/>
                  </a:path>
                </a:pathLst>
              </a:custGeom>
              <a:grpFill/>
              <a:ln>
                <a:noFill/>
              </a:ln>
            </p:spPr>
            <p:txBody>
              <a:bodyPr vert="horz" wrap="square" lIns="96417" tIns="48208" rIns="96417" bIns="48208" numCol="1" anchor="t" anchorCtr="0" compatLnSpc="1"/>
              <a:lstStyle/>
              <a:p>
                <a:pPr>
                  <a:lnSpc>
                    <a:spcPct val="130000"/>
                  </a:lnSpc>
                </a:pPr>
                <a:endParaRPr lang="id-ID" sz="2000" dirty="0">
                  <a:latin typeface="Arial" panose="020B0604020202020204" pitchFamily="34" charset="0"/>
                  <a:ea typeface="+mn-ea"/>
                  <a:cs typeface="+mn-ea"/>
                  <a:sym typeface="+mn-lt"/>
                </a:endParaRPr>
              </a:p>
            </p:txBody>
          </p:sp>
          <p:sp>
            <p:nvSpPr>
              <p:cNvPr id="34" name="PA-任意多边形 7"/>
              <p:cNvSpPr/>
              <p:nvPr>
                <p:custDataLst>
                  <p:tags r:id="rId48"/>
                </p:custDataLst>
              </p:nvPr>
            </p:nvSpPr>
            <p:spPr bwMode="auto">
              <a:xfrm>
                <a:off x="10193211" y="2257147"/>
                <a:ext cx="427460" cy="191203"/>
              </a:xfrm>
              <a:custGeom>
                <a:avLst/>
                <a:gdLst>
                  <a:gd name="T0" fmla="*/ 0 w 248"/>
                  <a:gd name="T1" fmla="*/ 0 h 111"/>
                  <a:gd name="T2" fmla="*/ 0 w 248"/>
                  <a:gd name="T3" fmla="*/ 51 h 111"/>
                  <a:gd name="T4" fmla="*/ 222 w 248"/>
                  <a:gd name="T5" fmla="*/ 111 h 111"/>
                  <a:gd name="T6" fmla="*/ 248 w 248"/>
                  <a:gd name="T7" fmla="*/ 67 h 111"/>
                  <a:gd name="T8" fmla="*/ 0 w 248"/>
                  <a:gd name="T9" fmla="*/ 0 h 111"/>
                </a:gdLst>
                <a:ahLst/>
                <a:cxnLst>
                  <a:cxn ang="0">
                    <a:pos x="T0" y="T1"/>
                  </a:cxn>
                  <a:cxn ang="0">
                    <a:pos x="T2" y="T3"/>
                  </a:cxn>
                  <a:cxn ang="0">
                    <a:pos x="T4" y="T5"/>
                  </a:cxn>
                  <a:cxn ang="0">
                    <a:pos x="T6" y="T7"/>
                  </a:cxn>
                  <a:cxn ang="0">
                    <a:pos x="T8" y="T9"/>
                  </a:cxn>
                </a:cxnLst>
                <a:rect l="0" t="0" r="r" b="b"/>
                <a:pathLst>
                  <a:path w="248" h="111">
                    <a:moveTo>
                      <a:pt x="0" y="0"/>
                    </a:moveTo>
                    <a:cubicBezTo>
                      <a:pt x="0" y="51"/>
                      <a:pt x="0" y="51"/>
                      <a:pt x="0" y="51"/>
                    </a:cubicBezTo>
                    <a:cubicBezTo>
                      <a:pt x="80" y="53"/>
                      <a:pt x="156" y="75"/>
                      <a:pt x="222" y="111"/>
                    </a:cubicBezTo>
                    <a:cubicBezTo>
                      <a:pt x="248" y="67"/>
                      <a:pt x="248" y="67"/>
                      <a:pt x="248" y="67"/>
                    </a:cubicBezTo>
                    <a:cubicBezTo>
                      <a:pt x="174" y="26"/>
                      <a:pt x="90" y="2"/>
                      <a:pt x="0" y="0"/>
                    </a:cubicBezTo>
                    <a:close/>
                  </a:path>
                </a:pathLst>
              </a:custGeom>
              <a:grpFill/>
              <a:ln>
                <a:noFill/>
              </a:ln>
            </p:spPr>
            <p:txBody>
              <a:bodyPr vert="horz" wrap="square" lIns="96417" tIns="48208" rIns="96417" bIns="48208" numCol="1" anchor="t" anchorCtr="0" compatLnSpc="1"/>
              <a:lstStyle/>
              <a:p>
                <a:pPr>
                  <a:lnSpc>
                    <a:spcPct val="130000"/>
                  </a:lnSpc>
                </a:pPr>
                <a:endParaRPr lang="id-ID" sz="2000" dirty="0">
                  <a:latin typeface="Arial" panose="020B0604020202020204" pitchFamily="34" charset="0"/>
                  <a:ea typeface="+mn-ea"/>
                  <a:cs typeface="+mn-ea"/>
                  <a:sym typeface="+mn-lt"/>
                </a:endParaRPr>
              </a:p>
            </p:txBody>
          </p:sp>
          <p:sp>
            <p:nvSpPr>
              <p:cNvPr id="35" name="PA-任意多边形 8"/>
              <p:cNvSpPr/>
              <p:nvPr>
                <p:custDataLst>
                  <p:tags r:id="rId49"/>
                </p:custDataLst>
              </p:nvPr>
            </p:nvSpPr>
            <p:spPr bwMode="auto">
              <a:xfrm>
                <a:off x="10914069" y="2743946"/>
                <a:ext cx="191203" cy="425262"/>
              </a:xfrm>
              <a:custGeom>
                <a:avLst/>
                <a:gdLst>
                  <a:gd name="T0" fmla="*/ 45 w 111"/>
                  <a:gd name="T1" fmla="*/ 0 h 247"/>
                  <a:gd name="T2" fmla="*/ 0 w 111"/>
                  <a:gd name="T3" fmla="*/ 26 h 247"/>
                  <a:gd name="T4" fmla="*/ 60 w 111"/>
                  <a:gd name="T5" fmla="*/ 247 h 247"/>
                  <a:gd name="T6" fmla="*/ 111 w 111"/>
                  <a:gd name="T7" fmla="*/ 247 h 247"/>
                  <a:gd name="T8" fmla="*/ 45 w 111"/>
                  <a:gd name="T9" fmla="*/ 0 h 247"/>
                </a:gdLst>
                <a:ahLst/>
                <a:cxnLst>
                  <a:cxn ang="0">
                    <a:pos x="T0" y="T1"/>
                  </a:cxn>
                  <a:cxn ang="0">
                    <a:pos x="T2" y="T3"/>
                  </a:cxn>
                  <a:cxn ang="0">
                    <a:pos x="T4" y="T5"/>
                  </a:cxn>
                  <a:cxn ang="0">
                    <a:pos x="T6" y="T7"/>
                  </a:cxn>
                  <a:cxn ang="0">
                    <a:pos x="T8" y="T9"/>
                  </a:cxn>
                </a:cxnLst>
                <a:rect l="0" t="0" r="r" b="b"/>
                <a:pathLst>
                  <a:path w="111" h="247">
                    <a:moveTo>
                      <a:pt x="45" y="0"/>
                    </a:moveTo>
                    <a:cubicBezTo>
                      <a:pt x="0" y="26"/>
                      <a:pt x="0" y="26"/>
                      <a:pt x="0" y="26"/>
                    </a:cubicBezTo>
                    <a:cubicBezTo>
                      <a:pt x="37" y="92"/>
                      <a:pt x="58" y="167"/>
                      <a:pt x="60" y="247"/>
                    </a:cubicBezTo>
                    <a:cubicBezTo>
                      <a:pt x="111" y="247"/>
                      <a:pt x="111" y="247"/>
                      <a:pt x="111" y="247"/>
                    </a:cubicBezTo>
                    <a:cubicBezTo>
                      <a:pt x="109" y="158"/>
                      <a:pt x="85" y="74"/>
                      <a:pt x="45" y="0"/>
                    </a:cubicBezTo>
                    <a:close/>
                  </a:path>
                </a:pathLst>
              </a:custGeom>
              <a:grpFill/>
              <a:ln>
                <a:noFill/>
              </a:ln>
            </p:spPr>
            <p:txBody>
              <a:bodyPr vert="horz" wrap="square" lIns="96417" tIns="48208" rIns="96417" bIns="48208" numCol="1" anchor="t" anchorCtr="0" compatLnSpc="1"/>
              <a:lstStyle/>
              <a:p>
                <a:pPr>
                  <a:lnSpc>
                    <a:spcPct val="130000"/>
                  </a:lnSpc>
                </a:pPr>
                <a:endParaRPr lang="id-ID" sz="2000" dirty="0">
                  <a:latin typeface="Arial" panose="020B0604020202020204" pitchFamily="34" charset="0"/>
                  <a:ea typeface="+mn-ea"/>
                  <a:cs typeface="+mn-ea"/>
                  <a:sym typeface="+mn-lt"/>
                </a:endParaRPr>
              </a:p>
            </p:txBody>
          </p:sp>
          <p:sp>
            <p:nvSpPr>
              <p:cNvPr id="36" name="PA-任意多边形 9"/>
              <p:cNvSpPr/>
              <p:nvPr>
                <p:custDataLst>
                  <p:tags r:id="rId50"/>
                </p:custDataLst>
              </p:nvPr>
            </p:nvSpPr>
            <p:spPr bwMode="auto">
              <a:xfrm>
                <a:off x="10914069" y="3213162"/>
                <a:ext cx="191203" cy="427460"/>
              </a:xfrm>
              <a:custGeom>
                <a:avLst/>
                <a:gdLst>
                  <a:gd name="T0" fmla="*/ 60 w 111"/>
                  <a:gd name="T1" fmla="*/ 0 h 248"/>
                  <a:gd name="T2" fmla="*/ 0 w 111"/>
                  <a:gd name="T3" fmla="*/ 222 h 248"/>
                  <a:gd name="T4" fmla="*/ 45 w 111"/>
                  <a:gd name="T5" fmla="*/ 248 h 248"/>
                  <a:gd name="T6" fmla="*/ 111 w 111"/>
                  <a:gd name="T7" fmla="*/ 0 h 248"/>
                  <a:gd name="T8" fmla="*/ 60 w 111"/>
                  <a:gd name="T9" fmla="*/ 0 h 248"/>
                </a:gdLst>
                <a:ahLst/>
                <a:cxnLst>
                  <a:cxn ang="0">
                    <a:pos x="T0" y="T1"/>
                  </a:cxn>
                  <a:cxn ang="0">
                    <a:pos x="T2" y="T3"/>
                  </a:cxn>
                  <a:cxn ang="0">
                    <a:pos x="T4" y="T5"/>
                  </a:cxn>
                  <a:cxn ang="0">
                    <a:pos x="T6" y="T7"/>
                  </a:cxn>
                  <a:cxn ang="0">
                    <a:pos x="T8" y="T9"/>
                  </a:cxn>
                </a:cxnLst>
                <a:rect l="0" t="0" r="r" b="b"/>
                <a:pathLst>
                  <a:path w="111" h="248">
                    <a:moveTo>
                      <a:pt x="60" y="0"/>
                    </a:moveTo>
                    <a:cubicBezTo>
                      <a:pt x="58" y="80"/>
                      <a:pt x="37" y="156"/>
                      <a:pt x="0" y="222"/>
                    </a:cubicBezTo>
                    <a:cubicBezTo>
                      <a:pt x="45" y="248"/>
                      <a:pt x="45" y="248"/>
                      <a:pt x="45" y="248"/>
                    </a:cubicBezTo>
                    <a:cubicBezTo>
                      <a:pt x="85" y="174"/>
                      <a:pt x="109" y="90"/>
                      <a:pt x="111" y="0"/>
                    </a:cubicBezTo>
                    <a:lnTo>
                      <a:pt x="60" y="0"/>
                    </a:lnTo>
                    <a:close/>
                  </a:path>
                </a:pathLst>
              </a:custGeom>
              <a:grpFill/>
              <a:ln>
                <a:noFill/>
              </a:ln>
            </p:spPr>
            <p:txBody>
              <a:bodyPr vert="horz" wrap="square" lIns="96417" tIns="48208" rIns="96417" bIns="48208" numCol="1" anchor="t" anchorCtr="0" compatLnSpc="1"/>
              <a:lstStyle/>
              <a:p>
                <a:pPr>
                  <a:lnSpc>
                    <a:spcPct val="130000"/>
                  </a:lnSpc>
                </a:pPr>
                <a:endParaRPr lang="id-ID" sz="2000" dirty="0">
                  <a:latin typeface="Arial" panose="020B0604020202020204" pitchFamily="34" charset="0"/>
                  <a:ea typeface="+mn-ea"/>
                  <a:cs typeface="+mn-ea"/>
                  <a:sym typeface="+mn-lt"/>
                </a:endParaRPr>
              </a:p>
            </p:txBody>
          </p:sp>
          <p:sp>
            <p:nvSpPr>
              <p:cNvPr id="37" name="PA-任意多边形 10"/>
              <p:cNvSpPr/>
              <p:nvPr>
                <p:custDataLst>
                  <p:tags r:id="rId51"/>
                </p:custDataLst>
              </p:nvPr>
            </p:nvSpPr>
            <p:spPr bwMode="auto">
              <a:xfrm>
                <a:off x="10612979" y="3632930"/>
                <a:ext cx="356034" cy="356034"/>
              </a:xfrm>
              <a:custGeom>
                <a:avLst/>
                <a:gdLst>
                  <a:gd name="T0" fmla="*/ 207 w 207"/>
                  <a:gd name="T1" fmla="*/ 26 h 207"/>
                  <a:gd name="T2" fmla="*/ 163 w 207"/>
                  <a:gd name="T3" fmla="*/ 0 h 207"/>
                  <a:gd name="T4" fmla="*/ 0 w 207"/>
                  <a:gd name="T5" fmla="*/ 163 h 207"/>
                  <a:gd name="T6" fmla="*/ 26 w 207"/>
                  <a:gd name="T7" fmla="*/ 207 h 207"/>
                  <a:gd name="T8" fmla="*/ 207 w 207"/>
                  <a:gd name="T9" fmla="*/ 26 h 207"/>
                </a:gdLst>
                <a:ahLst/>
                <a:cxnLst>
                  <a:cxn ang="0">
                    <a:pos x="T0" y="T1"/>
                  </a:cxn>
                  <a:cxn ang="0">
                    <a:pos x="T2" y="T3"/>
                  </a:cxn>
                  <a:cxn ang="0">
                    <a:pos x="T4" y="T5"/>
                  </a:cxn>
                  <a:cxn ang="0">
                    <a:pos x="T6" y="T7"/>
                  </a:cxn>
                  <a:cxn ang="0">
                    <a:pos x="T8" y="T9"/>
                  </a:cxn>
                </a:cxnLst>
                <a:rect l="0" t="0" r="r" b="b"/>
                <a:pathLst>
                  <a:path w="207" h="207">
                    <a:moveTo>
                      <a:pt x="207" y="26"/>
                    </a:moveTo>
                    <a:cubicBezTo>
                      <a:pt x="163" y="0"/>
                      <a:pt x="163" y="0"/>
                      <a:pt x="163" y="0"/>
                    </a:cubicBezTo>
                    <a:cubicBezTo>
                      <a:pt x="122" y="66"/>
                      <a:pt x="66" y="122"/>
                      <a:pt x="0" y="163"/>
                    </a:cubicBezTo>
                    <a:cubicBezTo>
                      <a:pt x="26" y="207"/>
                      <a:pt x="26" y="207"/>
                      <a:pt x="26" y="207"/>
                    </a:cubicBezTo>
                    <a:cubicBezTo>
                      <a:pt x="100" y="162"/>
                      <a:pt x="162" y="100"/>
                      <a:pt x="207" y="26"/>
                    </a:cubicBezTo>
                    <a:close/>
                  </a:path>
                </a:pathLst>
              </a:custGeom>
              <a:grpFill/>
              <a:ln>
                <a:noFill/>
              </a:ln>
            </p:spPr>
            <p:txBody>
              <a:bodyPr vert="horz" wrap="square" lIns="96417" tIns="48208" rIns="96417" bIns="48208" numCol="1" anchor="t" anchorCtr="0" compatLnSpc="1"/>
              <a:lstStyle/>
              <a:p>
                <a:pPr>
                  <a:lnSpc>
                    <a:spcPct val="130000"/>
                  </a:lnSpc>
                </a:pPr>
                <a:endParaRPr lang="id-ID" sz="2000" dirty="0">
                  <a:latin typeface="Arial" panose="020B0604020202020204" pitchFamily="34" charset="0"/>
                  <a:ea typeface="+mn-ea"/>
                  <a:cs typeface="+mn-ea"/>
                  <a:sym typeface="+mn-lt"/>
                </a:endParaRPr>
              </a:p>
            </p:txBody>
          </p:sp>
          <p:sp>
            <p:nvSpPr>
              <p:cNvPr id="38" name="PA-任意多边形 11"/>
              <p:cNvSpPr/>
              <p:nvPr>
                <p:custDataLst>
                  <p:tags r:id="rId52"/>
                </p:custDataLst>
              </p:nvPr>
            </p:nvSpPr>
            <p:spPr bwMode="auto">
              <a:xfrm>
                <a:off x="10193211" y="3936217"/>
                <a:ext cx="427460" cy="189006"/>
              </a:xfrm>
              <a:custGeom>
                <a:avLst/>
                <a:gdLst>
                  <a:gd name="T0" fmla="*/ 248 w 248"/>
                  <a:gd name="T1" fmla="*/ 44 h 110"/>
                  <a:gd name="T2" fmla="*/ 222 w 248"/>
                  <a:gd name="T3" fmla="*/ 0 h 110"/>
                  <a:gd name="T4" fmla="*/ 0 w 248"/>
                  <a:gd name="T5" fmla="*/ 59 h 110"/>
                  <a:gd name="T6" fmla="*/ 0 w 248"/>
                  <a:gd name="T7" fmla="*/ 110 h 110"/>
                  <a:gd name="T8" fmla="*/ 248 w 248"/>
                  <a:gd name="T9" fmla="*/ 44 h 110"/>
                </a:gdLst>
                <a:ahLst/>
                <a:cxnLst>
                  <a:cxn ang="0">
                    <a:pos x="T0" y="T1"/>
                  </a:cxn>
                  <a:cxn ang="0">
                    <a:pos x="T2" y="T3"/>
                  </a:cxn>
                  <a:cxn ang="0">
                    <a:pos x="T4" y="T5"/>
                  </a:cxn>
                  <a:cxn ang="0">
                    <a:pos x="T6" y="T7"/>
                  </a:cxn>
                  <a:cxn ang="0">
                    <a:pos x="T8" y="T9"/>
                  </a:cxn>
                </a:cxnLst>
                <a:rect l="0" t="0" r="r" b="b"/>
                <a:pathLst>
                  <a:path w="248" h="110">
                    <a:moveTo>
                      <a:pt x="248" y="44"/>
                    </a:moveTo>
                    <a:cubicBezTo>
                      <a:pt x="222" y="0"/>
                      <a:pt x="222" y="0"/>
                      <a:pt x="222" y="0"/>
                    </a:cubicBezTo>
                    <a:cubicBezTo>
                      <a:pt x="156" y="36"/>
                      <a:pt x="80" y="57"/>
                      <a:pt x="0" y="59"/>
                    </a:cubicBezTo>
                    <a:cubicBezTo>
                      <a:pt x="0" y="110"/>
                      <a:pt x="0" y="110"/>
                      <a:pt x="0" y="110"/>
                    </a:cubicBezTo>
                    <a:cubicBezTo>
                      <a:pt x="90" y="108"/>
                      <a:pt x="174" y="84"/>
                      <a:pt x="248" y="44"/>
                    </a:cubicBezTo>
                    <a:close/>
                  </a:path>
                </a:pathLst>
              </a:custGeom>
              <a:grpFill/>
              <a:ln>
                <a:noFill/>
              </a:ln>
            </p:spPr>
            <p:txBody>
              <a:bodyPr vert="horz" wrap="square" lIns="96417" tIns="48208" rIns="96417" bIns="48208" numCol="1" anchor="t" anchorCtr="0" compatLnSpc="1"/>
              <a:lstStyle/>
              <a:p>
                <a:pPr>
                  <a:lnSpc>
                    <a:spcPct val="130000"/>
                  </a:lnSpc>
                </a:pPr>
                <a:endParaRPr lang="id-ID" sz="2000" dirty="0">
                  <a:latin typeface="Arial" panose="020B0604020202020204" pitchFamily="34" charset="0"/>
                  <a:ea typeface="+mn-ea"/>
                  <a:cs typeface="+mn-ea"/>
                  <a:sym typeface="+mn-lt"/>
                </a:endParaRPr>
              </a:p>
            </p:txBody>
          </p:sp>
          <p:sp>
            <p:nvSpPr>
              <p:cNvPr id="39" name="PA-任意多边形 12"/>
              <p:cNvSpPr/>
              <p:nvPr>
                <p:custDataLst>
                  <p:tags r:id="rId53"/>
                </p:custDataLst>
              </p:nvPr>
            </p:nvSpPr>
            <p:spPr bwMode="auto">
              <a:xfrm>
                <a:off x="9723995" y="3936217"/>
                <a:ext cx="425262" cy="189006"/>
              </a:xfrm>
              <a:custGeom>
                <a:avLst/>
                <a:gdLst>
                  <a:gd name="T0" fmla="*/ 0 w 247"/>
                  <a:gd name="T1" fmla="*/ 44 h 110"/>
                  <a:gd name="T2" fmla="*/ 247 w 247"/>
                  <a:gd name="T3" fmla="*/ 110 h 110"/>
                  <a:gd name="T4" fmla="*/ 247 w 247"/>
                  <a:gd name="T5" fmla="*/ 59 h 110"/>
                  <a:gd name="T6" fmla="*/ 26 w 247"/>
                  <a:gd name="T7" fmla="*/ 0 h 110"/>
                  <a:gd name="T8" fmla="*/ 0 w 247"/>
                  <a:gd name="T9" fmla="*/ 44 h 110"/>
                </a:gdLst>
                <a:ahLst/>
                <a:cxnLst>
                  <a:cxn ang="0">
                    <a:pos x="T0" y="T1"/>
                  </a:cxn>
                  <a:cxn ang="0">
                    <a:pos x="T2" y="T3"/>
                  </a:cxn>
                  <a:cxn ang="0">
                    <a:pos x="T4" y="T5"/>
                  </a:cxn>
                  <a:cxn ang="0">
                    <a:pos x="T6" y="T7"/>
                  </a:cxn>
                  <a:cxn ang="0">
                    <a:pos x="T8" y="T9"/>
                  </a:cxn>
                </a:cxnLst>
                <a:rect l="0" t="0" r="r" b="b"/>
                <a:pathLst>
                  <a:path w="247" h="110">
                    <a:moveTo>
                      <a:pt x="0" y="44"/>
                    </a:moveTo>
                    <a:cubicBezTo>
                      <a:pt x="74" y="84"/>
                      <a:pt x="158" y="108"/>
                      <a:pt x="247" y="110"/>
                    </a:cubicBezTo>
                    <a:cubicBezTo>
                      <a:pt x="247" y="59"/>
                      <a:pt x="247" y="59"/>
                      <a:pt x="247" y="59"/>
                    </a:cubicBezTo>
                    <a:cubicBezTo>
                      <a:pt x="167" y="57"/>
                      <a:pt x="92" y="36"/>
                      <a:pt x="26" y="0"/>
                    </a:cubicBezTo>
                    <a:lnTo>
                      <a:pt x="0" y="44"/>
                    </a:lnTo>
                    <a:close/>
                  </a:path>
                </a:pathLst>
              </a:custGeom>
              <a:grpFill/>
              <a:ln>
                <a:noFill/>
              </a:ln>
            </p:spPr>
            <p:txBody>
              <a:bodyPr vert="horz" wrap="square" lIns="96417" tIns="48208" rIns="96417" bIns="48208" numCol="1" anchor="t" anchorCtr="0" compatLnSpc="1"/>
              <a:lstStyle/>
              <a:p>
                <a:pPr>
                  <a:lnSpc>
                    <a:spcPct val="130000"/>
                  </a:lnSpc>
                </a:pPr>
                <a:endParaRPr lang="id-ID" sz="2000" dirty="0">
                  <a:latin typeface="Arial" panose="020B0604020202020204" pitchFamily="34" charset="0"/>
                  <a:ea typeface="+mn-ea"/>
                  <a:cs typeface="+mn-ea"/>
                  <a:sym typeface="+mn-lt"/>
                </a:endParaRPr>
              </a:p>
            </p:txBody>
          </p:sp>
          <p:sp>
            <p:nvSpPr>
              <p:cNvPr id="40" name="PA-任意多边形 13"/>
              <p:cNvSpPr/>
              <p:nvPr>
                <p:custDataLst>
                  <p:tags r:id="rId54"/>
                </p:custDataLst>
              </p:nvPr>
            </p:nvSpPr>
            <p:spPr bwMode="auto">
              <a:xfrm>
                <a:off x="9374554" y="3632930"/>
                <a:ext cx="354935" cy="356034"/>
              </a:xfrm>
              <a:custGeom>
                <a:avLst/>
                <a:gdLst>
                  <a:gd name="T0" fmla="*/ 44 w 206"/>
                  <a:gd name="T1" fmla="*/ 0 h 207"/>
                  <a:gd name="T2" fmla="*/ 0 w 206"/>
                  <a:gd name="T3" fmla="*/ 26 h 207"/>
                  <a:gd name="T4" fmla="*/ 181 w 206"/>
                  <a:gd name="T5" fmla="*/ 207 h 207"/>
                  <a:gd name="T6" fmla="*/ 206 w 206"/>
                  <a:gd name="T7" fmla="*/ 163 h 207"/>
                  <a:gd name="T8" fmla="*/ 44 w 206"/>
                  <a:gd name="T9" fmla="*/ 0 h 207"/>
                </a:gdLst>
                <a:ahLst/>
                <a:cxnLst>
                  <a:cxn ang="0">
                    <a:pos x="T0" y="T1"/>
                  </a:cxn>
                  <a:cxn ang="0">
                    <a:pos x="T2" y="T3"/>
                  </a:cxn>
                  <a:cxn ang="0">
                    <a:pos x="T4" y="T5"/>
                  </a:cxn>
                  <a:cxn ang="0">
                    <a:pos x="T6" y="T7"/>
                  </a:cxn>
                  <a:cxn ang="0">
                    <a:pos x="T8" y="T9"/>
                  </a:cxn>
                </a:cxnLst>
                <a:rect l="0" t="0" r="r" b="b"/>
                <a:pathLst>
                  <a:path w="206" h="207">
                    <a:moveTo>
                      <a:pt x="44" y="0"/>
                    </a:moveTo>
                    <a:cubicBezTo>
                      <a:pt x="0" y="26"/>
                      <a:pt x="0" y="26"/>
                      <a:pt x="0" y="26"/>
                    </a:cubicBezTo>
                    <a:cubicBezTo>
                      <a:pt x="45" y="100"/>
                      <a:pt x="107" y="162"/>
                      <a:pt x="181" y="207"/>
                    </a:cubicBezTo>
                    <a:cubicBezTo>
                      <a:pt x="206" y="163"/>
                      <a:pt x="206" y="163"/>
                      <a:pt x="206" y="163"/>
                    </a:cubicBezTo>
                    <a:cubicBezTo>
                      <a:pt x="140" y="122"/>
                      <a:pt x="85" y="66"/>
                      <a:pt x="44" y="0"/>
                    </a:cubicBezTo>
                    <a:close/>
                  </a:path>
                </a:pathLst>
              </a:custGeom>
              <a:grpFill/>
              <a:ln>
                <a:noFill/>
              </a:ln>
            </p:spPr>
            <p:txBody>
              <a:bodyPr vert="horz" wrap="square" lIns="96417" tIns="48208" rIns="96417" bIns="48208" numCol="1" anchor="t" anchorCtr="0" compatLnSpc="1"/>
              <a:lstStyle/>
              <a:p>
                <a:pPr>
                  <a:lnSpc>
                    <a:spcPct val="130000"/>
                  </a:lnSpc>
                </a:pPr>
                <a:endParaRPr lang="id-ID" sz="2000" dirty="0">
                  <a:latin typeface="Arial" panose="020B0604020202020204" pitchFamily="34" charset="0"/>
                  <a:ea typeface="+mn-ea"/>
                  <a:cs typeface="+mn-ea"/>
                  <a:sym typeface="+mn-lt"/>
                </a:endParaRPr>
              </a:p>
            </p:txBody>
          </p:sp>
          <p:sp>
            <p:nvSpPr>
              <p:cNvPr id="41" name="PA-任意多边形 14"/>
              <p:cNvSpPr/>
              <p:nvPr>
                <p:custDataLst>
                  <p:tags r:id="rId55"/>
                </p:custDataLst>
              </p:nvPr>
            </p:nvSpPr>
            <p:spPr bwMode="auto">
              <a:xfrm>
                <a:off x="9237196" y="3213162"/>
                <a:ext cx="191203" cy="427460"/>
              </a:xfrm>
              <a:custGeom>
                <a:avLst/>
                <a:gdLst>
                  <a:gd name="T0" fmla="*/ 0 w 111"/>
                  <a:gd name="T1" fmla="*/ 0 h 248"/>
                  <a:gd name="T2" fmla="*/ 67 w 111"/>
                  <a:gd name="T3" fmla="*/ 248 h 248"/>
                  <a:gd name="T4" fmla="*/ 111 w 111"/>
                  <a:gd name="T5" fmla="*/ 222 h 248"/>
                  <a:gd name="T6" fmla="*/ 51 w 111"/>
                  <a:gd name="T7" fmla="*/ 0 h 248"/>
                  <a:gd name="T8" fmla="*/ 0 w 111"/>
                  <a:gd name="T9" fmla="*/ 0 h 248"/>
                </a:gdLst>
                <a:ahLst/>
                <a:cxnLst>
                  <a:cxn ang="0">
                    <a:pos x="T0" y="T1"/>
                  </a:cxn>
                  <a:cxn ang="0">
                    <a:pos x="T2" y="T3"/>
                  </a:cxn>
                  <a:cxn ang="0">
                    <a:pos x="T4" y="T5"/>
                  </a:cxn>
                  <a:cxn ang="0">
                    <a:pos x="T6" y="T7"/>
                  </a:cxn>
                  <a:cxn ang="0">
                    <a:pos x="T8" y="T9"/>
                  </a:cxn>
                </a:cxnLst>
                <a:rect l="0" t="0" r="r" b="b"/>
                <a:pathLst>
                  <a:path w="111" h="248">
                    <a:moveTo>
                      <a:pt x="0" y="0"/>
                    </a:moveTo>
                    <a:cubicBezTo>
                      <a:pt x="2" y="90"/>
                      <a:pt x="26" y="174"/>
                      <a:pt x="67" y="248"/>
                    </a:cubicBezTo>
                    <a:cubicBezTo>
                      <a:pt x="111" y="222"/>
                      <a:pt x="111" y="222"/>
                      <a:pt x="111" y="222"/>
                    </a:cubicBezTo>
                    <a:cubicBezTo>
                      <a:pt x="75" y="156"/>
                      <a:pt x="53" y="80"/>
                      <a:pt x="51" y="0"/>
                    </a:cubicBezTo>
                    <a:lnTo>
                      <a:pt x="0" y="0"/>
                    </a:lnTo>
                    <a:close/>
                  </a:path>
                </a:pathLst>
              </a:custGeom>
              <a:grpFill/>
              <a:ln>
                <a:noFill/>
              </a:ln>
            </p:spPr>
            <p:txBody>
              <a:bodyPr vert="horz" wrap="square" lIns="96417" tIns="48208" rIns="96417" bIns="48208" numCol="1" anchor="t" anchorCtr="0" compatLnSpc="1"/>
              <a:lstStyle/>
              <a:p>
                <a:pPr>
                  <a:lnSpc>
                    <a:spcPct val="130000"/>
                  </a:lnSpc>
                </a:pPr>
                <a:endParaRPr lang="id-ID" sz="2000" dirty="0">
                  <a:latin typeface="Arial" panose="020B0604020202020204" pitchFamily="34" charset="0"/>
                  <a:ea typeface="+mn-ea"/>
                  <a:cs typeface="+mn-ea"/>
                  <a:sym typeface="+mn-lt"/>
                </a:endParaRPr>
              </a:p>
            </p:txBody>
          </p:sp>
          <p:sp>
            <p:nvSpPr>
              <p:cNvPr id="42" name="PA-任意多边形 15"/>
              <p:cNvSpPr/>
              <p:nvPr>
                <p:custDataLst>
                  <p:tags r:id="rId56"/>
                </p:custDataLst>
              </p:nvPr>
            </p:nvSpPr>
            <p:spPr bwMode="auto">
              <a:xfrm>
                <a:off x="9237196" y="2743946"/>
                <a:ext cx="191203" cy="425262"/>
              </a:xfrm>
              <a:custGeom>
                <a:avLst/>
                <a:gdLst>
                  <a:gd name="T0" fmla="*/ 51 w 111"/>
                  <a:gd name="T1" fmla="*/ 247 h 247"/>
                  <a:gd name="T2" fmla="*/ 111 w 111"/>
                  <a:gd name="T3" fmla="*/ 26 h 247"/>
                  <a:gd name="T4" fmla="*/ 67 w 111"/>
                  <a:gd name="T5" fmla="*/ 0 h 247"/>
                  <a:gd name="T6" fmla="*/ 0 w 111"/>
                  <a:gd name="T7" fmla="*/ 247 h 247"/>
                  <a:gd name="T8" fmla="*/ 51 w 111"/>
                  <a:gd name="T9" fmla="*/ 247 h 247"/>
                </a:gdLst>
                <a:ahLst/>
                <a:cxnLst>
                  <a:cxn ang="0">
                    <a:pos x="T0" y="T1"/>
                  </a:cxn>
                  <a:cxn ang="0">
                    <a:pos x="T2" y="T3"/>
                  </a:cxn>
                  <a:cxn ang="0">
                    <a:pos x="T4" y="T5"/>
                  </a:cxn>
                  <a:cxn ang="0">
                    <a:pos x="T6" y="T7"/>
                  </a:cxn>
                  <a:cxn ang="0">
                    <a:pos x="T8" y="T9"/>
                  </a:cxn>
                </a:cxnLst>
                <a:rect l="0" t="0" r="r" b="b"/>
                <a:pathLst>
                  <a:path w="111" h="247">
                    <a:moveTo>
                      <a:pt x="51" y="247"/>
                    </a:moveTo>
                    <a:cubicBezTo>
                      <a:pt x="53" y="167"/>
                      <a:pt x="75" y="92"/>
                      <a:pt x="111" y="26"/>
                    </a:cubicBezTo>
                    <a:cubicBezTo>
                      <a:pt x="67" y="0"/>
                      <a:pt x="67" y="0"/>
                      <a:pt x="67" y="0"/>
                    </a:cubicBezTo>
                    <a:cubicBezTo>
                      <a:pt x="26" y="74"/>
                      <a:pt x="2" y="158"/>
                      <a:pt x="0" y="247"/>
                    </a:cubicBezTo>
                    <a:lnTo>
                      <a:pt x="51" y="247"/>
                    </a:lnTo>
                    <a:close/>
                  </a:path>
                </a:pathLst>
              </a:custGeom>
              <a:grpFill/>
              <a:ln>
                <a:noFill/>
              </a:ln>
            </p:spPr>
            <p:txBody>
              <a:bodyPr vert="horz" wrap="square" lIns="96417" tIns="48208" rIns="96417" bIns="48208" numCol="1" anchor="t" anchorCtr="0" compatLnSpc="1"/>
              <a:lstStyle/>
              <a:p>
                <a:pPr>
                  <a:lnSpc>
                    <a:spcPct val="130000"/>
                  </a:lnSpc>
                </a:pPr>
                <a:endParaRPr lang="id-ID" sz="2000" dirty="0">
                  <a:latin typeface="Arial" panose="020B0604020202020204" pitchFamily="34" charset="0"/>
                  <a:ea typeface="+mn-ea"/>
                  <a:cs typeface="+mn-ea"/>
                  <a:sym typeface="+mn-lt"/>
                </a:endParaRPr>
              </a:p>
            </p:txBody>
          </p:sp>
          <p:sp>
            <p:nvSpPr>
              <p:cNvPr id="43" name="PA-任意多边形 16"/>
              <p:cNvSpPr/>
              <p:nvPr>
                <p:custDataLst>
                  <p:tags r:id="rId57"/>
                </p:custDataLst>
              </p:nvPr>
            </p:nvSpPr>
            <p:spPr bwMode="auto">
              <a:xfrm>
                <a:off x="9374554" y="2394505"/>
                <a:ext cx="354935" cy="354935"/>
              </a:xfrm>
              <a:custGeom>
                <a:avLst/>
                <a:gdLst>
                  <a:gd name="T0" fmla="*/ 0 w 206"/>
                  <a:gd name="T1" fmla="*/ 181 h 206"/>
                  <a:gd name="T2" fmla="*/ 44 w 206"/>
                  <a:gd name="T3" fmla="*/ 206 h 206"/>
                  <a:gd name="T4" fmla="*/ 206 w 206"/>
                  <a:gd name="T5" fmla="*/ 44 h 206"/>
                  <a:gd name="T6" fmla="*/ 181 w 206"/>
                  <a:gd name="T7" fmla="*/ 0 h 206"/>
                  <a:gd name="T8" fmla="*/ 0 w 206"/>
                  <a:gd name="T9" fmla="*/ 181 h 206"/>
                </a:gdLst>
                <a:ahLst/>
                <a:cxnLst>
                  <a:cxn ang="0">
                    <a:pos x="T0" y="T1"/>
                  </a:cxn>
                  <a:cxn ang="0">
                    <a:pos x="T2" y="T3"/>
                  </a:cxn>
                  <a:cxn ang="0">
                    <a:pos x="T4" y="T5"/>
                  </a:cxn>
                  <a:cxn ang="0">
                    <a:pos x="T6" y="T7"/>
                  </a:cxn>
                  <a:cxn ang="0">
                    <a:pos x="T8" y="T9"/>
                  </a:cxn>
                </a:cxnLst>
                <a:rect l="0" t="0" r="r" b="b"/>
                <a:pathLst>
                  <a:path w="206" h="206">
                    <a:moveTo>
                      <a:pt x="0" y="181"/>
                    </a:moveTo>
                    <a:cubicBezTo>
                      <a:pt x="44" y="206"/>
                      <a:pt x="44" y="206"/>
                      <a:pt x="44" y="206"/>
                    </a:cubicBezTo>
                    <a:cubicBezTo>
                      <a:pt x="85" y="140"/>
                      <a:pt x="140" y="85"/>
                      <a:pt x="206" y="44"/>
                    </a:cubicBezTo>
                    <a:cubicBezTo>
                      <a:pt x="181" y="0"/>
                      <a:pt x="181" y="0"/>
                      <a:pt x="181" y="0"/>
                    </a:cubicBezTo>
                    <a:cubicBezTo>
                      <a:pt x="107" y="45"/>
                      <a:pt x="45" y="107"/>
                      <a:pt x="0" y="181"/>
                    </a:cubicBezTo>
                    <a:close/>
                  </a:path>
                </a:pathLst>
              </a:custGeom>
              <a:grpFill/>
              <a:ln>
                <a:noFill/>
              </a:ln>
            </p:spPr>
            <p:txBody>
              <a:bodyPr vert="horz" wrap="square" lIns="96417" tIns="48208" rIns="96417" bIns="48208" numCol="1" anchor="t" anchorCtr="0" compatLnSpc="1"/>
              <a:lstStyle/>
              <a:p>
                <a:pPr>
                  <a:lnSpc>
                    <a:spcPct val="130000"/>
                  </a:lnSpc>
                </a:pPr>
                <a:endParaRPr lang="id-ID" sz="2000" dirty="0">
                  <a:latin typeface="Arial" panose="020B0604020202020204" pitchFamily="34" charset="0"/>
                  <a:ea typeface="+mn-ea"/>
                  <a:cs typeface="+mn-ea"/>
                  <a:sym typeface="+mn-lt"/>
                </a:endParaRPr>
              </a:p>
            </p:txBody>
          </p:sp>
          <p:sp>
            <p:nvSpPr>
              <p:cNvPr id="44" name="PA-任意多边形 17"/>
              <p:cNvSpPr/>
              <p:nvPr>
                <p:custDataLst>
                  <p:tags r:id="rId58"/>
                </p:custDataLst>
              </p:nvPr>
            </p:nvSpPr>
            <p:spPr bwMode="auto">
              <a:xfrm>
                <a:off x="9723995" y="2257147"/>
                <a:ext cx="425262" cy="191203"/>
              </a:xfrm>
              <a:custGeom>
                <a:avLst/>
                <a:gdLst>
                  <a:gd name="T0" fmla="*/ 0 w 247"/>
                  <a:gd name="T1" fmla="*/ 67 h 111"/>
                  <a:gd name="T2" fmla="*/ 25 w 247"/>
                  <a:gd name="T3" fmla="*/ 111 h 111"/>
                  <a:gd name="T4" fmla="*/ 247 w 247"/>
                  <a:gd name="T5" fmla="*/ 51 h 111"/>
                  <a:gd name="T6" fmla="*/ 247 w 247"/>
                  <a:gd name="T7" fmla="*/ 0 h 111"/>
                  <a:gd name="T8" fmla="*/ 0 w 247"/>
                  <a:gd name="T9" fmla="*/ 67 h 111"/>
                </a:gdLst>
                <a:ahLst/>
                <a:cxnLst>
                  <a:cxn ang="0">
                    <a:pos x="T0" y="T1"/>
                  </a:cxn>
                  <a:cxn ang="0">
                    <a:pos x="T2" y="T3"/>
                  </a:cxn>
                  <a:cxn ang="0">
                    <a:pos x="T4" y="T5"/>
                  </a:cxn>
                  <a:cxn ang="0">
                    <a:pos x="T6" y="T7"/>
                  </a:cxn>
                  <a:cxn ang="0">
                    <a:pos x="T8" y="T9"/>
                  </a:cxn>
                </a:cxnLst>
                <a:rect l="0" t="0" r="r" b="b"/>
                <a:pathLst>
                  <a:path w="247" h="111">
                    <a:moveTo>
                      <a:pt x="0" y="67"/>
                    </a:moveTo>
                    <a:cubicBezTo>
                      <a:pt x="25" y="111"/>
                      <a:pt x="25" y="111"/>
                      <a:pt x="25" y="111"/>
                    </a:cubicBezTo>
                    <a:cubicBezTo>
                      <a:pt x="92" y="75"/>
                      <a:pt x="167" y="53"/>
                      <a:pt x="247" y="51"/>
                    </a:cubicBezTo>
                    <a:cubicBezTo>
                      <a:pt x="247" y="0"/>
                      <a:pt x="247" y="0"/>
                      <a:pt x="247" y="0"/>
                    </a:cubicBezTo>
                    <a:cubicBezTo>
                      <a:pt x="158" y="2"/>
                      <a:pt x="74" y="26"/>
                      <a:pt x="0" y="67"/>
                    </a:cubicBezTo>
                    <a:close/>
                  </a:path>
                </a:pathLst>
              </a:custGeom>
              <a:grpFill/>
              <a:ln>
                <a:noFill/>
              </a:ln>
            </p:spPr>
            <p:txBody>
              <a:bodyPr vert="horz" wrap="square" lIns="96417" tIns="48208" rIns="96417" bIns="48208" numCol="1" anchor="t" anchorCtr="0" compatLnSpc="1"/>
              <a:lstStyle/>
              <a:p>
                <a:pPr>
                  <a:lnSpc>
                    <a:spcPct val="130000"/>
                  </a:lnSpc>
                </a:pPr>
                <a:endParaRPr lang="id-ID" sz="2000" dirty="0">
                  <a:latin typeface="Arial" panose="020B0604020202020204" pitchFamily="34" charset="0"/>
                  <a:ea typeface="+mn-ea"/>
                  <a:cs typeface="+mn-ea"/>
                  <a:sym typeface="+mn-lt"/>
                </a:endParaRPr>
              </a:p>
            </p:txBody>
          </p:sp>
        </p:grpSp>
        <p:grpSp>
          <p:nvGrpSpPr>
            <p:cNvPr id="29" name="Group 163"/>
            <p:cNvGrpSpPr/>
            <p:nvPr/>
          </p:nvGrpSpPr>
          <p:grpSpPr>
            <a:xfrm>
              <a:off x="10031464" y="2685955"/>
              <a:ext cx="431129" cy="625787"/>
              <a:chOff x="9856788" y="2057400"/>
              <a:chExt cx="474662" cy="688975"/>
            </a:xfrm>
            <a:grpFill/>
          </p:grpSpPr>
          <p:sp>
            <p:nvSpPr>
              <p:cNvPr id="30" name="PA-任意多边形 110"/>
              <p:cNvSpPr>
                <a:spLocks noEditPoints="1"/>
              </p:cNvSpPr>
              <p:nvPr>
                <p:custDataLst>
                  <p:tags r:id="rId44"/>
                </p:custDataLst>
              </p:nvPr>
            </p:nvSpPr>
            <p:spPr bwMode="auto">
              <a:xfrm>
                <a:off x="9856788" y="2057400"/>
                <a:ext cx="474662" cy="688975"/>
              </a:xfrm>
              <a:custGeom>
                <a:avLst/>
                <a:gdLst>
                  <a:gd name="T0" fmla="*/ 1009 w 11063"/>
                  <a:gd name="T1" fmla="*/ 1454 h 16058"/>
                  <a:gd name="T2" fmla="*/ 1036 w 11063"/>
                  <a:gd name="T3" fmla="*/ 1334 h 16058"/>
                  <a:gd name="T4" fmla="*/ 1091 w 11063"/>
                  <a:gd name="T5" fmla="*/ 1225 h 16058"/>
                  <a:gd name="T6" fmla="*/ 1171 w 11063"/>
                  <a:gd name="T7" fmla="*/ 1134 h 16058"/>
                  <a:gd name="T8" fmla="*/ 1268 w 11063"/>
                  <a:gd name="T9" fmla="*/ 1065 h 16058"/>
                  <a:gd name="T10" fmla="*/ 1383 w 11063"/>
                  <a:gd name="T11" fmla="*/ 1020 h 16058"/>
                  <a:gd name="T12" fmla="*/ 1509 w 11063"/>
                  <a:gd name="T13" fmla="*/ 1004 h 16058"/>
                  <a:gd name="T14" fmla="*/ 9655 w 11063"/>
                  <a:gd name="T15" fmla="*/ 1014 h 16058"/>
                  <a:gd name="T16" fmla="*/ 9772 w 11063"/>
                  <a:gd name="T17" fmla="*/ 1053 h 16058"/>
                  <a:gd name="T18" fmla="*/ 9874 w 11063"/>
                  <a:gd name="T19" fmla="*/ 1118 h 16058"/>
                  <a:gd name="T20" fmla="*/ 9957 w 11063"/>
                  <a:gd name="T21" fmla="*/ 1205 h 16058"/>
                  <a:gd name="T22" fmla="*/ 10018 w 11063"/>
                  <a:gd name="T23" fmla="*/ 1310 h 16058"/>
                  <a:gd name="T24" fmla="*/ 10051 w 11063"/>
                  <a:gd name="T25" fmla="*/ 1429 h 16058"/>
                  <a:gd name="T26" fmla="*/ 10057 w 11063"/>
                  <a:gd name="T27" fmla="*/ 13044 h 16058"/>
                  <a:gd name="T28" fmla="*/ 10057 w 11063"/>
                  <a:gd name="T29" fmla="*/ 14553 h 16058"/>
                  <a:gd name="T30" fmla="*/ 10041 w 11063"/>
                  <a:gd name="T31" fmla="*/ 14677 h 16058"/>
                  <a:gd name="T32" fmla="*/ 9996 w 11063"/>
                  <a:gd name="T33" fmla="*/ 14791 h 16058"/>
                  <a:gd name="T34" fmla="*/ 9927 w 11063"/>
                  <a:gd name="T35" fmla="*/ 14890 h 16058"/>
                  <a:gd name="T36" fmla="*/ 9835 w 11063"/>
                  <a:gd name="T37" fmla="*/ 14968 h 16058"/>
                  <a:gd name="T38" fmla="*/ 9727 w 11063"/>
                  <a:gd name="T39" fmla="*/ 15023 h 16058"/>
                  <a:gd name="T40" fmla="*/ 9606 w 11063"/>
                  <a:gd name="T41" fmla="*/ 15051 h 16058"/>
                  <a:gd name="T42" fmla="*/ 1457 w 11063"/>
                  <a:gd name="T43" fmla="*/ 15051 h 16058"/>
                  <a:gd name="T44" fmla="*/ 1336 w 11063"/>
                  <a:gd name="T45" fmla="*/ 15024 h 16058"/>
                  <a:gd name="T46" fmla="*/ 1227 w 11063"/>
                  <a:gd name="T47" fmla="*/ 14969 h 16058"/>
                  <a:gd name="T48" fmla="*/ 1136 w 11063"/>
                  <a:gd name="T49" fmla="*/ 14890 h 16058"/>
                  <a:gd name="T50" fmla="*/ 1066 w 11063"/>
                  <a:gd name="T51" fmla="*/ 14791 h 16058"/>
                  <a:gd name="T52" fmla="*/ 1022 w 11063"/>
                  <a:gd name="T53" fmla="*/ 14678 h 16058"/>
                  <a:gd name="T54" fmla="*/ 1006 w 11063"/>
                  <a:gd name="T55" fmla="*/ 14553 h 16058"/>
                  <a:gd name="T56" fmla="*/ 1509 w 11063"/>
                  <a:gd name="T57" fmla="*/ 1 h 16058"/>
                  <a:gd name="T58" fmla="*/ 1131 w 11063"/>
                  <a:gd name="T59" fmla="*/ 48 h 16058"/>
                  <a:gd name="T60" fmla="*/ 789 w 11063"/>
                  <a:gd name="T61" fmla="*/ 183 h 16058"/>
                  <a:gd name="T62" fmla="*/ 494 w 11063"/>
                  <a:gd name="T63" fmla="*/ 391 h 16058"/>
                  <a:gd name="T64" fmla="*/ 257 w 11063"/>
                  <a:gd name="T65" fmla="*/ 664 h 16058"/>
                  <a:gd name="T66" fmla="*/ 92 w 11063"/>
                  <a:gd name="T67" fmla="*/ 989 h 16058"/>
                  <a:gd name="T68" fmla="*/ 8 w 11063"/>
                  <a:gd name="T69" fmla="*/ 1352 h 16058"/>
                  <a:gd name="T70" fmla="*/ 8 w 11063"/>
                  <a:gd name="T71" fmla="*/ 14706 h 16058"/>
                  <a:gd name="T72" fmla="*/ 92 w 11063"/>
                  <a:gd name="T73" fmla="*/ 15070 h 16058"/>
                  <a:gd name="T74" fmla="*/ 257 w 11063"/>
                  <a:gd name="T75" fmla="*/ 15395 h 16058"/>
                  <a:gd name="T76" fmla="*/ 494 w 11063"/>
                  <a:gd name="T77" fmla="*/ 15667 h 16058"/>
                  <a:gd name="T78" fmla="*/ 789 w 11063"/>
                  <a:gd name="T79" fmla="*/ 15876 h 16058"/>
                  <a:gd name="T80" fmla="*/ 1131 w 11063"/>
                  <a:gd name="T81" fmla="*/ 16011 h 16058"/>
                  <a:gd name="T82" fmla="*/ 1509 w 11063"/>
                  <a:gd name="T83" fmla="*/ 16058 h 16058"/>
                  <a:gd name="T84" fmla="*/ 9858 w 11063"/>
                  <a:gd name="T85" fmla="*/ 16027 h 16058"/>
                  <a:gd name="T86" fmla="*/ 10208 w 11063"/>
                  <a:gd name="T87" fmla="*/ 15909 h 16058"/>
                  <a:gd name="T88" fmla="*/ 10514 w 11063"/>
                  <a:gd name="T89" fmla="*/ 15714 h 16058"/>
                  <a:gd name="T90" fmla="*/ 10763 w 11063"/>
                  <a:gd name="T91" fmla="*/ 15453 h 16058"/>
                  <a:gd name="T92" fmla="*/ 10944 w 11063"/>
                  <a:gd name="T93" fmla="*/ 15138 h 16058"/>
                  <a:gd name="T94" fmla="*/ 11046 w 11063"/>
                  <a:gd name="T95" fmla="*/ 14781 h 16058"/>
                  <a:gd name="T96" fmla="*/ 11061 w 11063"/>
                  <a:gd name="T97" fmla="*/ 1428 h 16058"/>
                  <a:gd name="T98" fmla="*/ 10996 w 11063"/>
                  <a:gd name="T99" fmla="*/ 1058 h 16058"/>
                  <a:gd name="T100" fmla="*/ 10845 w 11063"/>
                  <a:gd name="T101" fmla="*/ 725 h 16058"/>
                  <a:gd name="T102" fmla="*/ 10620 w 11063"/>
                  <a:gd name="T103" fmla="*/ 441 h 16058"/>
                  <a:gd name="T104" fmla="*/ 10337 w 11063"/>
                  <a:gd name="T105" fmla="*/ 218 h 16058"/>
                  <a:gd name="T106" fmla="*/ 10003 w 11063"/>
                  <a:gd name="T107" fmla="*/ 67 h 16058"/>
                  <a:gd name="T108" fmla="*/ 9632 w 11063"/>
                  <a:gd name="T109" fmla="*/ 2 h 16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1063" h="16058">
                    <a:moveTo>
                      <a:pt x="10057" y="2509"/>
                    </a:moveTo>
                    <a:lnTo>
                      <a:pt x="1006" y="2510"/>
                    </a:lnTo>
                    <a:lnTo>
                      <a:pt x="1006" y="1505"/>
                    </a:lnTo>
                    <a:lnTo>
                      <a:pt x="1007" y="1480"/>
                    </a:lnTo>
                    <a:lnTo>
                      <a:pt x="1009" y="1454"/>
                    </a:lnTo>
                    <a:lnTo>
                      <a:pt x="1012" y="1429"/>
                    </a:lnTo>
                    <a:lnTo>
                      <a:pt x="1016" y="1405"/>
                    </a:lnTo>
                    <a:lnTo>
                      <a:pt x="1022" y="1381"/>
                    </a:lnTo>
                    <a:lnTo>
                      <a:pt x="1028" y="1357"/>
                    </a:lnTo>
                    <a:lnTo>
                      <a:pt x="1036" y="1334"/>
                    </a:lnTo>
                    <a:lnTo>
                      <a:pt x="1045" y="1311"/>
                    </a:lnTo>
                    <a:lnTo>
                      <a:pt x="1055" y="1289"/>
                    </a:lnTo>
                    <a:lnTo>
                      <a:pt x="1066" y="1267"/>
                    </a:lnTo>
                    <a:lnTo>
                      <a:pt x="1078" y="1245"/>
                    </a:lnTo>
                    <a:lnTo>
                      <a:pt x="1091" y="1225"/>
                    </a:lnTo>
                    <a:lnTo>
                      <a:pt x="1105" y="1205"/>
                    </a:lnTo>
                    <a:lnTo>
                      <a:pt x="1120" y="1186"/>
                    </a:lnTo>
                    <a:lnTo>
                      <a:pt x="1136" y="1168"/>
                    </a:lnTo>
                    <a:lnTo>
                      <a:pt x="1153" y="1151"/>
                    </a:lnTo>
                    <a:lnTo>
                      <a:pt x="1171" y="1134"/>
                    </a:lnTo>
                    <a:lnTo>
                      <a:pt x="1189" y="1119"/>
                    </a:lnTo>
                    <a:lnTo>
                      <a:pt x="1208" y="1104"/>
                    </a:lnTo>
                    <a:lnTo>
                      <a:pt x="1227" y="1090"/>
                    </a:lnTo>
                    <a:lnTo>
                      <a:pt x="1248" y="1077"/>
                    </a:lnTo>
                    <a:lnTo>
                      <a:pt x="1268" y="1065"/>
                    </a:lnTo>
                    <a:lnTo>
                      <a:pt x="1290" y="1054"/>
                    </a:lnTo>
                    <a:lnTo>
                      <a:pt x="1312" y="1044"/>
                    </a:lnTo>
                    <a:lnTo>
                      <a:pt x="1336" y="1035"/>
                    </a:lnTo>
                    <a:lnTo>
                      <a:pt x="1359" y="1027"/>
                    </a:lnTo>
                    <a:lnTo>
                      <a:pt x="1383" y="1020"/>
                    </a:lnTo>
                    <a:lnTo>
                      <a:pt x="1407" y="1015"/>
                    </a:lnTo>
                    <a:lnTo>
                      <a:pt x="1432" y="1010"/>
                    </a:lnTo>
                    <a:lnTo>
                      <a:pt x="1457" y="1007"/>
                    </a:lnTo>
                    <a:lnTo>
                      <a:pt x="1482" y="1005"/>
                    </a:lnTo>
                    <a:lnTo>
                      <a:pt x="1509" y="1004"/>
                    </a:lnTo>
                    <a:lnTo>
                      <a:pt x="9554" y="1004"/>
                    </a:lnTo>
                    <a:lnTo>
                      <a:pt x="9581" y="1005"/>
                    </a:lnTo>
                    <a:lnTo>
                      <a:pt x="9606" y="1007"/>
                    </a:lnTo>
                    <a:lnTo>
                      <a:pt x="9631" y="1010"/>
                    </a:lnTo>
                    <a:lnTo>
                      <a:pt x="9655" y="1014"/>
                    </a:lnTo>
                    <a:lnTo>
                      <a:pt x="9680" y="1020"/>
                    </a:lnTo>
                    <a:lnTo>
                      <a:pt x="9703" y="1027"/>
                    </a:lnTo>
                    <a:lnTo>
                      <a:pt x="9727" y="1034"/>
                    </a:lnTo>
                    <a:lnTo>
                      <a:pt x="9750" y="1043"/>
                    </a:lnTo>
                    <a:lnTo>
                      <a:pt x="9772" y="1053"/>
                    </a:lnTo>
                    <a:lnTo>
                      <a:pt x="9794" y="1064"/>
                    </a:lnTo>
                    <a:lnTo>
                      <a:pt x="9815" y="1076"/>
                    </a:lnTo>
                    <a:lnTo>
                      <a:pt x="9835" y="1089"/>
                    </a:lnTo>
                    <a:lnTo>
                      <a:pt x="9855" y="1103"/>
                    </a:lnTo>
                    <a:lnTo>
                      <a:pt x="9874" y="1118"/>
                    </a:lnTo>
                    <a:lnTo>
                      <a:pt x="9892" y="1134"/>
                    </a:lnTo>
                    <a:lnTo>
                      <a:pt x="9909" y="1151"/>
                    </a:lnTo>
                    <a:lnTo>
                      <a:pt x="9927" y="1168"/>
                    </a:lnTo>
                    <a:lnTo>
                      <a:pt x="9943" y="1186"/>
                    </a:lnTo>
                    <a:lnTo>
                      <a:pt x="9957" y="1205"/>
                    </a:lnTo>
                    <a:lnTo>
                      <a:pt x="9971" y="1225"/>
                    </a:lnTo>
                    <a:lnTo>
                      <a:pt x="9984" y="1245"/>
                    </a:lnTo>
                    <a:lnTo>
                      <a:pt x="9996" y="1267"/>
                    </a:lnTo>
                    <a:lnTo>
                      <a:pt x="10008" y="1288"/>
                    </a:lnTo>
                    <a:lnTo>
                      <a:pt x="10018" y="1310"/>
                    </a:lnTo>
                    <a:lnTo>
                      <a:pt x="10026" y="1333"/>
                    </a:lnTo>
                    <a:lnTo>
                      <a:pt x="10034" y="1356"/>
                    </a:lnTo>
                    <a:lnTo>
                      <a:pt x="10041" y="1380"/>
                    </a:lnTo>
                    <a:lnTo>
                      <a:pt x="10047" y="1404"/>
                    </a:lnTo>
                    <a:lnTo>
                      <a:pt x="10051" y="1429"/>
                    </a:lnTo>
                    <a:lnTo>
                      <a:pt x="10054" y="1454"/>
                    </a:lnTo>
                    <a:lnTo>
                      <a:pt x="10056" y="1479"/>
                    </a:lnTo>
                    <a:lnTo>
                      <a:pt x="10057" y="1505"/>
                    </a:lnTo>
                    <a:lnTo>
                      <a:pt x="10057" y="2509"/>
                    </a:lnTo>
                    <a:close/>
                    <a:moveTo>
                      <a:pt x="10057" y="13044"/>
                    </a:moveTo>
                    <a:lnTo>
                      <a:pt x="1006" y="13045"/>
                    </a:lnTo>
                    <a:lnTo>
                      <a:pt x="1006" y="3011"/>
                    </a:lnTo>
                    <a:lnTo>
                      <a:pt x="10057" y="3011"/>
                    </a:lnTo>
                    <a:lnTo>
                      <a:pt x="10057" y="13044"/>
                    </a:lnTo>
                    <a:close/>
                    <a:moveTo>
                      <a:pt x="10057" y="14553"/>
                    </a:moveTo>
                    <a:lnTo>
                      <a:pt x="10056" y="14578"/>
                    </a:lnTo>
                    <a:lnTo>
                      <a:pt x="10054" y="14604"/>
                    </a:lnTo>
                    <a:lnTo>
                      <a:pt x="10051" y="14629"/>
                    </a:lnTo>
                    <a:lnTo>
                      <a:pt x="10047" y="14653"/>
                    </a:lnTo>
                    <a:lnTo>
                      <a:pt x="10041" y="14677"/>
                    </a:lnTo>
                    <a:lnTo>
                      <a:pt x="10034" y="14701"/>
                    </a:lnTo>
                    <a:lnTo>
                      <a:pt x="10026" y="14724"/>
                    </a:lnTo>
                    <a:lnTo>
                      <a:pt x="10018" y="14747"/>
                    </a:lnTo>
                    <a:lnTo>
                      <a:pt x="10008" y="14769"/>
                    </a:lnTo>
                    <a:lnTo>
                      <a:pt x="9996" y="14791"/>
                    </a:lnTo>
                    <a:lnTo>
                      <a:pt x="9984" y="14813"/>
                    </a:lnTo>
                    <a:lnTo>
                      <a:pt x="9971" y="14833"/>
                    </a:lnTo>
                    <a:lnTo>
                      <a:pt x="9957" y="14853"/>
                    </a:lnTo>
                    <a:lnTo>
                      <a:pt x="9943" y="14872"/>
                    </a:lnTo>
                    <a:lnTo>
                      <a:pt x="9927" y="14890"/>
                    </a:lnTo>
                    <a:lnTo>
                      <a:pt x="9909" y="14907"/>
                    </a:lnTo>
                    <a:lnTo>
                      <a:pt x="9892" y="14924"/>
                    </a:lnTo>
                    <a:lnTo>
                      <a:pt x="9874" y="14939"/>
                    </a:lnTo>
                    <a:lnTo>
                      <a:pt x="9855" y="14954"/>
                    </a:lnTo>
                    <a:lnTo>
                      <a:pt x="9835" y="14968"/>
                    </a:lnTo>
                    <a:lnTo>
                      <a:pt x="9815" y="14981"/>
                    </a:lnTo>
                    <a:lnTo>
                      <a:pt x="9794" y="14993"/>
                    </a:lnTo>
                    <a:lnTo>
                      <a:pt x="9772" y="15004"/>
                    </a:lnTo>
                    <a:lnTo>
                      <a:pt x="9750" y="15014"/>
                    </a:lnTo>
                    <a:lnTo>
                      <a:pt x="9727" y="15023"/>
                    </a:lnTo>
                    <a:lnTo>
                      <a:pt x="9703" y="15031"/>
                    </a:lnTo>
                    <a:lnTo>
                      <a:pt x="9680" y="15038"/>
                    </a:lnTo>
                    <a:lnTo>
                      <a:pt x="9655" y="15043"/>
                    </a:lnTo>
                    <a:lnTo>
                      <a:pt x="9631" y="15048"/>
                    </a:lnTo>
                    <a:lnTo>
                      <a:pt x="9606" y="15051"/>
                    </a:lnTo>
                    <a:lnTo>
                      <a:pt x="9581" y="15053"/>
                    </a:lnTo>
                    <a:lnTo>
                      <a:pt x="9554" y="15054"/>
                    </a:lnTo>
                    <a:lnTo>
                      <a:pt x="1509" y="15054"/>
                    </a:lnTo>
                    <a:lnTo>
                      <a:pt x="1482" y="15053"/>
                    </a:lnTo>
                    <a:lnTo>
                      <a:pt x="1457" y="15051"/>
                    </a:lnTo>
                    <a:lnTo>
                      <a:pt x="1432" y="15048"/>
                    </a:lnTo>
                    <a:lnTo>
                      <a:pt x="1407" y="15044"/>
                    </a:lnTo>
                    <a:lnTo>
                      <a:pt x="1383" y="15038"/>
                    </a:lnTo>
                    <a:lnTo>
                      <a:pt x="1359" y="15031"/>
                    </a:lnTo>
                    <a:lnTo>
                      <a:pt x="1336" y="15024"/>
                    </a:lnTo>
                    <a:lnTo>
                      <a:pt x="1312" y="15015"/>
                    </a:lnTo>
                    <a:lnTo>
                      <a:pt x="1290" y="15005"/>
                    </a:lnTo>
                    <a:lnTo>
                      <a:pt x="1268" y="14994"/>
                    </a:lnTo>
                    <a:lnTo>
                      <a:pt x="1248" y="14982"/>
                    </a:lnTo>
                    <a:lnTo>
                      <a:pt x="1227" y="14969"/>
                    </a:lnTo>
                    <a:lnTo>
                      <a:pt x="1208" y="14955"/>
                    </a:lnTo>
                    <a:lnTo>
                      <a:pt x="1189" y="14940"/>
                    </a:lnTo>
                    <a:lnTo>
                      <a:pt x="1171" y="14924"/>
                    </a:lnTo>
                    <a:lnTo>
                      <a:pt x="1153" y="14907"/>
                    </a:lnTo>
                    <a:lnTo>
                      <a:pt x="1136" y="14890"/>
                    </a:lnTo>
                    <a:lnTo>
                      <a:pt x="1120" y="14872"/>
                    </a:lnTo>
                    <a:lnTo>
                      <a:pt x="1105" y="14853"/>
                    </a:lnTo>
                    <a:lnTo>
                      <a:pt x="1091" y="14833"/>
                    </a:lnTo>
                    <a:lnTo>
                      <a:pt x="1078" y="14813"/>
                    </a:lnTo>
                    <a:lnTo>
                      <a:pt x="1066" y="14791"/>
                    </a:lnTo>
                    <a:lnTo>
                      <a:pt x="1055" y="14770"/>
                    </a:lnTo>
                    <a:lnTo>
                      <a:pt x="1045" y="14748"/>
                    </a:lnTo>
                    <a:lnTo>
                      <a:pt x="1036" y="14725"/>
                    </a:lnTo>
                    <a:lnTo>
                      <a:pt x="1028" y="14702"/>
                    </a:lnTo>
                    <a:lnTo>
                      <a:pt x="1022" y="14678"/>
                    </a:lnTo>
                    <a:lnTo>
                      <a:pt x="1016" y="14654"/>
                    </a:lnTo>
                    <a:lnTo>
                      <a:pt x="1012" y="14629"/>
                    </a:lnTo>
                    <a:lnTo>
                      <a:pt x="1009" y="14604"/>
                    </a:lnTo>
                    <a:lnTo>
                      <a:pt x="1007" y="14579"/>
                    </a:lnTo>
                    <a:lnTo>
                      <a:pt x="1006" y="14553"/>
                    </a:lnTo>
                    <a:lnTo>
                      <a:pt x="1006" y="13547"/>
                    </a:lnTo>
                    <a:lnTo>
                      <a:pt x="10057" y="13546"/>
                    </a:lnTo>
                    <a:lnTo>
                      <a:pt x="10057" y="14553"/>
                    </a:lnTo>
                    <a:close/>
                    <a:moveTo>
                      <a:pt x="9554" y="0"/>
                    </a:moveTo>
                    <a:lnTo>
                      <a:pt x="1509" y="1"/>
                    </a:lnTo>
                    <a:lnTo>
                      <a:pt x="1431" y="3"/>
                    </a:lnTo>
                    <a:lnTo>
                      <a:pt x="1354" y="8"/>
                    </a:lnTo>
                    <a:lnTo>
                      <a:pt x="1278" y="18"/>
                    </a:lnTo>
                    <a:lnTo>
                      <a:pt x="1204" y="31"/>
                    </a:lnTo>
                    <a:lnTo>
                      <a:pt x="1131" y="48"/>
                    </a:lnTo>
                    <a:lnTo>
                      <a:pt x="1060" y="68"/>
                    </a:lnTo>
                    <a:lnTo>
                      <a:pt x="990" y="92"/>
                    </a:lnTo>
                    <a:lnTo>
                      <a:pt x="921" y="118"/>
                    </a:lnTo>
                    <a:lnTo>
                      <a:pt x="854" y="149"/>
                    </a:lnTo>
                    <a:lnTo>
                      <a:pt x="789" y="183"/>
                    </a:lnTo>
                    <a:lnTo>
                      <a:pt x="726" y="219"/>
                    </a:lnTo>
                    <a:lnTo>
                      <a:pt x="665" y="258"/>
                    </a:lnTo>
                    <a:lnTo>
                      <a:pt x="605" y="300"/>
                    </a:lnTo>
                    <a:lnTo>
                      <a:pt x="549" y="344"/>
                    </a:lnTo>
                    <a:lnTo>
                      <a:pt x="494" y="391"/>
                    </a:lnTo>
                    <a:lnTo>
                      <a:pt x="442" y="442"/>
                    </a:lnTo>
                    <a:lnTo>
                      <a:pt x="391" y="494"/>
                    </a:lnTo>
                    <a:lnTo>
                      <a:pt x="344" y="548"/>
                    </a:lnTo>
                    <a:lnTo>
                      <a:pt x="300" y="605"/>
                    </a:lnTo>
                    <a:lnTo>
                      <a:pt x="257" y="664"/>
                    </a:lnTo>
                    <a:lnTo>
                      <a:pt x="218" y="726"/>
                    </a:lnTo>
                    <a:lnTo>
                      <a:pt x="182" y="789"/>
                    </a:lnTo>
                    <a:lnTo>
                      <a:pt x="149" y="853"/>
                    </a:lnTo>
                    <a:lnTo>
                      <a:pt x="119" y="920"/>
                    </a:lnTo>
                    <a:lnTo>
                      <a:pt x="92" y="989"/>
                    </a:lnTo>
                    <a:lnTo>
                      <a:pt x="67" y="1058"/>
                    </a:lnTo>
                    <a:lnTo>
                      <a:pt x="47" y="1130"/>
                    </a:lnTo>
                    <a:lnTo>
                      <a:pt x="30" y="1202"/>
                    </a:lnTo>
                    <a:lnTo>
                      <a:pt x="17" y="1277"/>
                    </a:lnTo>
                    <a:lnTo>
                      <a:pt x="8" y="1352"/>
                    </a:lnTo>
                    <a:lnTo>
                      <a:pt x="2" y="1428"/>
                    </a:lnTo>
                    <a:lnTo>
                      <a:pt x="0" y="1505"/>
                    </a:lnTo>
                    <a:lnTo>
                      <a:pt x="0" y="14553"/>
                    </a:lnTo>
                    <a:lnTo>
                      <a:pt x="2" y="14630"/>
                    </a:lnTo>
                    <a:lnTo>
                      <a:pt x="8" y="14706"/>
                    </a:lnTo>
                    <a:lnTo>
                      <a:pt x="17" y="14781"/>
                    </a:lnTo>
                    <a:lnTo>
                      <a:pt x="30" y="14856"/>
                    </a:lnTo>
                    <a:lnTo>
                      <a:pt x="47" y="14929"/>
                    </a:lnTo>
                    <a:lnTo>
                      <a:pt x="67" y="15000"/>
                    </a:lnTo>
                    <a:lnTo>
                      <a:pt x="92" y="15070"/>
                    </a:lnTo>
                    <a:lnTo>
                      <a:pt x="119" y="15139"/>
                    </a:lnTo>
                    <a:lnTo>
                      <a:pt x="149" y="15205"/>
                    </a:lnTo>
                    <a:lnTo>
                      <a:pt x="182" y="15270"/>
                    </a:lnTo>
                    <a:lnTo>
                      <a:pt x="218" y="15333"/>
                    </a:lnTo>
                    <a:lnTo>
                      <a:pt x="257" y="15395"/>
                    </a:lnTo>
                    <a:lnTo>
                      <a:pt x="300" y="15453"/>
                    </a:lnTo>
                    <a:lnTo>
                      <a:pt x="344" y="15510"/>
                    </a:lnTo>
                    <a:lnTo>
                      <a:pt x="391" y="15565"/>
                    </a:lnTo>
                    <a:lnTo>
                      <a:pt x="442" y="15617"/>
                    </a:lnTo>
                    <a:lnTo>
                      <a:pt x="494" y="15667"/>
                    </a:lnTo>
                    <a:lnTo>
                      <a:pt x="549" y="15714"/>
                    </a:lnTo>
                    <a:lnTo>
                      <a:pt x="605" y="15759"/>
                    </a:lnTo>
                    <a:lnTo>
                      <a:pt x="665" y="15801"/>
                    </a:lnTo>
                    <a:lnTo>
                      <a:pt x="726" y="15840"/>
                    </a:lnTo>
                    <a:lnTo>
                      <a:pt x="789" y="15876"/>
                    </a:lnTo>
                    <a:lnTo>
                      <a:pt x="854" y="15909"/>
                    </a:lnTo>
                    <a:lnTo>
                      <a:pt x="921" y="15940"/>
                    </a:lnTo>
                    <a:lnTo>
                      <a:pt x="990" y="15967"/>
                    </a:lnTo>
                    <a:lnTo>
                      <a:pt x="1060" y="15991"/>
                    </a:lnTo>
                    <a:lnTo>
                      <a:pt x="1131" y="16011"/>
                    </a:lnTo>
                    <a:lnTo>
                      <a:pt x="1204" y="16028"/>
                    </a:lnTo>
                    <a:lnTo>
                      <a:pt x="1278" y="16041"/>
                    </a:lnTo>
                    <a:lnTo>
                      <a:pt x="1354" y="16050"/>
                    </a:lnTo>
                    <a:lnTo>
                      <a:pt x="1431" y="16056"/>
                    </a:lnTo>
                    <a:lnTo>
                      <a:pt x="1509" y="16058"/>
                    </a:lnTo>
                    <a:lnTo>
                      <a:pt x="9554" y="16057"/>
                    </a:lnTo>
                    <a:lnTo>
                      <a:pt x="9632" y="16055"/>
                    </a:lnTo>
                    <a:lnTo>
                      <a:pt x="9708" y="16050"/>
                    </a:lnTo>
                    <a:lnTo>
                      <a:pt x="9784" y="16040"/>
                    </a:lnTo>
                    <a:lnTo>
                      <a:pt x="9858" y="16027"/>
                    </a:lnTo>
                    <a:lnTo>
                      <a:pt x="9932" y="16010"/>
                    </a:lnTo>
                    <a:lnTo>
                      <a:pt x="10003" y="15990"/>
                    </a:lnTo>
                    <a:lnTo>
                      <a:pt x="10073" y="15966"/>
                    </a:lnTo>
                    <a:lnTo>
                      <a:pt x="10142" y="15940"/>
                    </a:lnTo>
                    <a:lnTo>
                      <a:pt x="10208" y="15909"/>
                    </a:lnTo>
                    <a:lnTo>
                      <a:pt x="10274" y="15875"/>
                    </a:lnTo>
                    <a:lnTo>
                      <a:pt x="10337" y="15839"/>
                    </a:lnTo>
                    <a:lnTo>
                      <a:pt x="10397" y="15800"/>
                    </a:lnTo>
                    <a:lnTo>
                      <a:pt x="10457" y="15758"/>
                    </a:lnTo>
                    <a:lnTo>
                      <a:pt x="10514" y="15714"/>
                    </a:lnTo>
                    <a:lnTo>
                      <a:pt x="10568" y="15667"/>
                    </a:lnTo>
                    <a:lnTo>
                      <a:pt x="10620" y="15616"/>
                    </a:lnTo>
                    <a:lnTo>
                      <a:pt x="10671" y="15564"/>
                    </a:lnTo>
                    <a:lnTo>
                      <a:pt x="10718" y="15510"/>
                    </a:lnTo>
                    <a:lnTo>
                      <a:pt x="10763" y="15453"/>
                    </a:lnTo>
                    <a:lnTo>
                      <a:pt x="10806" y="15394"/>
                    </a:lnTo>
                    <a:lnTo>
                      <a:pt x="10845" y="15332"/>
                    </a:lnTo>
                    <a:lnTo>
                      <a:pt x="10881" y="15269"/>
                    </a:lnTo>
                    <a:lnTo>
                      <a:pt x="10914" y="15205"/>
                    </a:lnTo>
                    <a:lnTo>
                      <a:pt x="10944" y="15138"/>
                    </a:lnTo>
                    <a:lnTo>
                      <a:pt x="10971" y="15069"/>
                    </a:lnTo>
                    <a:lnTo>
                      <a:pt x="10996" y="15000"/>
                    </a:lnTo>
                    <a:lnTo>
                      <a:pt x="11016" y="14928"/>
                    </a:lnTo>
                    <a:lnTo>
                      <a:pt x="11032" y="14856"/>
                    </a:lnTo>
                    <a:lnTo>
                      <a:pt x="11046" y="14781"/>
                    </a:lnTo>
                    <a:lnTo>
                      <a:pt x="11055" y="14706"/>
                    </a:lnTo>
                    <a:lnTo>
                      <a:pt x="11061" y="14630"/>
                    </a:lnTo>
                    <a:lnTo>
                      <a:pt x="11063" y="14553"/>
                    </a:lnTo>
                    <a:lnTo>
                      <a:pt x="11063" y="1505"/>
                    </a:lnTo>
                    <a:lnTo>
                      <a:pt x="11061" y="1428"/>
                    </a:lnTo>
                    <a:lnTo>
                      <a:pt x="11055" y="1352"/>
                    </a:lnTo>
                    <a:lnTo>
                      <a:pt x="11046" y="1277"/>
                    </a:lnTo>
                    <a:lnTo>
                      <a:pt x="11032" y="1202"/>
                    </a:lnTo>
                    <a:lnTo>
                      <a:pt x="11016" y="1129"/>
                    </a:lnTo>
                    <a:lnTo>
                      <a:pt x="10996" y="1058"/>
                    </a:lnTo>
                    <a:lnTo>
                      <a:pt x="10971" y="988"/>
                    </a:lnTo>
                    <a:lnTo>
                      <a:pt x="10944" y="919"/>
                    </a:lnTo>
                    <a:lnTo>
                      <a:pt x="10914" y="853"/>
                    </a:lnTo>
                    <a:lnTo>
                      <a:pt x="10881" y="788"/>
                    </a:lnTo>
                    <a:lnTo>
                      <a:pt x="10845" y="725"/>
                    </a:lnTo>
                    <a:lnTo>
                      <a:pt x="10806" y="663"/>
                    </a:lnTo>
                    <a:lnTo>
                      <a:pt x="10763" y="605"/>
                    </a:lnTo>
                    <a:lnTo>
                      <a:pt x="10718" y="548"/>
                    </a:lnTo>
                    <a:lnTo>
                      <a:pt x="10671" y="493"/>
                    </a:lnTo>
                    <a:lnTo>
                      <a:pt x="10620" y="441"/>
                    </a:lnTo>
                    <a:lnTo>
                      <a:pt x="10568" y="391"/>
                    </a:lnTo>
                    <a:lnTo>
                      <a:pt x="10514" y="344"/>
                    </a:lnTo>
                    <a:lnTo>
                      <a:pt x="10457" y="299"/>
                    </a:lnTo>
                    <a:lnTo>
                      <a:pt x="10397" y="257"/>
                    </a:lnTo>
                    <a:lnTo>
                      <a:pt x="10337" y="218"/>
                    </a:lnTo>
                    <a:lnTo>
                      <a:pt x="10274" y="182"/>
                    </a:lnTo>
                    <a:lnTo>
                      <a:pt x="10208" y="149"/>
                    </a:lnTo>
                    <a:lnTo>
                      <a:pt x="10142" y="118"/>
                    </a:lnTo>
                    <a:lnTo>
                      <a:pt x="10073" y="91"/>
                    </a:lnTo>
                    <a:lnTo>
                      <a:pt x="10003" y="67"/>
                    </a:lnTo>
                    <a:lnTo>
                      <a:pt x="9932" y="47"/>
                    </a:lnTo>
                    <a:lnTo>
                      <a:pt x="9858" y="30"/>
                    </a:lnTo>
                    <a:lnTo>
                      <a:pt x="9784" y="17"/>
                    </a:lnTo>
                    <a:lnTo>
                      <a:pt x="9708" y="8"/>
                    </a:lnTo>
                    <a:lnTo>
                      <a:pt x="9632" y="2"/>
                    </a:lnTo>
                    <a:lnTo>
                      <a:pt x="955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17" tIns="48208" rIns="96417" bIns="48208" numCol="1" anchor="t" anchorCtr="0" compatLnSpc="1"/>
              <a:lstStyle/>
              <a:p>
                <a:pPr>
                  <a:lnSpc>
                    <a:spcPct val="130000"/>
                  </a:lnSpc>
                </a:pPr>
                <a:endParaRPr lang="id-ID" sz="2000" dirty="0">
                  <a:latin typeface="Arial" panose="020B0604020202020204" pitchFamily="34" charset="0"/>
                  <a:ea typeface="+mn-ea"/>
                  <a:cs typeface="+mn-ea"/>
                  <a:sym typeface="+mn-lt"/>
                </a:endParaRPr>
              </a:p>
            </p:txBody>
          </p:sp>
          <p:sp>
            <p:nvSpPr>
              <p:cNvPr id="31" name="PA-任意多边形 111"/>
              <p:cNvSpPr/>
              <p:nvPr>
                <p:custDataLst>
                  <p:tags r:id="rId45"/>
                </p:custDataLst>
              </p:nvPr>
            </p:nvSpPr>
            <p:spPr bwMode="auto">
              <a:xfrm>
                <a:off x="10050463" y="2122488"/>
                <a:ext cx="87312" cy="20638"/>
              </a:xfrm>
              <a:custGeom>
                <a:avLst/>
                <a:gdLst>
                  <a:gd name="T0" fmla="*/ 2010 w 2011"/>
                  <a:gd name="T1" fmla="*/ 276 h 502"/>
                  <a:gd name="T2" fmla="*/ 2003 w 2011"/>
                  <a:gd name="T3" fmla="*/ 314 h 502"/>
                  <a:gd name="T4" fmla="*/ 1991 w 2011"/>
                  <a:gd name="T5" fmla="*/ 349 h 502"/>
                  <a:gd name="T6" fmla="*/ 1975 w 2011"/>
                  <a:gd name="T7" fmla="*/ 382 h 502"/>
                  <a:gd name="T8" fmla="*/ 1954 w 2011"/>
                  <a:gd name="T9" fmla="*/ 411 h 502"/>
                  <a:gd name="T10" fmla="*/ 1929 w 2011"/>
                  <a:gd name="T11" fmla="*/ 437 h 502"/>
                  <a:gd name="T12" fmla="*/ 1900 w 2011"/>
                  <a:gd name="T13" fmla="*/ 459 h 502"/>
                  <a:gd name="T14" fmla="*/ 1868 w 2011"/>
                  <a:gd name="T15" fmla="*/ 477 h 502"/>
                  <a:gd name="T16" fmla="*/ 1834 w 2011"/>
                  <a:gd name="T17" fmla="*/ 491 h 502"/>
                  <a:gd name="T18" fmla="*/ 1798 w 2011"/>
                  <a:gd name="T19" fmla="*/ 499 h 502"/>
                  <a:gd name="T20" fmla="*/ 1760 w 2011"/>
                  <a:gd name="T21" fmla="*/ 502 h 502"/>
                  <a:gd name="T22" fmla="*/ 225 w 2011"/>
                  <a:gd name="T23" fmla="*/ 501 h 502"/>
                  <a:gd name="T24" fmla="*/ 188 w 2011"/>
                  <a:gd name="T25" fmla="*/ 494 h 502"/>
                  <a:gd name="T26" fmla="*/ 153 w 2011"/>
                  <a:gd name="T27" fmla="*/ 482 h 502"/>
                  <a:gd name="T28" fmla="*/ 120 w 2011"/>
                  <a:gd name="T29" fmla="*/ 466 h 502"/>
                  <a:gd name="T30" fmla="*/ 91 w 2011"/>
                  <a:gd name="T31" fmla="*/ 445 h 502"/>
                  <a:gd name="T32" fmla="*/ 65 w 2011"/>
                  <a:gd name="T33" fmla="*/ 420 h 502"/>
                  <a:gd name="T34" fmla="*/ 43 w 2011"/>
                  <a:gd name="T35" fmla="*/ 392 h 502"/>
                  <a:gd name="T36" fmla="*/ 25 w 2011"/>
                  <a:gd name="T37" fmla="*/ 360 h 502"/>
                  <a:gd name="T38" fmla="*/ 11 w 2011"/>
                  <a:gd name="T39" fmla="*/ 326 h 502"/>
                  <a:gd name="T40" fmla="*/ 3 w 2011"/>
                  <a:gd name="T41" fmla="*/ 289 h 502"/>
                  <a:gd name="T42" fmla="*/ 0 w 2011"/>
                  <a:gd name="T43" fmla="*/ 251 h 502"/>
                  <a:gd name="T44" fmla="*/ 3 w 2011"/>
                  <a:gd name="T45" fmla="*/ 213 h 502"/>
                  <a:gd name="T46" fmla="*/ 11 w 2011"/>
                  <a:gd name="T47" fmla="*/ 177 h 502"/>
                  <a:gd name="T48" fmla="*/ 25 w 2011"/>
                  <a:gd name="T49" fmla="*/ 143 h 502"/>
                  <a:gd name="T50" fmla="*/ 43 w 2011"/>
                  <a:gd name="T51" fmla="*/ 111 h 502"/>
                  <a:gd name="T52" fmla="*/ 65 w 2011"/>
                  <a:gd name="T53" fmla="*/ 83 h 502"/>
                  <a:gd name="T54" fmla="*/ 91 w 2011"/>
                  <a:gd name="T55" fmla="*/ 58 h 502"/>
                  <a:gd name="T56" fmla="*/ 120 w 2011"/>
                  <a:gd name="T57" fmla="*/ 37 h 502"/>
                  <a:gd name="T58" fmla="*/ 153 w 2011"/>
                  <a:gd name="T59" fmla="*/ 21 h 502"/>
                  <a:gd name="T60" fmla="*/ 188 w 2011"/>
                  <a:gd name="T61" fmla="*/ 8 h 502"/>
                  <a:gd name="T62" fmla="*/ 225 w 2011"/>
                  <a:gd name="T63" fmla="*/ 1 h 502"/>
                  <a:gd name="T64" fmla="*/ 1760 w 2011"/>
                  <a:gd name="T65" fmla="*/ 0 h 502"/>
                  <a:gd name="T66" fmla="*/ 1798 w 2011"/>
                  <a:gd name="T67" fmla="*/ 3 h 502"/>
                  <a:gd name="T68" fmla="*/ 1834 w 2011"/>
                  <a:gd name="T69" fmla="*/ 11 h 502"/>
                  <a:gd name="T70" fmla="*/ 1868 w 2011"/>
                  <a:gd name="T71" fmla="*/ 26 h 502"/>
                  <a:gd name="T72" fmla="*/ 1900 w 2011"/>
                  <a:gd name="T73" fmla="*/ 44 h 502"/>
                  <a:gd name="T74" fmla="*/ 1929 w 2011"/>
                  <a:gd name="T75" fmla="*/ 66 h 502"/>
                  <a:gd name="T76" fmla="*/ 1954 w 2011"/>
                  <a:gd name="T77" fmla="*/ 92 h 502"/>
                  <a:gd name="T78" fmla="*/ 1975 w 2011"/>
                  <a:gd name="T79" fmla="*/ 121 h 502"/>
                  <a:gd name="T80" fmla="*/ 1991 w 2011"/>
                  <a:gd name="T81" fmla="*/ 154 h 502"/>
                  <a:gd name="T82" fmla="*/ 2003 w 2011"/>
                  <a:gd name="T83" fmla="*/ 189 h 502"/>
                  <a:gd name="T84" fmla="*/ 2010 w 2011"/>
                  <a:gd name="T85" fmla="*/ 225 h 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011" h="502">
                    <a:moveTo>
                      <a:pt x="2011" y="251"/>
                    </a:moveTo>
                    <a:lnTo>
                      <a:pt x="2011" y="264"/>
                    </a:lnTo>
                    <a:lnTo>
                      <a:pt x="2010" y="276"/>
                    </a:lnTo>
                    <a:lnTo>
                      <a:pt x="2008" y="289"/>
                    </a:lnTo>
                    <a:lnTo>
                      <a:pt x="2006" y="302"/>
                    </a:lnTo>
                    <a:lnTo>
                      <a:pt x="2003" y="314"/>
                    </a:lnTo>
                    <a:lnTo>
                      <a:pt x="2000" y="326"/>
                    </a:lnTo>
                    <a:lnTo>
                      <a:pt x="1996" y="338"/>
                    </a:lnTo>
                    <a:lnTo>
                      <a:pt x="1991" y="349"/>
                    </a:lnTo>
                    <a:lnTo>
                      <a:pt x="1986" y="360"/>
                    </a:lnTo>
                    <a:lnTo>
                      <a:pt x="1981" y="371"/>
                    </a:lnTo>
                    <a:lnTo>
                      <a:pt x="1975" y="382"/>
                    </a:lnTo>
                    <a:lnTo>
                      <a:pt x="1968" y="392"/>
                    </a:lnTo>
                    <a:lnTo>
                      <a:pt x="1961" y="402"/>
                    </a:lnTo>
                    <a:lnTo>
                      <a:pt x="1954" y="411"/>
                    </a:lnTo>
                    <a:lnTo>
                      <a:pt x="1946" y="420"/>
                    </a:lnTo>
                    <a:lnTo>
                      <a:pt x="1938" y="429"/>
                    </a:lnTo>
                    <a:lnTo>
                      <a:pt x="1929" y="437"/>
                    </a:lnTo>
                    <a:lnTo>
                      <a:pt x="1920" y="445"/>
                    </a:lnTo>
                    <a:lnTo>
                      <a:pt x="1910" y="452"/>
                    </a:lnTo>
                    <a:lnTo>
                      <a:pt x="1900" y="459"/>
                    </a:lnTo>
                    <a:lnTo>
                      <a:pt x="1890" y="466"/>
                    </a:lnTo>
                    <a:lnTo>
                      <a:pt x="1879" y="472"/>
                    </a:lnTo>
                    <a:lnTo>
                      <a:pt x="1868" y="477"/>
                    </a:lnTo>
                    <a:lnTo>
                      <a:pt x="1857" y="482"/>
                    </a:lnTo>
                    <a:lnTo>
                      <a:pt x="1846" y="487"/>
                    </a:lnTo>
                    <a:lnTo>
                      <a:pt x="1834" y="491"/>
                    </a:lnTo>
                    <a:lnTo>
                      <a:pt x="1822" y="494"/>
                    </a:lnTo>
                    <a:lnTo>
                      <a:pt x="1810" y="497"/>
                    </a:lnTo>
                    <a:lnTo>
                      <a:pt x="1798" y="499"/>
                    </a:lnTo>
                    <a:lnTo>
                      <a:pt x="1785" y="501"/>
                    </a:lnTo>
                    <a:lnTo>
                      <a:pt x="1773" y="502"/>
                    </a:lnTo>
                    <a:lnTo>
                      <a:pt x="1760" y="502"/>
                    </a:lnTo>
                    <a:lnTo>
                      <a:pt x="251" y="502"/>
                    </a:lnTo>
                    <a:lnTo>
                      <a:pt x="238" y="502"/>
                    </a:lnTo>
                    <a:lnTo>
                      <a:pt x="225" y="501"/>
                    </a:lnTo>
                    <a:lnTo>
                      <a:pt x="213" y="499"/>
                    </a:lnTo>
                    <a:lnTo>
                      <a:pt x="200" y="497"/>
                    </a:lnTo>
                    <a:lnTo>
                      <a:pt x="188" y="494"/>
                    </a:lnTo>
                    <a:lnTo>
                      <a:pt x="176" y="491"/>
                    </a:lnTo>
                    <a:lnTo>
                      <a:pt x="165" y="487"/>
                    </a:lnTo>
                    <a:lnTo>
                      <a:pt x="153" y="482"/>
                    </a:lnTo>
                    <a:lnTo>
                      <a:pt x="142" y="477"/>
                    </a:lnTo>
                    <a:lnTo>
                      <a:pt x="132" y="472"/>
                    </a:lnTo>
                    <a:lnTo>
                      <a:pt x="120" y="466"/>
                    </a:lnTo>
                    <a:lnTo>
                      <a:pt x="110" y="459"/>
                    </a:lnTo>
                    <a:lnTo>
                      <a:pt x="100" y="452"/>
                    </a:lnTo>
                    <a:lnTo>
                      <a:pt x="91" y="445"/>
                    </a:lnTo>
                    <a:lnTo>
                      <a:pt x="82" y="437"/>
                    </a:lnTo>
                    <a:lnTo>
                      <a:pt x="73" y="429"/>
                    </a:lnTo>
                    <a:lnTo>
                      <a:pt x="65" y="420"/>
                    </a:lnTo>
                    <a:lnTo>
                      <a:pt x="57" y="411"/>
                    </a:lnTo>
                    <a:lnTo>
                      <a:pt x="49" y="402"/>
                    </a:lnTo>
                    <a:lnTo>
                      <a:pt x="43" y="392"/>
                    </a:lnTo>
                    <a:lnTo>
                      <a:pt x="36" y="382"/>
                    </a:lnTo>
                    <a:lnTo>
                      <a:pt x="30" y="371"/>
                    </a:lnTo>
                    <a:lnTo>
                      <a:pt x="25" y="360"/>
                    </a:lnTo>
                    <a:lnTo>
                      <a:pt x="20" y="349"/>
                    </a:lnTo>
                    <a:lnTo>
                      <a:pt x="15" y="338"/>
                    </a:lnTo>
                    <a:lnTo>
                      <a:pt x="11" y="326"/>
                    </a:lnTo>
                    <a:lnTo>
                      <a:pt x="8" y="314"/>
                    </a:lnTo>
                    <a:lnTo>
                      <a:pt x="5" y="302"/>
                    </a:lnTo>
                    <a:lnTo>
                      <a:pt x="3" y="289"/>
                    </a:lnTo>
                    <a:lnTo>
                      <a:pt x="1" y="276"/>
                    </a:lnTo>
                    <a:lnTo>
                      <a:pt x="0" y="264"/>
                    </a:lnTo>
                    <a:lnTo>
                      <a:pt x="0" y="251"/>
                    </a:lnTo>
                    <a:lnTo>
                      <a:pt x="0" y="238"/>
                    </a:lnTo>
                    <a:lnTo>
                      <a:pt x="1" y="225"/>
                    </a:lnTo>
                    <a:lnTo>
                      <a:pt x="3" y="213"/>
                    </a:lnTo>
                    <a:lnTo>
                      <a:pt x="5" y="201"/>
                    </a:lnTo>
                    <a:lnTo>
                      <a:pt x="8" y="189"/>
                    </a:lnTo>
                    <a:lnTo>
                      <a:pt x="11" y="177"/>
                    </a:lnTo>
                    <a:lnTo>
                      <a:pt x="15" y="165"/>
                    </a:lnTo>
                    <a:lnTo>
                      <a:pt x="20" y="154"/>
                    </a:lnTo>
                    <a:lnTo>
                      <a:pt x="25" y="143"/>
                    </a:lnTo>
                    <a:lnTo>
                      <a:pt x="30" y="132"/>
                    </a:lnTo>
                    <a:lnTo>
                      <a:pt x="36" y="121"/>
                    </a:lnTo>
                    <a:lnTo>
                      <a:pt x="43" y="111"/>
                    </a:lnTo>
                    <a:lnTo>
                      <a:pt x="49" y="101"/>
                    </a:lnTo>
                    <a:lnTo>
                      <a:pt x="57" y="92"/>
                    </a:lnTo>
                    <a:lnTo>
                      <a:pt x="65" y="83"/>
                    </a:lnTo>
                    <a:lnTo>
                      <a:pt x="73" y="74"/>
                    </a:lnTo>
                    <a:lnTo>
                      <a:pt x="82" y="66"/>
                    </a:lnTo>
                    <a:lnTo>
                      <a:pt x="91" y="58"/>
                    </a:lnTo>
                    <a:lnTo>
                      <a:pt x="100" y="51"/>
                    </a:lnTo>
                    <a:lnTo>
                      <a:pt x="110" y="44"/>
                    </a:lnTo>
                    <a:lnTo>
                      <a:pt x="120" y="37"/>
                    </a:lnTo>
                    <a:lnTo>
                      <a:pt x="132" y="31"/>
                    </a:lnTo>
                    <a:lnTo>
                      <a:pt x="142" y="26"/>
                    </a:lnTo>
                    <a:lnTo>
                      <a:pt x="153" y="21"/>
                    </a:lnTo>
                    <a:lnTo>
                      <a:pt x="165" y="15"/>
                    </a:lnTo>
                    <a:lnTo>
                      <a:pt x="176" y="11"/>
                    </a:lnTo>
                    <a:lnTo>
                      <a:pt x="188" y="8"/>
                    </a:lnTo>
                    <a:lnTo>
                      <a:pt x="200" y="5"/>
                    </a:lnTo>
                    <a:lnTo>
                      <a:pt x="213" y="3"/>
                    </a:lnTo>
                    <a:lnTo>
                      <a:pt x="225" y="1"/>
                    </a:lnTo>
                    <a:lnTo>
                      <a:pt x="238" y="0"/>
                    </a:lnTo>
                    <a:lnTo>
                      <a:pt x="251" y="0"/>
                    </a:lnTo>
                    <a:lnTo>
                      <a:pt x="1760" y="0"/>
                    </a:lnTo>
                    <a:lnTo>
                      <a:pt x="1773" y="0"/>
                    </a:lnTo>
                    <a:lnTo>
                      <a:pt x="1785" y="1"/>
                    </a:lnTo>
                    <a:lnTo>
                      <a:pt x="1798" y="3"/>
                    </a:lnTo>
                    <a:lnTo>
                      <a:pt x="1810" y="5"/>
                    </a:lnTo>
                    <a:lnTo>
                      <a:pt x="1822" y="8"/>
                    </a:lnTo>
                    <a:lnTo>
                      <a:pt x="1834" y="11"/>
                    </a:lnTo>
                    <a:lnTo>
                      <a:pt x="1846" y="15"/>
                    </a:lnTo>
                    <a:lnTo>
                      <a:pt x="1857" y="21"/>
                    </a:lnTo>
                    <a:lnTo>
                      <a:pt x="1868" y="26"/>
                    </a:lnTo>
                    <a:lnTo>
                      <a:pt x="1879" y="31"/>
                    </a:lnTo>
                    <a:lnTo>
                      <a:pt x="1890" y="37"/>
                    </a:lnTo>
                    <a:lnTo>
                      <a:pt x="1900" y="44"/>
                    </a:lnTo>
                    <a:lnTo>
                      <a:pt x="1910" y="51"/>
                    </a:lnTo>
                    <a:lnTo>
                      <a:pt x="1920" y="58"/>
                    </a:lnTo>
                    <a:lnTo>
                      <a:pt x="1929" y="66"/>
                    </a:lnTo>
                    <a:lnTo>
                      <a:pt x="1938" y="74"/>
                    </a:lnTo>
                    <a:lnTo>
                      <a:pt x="1946" y="83"/>
                    </a:lnTo>
                    <a:lnTo>
                      <a:pt x="1954" y="92"/>
                    </a:lnTo>
                    <a:lnTo>
                      <a:pt x="1961" y="101"/>
                    </a:lnTo>
                    <a:lnTo>
                      <a:pt x="1968" y="111"/>
                    </a:lnTo>
                    <a:lnTo>
                      <a:pt x="1975" y="121"/>
                    </a:lnTo>
                    <a:lnTo>
                      <a:pt x="1981" y="132"/>
                    </a:lnTo>
                    <a:lnTo>
                      <a:pt x="1986" y="143"/>
                    </a:lnTo>
                    <a:lnTo>
                      <a:pt x="1991" y="154"/>
                    </a:lnTo>
                    <a:lnTo>
                      <a:pt x="1996" y="165"/>
                    </a:lnTo>
                    <a:lnTo>
                      <a:pt x="2000" y="177"/>
                    </a:lnTo>
                    <a:lnTo>
                      <a:pt x="2003" y="189"/>
                    </a:lnTo>
                    <a:lnTo>
                      <a:pt x="2006" y="201"/>
                    </a:lnTo>
                    <a:lnTo>
                      <a:pt x="2008" y="213"/>
                    </a:lnTo>
                    <a:lnTo>
                      <a:pt x="2010" y="225"/>
                    </a:lnTo>
                    <a:lnTo>
                      <a:pt x="2011" y="238"/>
                    </a:lnTo>
                    <a:lnTo>
                      <a:pt x="2011" y="25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17" tIns="48208" rIns="96417" bIns="48208" numCol="1" anchor="t" anchorCtr="0" compatLnSpc="1"/>
              <a:lstStyle/>
              <a:p>
                <a:pPr>
                  <a:lnSpc>
                    <a:spcPct val="130000"/>
                  </a:lnSpc>
                </a:pPr>
                <a:endParaRPr lang="id-ID" sz="2000" dirty="0">
                  <a:latin typeface="Arial" panose="020B0604020202020204" pitchFamily="34" charset="0"/>
                  <a:ea typeface="+mn-ea"/>
                  <a:cs typeface="+mn-ea"/>
                  <a:sym typeface="+mn-lt"/>
                </a:endParaRPr>
              </a:p>
            </p:txBody>
          </p:sp>
          <p:sp>
            <p:nvSpPr>
              <p:cNvPr id="32" name="PA-任意多边形 112"/>
              <p:cNvSpPr/>
              <p:nvPr>
                <p:custDataLst>
                  <p:tags r:id="rId46"/>
                </p:custDataLst>
              </p:nvPr>
            </p:nvSpPr>
            <p:spPr bwMode="auto">
              <a:xfrm>
                <a:off x="10072688" y="2660650"/>
                <a:ext cx="42862" cy="20638"/>
              </a:xfrm>
              <a:custGeom>
                <a:avLst/>
                <a:gdLst>
                  <a:gd name="T0" fmla="*/ 1004 w 1005"/>
                  <a:gd name="T1" fmla="*/ 277 h 503"/>
                  <a:gd name="T2" fmla="*/ 997 w 1005"/>
                  <a:gd name="T3" fmla="*/ 314 h 503"/>
                  <a:gd name="T4" fmla="*/ 985 w 1005"/>
                  <a:gd name="T5" fmla="*/ 349 h 503"/>
                  <a:gd name="T6" fmla="*/ 969 w 1005"/>
                  <a:gd name="T7" fmla="*/ 381 h 503"/>
                  <a:gd name="T8" fmla="*/ 948 w 1005"/>
                  <a:gd name="T9" fmla="*/ 411 h 503"/>
                  <a:gd name="T10" fmla="*/ 923 w 1005"/>
                  <a:gd name="T11" fmla="*/ 437 h 503"/>
                  <a:gd name="T12" fmla="*/ 894 w 1005"/>
                  <a:gd name="T13" fmla="*/ 459 h 503"/>
                  <a:gd name="T14" fmla="*/ 863 w 1005"/>
                  <a:gd name="T15" fmla="*/ 477 h 503"/>
                  <a:gd name="T16" fmla="*/ 828 w 1005"/>
                  <a:gd name="T17" fmla="*/ 491 h 503"/>
                  <a:gd name="T18" fmla="*/ 792 w 1005"/>
                  <a:gd name="T19" fmla="*/ 500 h 503"/>
                  <a:gd name="T20" fmla="*/ 754 w 1005"/>
                  <a:gd name="T21" fmla="*/ 503 h 503"/>
                  <a:gd name="T22" fmla="*/ 225 w 1005"/>
                  <a:gd name="T23" fmla="*/ 501 h 503"/>
                  <a:gd name="T24" fmla="*/ 188 w 1005"/>
                  <a:gd name="T25" fmla="*/ 495 h 503"/>
                  <a:gd name="T26" fmla="*/ 153 w 1005"/>
                  <a:gd name="T27" fmla="*/ 482 h 503"/>
                  <a:gd name="T28" fmla="*/ 120 w 1005"/>
                  <a:gd name="T29" fmla="*/ 465 h 503"/>
                  <a:gd name="T30" fmla="*/ 91 w 1005"/>
                  <a:gd name="T31" fmla="*/ 444 h 503"/>
                  <a:gd name="T32" fmla="*/ 65 w 1005"/>
                  <a:gd name="T33" fmla="*/ 420 h 503"/>
                  <a:gd name="T34" fmla="*/ 43 w 1005"/>
                  <a:gd name="T35" fmla="*/ 391 h 503"/>
                  <a:gd name="T36" fmla="*/ 25 w 1005"/>
                  <a:gd name="T37" fmla="*/ 360 h 503"/>
                  <a:gd name="T38" fmla="*/ 11 w 1005"/>
                  <a:gd name="T39" fmla="*/ 326 h 503"/>
                  <a:gd name="T40" fmla="*/ 3 w 1005"/>
                  <a:gd name="T41" fmla="*/ 290 h 503"/>
                  <a:gd name="T42" fmla="*/ 0 w 1005"/>
                  <a:gd name="T43" fmla="*/ 252 h 503"/>
                  <a:gd name="T44" fmla="*/ 3 w 1005"/>
                  <a:gd name="T45" fmla="*/ 214 h 503"/>
                  <a:gd name="T46" fmla="*/ 11 w 1005"/>
                  <a:gd name="T47" fmla="*/ 176 h 503"/>
                  <a:gd name="T48" fmla="*/ 25 w 1005"/>
                  <a:gd name="T49" fmla="*/ 142 h 503"/>
                  <a:gd name="T50" fmla="*/ 43 w 1005"/>
                  <a:gd name="T51" fmla="*/ 111 h 503"/>
                  <a:gd name="T52" fmla="*/ 65 w 1005"/>
                  <a:gd name="T53" fmla="*/ 82 h 503"/>
                  <a:gd name="T54" fmla="*/ 91 w 1005"/>
                  <a:gd name="T55" fmla="*/ 58 h 503"/>
                  <a:gd name="T56" fmla="*/ 120 w 1005"/>
                  <a:gd name="T57" fmla="*/ 37 h 503"/>
                  <a:gd name="T58" fmla="*/ 153 w 1005"/>
                  <a:gd name="T59" fmla="*/ 20 h 503"/>
                  <a:gd name="T60" fmla="*/ 188 w 1005"/>
                  <a:gd name="T61" fmla="*/ 8 h 503"/>
                  <a:gd name="T62" fmla="*/ 225 w 1005"/>
                  <a:gd name="T63" fmla="*/ 2 h 503"/>
                  <a:gd name="T64" fmla="*/ 754 w 1005"/>
                  <a:gd name="T65" fmla="*/ 0 h 503"/>
                  <a:gd name="T66" fmla="*/ 792 w 1005"/>
                  <a:gd name="T67" fmla="*/ 3 h 503"/>
                  <a:gd name="T68" fmla="*/ 828 w 1005"/>
                  <a:gd name="T69" fmla="*/ 12 h 503"/>
                  <a:gd name="T70" fmla="*/ 863 w 1005"/>
                  <a:gd name="T71" fmla="*/ 25 h 503"/>
                  <a:gd name="T72" fmla="*/ 894 w 1005"/>
                  <a:gd name="T73" fmla="*/ 43 h 503"/>
                  <a:gd name="T74" fmla="*/ 923 w 1005"/>
                  <a:gd name="T75" fmla="*/ 65 h 503"/>
                  <a:gd name="T76" fmla="*/ 948 w 1005"/>
                  <a:gd name="T77" fmla="*/ 92 h 503"/>
                  <a:gd name="T78" fmla="*/ 969 w 1005"/>
                  <a:gd name="T79" fmla="*/ 121 h 503"/>
                  <a:gd name="T80" fmla="*/ 985 w 1005"/>
                  <a:gd name="T81" fmla="*/ 153 h 503"/>
                  <a:gd name="T82" fmla="*/ 997 w 1005"/>
                  <a:gd name="T83" fmla="*/ 188 h 503"/>
                  <a:gd name="T84" fmla="*/ 1004 w 1005"/>
                  <a:gd name="T85" fmla="*/ 226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05" h="503">
                    <a:moveTo>
                      <a:pt x="1005" y="252"/>
                    </a:moveTo>
                    <a:lnTo>
                      <a:pt x="1005" y="264"/>
                    </a:lnTo>
                    <a:lnTo>
                      <a:pt x="1004" y="277"/>
                    </a:lnTo>
                    <a:lnTo>
                      <a:pt x="1002" y="290"/>
                    </a:lnTo>
                    <a:lnTo>
                      <a:pt x="1000" y="302"/>
                    </a:lnTo>
                    <a:lnTo>
                      <a:pt x="997" y="314"/>
                    </a:lnTo>
                    <a:lnTo>
                      <a:pt x="994" y="326"/>
                    </a:lnTo>
                    <a:lnTo>
                      <a:pt x="990" y="337"/>
                    </a:lnTo>
                    <a:lnTo>
                      <a:pt x="985" y="349"/>
                    </a:lnTo>
                    <a:lnTo>
                      <a:pt x="980" y="360"/>
                    </a:lnTo>
                    <a:lnTo>
                      <a:pt x="975" y="371"/>
                    </a:lnTo>
                    <a:lnTo>
                      <a:pt x="969" y="381"/>
                    </a:lnTo>
                    <a:lnTo>
                      <a:pt x="962" y="391"/>
                    </a:lnTo>
                    <a:lnTo>
                      <a:pt x="955" y="401"/>
                    </a:lnTo>
                    <a:lnTo>
                      <a:pt x="948" y="411"/>
                    </a:lnTo>
                    <a:lnTo>
                      <a:pt x="940" y="420"/>
                    </a:lnTo>
                    <a:lnTo>
                      <a:pt x="932" y="428"/>
                    </a:lnTo>
                    <a:lnTo>
                      <a:pt x="923" y="437"/>
                    </a:lnTo>
                    <a:lnTo>
                      <a:pt x="914" y="444"/>
                    </a:lnTo>
                    <a:lnTo>
                      <a:pt x="904" y="452"/>
                    </a:lnTo>
                    <a:lnTo>
                      <a:pt x="894" y="459"/>
                    </a:lnTo>
                    <a:lnTo>
                      <a:pt x="884" y="465"/>
                    </a:lnTo>
                    <a:lnTo>
                      <a:pt x="874" y="471"/>
                    </a:lnTo>
                    <a:lnTo>
                      <a:pt x="863" y="477"/>
                    </a:lnTo>
                    <a:lnTo>
                      <a:pt x="851" y="482"/>
                    </a:lnTo>
                    <a:lnTo>
                      <a:pt x="840" y="486"/>
                    </a:lnTo>
                    <a:lnTo>
                      <a:pt x="828" y="491"/>
                    </a:lnTo>
                    <a:lnTo>
                      <a:pt x="816" y="495"/>
                    </a:lnTo>
                    <a:lnTo>
                      <a:pt x="804" y="497"/>
                    </a:lnTo>
                    <a:lnTo>
                      <a:pt x="792" y="500"/>
                    </a:lnTo>
                    <a:lnTo>
                      <a:pt x="779" y="501"/>
                    </a:lnTo>
                    <a:lnTo>
                      <a:pt x="767" y="502"/>
                    </a:lnTo>
                    <a:lnTo>
                      <a:pt x="754" y="503"/>
                    </a:lnTo>
                    <a:lnTo>
                      <a:pt x="251" y="503"/>
                    </a:lnTo>
                    <a:lnTo>
                      <a:pt x="238" y="502"/>
                    </a:lnTo>
                    <a:lnTo>
                      <a:pt x="225" y="501"/>
                    </a:lnTo>
                    <a:lnTo>
                      <a:pt x="213" y="500"/>
                    </a:lnTo>
                    <a:lnTo>
                      <a:pt x="200" y="497"/>
                    </a:lnTo>
                    <a:lnTo>
                      <a:pt x="188" y="495"/>
                    </a:lnTo>
                    <a:lnTo>
                      <a:pt x="176" y="491"/>
                    </a:lnTo>
                    <a:lnTo>
                      <a:pt x="165" y="486"/>
                    </a:lnTo>
                    <a:lnTo>
                      <a:pt x="153" y="482"/>
                    </a:lnTo>
                    <a:lnTo>
                      <a:pt x="141" y="477"/>
                    </a:lnTo>
                    <a:lnTo>
                      <a:pt x="131" y="471"/>
                    </a:lnTo>
                    <a:lnTo>
                      <a:pt x="120" y="465"/>
                    </a:lnTo>
                    <a:lnTo>
                      <a:pt x="110" y="459"/>
                    </a:lnTo>
                    <a:lnTo>
                      <a:pt x="100" y="452"/>
                    </a:lnTo>
                    <a:lnTo>
                      <a:pt x="91" y="444"/>
                    </a:lnTo>
                    <a:lnTo>
                      <a:pt x="82" y="437"/>
                    </a:lnTo>
                    <a:lnTo>
                      <a:pt x="73" y="428"/>
                    </a:lnTo>
                    <a:lnTo>
                      <a:pt x="65" y="420"/>
                    </a:lnTo>
                    <a:lnTo>
                      <a:pt x="57" y="411"/>
                    </a:lnTo>
                    <a:lnTo>
                      <a:pt x="49" y="401"/>
                    </a:lnTo>
                    <a:lnTo>
                      <a:pt x="43" y="391"/>
                    </a:lnTo>
                    <a:lnTo>
                      <a:pt x="36" y="381"/>
                    </a:lnTo>
                    <a:lnTo>
                      <a:pt x="30" y="371"/>
                    </a:lnTo>
                    <a:lnTo>
                      <a:pt x="25" y="360"/>
                    </a:lnTo>
                    <a:lnTo>
                      <a:pt x="20" y="349"/>
                    </a:lnTo>
                    <a:lnTo>
                      <a:pt x="15" y="337"/>
                    </a:lnTo>
                    <a:lnTo>
                      <a:pt x="11" y="326"/>
                    </a:lnTo>
                    <a:lnTo>
                      <a:pt x="8" y="314"/>
                    </a:lnTo>
                    <a:lnTo>
                      <a:pt x="5" y="302"/>
                    </a:lnTo>
                    <a:lnTo>
                      <a:pt x="3" y="290"/>
                    </a:lnTo>
                    <a:lnTo>
                      <a:pt x="1" y="277"/>
                    </a:lnTo>
                    <a:lnTo>
                      <a:pt x="0" y="264"/>
                    </a:lnTo>
                    <a:lnTo>
                      <a:pt x="0" y="252"/>
                    </a:lnTo>
                    <a:lnTo>
                      <a:pt x="0" y="239"/>
                    </a:lnTo>
                    <a:lnTo>
                      <a:pt x="1" y="226"/>
                    </a:lnTo>
                    <a:lnTo>
                      <a:pt x="3" y="214"/>
                    </a:lnTo>
                    <a:lnTo>
                      <a:pt x="5" y="200"/>
                    </a:lnTo>
                    <a:lnTo>
                      <a:pt x="8" y="188"/>
                    </a:lnTo>
                    <a:lnTo>
                      <a:pt x="11" y="176"/>
                    </a:lnTo>
                    <a:lnTo>
                      <a:pt x="15" y="165"/>
                    </a:lnTo>
                    <a:lnTo>
                      <a:pt x="20" y="153"/>
                    </a:lnTo>
                    <a:lnTo>
                      <a:pt x="25" y="142"/>
                    </a:lnTo>
                    <a:lnTo>
                      <a:pt x="30" y="131"/>
                    </a:lnTo>
                    <a:lnTo>
                      <a:pt x="36" y="121"/>
                    </a:lnTo>
                    <a:lnTo>
                      <a:pt x="43" y="111"/>
                    </a:lnTo>
                    <a:lnTo>
                      <a:pt x="49" y="101"/>
                    </a:lnTo>
                    <a:lnTo>
                      <a:pt x="57" y="92"/>
                    </a:lnTo>
                    <a:lnTo>
                      <a:pt x="65" y="82"/>
                    </a:lnTo>
                    <a:lnTo>
                      <a:pt x="73" y="74"/>
                    </a:lnTo>
                    <a:lnTo>
                      <a:pt x="82" y="65"/>
                    </a:lnTo>
                    <a:lnTo>
                      <a:pt x="91" y="58"/>
                    </a:lnTo>
                    <a:lnTo>
                      <a:pt x="100" y="50"/>
                    </a:lnTo>
                    <a:lnTo>
                      <a:pt x="110" y="43"/>
                    </a:lnTo>
                    <a:lnTo>
                      <a:pt x="120" y="37"/>
                    </a:lnTo>
                    <a:lnTo>
                      <a:pt x="131" y="31"/>
                    </a:lnTo>
                    <a:lnTo>
                      <a:pt x="141" y="25"/>
                    </a:lnTo>
                    <a:lnTo>
                      <a:pt x="153" y="20"/>
                    </a:lnTo>
                    <a:lnTo>
                      <a:pt x="165" y="16"/>
                    </a:lnTo>
                    <a:lnTo>
                      <a:pt x="176" y="12"/>
                    </a:lnTo>
                    <a:lnTo>
                      <a:pt x="188" y="8"/>
                    </a:lnTo>
                    <a:lnTo>
                      <a:pt x="200" y="6"/>
                    </a:lnTo>
                    <a:lnTo>
                      <a:pt x="213" y="3"/>
                    </a:lnTo>
                    <a:lnTo>
                      <a:pt x="225" y="2"/>
                    </a:lnTo>
                    <a:lnTo>
                      <a:pt x="238" y="1"/>
                    </a:lnTo>
                    <a:lnTo>
                      <a:pt x="251" y="0"/>
                    </a:lnTo>
                    <a:lnTo>
                      <a:pt x="754" y="0"/>
                    </a:lnTo>
                    <a:lnTo>
                      <a:pt x="767" y="1"/>
                    </a:lnTo>
                    <a:lnTo>
                      <a:pt x="779" y="2"/>
                    </a:lnTo>
                    <a:lnTo>
                      <a:pt x="792" y="3"/>
                    </a:lnTo>
                    <a:lnTo>
                      <a:pt x="804" y="6"/>
                    </a:lnTo>
                    <a:lnTo>
                      <a:pt x="816" y="8"/>
                    </a:lnTo>
                    <a:lnTo>
                      <a:pt x="828" y="12"/>
                    </a:lnTo>
                    <a:lnTo>
                      <a:pt x="840" y="16"/>
                    </a:lnTo>
                    <a:lnTo>
                      <a:pt x="851" y="20"/>
                    </a:lnTo>
                    <a:lnTo>
                      <a:pt x="863" y="25"/>
                    </a:lnTo>
                    <a:lnTo>
                      <a:pt x="874" y="31"/>
                    </a:lnTo>
                    <a:lnTo>
                      <a:pt x="884" y="37"/>
                    </a:lnTo>
                    <a:lnTo>
                      <a:pt x="894" y="43"/>
                    </a:lnTo>
                    <a:lnTo>
                      <a:pt x="904" y="50"/>
                    </a:lnTo>
                    <a:lnTo>
                      <a:pt x="914" y="58"/>
                    </a:lnTo>
                    <a:lnTo>
                      <a:pt x="923" y="65"/>
                    </a:lnTo>
                    <a:lnTo>
                      <a:pt x="932" y="74"/>
                    </a:lnTo>
                    <a:lnTo>
                      <a:pt x="940" y="82"/>
                    </a:lnTo>
                    <a:lnTo>
                      <a:pt x="948" y="92"/>
                    </a:lnTo>
                    <a:lnTo>
                      <a:pt x="955" y="101"/>
                    </a:lnTo>
                    <a:lnTo>
                      <a:pt x="962" y="111"/>
                    </a:lnTo>
                    <a:lnTo>
                      <a:pt x="969" y="121"/>
                    </a:lnTo>
                    <a:lnTo>
                      <a:pt x="975" y="131"/>
                    </a:lnTo>
                    <a:lnTo>
                      <a:pt x="980" y="142"/>
                    </a:lnTo>
                    <a:lnTo>
                      <a:pt x="985" y="153"/>
                    </a:lnTo>
                    <a:lnTo>
                      <a:pt x="990" y="165"/>
                    </a:lnTo>
                    <a:lnTo>
                      <a:pt x="994" y="176"/>
                    </a:lnTo>
                    <a:lnTo>
                      <a:pt x="997" y="188"/>
                    </a:lnTo>
                    <a:lnTo>
                      <a:pt x="1000" y="200"/>
                    </a:lnTo>
                    <a:lnTo>
                      <a:pt x="1002" y="214"/>
                    </a:lnTo>
                    <a:lnTo>
                      <a:pt x="1004" y="226"/>
                    </a:lnTo>
                    <a:lnTo>
                      <a:pt x="1005" y="239"/>
                    </a:lnTo>
                    <a:lnTo>
                      <a:pt x="1005" y="25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17" tIns="48208" rIns="96417" bIns="48208" numCol="1" anchor="t" anchorCtr="0" compatLnSpc="1"/>
              <a:lstStyle/>
              <a:p>
                <a:pPr>
                  <a:lnSpc>
                    <a:spcPct val="130000"/>
                  </a:lnSpc>
                </a:pPr>
                <a:endParaRPr lang="id-ID" sz="2000" dirty="0">
                  <a:latin typeface="Arial" panose="020B0604020202020204" pitchFamily="34" charset="0"/>
                  <a:ea typeface="+mn-ea"/>
                  <a:cs typeface="+mn-ea"/>
                  <a:sym typeface="+mn-lt"/>
                </a:endParaRPr>
              </a:p>
            </p:txBody>
          </p:sp>
        </p:grpSp>
      </p:grpSp>
      <p:grpSp>
        <p:nvGrpSpPr>
          <p:cNvPr id="45" name="PA-组合 44"/>
          <p:cNvGrpSpPr/>
          <p:nvPr>
            <p:custDataLst>
              <p:tags r:id="rId5"/>
            </p:custDataLst>
          </p:nvPr>
        </p:nvGrpSpPr>
        <p:grpSpPr>
          <a:xfrm>
            <a:off x="1786913" y="2390897"/>
            <a:ext cx="1441452" cy="1441452"/>
            <a:chOff x="1445912" y="2308745"/>
            <a:chExt cx="1441452" cy="1441452"/>
          </a:xfrm>
          <a:solidFill>
            <a:srgbClr val="5A6A59"/>
          </a:solidFill>
        </p:grpSpPr>
        <p:grpSp>
          <p:nvGrpSpPr>
            <p:cNvPr id="46" name="Group 139"/>
            <p:cNvGrpSpPr/>
            <p:nvPr/>
          </p:nvGrpSpPr>
          <p:grpSpPr>
            <a:xfrm>
              <a:off x="1445912" y="2308745"/>
              <a:ext cx="1441452" cy="1441452"/>
              <a:chOff x="1119258" y="2257147"/>
              <a:chExt cx="1868076" cy="1868076"/>
            </a:xfrm>
            <a:grpFill/>
          </p:grpSpPr>
          <p:sp>
            <p:nvSpPr>
              <p:cNvPr id="52" name="PA-任意多边形 6"/>
              <p:cNvSpPr/>
              <p:nvPr>
                <p:custDataLst>
                  <p:tags r:id="rId32"/>
                </p:custDataLst>
              </p:nvPr>
            </p:nvSpPr>
            <p:spPr bwMode="auto">
              <a:xfrm>
                <a:off x="2495041" y="2394505"/>
                <a:ext cx="356034" cy="354935"/>
              </a:xfrm>
              <a:custGeom>
                <a:avLst/>
                <a:gdLst>
                  <a:gd name="T0" fmla="*/ 207 w 207"/>
                  <a:gd name="T1" fmla="*/ 181 h 206"/>
                  <a:gd name="T2" fmla="*/ 26 w 207"/>
                  <a:gd name="T3" fmla="*/ 0 h 206"/>
                  <a:gd name="T4" fmla="*/ 0 w 207"/>
                  <a:gd name="T5" fmla="*/ 44 h 206"/>
                  <a:gd name="T6" fmla="*/ 163 w 207"/>
                  <a:gd name="T7" fmla="*/ 206 h 206"/>
                  <a:gd name="T8" fmla="*/ 207 w 207"/>
                  <a:gd name="T9" fmla="*/ 181 h 206"/>
                </a:gdLst>
                <a:ahLst/>
                <a:cxnLst>
                  <a:cxn ang="0">
                    <a:pos x="T0" y="T1"/>
                  </a:cxn>
                  <a:cxn ang="0">
                    <a:pos x="T2" y="T3"/>
                  </a:cxn>
                  <a:cxn ang="0">
                    <a:pos x="T4" y="T5"/>
                  </a:cxn>
                  <a:cxn ang="0">
                    <a:pos x="T6" y="T7"/>
                  </a:cxn>
                  <a:cxn ang="0">
                    <a:pos x="T8" y="T9"/>
                  </a:cxn>
                </a:cxnLst>
                <a:rect l="0" t="0" r="r" b="b"/>
                <a:pathLst>
                  <a:path w="207" h="206">
                    <a:moveTo>
                      <a:pt x="207" y="181"/>
                    </a:moveTo>
                    <a:cubicBezTo>
                      <a:pt x="162" y="107"/>
                      <a:pt x="100" y="45"/>
                      <a:pt x="26" y="0"/>
                    </a:cubicBezTo>
                    <a:cubicBezTo>
                      <a:pt x="0" y="44"/>
                      <a:pt x="0" y="44"/>
                      <a:pt x="0" y="44"/>
                    </a:cubicBezTo>
                    <a:cubicBezTo>
                      <a:pt x="66" y="85"/>
                      <a:pt x="122" y="140"/>
                      <a:pt x="163" y="206"/>
                    </a:cubicBezTo>
                    <a:lnTo>
                      <a:pt x="207" y="181"/>
                    </a:lnTo>
                    <a:close/>
                  </a:path>
                </a:pathLst>
              </a:custGeom>
              <a:grp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p>
                <a:pPr algn="ctr">
                  <a:lnSpc>
                    <a:spcPct val="130000"/>
                  </a:lnSpc>
                </a:pPr>
                <a:endParaRPr lang="id-ID" sz="2000" kern="0" dirty="0">
                  <a:solidFill>
                    <a:sysClr val="window" lastClr="FFFFFF"/>
                  </a:solidFill>
                  <a:latin typeface="Arial" panose="020B0604020202020204" pitchFamily="34" charset="0"/>
                  <a:ea typeface="+mn-ea"/>
                  <a:cs typeface="+mn-ea"/>
                  <a:sym typeface="+mn-lt"/>
                </a:endParaRPr>
              </a:p>
            </p:txBody>
          </p:sp>
          <p:sp>
            <p:nvSpPr>
              <p:cNvPr id="53" name="PA-任意多边形 7"/>
              <p:cNvSpPr/>
              <p:nvPr>
                <p:custDataLst>
                  <p:tags r:id="rId33"/>
                </p:custDataLst>
              </p:nvPr>
            </p:nvSpPr>
            <p:spPr bwMode="auto">
              <a:xfrm>
                <a:off x="2075273" y="2257147"/>
                <a:ext cx="427460" cy="191203"/>
              </a:xfrm>
              <a:custGeom>
                <a:avLst/>
                <a:gdLst>
                  <a:gd name="T0" fmla="*/ 0 w 248"/>
                  <a:gd name="T1" fmla="*/ 0 h 111"/>
                  <a:gd name="T2" fmla="*/ 0 w 248"/>
                  <a:gd name="T3" fmla="*/ 51 h 111"/>
                  <a:gd name="T4" fmla="*/ 222 w 248"/>
                  <a:gd name="T5" fmla="*/ 111 h 111"/>
                  <a:gd name="T6" fmla="*/ 248 w 248"/>
                  <a:gd name="T7" fmla="*/ 67 h 111"/>
                  <a:gd name="T8" fmla="*/ 0 w 248"/>
                  <a:gd name="T9" fmla="*/ 0 h 111"/>
                </a:gdLst>
                <a:ahLst/>
                <a:cxnLst>
                  <a:cxn ang="0">
                    <a:pos x="T0" y="T1"/>
                  </a:cxn>
                  <a:cxn ang="0">
                    <a:pos x="T2" y="T3"/>
                  </a:cxn>
                  <a:cxn ang="0">
                    <a:pos x="T4" y="T5"/>
                  </a:cxn>
                  <a:cxn ang="0">
                    <a:pos x="T6" y="T7"/>
                  </a:cxn>
                  <a:cxn ang="0">
                    <a:pos x="T8" y="T9"/>
                  </a:cxn>
                </a:cxnLst>
                <a:rect l="0" t="0" r="r" b="b"/>
                <a:pathLst>
                  <a:path w="248" h="111">
                    <a:moveTo>
                      <a:pt x="0" y="0"/>
                    </a:moveTo>
                    <a:cubicBezTo>
                      <a:pt x="0" y="51"/>
                      <a:pt x="0" y="51"/>
                      <a:pt x="0" y="51"/>
                    </a:cubicBezTo>
                    <a:cubicBezTo>
                      <a:pt x="80" y="53"/>
                      <a:pt x="156" y="75"/>
                      <a:pt x="222" y="111"/>
                    </a:cubicBezTo>
                    <a:cubicBezTo>
                      <a:pt x="248" y="67"/>
                      <a:pt x="248" y="67"/>
                      <a:pt x="248" y="67"/>
                    </a:cubicBezTo>
                    <a:cubicBezTo>
                      <a:pt x="174" y="26"/>
                      <a:pt x="90" y="2"/>
                      <a:pt x="0" y="0"/>
                    </a:cubicBezTo>
                    <a:close/>
                  </a:path>
                </a:pathLst>
              </a:custGeom>
              <a:grp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p>
                <a:pPr algn="ctr">
                  <a:lnSpc>
                    <a:spcPct val="130000"/>
                  </a:lnSpc>
                </a:pPr>
                <a:endParaRPr lang="id-ID" sz="2000" kern="0" dirty="0">
                  <a:solidFill>
                    <a:sysClr val="window" lastClr="FFFFFF"/>
                  </a:solidFill>
                  <a:latin typeface="Arial" panose="020B0604020202020204" pitchFamily="34" charset="0"/>
                  <a:ea typeface="+mn-ea"/>
                  <a:cs typeface="+mn-ea"/>
                  <a:sym typeface="+mn-lt"/>
                </a:endParaRPr>
              </a:p>
            </p:txBody>
          </p:sp>
          <p:sp>
            <p:nvSpPr>
              <p:cNvPr id="54" name="PA-任意多边形 8"/>
              <p:cNvSpPr/>
              <p:nvPr>
                <p:custDataLst>
                  <p:tags r:id="rId34"/>
                </p:custDataLst>
              </p:nvPr>
            </p:nvSpPr>
            <p:spPr bwMode="auto">
              <a:xfrm>
                <a:off x="2796131" y="2743946"/>
                <a:ext cx="191203" cy="425262"/>
              </a:xfrm>
              <a:custGeom>
                <a:avLst/>
                <a:gdLst>
                  <a:gd name="T0" fmla="*/ 45 w 111"/>
                  <a:gd name="T1" fmla="*/ 0 h 247"/>
                  <a:gd name="T2" fmla="*/ 0 w 111"/>
                  <a:gd name="T3" fmla="*/ 26 h 247"/>
                  <a:gd name="T4" fmla="*/ 60 w 111"/>
                  <a:gd name="T5" fmla="*/ 247 h 247"/>
                  <a:gd name="T6" fmla="*/ 111 w 111"/>
                  <a:gd name="T7" fmla="*/ 247 h 247"/>
                  <a:gd name="T8" fmla="*/ 45 w 111"/>
                  <a:gd name="T9" fmla="*/ 0 h 247"/>
                </a:gdLst>
                <a:ahLst/>
                <a:cxnLst>
                  <a:cxn ang="0">
                    <a:pos x="T0" y="T1"/>
                  </a:cxn>
                  <a:cxn ang="0">
                    <a:pos x="T2" y="T3"/>
                  </a:cxn>
                  <a:cxn ang="0">
                    <a:pos x="T4" y="T5"/>
                  </a:cxn>
                  <a:cxn ang="0">
                    <a:pos x="T6" y="T7"/>
                  </a:cxn>
                  <a:cxn ang="0">
                    <a:pos x="T8" y="T9"/>
                  </a:cxn>
                </a:cxnLst>
                <a:rect l="0" t="0" r="r" b="b"/>
                <a:pathLst>
                  <a:path w="111" h="247">
                    <a:moveTo>
                      <a:pt x="45" y="0"/>
                    </a:moveTo>
                    <a:cubicBezTo>
                      <a:pt x="0" y="26"/>
                      <a:pt x="0" y="26"/>
                      <a:pt x="0" y="26"/>
                    </a:cubicBezTo>
                    <a:cubicBezTo>
                      <a:pt x="37" y="92"/>
                      <a:pt x="58" y="167"/>
                      <a:pt x="60" y="247"/>
                    </a:cubicBezTo>
                    <a:cubicBezTo>
                      <a:pt x="111" y="247"/>
                      <a:pt x="111" y="247"/>
                      <a:pt x="111" y="247"/>
                    </a:cubicBezTo>
                    <a:cubicBezTo>
                      <a:pt x="109" y="158"/>
                      <a:pt x="85" y="74"/>
                      <a:pt x="45" y="0"/>
                    </a:cubicBezTo>
                    <a:close/>
                  </a:path>
                </a:pathLst>
              </a:custGeom>
              <a:grp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p>
                <a:pPr algn="ctr">
                  <a:lnSpc>
                    <a:spcPct val="130000"/>
                  </a:lnSpc>
                </a:pPr>
                <a:endParaRPr lang="id-ID" sz="2000" kern="0" dirty="0">
                  <a:solidFill>
                    <a:sysClr val="window" lastClr="FFFFFF"/>
                  </a:solidFill>
                  <a:latin typeface="Arial" panose="020B0604020202020204" pitchFamily="34" charset="0"/>
                  <a:ea typeface="+mn-ea"/>
                  <a:cs typeface="+mn-ea"/>
                  <a:sym typeface="+mn-lt"/>
                </a:endParaRPr>
              </a:p>
            </p:txBody>
          </p:sp>
          <p:sp>
            <p:nvSpPr>
              <p:cNvPr id="55" name="PA-任意多边形 9"/>
              <p:cNvSpPr/>
              <p:nvPr>
                <p:custDataLst>
                  <p:tags r:id="rId35"/>
                </p:custDataLst>
              </p:nvPr>
            </p:nvSpPr>
            <p:spPr bwMode="auto">
              <a:xfrm>
                <a:off x="2796131" y="3213162"/>
                <a:ext cx="191203" cy="427460"/>
              </a:xfrm>
              <a:custGeom>
                <a:avLst/>
                <a:gdLst>
                  <a:gd name="T0" fmla="*/ 60 w 111"/>
                  <a:gd name="T1" fmla="*/ 0 h 248"/>
                  <a:gd name="T2" fmla="*/ 0 w 111"/>
                  <a:gd name="T3" fmla="*/ 222 h 248"/>
                  <a:gd name="T4" fmla="*/ 45 w 111"/>
                  <a:gd name="T5" fmla="*/ 248 h 248"/>
                  <a:gd name="T6" fmla="*/ 111 w 111"/>
                  <a:gd name="T7" fmla="*/ 0 h 248"/>
                  <a:gd name="T8" fmla="*/ 60 w 111"/>
                  <a:gd name="T9" fmla="*/ 0 h 248"/>
                </a:gdLst>
                <a:ahLst/>
                <a:cxnLst>
                  <a:cxn ang="0">
                    <a:pos x="T0" y="T1"/>
                  </a:cxn>
                  <a:cxn ang="0">
                    <a:pos x="T2" y="T3"/>
                  </a:cxn>
                  <a:cxn ang="0">
                    <a:pos x="T4" y="T5"/>
                  </a:cxn>
                  <a:cxn ang="0">
                    <a:pos x="T6" y="T7"/>
                  </a:cxn>
                  <a:cxn ang="0">
                    <a:pos x="T8" y="T9"/>
                  </a:cxn>
                </a:cxnLst>
                <a:rect l="0" t="0" r="r" b="b"/>
                <a:pathLst>
                  <a:path w="111" h="248">
                    <a:moveTo>
                      <a:pt x="60" y="0"/>
                    </a:moveTo>
                    <a:cubicBezTo>
                      <a:pt x="58" y="80"/>
                      <a:pt x="37" y="156"/>
                      <a:pt x="0" y="222"/>
                    </a:cubicBezTo>
                    <a:cubicBezTo>
                      <a:pt x="45" y="248"/>
                      <a:pt x="45" y="248"/>
                      <a:pt x="45" y="248"/>
                    </a:cubicBezTo>
                    <a:cubicBezTo>
                      <a:pt x="85" y="174"/>
                      <a:pt x="109" y="90"/>
                      <a:pt x="111" y="0"/>
                    </a:cubicBezTo>
                    <a:lnTo>
                      <a:pt x="60" y="0"/>
                    </a:lnTo>
                    <a:close/>
                  </a:path>
                </a:pathLst>
              </a:custGeom>
              <a:grp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p>
                <a:pPr algn="ctr">
                  <a:lnSpc>
                    <a:spcPct val="130000"/>
                  </a:lnSpc>
                </a:pPr>
                <a:endParaRPr lang="id-ID" sz="2000" kern="0" dirty="0">
                  <a:solidFill>
                    <a:sysClr val="window" lastClr="FFFFFF"/>
                  </a:solidFill>
                  <a:latin typeface="Arial" panose="020B0604020202020204" pitchFamily="34" charset="0"/>
                  <a:ea typeface="+mn-ea"/>
                  <a:cs typeface="+mn-ea"/>
                  <a:sym typeface="+mn-lt"/>
                </a:endParaRPr>
              </a:p>
            </p:txBody>
          </p:sp>
          <p:sp>
            <p:nvSpPr>
              <p:cNvPr id="56" name="PA-任意多边形 10"/>
              <p:cNvSpPr/>
              <p:nvPr>
                <p:custDataLst>
                  <p:tags r:id="rId36"/>
                </p:custDataLst>
              </p:nvPr>
            </p:nvSpPr>
            <p:spPr bwMode="auto">
              <a:xfrm>
                <a:off x="2495041" y="3632930"/>
                <a:ext cx="356034" cy="356034"/>
              </a:xfrm>
              <a:custGeom>
                <a:avLst/>
                <a:gdLst>
                  <a:gd name="T0" fmla="*/ 207 w 207"/>
                  <a:gd name="T1" fmla="*/ 26 h 207"/>
                  <a:gd name="T2" fmla="*/ 163 w 207"/>
                  <a:gd name="T3" fmla="*/ 0 h 207"/>
                  <a:gd name="T4" fmla="*/ 0 w 207"/>
                  <a:gd name="T5" fmla="*/ 163 h 207"/>
                  <a:gd name="T6" fmla="*/ 26 w 207"/>
                  <a:gd name="T7" fmla="*/ 207 h 207"/>
                  <a:gd name="T8" fmla="*/ 207 w 207"/>
                  <a:gd name="T9" fmla="*/ 26 h 207"/>
                </a:gdLst>
                <a:ahLst/>
                <a:cxnLst>
                  <a:cxn ang="0">
                    <a:pos x="T0" y="T1"/>
                  </a:cxn>
                  <a:cxn ang="0">
                    <a:pos x="T2" y="T3"/>
                  </a:cxn>
                  <a:cxn ang="0">
                    <a:pos x="T4" y="T5"/>
                  </a:cxn>
                  <a:cxn ang="0">
                    <a:pos x="T6" y="T7"/>
                  </a:cxn>
                  <a:cxn ang="0">
                    <a:pos x="T8" y="T9"/>
                  </a:cxn>
                </a:cxnLst>
                <a:rect l="0" t="0" r="r" b="b"/>
                <a:pathLst>
                  <a:path w="207" h="207">
                    <a:moveTo>
                      <a:pt x="207" y="26"/>
                    </a:moveTo>
                    <a:cubicBezTo>
                      <a:pt x="163" y="0"/>
                      <a:pt x="163" y="0"/>
                      <a:pt x="163" y="0"/>
                    </a:cubicBezTo>
                    <a:cubicBezTo>
                      <a:pt x="122" y="66"/>
                      <a:pt x="66" y="122"/>
                      <a:pt x="0" y="163"/>
                    </a:cubicBezTo>
                    <a:cubicBezTo>
                      <a:pt x="26" y="207"/>
                      <a:pt x="26" y="207"/>
                      <a:pt x="26" y="207"/>
                    </a:cubicBezTo>
                    <a:cubicBezTo>
                      <a:pt x="100" y="162"/>
                      <a:pt x="162" y="100"/>
                      <a:pt x="207" y="26"/>
                    </a:cubicBezTo>
                    <a:close/>
                  </a:path>
                </a:pathLst>
              </a:custGeom>
              <a:grp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p>
                <a:pPr algn="ctr">
                  <a:lnSpc>
                    <a:spcPct val="130000"/>
                  </a:lnSpc>
                </a:pPr>
                <a:endParaRPr lang="id-ID" sz="2000" kern="0" dirty="0">
                  <a:solidFill>
                    <a:sysClr val="window" lastClr="FFFFFF"/>
                  </a:solidFill>
                  <a:latin typeface="Arial" panose="020B0604020202020204" pitchFamily="34" charset="0"/>
                  <a:ea typeface="+mn-ea"/>
                  <a:cs typeface="+mn-ea"/>
                  <a:sym typeface="+mn-lt"/>
                </a:endParaRPr>
              </a:p>
            </p:txBody>
          </p:sp>
          <p:sp>
            <p:nvSpPr>
              <p:cNvPr id="57" name="PA-任意多边形 11"/>
              <p:cNvSpPr/>
              <p:nvPr>
                <p:custDataLst>
                  <p:tags r:id="rId37"/>
                </p:custDataLst>
              </p:nvPr>
            </p:nvSpPr>
            <p:spPr bwMode="auto">
              <a:xfrm>
                <a:off x="2075273" y="3936217"/>
                <a:ext cx="427460" cy="189006"/>
              </a:xfrm>
              <a:custGeom>
                <a:avLst/>
                <a:gdLst>
                  <a:gd name="T0" fmla="*/ 248 w 248"/>
                  <a:gd name="T1" fmla="*/ 44 h 110"/>
                  <a:gd name="T2" fmla="*/ 222 w 248"/>
                  <a:gd name="T3" fmla="*/ 0 h 110"/>
                  <a:gd name="T4" fmla="*/ 0 w 248"/>
                  <a:gd name="T5" fmla="*/ 59 h 110"/>
                  <a:gd name="T6" fmla="*/ 0 w 248"/>
                  <a:gd name="T7" fmla="*/ 110 h 110"/>
                  <a:gd name="T8" fmla="*/ 248 w 248"/>
                  <a:gd name="T9" fmla="*/ 44 h 110"/>
                </a:gdLst>
                <a:ahLst/>
                <a:cxnLst>
                  <a:cxn ang="0">
                    <a:pos x="T0" y="T1"/>
                  </a:cxn>
                  <a:cxn ang="0">
                    <a:pos x="T2" y="T3"/>
                  </a:cxn>
                  <a:cxn ang="0">
                    <a:pos x="T4" y="T5"/>
                  </a:cxn>
                  <a:cxn ang="0">
                    <a:pos x="T6" y="T7"/>
                  </a:cxn>
                  <a:cxn ang="0">
                    <a:pos x="T8" y="T9"/>
                  </a:cxn>
                </a:cxnLst>
                <a:rect l="0" t="0" r="r" b="b"/>
                <a:pathLst>
                  <a:path w="248" h="110">
                    <a:moveTo>
                      <a:pt x="248" y="44"/>
                    </a:moveTo>
                    <a:cubicBezTo>
                      <a:pt x="222" y="0"/>
                      <a:pt x="222" y="0"/>
                      <a:pt x="222" y="0"/>
                    </a:cubicBezTo>
                    <a:cubicBezTo>
                      <a:pt x="156" y="36"/>
                      <a:pt x="80" y="57"/>
                      <a:pt x="0" y="59"/>
                    </a:cubicBezTo>
                    <a:cubicBezTo>
                      <a:pt x="0" y="110"/>
                      <a:pt x="0" y="110"/>
                      <a:pt x="0" y="110"/>
                    </a:cubicBezTo>
                    <a:cubicBezTo>
                      <a:pt x="90" y="108"/>
                      <a:pt x="174" y="84"/>
                      <a:pt x="248" y="44"/>
                    </a:cubicBezTo>
                    <a:close/>
                  </a:path>
                </a:pathLst>
              </a:custGeom>
              <a:grp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p>
                <a:pPr algn="ctr">
                  <a:lnSpc>
                    <a:spcPct val="130000"/>
                  </a:lnSpc>
                </a:pPr>
                <a:endParaRPr lang="id-ID" sz="2000" kern="0" dirty="0">
                  <a:solidFill>
                    <a:sysClr val="window" lastClr="FFFFFF"/>
                  </a:solidFill>
                  <a:latin typeface="Arial" panose="020B0604020202020204" pitchFamily="34" charset="0"/>
                  <a:ea typeface="+mn-ea"/>
                  <a:cs typeface="+mn-ea"/>
                  <a:sym typeface="+mn-lt"/>
                </a:endParaRPr>
              </a:p>
            </p:txBody>
          </p:sp>
          <p:sp>
            <p:nvSpPr>
              <p:cNvPr id="58" name="PA-任意多边形 12"/>
              <p:cNvSpPr/>
              <p:nvPr>
                <p:custDataLst>
                  <p:tags r:id="rId38"/>
                </p:custDataLst>
              </p:nvPr>
            </p:nvSpPr>
            <p:spPr bwMode="auto">
              <a:xfrm>
                <a:off x="1606057" y="3936217"/>
                <a:ext cx="425262" cy="189006"/>
              </a:xfrm>
              <a:custGeom>
                <a:avLst/>
                <a:gdLst>
                  <a:gd name="T0" fmla="*/ 0 w 247"/>
                  <a:gd name="T1" fmla="*/ 44 h 110"/>
                  <a:gd name="T2" fmla="*/ 247 w 247"/>
                  <a:gd name="T3" fmla="*/ 110 h 110"/>
                  <a:gd name="T4" fmla="*/ 247 w 247"/>
                  <a:gd name="T5" fmla="*/ 59 h 110"/>
                  <a:gd name="T6" fmla="*/ 26 w 247"/>
                  <a:gd name="T7" fmla="*/ 0 h 110"/>
                  <a:gd name="T8" fmla="*/ 0 w 247"/>
                  <a:gd name="T9" fmla="*/ 44 h 110"/>
                </a:gdLst>
                <a:ahLst/>
                <a:cxnLst>
                  <a:cxn ang="0">
                    <a:pos x="T0" y="T1"/>
                  </a:cxn>
                  <a:cxn ang="0">
                    <a:pos x="T2" y="T3"/>
                  </a:cxn>
                  <a:cxn ang="0">
                    <a:pos x="T4" y="T5"/>
                  </a:cxn>
                  <a:cxn ang="0">
                    <a:pos x="T6" y="T7"/>
                  </a:cxn>
                  <a:cxn ang="0">
                    <a:pos x="T8" y="T9"/>
                  </a:cxn>
                </a:cxnLst>
                <a:rect l="0" t="0" r="r" b="b"/>
                <a:pathLst>
                  <a:path w="247" h="110">
                    <a:moveTo>
                      <a:pt x="0" y="44"/>
                    </a:moveTo>
                    <a:cubicBezTo>
                      <a:pt x="74" y="84"/>
                      <a:pt x="158" y="108"/>
                      <a:pt x="247" y="110"/>
                    </a:cubicBezTo>
                    <a:cubicBezTo>
                      <a:pt x="247" y="59"/>
                      <a:pt x="247" y="59"/>
                      <a:pt x="247" y="59"/>
                    </a:cubicBezTo>
                    <a:cubicBezTo>
                      <a:pt x="167" y="57"/>
                      <a:pt x="92" y="36"/>
                      <a:pt x="26" y="0"/>
                    </a:cubicBezTo>
                    <a:lnTo>
                      <a:pt x="0" y="44"/>
                    </a:lnTo>
                    <a:close/>
                  </a:path>
                </a:pathLst>
              </a:custGeom>
              <a:grp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p>
                <a:pPr algn="ctr">
                  <a:lnSpc>
                    <a:spcPct val="130000"/>
                  </a:lnSpc>
                </a:pPr>
                <a:endParaRPr lang="id-ID" sz="2000" kern="0" dirty="0">
                  <a:solidFill>
                    <a:sysClr val="window" lastClr="FFFFFF"/>
                  </a:solidFill>
                  <a:latin typeface="Arial" panose="020B0604020202020204" pitchFamily="34" charset="0"/>
                  <a:ea typeface="+mn-ea"/>
                  <a:cs typeface="+mn-ea"/>
                  <a:sym typeface="+mn-lt"/>
                </a:endParaRPr>
              </a:p>
            </p:txBody>
          </p:sp>
          <p:sp>
            <p:nvSpPr>
              <p:cNvPr id="59" name="PA-任意多边形 13"/>
              <p:cNvSpPr/>
              <p:nvPr>
                <p:custDataLst>
                  <p:tags r:id="rId39"/>
                </p:custDataLst>
              </p:nvPr>
            </p:nvSpPr>
            <p:spPr bwMode="auto">
              <a:xfrm>
                <a:off x="1256616" y="3632930"/>
                <a:ext cx="354935" cy="356034"/>
              </a:xfrm>
              <a:custGeom>
                <a:avLst/>
                <a:gdLst>
                  <a:gd name="T0" fmla="*/ 44 w 206"/>
                  <a:gd name="T1" fmla="*/ 0 h 207"/>
                  <a:gd name="T2" fmla="*/ 0 w 206"/>
                  <a:gd name="T3" fmla="*/ 26 h 207"/>
                  <a:gd name="T4" fmla="*/ 181 w 206"/>
                  <a:gd name="T5" fmla="*/ 207 h 207"/>
                  <a:gd name="T6" fmla="*/ 206 w 206"/>
                  <a:gd name="T7" fmla="*/ 163 h 207"/>
                  <a:gd name="T8" fmla="*/ 44 w 206"/>
                  <a:gd name="T9" fmla="*/ 0 h 207"/>
                </a:gdLst>
                <a:ahLst/>
                <a:cxnLst>
                  <a:cxn ang="0">
                    <a:pos x="T0" y="T1"/>
                  </a:cxn>
                  <a:cxn ang="0">
                    <a:pos x="T2" y="T3"/>
                  </a:cxn>
                  <a:cxn ang="0">
                    <a:pos x="T4" y="T5"/>
                  </a:cxn>
                  <a:cxn ang="0">
                    <a:pos x="T6" y="T7"/>
                  </a:cxn>
                  <a:cxn ang="0">
                    <a:pos x="T8" y="T9"/>
                  </a:cxn>
                </a:cxnLst>
                <a:rect l="0" t="0" r="r" b="b"/>
                <a:pathLst>
                  <a:path w="206" h="207">
                    <a:moveTo>
                      <a:pt x="44" y="0"/>
                    </a:moveTo>
                    <a:cubicBezTo>
                      <a:pt x="0" y="26"/>
                      <a:pt x="0" y="26"/>
                      <a:pt x="0" y="26"/>
                    </a:cubicBezTo>
                    <a:cubicBezTo>
                      <a:pt x="45" y="100"/>
                      <a:pt x="107" y="162"/>
                      <a:pt x="181" y="207"/>
                    </a:cubicBezTo>
                    <a:cubicBezTo>
                      <a:pt x="206" y="163"/>
                      <a:pt x="206" y="163"/>
                      <a:pt x="206" y="163"/>
                    </a:cubicBezTo>
                    <a:cubicBezTo>
                      <a:pt x="140" y="122"/>
                      <a:pt x="85" y="66"/>
                      <a:pt x="44" y="0"/>
                    </a:cubicBezTo>
                    <a:close/>
                  </a:path>
                </a:pathLst>
              </a:custGeom>
              <a:grp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p>
                <a:pPr algn="ctr">
                  <a:lnSpc>
                    <a:spcPct val="130000"/>
                  </a:lnSpc>
                </a:pPr>
                <a:endParaRPr lang="id-ID" sz="2000" kern="0" dirty="0">
                  <a:solidFill>
                    <a:sysClr val="window" lastClr="FFFFFF"/>
                  </a:solidFill>
                  <a:latin typeface="Arial" panose="020B0604020202020204" pitchFamily="34" charset="0"/>
                  <a:ea typeface="+mn-ea"/>
                  <a:cs typeface="+mn-ea"/>
                  <a:sym typeface="+mn-lt"/>
                </a:endParaRPr>
              </a:p>
            </p:txBody>
          </p:sp>
          <p:sp>
            <p:nvSpPr>
              <p:cNvPr id="60" name="PA-任意多边形 14"/>
              <p:cNvSpPr/>
              <p:nvPr>
                <p:custDataLst>
                  <p:tags r:id="rId40"/>
                </p:custDataLst>
              </p:nvPr>
            </p:nvSpPr>
            <p:spPr bwMode="auto">
              <a:xfrm>
                <a:off x="1119258" y="3213162"/>
                <a:ext cx="191203" cy="427460"/>
              </a:xfrm>
              <a:custGeom>
                <a:avLst/>
                <a:gdLst>
                  <a:gd name="T0" fmla="*/ 0 w 111"/>
                  <a:gd name="T1" fmla="*/ 0 h 248"/>
                  <a:gd name="T2" fmla="*/ 67 w 111"/>
                  <a:gd name="T3" fmla="*/ 248 h 248"/>
                  <a:gd name="T4" fmla="*/ 111 w 111"/>
                  <a:gd name="T5" fmla="*/ 222 h 248"/>
                  <a:gd name="T6" fmla="*/ 51 w 111"/>
                  <a:gd name="T7" fmla="*/ 0 h 248"/>
                  <a:gd name="T8" fmla="*/ 0 w 111"/>
                  <a:gd name="T9" fmla="*/ 0 h 248"/>
                </a:gdLst>
                <a:ahLst/>
                <a:cxnLst>
                  <a:cxn ang="0">
                    <a:pos x="T0" y="T1"/>
                  </a:cxn>
                  <a:cxn ang="0">
                    <a:pos x="T2" y="T3"/>
                  </a:cxn>
                  <a:cxn ang="0">
                    <a:pos x="T4" y="T5"/>
                  </a:cxn>
                  <a:cxn ang="0">
                    <a:pos x="T6" y="T7"/>
                  </a:cxn>
                  <a:cxn ang="0">
                    <a:pos x="T8" y="T9"/>
                  </a:cxn>
                </a:cxnLst>
                <a:rect l="0" t="0" r="r" b="b"/>
                <a:pathLst>
                  <a:path w="111" h="248">
                    <a:moveTo>
                      <a:pt x="0" y="0"/>
                    </a:moveTo>
                    <a:cubicBezTo>
                      <a:pt x="2" y="90"/>
                      <a:pt x="26" y="174"/>
                      <a:pt x="67" y="248"/>
                    </a:cubicBezTo>
                    <a:cubicBezTo>
                      <a:pt x="111" y="222"/>
                      <a:pt x="111" y="222"/>
                      <a:pt x="111" y="222"/>
                    </a:cubicBezTo>
                    <a:cubicBezTo>
                      <a:pt x="75" y="156"/>
                      <a:pt x="53" y="80"/>
                      <a:pt x="51" y="0"/>
                    </a:cubicBezTo>
                    <a:lnTo>
                      <a:pt x="0" y="0"/>
                    </a:lnTo>
                    <a:close/>
                  </a:path>
                </a:pathLst>
              </a:custGeom>
              <a:grp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p>
                <a:pPr algn="ctr">
                  <a:lnSpc>
                    <a:spcPct val="130000"/>
                  </a:lnSpc>
                </a:pPr>
                <a:endParaRPr lang="id-ID" sz="2000" kern="0" dirty="0">
                  <a:solidFill>
                    <a:sysClr val="window" lastClr="FFFFFF"/>
                  </a:solidFill>
                  <a:latin typeface="Arial" panose="020B0604020202020204" pitchFamily="34" charset="0"/>
                  <a:ea typeface="+mn-ea"/>
                  <a:cs typeface="+mn-ea"/>
                  <a:sym typeface="+mn-lt"/>
                </a:endParaRPr>
              </a:p>
            </p:txBody>
          </p:sp>
          <p:sp>
            <p:nvSpPr>
              <p:cNvPr id="61" name="PA-任意多边形 15"/>
              <p:cNvSpPr/>
              <p:nvPr>
                <p:custDataLst>
                  <p:tags r:id="rId41"/>
                </p:custDataLst>
              </p:nvPr>
            </p:nvSpPr>
            <p:spPr bwMode="auto">
              <a:xfrm>
                <a:off x="1119258" y="2743946"/>
                <a:ext cx="191203" cy="425262"/>
              </a:xfrm>
              <a:custGeom>
                <a:avLst/>
                <a:gdLst>
                  <a:gd name="T0" fmla="*/ 51 w 111"/>
                  <a:gd name="T1" fmla="*/ 247 h 247"/>
                  <a:gd name="T2" fmla="*/ 111 w 111"/>
                  <a:gd name="T3" fmla="*/ 26 h 247"/>
                  <a:gd name="T4" fmla="*/ 67 w 111"/>
                  <a:gd name="T5" fmla="*/ 0 h 247"/>
                  <a:gd name="T6" fmla="*/ 0 w 111"/>
                  <a:gd name="T7" fmla="*/ 247 h 247"/>
                  <a:gd name="T8" fmla="*/ 51 w 111"/>
                  <a:gd name="T9" fmla="*/ 247 h 247"/>
                </a:gdLst>
                <a:ahLst/>
                <a:cxnLst>
                  <a:cxn ang="0">
                    <a:pos x="T0" y="T1"/>
                  </a:cxn>
                  <a:cxn ang="0">
                    <a:pos x="T2" y="T3"/>
                  </a:cxn>
                  <a:cxn ang="0">
                    <a:pos x="T4" y="T5"/>
                  </a:cxn>
                  <a:cxn ang="0">
                    <a:pos x="T6" y="T7"/>
                  </a:cxn>
                  <a:cxn ang="0">
                    <a:pos x="T8" y="T9"/>
                  </a:cxn>
                </a:cxnLst>
                <a:rect l="0" t="0" r="r" b="b"/>
                <a:pathLst>
                  <a:path w="111" h="247">
                    <a:moveTo>
                      <a:pt x="51" y="247"/>
                    </a:moveTo>
                    <a:cubicBezTo>
                      <a:pt x="53" y="167"/>
                      <a:pt x="75" y="92"/>
                      <a:pt x="111" y="26"/>
                    </a:cubicBezTo>
                    <a:cubicBezTo>
                      <a:pt x="67" y="0"/>
                      <a:pt x="67" y="0"/>
                      <a:pt x="67" y="0"/>
                    </a:cubicBezTo>
                    <a:cubicBezTo>
                      <a:pt x="26" y="74"/>
                      <a:pt x="2" y="158"/>
                      <a:pt x="0" y="247"/>
                    </a:cubicBezTo>
                    <a:lnTo>
                      <a:pt x="51" y="247"/>
                    </a:lnTo>
                    <a:close/>
                  </a:path>
                </a:pathLst>
              </a:custGeom>
              <a:grp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p>
                <a:pPr algn="ctr">
                  <a:lnSpc>
                    <a:spcPct val="130000"/>
                  </a:lnSpc>
                </a:pPr>
                <a:endParaRPr lang="id-ID" sz="2000" kern="0" dirty="0">
                  <a:solidFill>
                    <a:sysClr val="window" lastClr="FFFFFF"/>
                  </a:solidFill>
                  <a:latin typeface="Arial" panose="020B0604020202020204" pitchFamily="34" charset="0"/>
                  <a:ea typeface="+mn-ea"/>
                  <a:cs typeface="+mn-ea"/>
                  <a:sym typeface="+mn-lt"/>
                </a:endParaRPr>
              </a:p>
            </p:txBody>
          </p:sp>
          <p:sp>
            <p:nvSpPr>
              <p:cNvPr id="62" name="PA-任意多边形 16"/>
              <p:cNvSpPr/>
              <p:nvPr>
                <p:custDataLst>
                  <p:tags r:id="rId42"/>
                </p:custDataLst>
              </p:nvPr>
            </p:nvSpPr>
            <p:spPr bwMode="auto">
              <a:xfrm>
                <a:off x="1256616" y="2394505"/>
                <a:ext cx="354935" cy="354935"/>
              </a:xfrm>
              <a:custGeom>
                <a:avLst/>
                <a:gdLst>
                  <a:gd name="T0" fmla="*/ 0 w 206"/>
                  <a:gd name="T1" fmla="*/ 181 h 206"/>
                  <a:gd name="T2" fmla="*/ 44 w 206"/>
                  <a:gd name="T3" fmla="*/ 206 h 206"/>
                  <a:gd name="T4" fmla="*/ 206 w 206"/>
                  <a:gd name="T5" fmla="*/ 44 h 206"/>
                  <a:gd name="T6" fmla="*/ 181 w 206"/>
                  <a:gd name="T7" fmla="*/ 0 h 206"/>
                  <a:gd name="T8" fmla="*/ 0 w 206"/>
                  <a:gd name="T9" fmla="*/ 181 h 206"/>
                </a:gdLst>
                <a:ahLst/>
                <a:cxnLst>
                  <a:cxn ang="0">
                    <a:pos x="T0" y="T1"/>
                  </a:cxn>
                  <a:cxn ang="0">
                    <a:pos x="T2" y="T3"/>
                  </a:cxn>
                  <a:cxn ang="0">
                    <a:pos x="T4" y="T5"/>
                  </a:cxn>
                  <a:cxn ang="0">
                    <a:pos x="T6" y="T7"/>
                  </a:cxn>
                  <a:cxn ang="0">
                    <a:pos x="T8" y="T9"/>
                  </a:cxn>
                </a:cxnLst>
                <a:rect l="0" t="0" r="r" b="b"/>
                <a:pathLst>
                  <a:path w="206" h="206">
                    <a:moveTo>
                      <a:pt x="0" y="181"/>
                    </a:moveTo>
                    <a:cubicBezTo>
                      <a:pt x="44" y="206"/>
                      <a:pt x="44" y="206"/>
                      <a:pt x="44" y="206"/>
                    </a:cubicBezTo>
                    <a:cubicBezTo>
                      <a:pt x="85" y="140"/>
                      <a:pt x="140" y="85"/>
                      <a:pt x="206" y="44"/>
                    </a:cubicBezTo>
                    <a:cubicBezTo>
                      <a:pt x="181" y="0"/>
                      <a:pt x="181" y="0"/>
                      <a:pt x="181" y="0"/>
                    </a:cubicBezTo>
                    <a:cubicBezTo>
                      <a:pt x="107" y="45"/>
                      <a:pt x="45" y="107"/>
                      <a:pt x="0" y="181"/>
                    </a:cubicBezTo>
                    <a:close/>
                  </a:path>
                </a:pathLst>
              </a:custGeom>
              <a:grp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p>
                <a:pPr algn="ctr">
                  <a:lnSpc>
                    <a:spcPct val="130000"/>
                  </a:lnSpc>
                </a:pPr>
                <a:endParaRPr lang="id-ID" sz="2000" kern="0" dirty="0">
                  <a:solidFill>
                    <a:sysClr val="window" lastClr="FFFFFF"/>
                  </a:solidFill>
                  <a:latin typeface="Arial" panose="020B0604020202020204" pitchFamily="34" charset="0"/>
                  <a:ea typeface="+mn-ea"/>
                  <a:cs typeface="+mn-ea"/>
                  <a:sym typeface="+mn-lt"/>
                </a:endParaRPr>
              </a:p>
            </p:txBody>
          </p:sp>
          <p:sp>
            <p:nvSpPr>
              <p:cNvPr id="63" name="PA-任意多边形 17"/>
              <p:cNvSpPr/>
              <p:nvPr>
                <p:custDataLst>
                  <p:tags r:id="rId43"/>
                </p:custDataLst>
              </p:nvPr>
            </p:nvSpPr>
            <p:spPr bwMode="auto">
              <a:xfrm>
                <a:off x="1606057" y="2257147"/>
                <a:ext cx="425262" cy="191203"/>
              </a:xfrm>
              <a:custGeom>
                <a:avLst/>
                <a:gdLst>
                  <a:gd name="T0" fmla="*/ 0 w 247"/>
                  <a:gd name="T1" fmla="*/ 67 h 111"/>
                  <a:gd name="T2" fmla="*/ 25 w 247"/>
                  <a:gd name="T3" fmla="*/ 111 h 111"/>
                  <a:gd name="T4" fmla="*/ 247 w 247"/>
                  <a:gd name="T5" fmla="*/ 51 h 111"/>
                  <a:gd name="T6" fmla="*/ 247 w 247"/>
                  <a:gd name="T7" fmla="*/ 0 h 111"/>
                  <a:gd name="T8" fmla="*/ 0 w 247"/>
                  <a:gd name="T9" fmla="*/ 67 h 111"/>
                </a:gdLst>
                <a:ahLst/>
                <a:cxnLst>
                  <a:cxn ang="0">
                    <a:pos x="T0" y="T1"/>
                  </a:cxn>
                  <a:cxn ang="0">
                    <a:pos x="T2" y="T3"/>
                  </a:cxn>
                  <a:cxn ang="0">
                    <a:pos x="T4" y="T5"/>
                  </a:cxn>
                  <a:cxn ang="0">
                    <a:pos x="T6" y="T7"/>
                  </a:cxn>
                  <a:cxn ang="0">
                    <a:pos x="T8" y="T9"/>
                  </a:cxn>
                </a:cxnLst>
                <a:rect l="0" t="0" r="r" b="b"/>
                <a:pathLst>
                  <a:path w="247" h="111">
                    <a:moveTo>
                      <a:pt x="0" y="67"/>
                    </a:moveTo>
                    <a:cubicBezTo>
                      <a:pt x="25" y="111"/>
                      <a:pt x="25" y="111"/>
                      <a:pt x="25" y="111"/>
                    </a:cubicBezTo>
                    <a:cubicBezTo>
                      <a:pt x="92" y="75"/>
                      <a:pt x="167" y="53"/>
                      <a:pt x="247" y="51"/>
                    </a:cubicBezTo>
                    <a:cubicBezTo>
                      <a:pt x="247" y="0"/>
                      <a:pt x="247" y="0"/>
                      <a:pt x="247" y="0"/>
                    </a:cubicBezTo>
                    <a:cubicBezTo>
                      <a:pt x="158" y="2"/>
                      <a:pt x="74" y="26"/>
                      <a:pt x="0" y="67"/>
                    </a:cubicBezTo>
                    <a:close/>
                  </a:path>
                </a:pathLst>
              </a:custGeom>
              <a:grp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p>
                <a:pPr algn="ctr">
                  <a:lnSpc>
                    <a:spcPct val="130000"/>
                  </a:lnSpc>
                </a:pPr>
                <a:endParaRPr lang="id-ID" sz="2000" kern="0" dirty="0">
                  <a:solidFill>
                    <a:sysClr val="window" lastClr="FFFFFF"/>
                  </a:solidFill>
                  <a:latin typeface="Arial" panose="020B0604020202020204" pitchFamily="34" charset="0"/>
                  <a:ea typeface="+mn-ea"/>
                  <a:cs typeface="+mn-ea"/>
                  <a:sym typeface="+mn-lt"/>
                </a:endParaRPr>
              </a:p>
            </p:txBody>
          </p:sp>
        </p:grpSp>
        <p:grpSp>
          <p:nvGrpSpPr>
            <p:cNvPr id="47" name="Group 167"/>
            <p:cNvGrpSpPr/>
            <p:nvPr/>
          </p:nvGrpSpPr>
          <p:grpSpPr>
            <a:xfrm>
              <a:off x="1910848" y="2724165"/>
              <a:ext cx="547924" cy="627229"/>
              <a:chOff x="2005013" y="4152900"/>
              <a:chExt cx="603250" cy="690563"/>
            </a:xfrm>
            <a:grpFill/>
          </p:grpSpPr>
          <p:sp>
            <p:nvSpPr>
              <p:cNvPr id="48" name="PA-任意多边形 193"/>
              <p:cNvSpPr>
                <a:spLocks noEditPoints="1"/>
              </p:cNvSpPr>
              <p:nvPr>
                <p:custDataLst>
                  <p:tags r:id="rId28"/>
                </p:custDataLst>
              </p:nvPr>
            </p:nvSpPr>
            <p:spPr bwMode="auto">
              <a:xfrm>
                <a:off x="2005013" y="4152900"/>
                <a:ext cx="603250" cy="690563"/>
              </a:xfrm>
              <a:custGeom>
                <a:avLst/>
                <a:gdLst>
                  <a:gd name="T0" fmla="*/ 4158 w 14060"/>
                  <a:gd name="T1" fmla="*/ 5259 h 16095"/>
                  <a:gd name="T2" fmla="*/ 1877 w 14060"/>
                  <a:gd name="T3" fmla="*/ 4442 h 16095"/>
                  <a:gd name="T4" fmla="*/ 1004 w 14060"/>
                  <a:gd name="T5" fmla="*/ 3269 h 16095"/>
                  <a:gd name="T6" fmla="*/ 1877 w 14060"/>
                  <a:gd name="T7" fmla="*/ 2095 h 16095"/>
                  <a:gd name="T8" fmla="*/ 4158 w 14060"/>
                  <a:gd name="T9" fmla="*/ 1279 h 16095"/>
                  <a:gd name="T10" fmla="*/ 7340 w 14060"/>
                  <a:gd name="T11" fmla="*/ 1009 h 16095"/>
                  <a:gd name="T12" fmla="*/ 10399 w 14060"/>
                  <a:gd name="T13" fmla="*/ 1392 h 16095"/>
                  <a:gd name="T14" fmla="*/ 12461 w 14060"/>
                  <a:gd name="T15" fmla="*/ 2288 h 16095"/>
                  <a:gd name="T16" fmla="*/ 13025 w 14060"/>
                  <a:gd name="T17" fmla="*/ 3501 h 16095"/>
                  <a:gd name="T18" fmla="*/ 11859 w 14060"/>
                  <a:gd name="T19" fmla="*/ 4623 h 16095"/>
                  <a:gd name="T20" fmla="*/ 9376 w 14060"/>
                  <a:gd name="T21" fmla="*/ 5355 h 16095"/>
                  <a:gd name="T22" fmla="*/ 13055 w 14060"/>
                  <a:gd name="T23" fmla="*/ 6798 h 16095"/>
                  <a:gd name="T24" fmla="*/ 12329 w 14060"/>
                  <a:gd name="T25" fmla="*/ 7877 h 16095"/>
                  <a:gd name="T26" fmla="*/ 10154 w 14060"/>
                  <a:gd name="T27" fmla="*/ 8729 h 16095"/>
                  <a:gd name="T28" fmla="*/ 7030 w 14060"/>
                  <a:gd name="T29" fmla="*/ 9053 h 16095"/>
                  <a:gd name="T30" fmla="*/ 3906 w 14060"/>
                  <a:gd name="T31" fmla="*/ 8729 h 16095"/>
                  <a:gd name="T32" fmla="*/ 1731 w 14060"/>
                  <a:gd name="T33" fmla="*/ 7877 h 16095"/>
                  <a:gd name="T34" fmla="*/ 1005 w 14060"/>
                  <a:gd name="T35" fmla="*/ 6798 h 16095"/>
                  <a:gd name="T36" fmla="*/ 2178 w 14060"/>
                  <a:gd name="T37" fmla="*/ 5717 h 16095"/>
                  <a:gd name="T38" fmla="*/ 4255 w 14060"/>
                  <a:gd name="T39" fmla="*/ 6300 h 16095"/>
                  <a:gd name="T40" fmla="*/ 6598 w 14060"/>
                  <a:gd name="T41" fmla="*/ 6533 h 16095"/>
                  <a:gd name="T42" fmla="*/ 8968 w 14060"/>
                  <a:gd name="T43" fmla="*/ 6425 h 16095"/>
                  <a:gd name="T44" fmla="*/ 11177 w 14060"/>
                  <a:gd name="T45" fmla="*/ 5970 h 16095"/>
                  <a:gd name="T46" fmla="*/ 12929 w 14060"/>
                  <a:gd name="T47" fmla="*/ 5154 h 16095"/>
                  <a:gd name="T48" fmla="*/ 12866 w 14060"/>
                  <a:gd name="T49" fmla="*/ 10385 h 16095"/>
                  <a:gd name="T50" fmla="*/ 11291 w 14060"/>
                  <a:gd name="T51" fmla="*/ 11413 h 16095"/>
                  <a:gd name="T52" fmla="*/ 8535 w 14060"/>
                  <a:gd name="T53" fmla="*/ 12001 h 16095"/>
                  <a:gd name="T54" fmla="*/ 5238 w 14060"/>
                  <a:gd name="T55" fmla="*/ 11971 h 16095"/>
                  <a:gd name="T56" fmla="*/ 2570 w 14060"/>
                  <a:gd name="T57" fmla="*/ 11335 h 16095"/>
                  <a:gd name="T58" fmla="*/ 1127 w 14060"/>
                  <a:gd name="T59" fmla="*/ 10277 h 16095"/>
                  <a:gd name="T60" fmla="*/ 1334 w 14060"/>
                  <a:gd name="T61" fmla="*/ 8216 h 16095"/>
                  <a:gd name="T62" fmla="*/ 3083 w 14060"/>
                  <a:gd name="T63" fmla="*/ 9035 h 16095"/>
                  <a:gd name="T64" fmla="*/ 5412 w 14060"/>
                  <a:gd name="T65" fmla="*/ 9477 h 16095"/>
                  <a:gd name="T66" fmla="*/ 7960 w 14060"/>
                  <a:gd name="T67" fmla="*/ 9530 h 16095"/>
                  <a:gd name="T68" fmla="*/ 10383 w 14060"/>
                  <a:gd name="T69" fmla="*/ 9193 h 16095"/>
                  <a:gd name="T70" fmla="*/ 12328 w 14060"/>
                  <a:gd name="T71" fmla="*/ 8477 h 16095"/>
                  <a:gd name="T72" fmla="*/ 12986 w 14060"/>
                  <a:gd name="T73" fmla="*/ 13170 h 16095"/>
                  <a:gd name="T74" fmla="*/ 11680 w 14060"/>
                  <a:gd name="T75" fmla="*/ 14265 h 16095"/>
                  <a:gd name="T76" fmla="*/ 9102 w 14060"/>
                  <a:gd name="T77" fmla="*/ 14951 h 16095"/>
                  <a:gd name="T78" fmla="*/ 5816 w 14060"/>
                  <a:gd name="T79" fmla="*/ 15043 h 16095"/>
                  <a:gd name="T80" fmla="*/ 2979 w 14060"/>
                  <a:gd name="T81" fmla="*/ 14501 h 16095"/>
                  <a:gd name="T82" fmla="*/ 1275 w 14060"/>
                  <a:gd name="T83" fmla="*/ 13499 h 16095"/>
                  <a:gd name="T84" fmla="*/ 1459 w 14060"/>
                  <a:gd name="T85" fmla="*/ 11324 h 16095"/>
                  <a:gd name="T86" fmla="*/ 3277 w 14060"/>
                  <a:gd name="T87" fmla="*/ 12109 h 16095"/>
                  <a:gd name="T88" fmla="*/ 5640 w 14060"/>
                  <a:gd name="T89" fmla="*/ 12516 h 16095"/>
                  <a:gd name="T90" fmla="*/ 8191 w 14060"/>
                  <a:gd name="T91" fmla="*/ 12534 h 16095"/>
                  <a:gd name="T92" fmla="*/ 10586 w 14060"/>
                  <a:gd name="T93" fmla="*/ 12162 h 16095"/>
                  <a:gd name="T94" fmla="*/ 12468 w 14060"/>
                  <a:gd name="T95" fmla="*/ 11410 h 16095"/>
                  <a:gd name="T96" fmla="*/ 5756 w 14060"/>
                  <a:gd name="T97" fmla="*/ 48 h 16095"/>
                  <a:gd name="T98" fmla="*/ 2501 w 14060"/>
                  <a:gd name="T99" fmla="*/ 695 h 16095"/>
                  <a:gd name="T100" fmla="*/ 359 w 14060"/>
                  <a:gd name="T101" fmla="*/ 2134 h 16095"/>
                  <a:gd name="T102" fmla="*/ 163 w 14060"/>
                  <a:gd name="T103" fmla="*/ 13611 h 16095"/>
                  <a:gd name="T104" fmla="*/ 2001 w 14060"/>
                  <a:gd name="T105" fmla="*/ 15199 h 16095"/>
                  <a:gd name="T106" fmla="*/ 5124 w 14060"/>
                  <a:gd name="T107" fmla="*/ 15985 h 16095"/>
                  <a:gd name="T108" fmla="*/ 8621 w 14060"/>
                  <a:gd name="T109" fmla="*/ 16020 h 16095"/>
                  <a:gd name="T110" fmla="*/ 11814 w 14060"/>
                  <a:gd name="T111" fmla="*/ 15302 h 16095"/>
                  <a:gd name="T112" fmla="*/ 13808 w 14060"/>
                  <a:gd name="T113" fmla="*/ 13789 h 16095"/>
                  <a:gd name="T114" fmla="*/ 13808 w 14060"/>
                  <a:gd name="T115" fmla="*/ 2305 h 16095"/>
                  <a:gd name="T116" fmla="*/ 11814 w 14060"/>
                  <a:gd name="T117" fmla="*/ 792 h 16095"/>
                  <a:gd name="T118" fmla="*/ 8621 w 14060"/>
                  <a:gd name="T119" fmla="*/ 75 h 160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4060" h="16095">
                    <a:moveTo>
                      <a:pt x="7030" y="5533"/>
                    </a:moveTo>
                    <a:lnTo>
                      <a:pt x="6720" y="5530"/>
                    </a:lnTo>
                    <a:lnTo>
                      <a:pt x="6413" y="5521"/>
                    </a:lnTo>
                    <a:lnTo>
                      <a:pt x="6112" y="5507"/>
                    </a:lnTo>
                    <a:lnTo>
                      <a:pt x="5816" y="5486"/>
                    </a:lnTo>
                    <a:lnTo>
                      <a:pt x="5524" y="5461"/>
                    </a:lnTo>
                    <a:lnTo>
                      <a:pt x="5238" y="5431"/>
                    </a:lnTo>
                    <a:lnTo>
                      <a:pt x="4958" y="5395"/>
                    </a:lnTo>
                    <a:lnTo>
                      <a:pt x="4684" y="5355"/>
                    </a:lnTo>
                    <a:lnTo>
                      <a:pt x="4418" y="5309"/>
                    </a:lnTo>
                    <a:lnTo>
                      <a:pt x="4158" y="5259"/>
                    </a:lnTo>
                    <a:lnTo>
                      <a:pt x="3906" y="5205"/>
                    </a:lnTo>
                    <a:lnTo>
                      <a:pt x="3661" y="5145"/>
                    </a:lnTo>
                    <a:lnTo>
                      <a:pt x="3425" y="5083"/>
                    </a:lnTo>
                    <a:lnTo>
                      <a:pt x="3197" y="5016"/>
                    </a:lnTo>
                    <a:lnTo>
                      <a:pt x="2979" y="4944"/>
                    </a:lnTo>
                    <a:lnTo>
                      <a:pt x="2769" y="4870"/>
                    </a:lnTo>
                    <a:lnTo>
                      <a:pt x="2570" y="4791"/>
                    </a:lnTo>
                    <a:lnTo>
                      <a:pt x="2380" y="4709"/>
                    </a:lnTo>
                    <a:lnTo>
                      <a:pt x="2201" y="4623"/>
                    </a:lnTo>
                    <a:lnTo>
                      <a:pt x="2034" y="4535"/>
                    </a:lnTo>
                    <a:lnTo>
                      <a:pt x="1877" y="4442"/>
                    </a:lnTo>
                    <a:lnTo>
                      <a:pt x="1731" y="4348"/>
                    </a:lnTo>
                    <a:lnTo>
                      <a:pt x="1599" y="4250"/>
                    </a:lnTo>
                    <a:lnTo>
                      <a:pt x="1477" y="4149"/>
                    </a:lnTo>
                    <a:lnTo>
                      <a:pt x="1370" y="4047"/>
                    </a:lnTo>
                    <a:lnTo>
                      <a:pt x="1275" y="3942"/>
                    </a:lnTo>
                    <a:lnTo>
                      <a:pt x="1194" y="3835"/>
                    </a:lnTo>
                    <a:lnTo>
                      <a:pt x="1127" y="3725"/>
                    </a:lnTo>
                    <a:lnTo>
                      <a:pt x="1074" y="3613"/>
                    </a:lnTo>
                    <a:lnTo>
                      <a:pt x="1035" y="3501"/>
                    </a:lnTo>
                    <a:lnTo>
                      <a:pt x="1012" y="3386"/>
                    </a:lnTo>
                    <a:lnTo>
                      <a:pt x="1004" y="3269"/>
                    </a:lnTo>
                    <a:lnTo>
                      <a:pt x="1012" y="3153"/>
                    </a:lnTo>
                    <a:lnTo>
                      <a:pt x="1035" y="3038"/>
                    </a:lnTo>
                    <a:lnTo>
                      <a:pt x="1074" y="2924"/>
                    </a:lnTo>
                    <a:lnTo>
                      <a:pt x="1127" y="2813"/>
                    </a:lnTo>
                    <a:lnTo>
                      <a:pt x="1194" y="2703"/>
                    </a:lnTo>
                    <a:lnTo>
                      <a:pt x="1275" y="2596"/>
                    </a:lnTo>
                    <a:lnTo>
                      <a:pt x="1370" y="2491"/>
                    </a:lnTo>
                    <a:lnTo>
                      <a:pt x="1477" y="2388"/>
                    </a:lnTo>
                    <a:lnTo>
                      <a:pt x="1599" y="2288"/>
                    </a:lnTo>
                    <a:lnTo>
                      <a:pt x="1731" y="2190"/>
                    </a:lnTo>
                    <a:lnTo>
                      <a:pt x="1877" y="2095"/>
                    </a:lnTo>
                    <a:lnTo>
                      <a:pt x="2034" y="2004"/>
                    </a:lnTo>
                    <a:lnTo>
                      <a:pt x="2201" y="1915"/>
                    </a:lnTo>
                    <a:lnTo>
                      <a:pt x="2380" y="1830"/>
                    </a:lnTo>
                    <a:lnTo>
                      <a:pt x="2570" y="1747"/>
                    </a:lnTo>
                    <a:lnTo>
                      <a:pt x="2769" y="1669"/>
                    </a:lnTo>
                    <a:lnTo>
                      <a:pt x="2979" y="1593"/>
                    </a:lnTo>
                    <a:lnTo>
                      <a:pt x="3197" y="1523"/>
                    </a:lnTo>
                    <a:lnTo>
                      <a:pt x="3425" y="1456"/>
                    </a:lnTo>
                    <a:lnTo>
                      <a:pt x="3661" y="1392"/>
                    </a:lnTo>
                    <a:lnTo>
                      <a:pt x="3906" y="1334"/>
                    </a:lnTo>
                    <a:lnTo>
                      <a:pt x="4158" y="1279"/>
                    </a:lnTo>
                    <a:lnTo>
                      <a:pt x="4418" y="1229"/>
                    </a:lnTo>
                    <a:lnTo>
                      <a:pt x="4684" y="1184"/>
                    </a:lnTo>
                    <a:lnTo>
                      <a:pt x="4958" y="1143"/>
                    </a:lnTo>
                    <a:lnTo>
                      <a:pt x="5238" y="1108"/>
                    </a:lnTo>
                    <a:lnTo>
                      <a:pt x="5524" y="1077"/>
                    </a:lnTo>
                    <a:lnTo>
                      <a:pt x="5816" y="1052"/>
                    </a:lnTo>
                    <a:lnTo>
                      <a:pt x="6112" y="1032"/>
                    </a:lnTo>
                    <a:lnTo>
                      <a:pt x="6413" y="1018"/>
                    </a:lnTo>
                    <a:lnTo>
                      <a:pt x="6720" y="1009"/>
                    </a:lnTo>
                    <a:lnTo>
                      <a:pt x="7030" y="1006"/>
                    </a:lnTo>
                    <a:lnTo>
                      <a:pt x="7340" y="1009"/>
                    </a:lnTo>
                    <a:lnTo>
                      <a:pt x="7647" y="1018"/>
                    </a:lnTo>
                    <a:lnTo>
                      <a:pt x="7948" y="1032"/>
                    </a:lnTo>
                    <a:lnTo>
                      <a:pt x="8244" y="1052"/>
                    </a:lnTo>
                    <a:lnTo>
                      <a:pt x="8536" y="1077"/>
                    </a:lnTo>
                    <a:lnTo>
                      <a:pt x="8822" y="1108"/>
                    </a:lnTo>
                    <a:lnTo>
                      <a:pt x="9102" y="1143"/>
                    </a:lnTo>
                    <a:lnTo>
                      <a:pt x="9376" y="1184"/>
                    </a:lnTo>
                    <a:lnTo>
                      <a:pt x="9642" y="1229"/>
                    </a:lnTo>
                    <a:lnTo>
                      <a:pt x="9902" y="1279"/>
                    </a:lnTo>
                    <a:lnTo>
                      <a:pt x="10154" y="1334"/>
                    </a:lnTo>
                    <a:lnTo>
                      <a:pt x="10399" y="1392"/>
                    </a:lnTo>
                    <a:lnTo>
                      <a:pt x="10635" y="1456"/>
                    </a:lnTo>
                    <a:lnTo>
                      <a:pt x="10863" y="1523"/>
                    </a:lnTo>
                    <a:lnTo>
                      <a:pt x="11081" y="1593"/>
                    </a:lnTo>
                    <a:lnTo>
                      <a:pt x="11291" y="1669"/>
                    </a:lnTo>
                    <a:lnTo>
                      <a:pt x="11490" y="1747"/>
                    </a:lnTo>
                    <a:lnTo>
                      <a:pt x="11680" y="1830"/>
                    </a:lnTo>
                    <a:lnTo>
                      <a:pt x="11859" y="1915"/>
                    </a:lnTo>
                    <a:lnTo>
                      <a:pt x="12026" y="2004"/>
                    </a:lnTo>
                    <a:lnTo>
                      <a:pt x="12183" y="2095"/>
                    </a:lnTo>
                    <a:lnTo>
                      <a:pt x="12329" y="2190"/>
                    </a:lnTo>
                    <a:lnTo>
                      <a:pt x="12461" y="2288"/>
                    </a:lnTo>
                    <a:lnTo>
                      <a:pt x="12583" y="2388"/>
                    </a:lnTo>
                    <a:lnTo>
                      <a:pt x="12690" y="2491"/>
                    </a:lnTo>
                    <a:lnTo>
                      <a:pt x="12785" y="2596"/>
                    </a:lnTo>
                    <a:lnTo>
                      <a:pt x="12866" y="2703"/>
                    </a:lnTo>
                    <a:lnTo>
                      <a:pt x="12933" y="2813"/>
                    </a:lnTo>
                    <a:lnTo>
                      <a:pt x="12986" y="2924"/>
                    </a:lnTo>
                    <a:lnTo>
                      <a:pt x="13025" y="3038"/>
                    </a:lnTo>
                    <a:lnTo>
                      <a:pt x="13048" y="3153"/>
                    </a:lnTo>
                    <a:lnTo>
                      <a:pt x="13056" y="3269"/>
                    </a:lnTo>
                    <a:lnTo>
                      <a:pt x="13048" y="3386"/>
                    </a:lnTo>
                    <a:lnTo>
                      <a:pt x="13025" y="3501"/>
                    </a:lnTo>
                    <a:lnTo>
                      <a:pt x="12986" y="3613"/>
                    </a:lnTo>
                    <a:lnTo>
                      <a:pt x="12933" y="3725"/>
                    </a:lnTo>
                    <a:lnTo>
                      <a:pt x="12866" y="3835"/>
                    </a:lnTo>
                    <a:lnTo>
                      <a:pt x="12785" y="3942"/>
                    </a:lnTo>
                    <a:lnTo>
                      <a:pt x="12690" y="4047"/>
                    </a:lnTo>
                    <a:lnTo>
                      <a:pt x="12583" y="4149"/>
                    </a:lnTo>
                    <a:lnTo>
                      <a:pt x="12461" y="4250"/>
                    </a:lnTo>
                    <a:lnTo>
                      <a:pt x="12329" y="4348"/>
                    </a:lnTo>
                    <a:lnTo>
                      <a:pt x="12183" y="4442"/>
                    </a:lnTo>
                    <a:lnTo>
                      <a:pt x="12026" y="4535"/>
                    </a:lnTo>
                    <a:lnTo>
                      <a:pt x="11859" y="4623"/>
                    </a:lnTo>
                    <a:lnTo>
                      <a:pt x="11680" y="4709"/>
                    </a:lnTo>
                    <a:lnTo>
                      <a:pt x="11490" y="4791"/>
                    </a:lnTo>
                    <a:lnTo>
                      <a:pt x="11291" y="4870"/>
                    </a:lnTo>
                    <a:lnTo>
                      <a:pt x="11081" y="4944"/>
                    </a:lnTo>
                    <a:lnTo>
                      <a:pt x="10863" y="5016"/>
                    </a:lnTo>
                    <a:lnTo>
                      <a:pt x="10635" y="5083"/>
                    </a:lnTo>
                    <a:lnTo>
                      <a:pt x="10399" y="5145"/>
                    </a:lnTo>
                    <a:lnTo>
                      <a:pt x="10154" y="5205"/>
                    </a:lnTo>
                    <a:lnTo>
                      <a:pt x="9902" y="5259"/>
                    </a:lnTo>
                    <a:lnTo>
                      <a:pt x="9642" y="5309"/>
                    </a:lnTo>
                    <a:lnTo>
                      <a:pt x="9376" y="5355"/>
                    </a:lnTo>
                    <a:lnTo>
                      <a:pt x="9102" y="5395"/>
                    </a:lnTo>
                    <a:lnTo>
                      <a:pt x="8822" y="5431"/>
                    </a:lnTo>
                    <a:lnTo>
                      <a:pt x="8536" y="5461"/>
                    </a:lnTo>
                    <a:lnTo>
                      <a:pt x="8244" y="5486"/>
                    </a:lnTo>
                    <a:lnTo>
                      <a:pt x="7948" y="5507"/>
                    </a:lnTo>
                    <a:lnTo>
                      <a:pt x="7647" y="5521"/>
                    </a:lnTo>
                    <a:lnTo>
                      <a:pt x="7340" y="5530"/>
                    </a:lnTo>
                    <a:lnTo>
                      <a:pt x="7030" y="5533"/>
                    </a:lnTo>
                    <a:close/>
                    <a:moveTo>
                      <a:pt x="13056" y="6790"/>
                    </a:moveTo>
                    <a:lnTo>
                      <a:pt x="13054" y="6790"/>
                    </a:lnTo>
                    <a:lnTo>
                      <a:pt x="13055" y="6798"/>
                    </a:lnTo>
                    <a:lnTo>
                      <a:pt x="13056" y="6805"/>
                    </a:lnTo>
                    <a:lnTo>
                      <a:pt x="13048" y="6921"/>
                    </a:lnTo>
                    <a:lnTo>
                      <a:pt x="13025" y="7036"/>
                    </a:lnTo>
                    <a:lnTo>
                      <a:pt x="12986" y="7148"/>
                    </a:lnTo>
                    <a:lnTo>
                      <a:pt x="12933" y="7259"/>
                    </a:lnTo>
                    <a:lnTo>
                      <a:pt x="12866" y="7367"/>
                    </a:lnTo>
                    <a:lnTo>
                      <a:pt x="12785" y="7474"/>
                    </a:lnTo>
                    <a:lnTo>
                      <a:pt x="12690" y="7579"/>
                    </a:lnTo>
                    <a:lnTo>
                      <a:pt x="12582" y="7680"/>
                    </a:lnTo>
                    <a:lnTo>
                      <a:pt x="12461" y="7780"/>
                    </a:lnTo>
                    <a:lnTo>
                      <a:pt x="12329" y="7877"/>
                    </a:lnTo>
                    <a:lnTo>
                      <a:pt x="12183" y="7971"/>
                    </a:lnTo>
                    <a:lnTo>
                      <a:pt x="12026" y="8063"/>
                    </a:lnTo>
                    <a:lnTo>
                      <a:pt x="11859" y="8151"/>
                    </a:lnTo>
                    <a:lnTo>
                      <a:pt x="11680" y="8236"/>
                    </a:lnTo>
                    <a:lnTo>
                      <a:pt x="11490" y="8317"/>
                    </a:lnTo>
                    <a:lnTo>
                      <a:pt x="11291" y="8396"/>
                    </a:lnTo>
                    <a:lnTo>
                      <a:pt x="11081" y="8470"/>
                    </a:lnTo>
                    <a:lnTo>
                      <a:pt x="10862" y="8540"/>
                    </a:lnTo>
                    <a:lnTo>
                      <a:pt x="10635" y="8607"/>
                    </a:lnTo>
                    <a:lnTo>
                      <a:pt x="10399" y="8670"/>
                    </a:lnTo>
                    <a:lnTo>
                      <a:pt x="10154" y="8729"/>
                    </a:lnTo>
                    <a:lnTo>
                      <a:pt x="9902" y="8782"/>
                    </a:lnTo>
                    <a:lnTo>
                      <a:pt x="9642" y="8832"/>
                    </a:lnTo>
                    <a:lnTo>
                      <a:pt x="9375" y="8876"/>
                    </a:lnTo>
                    <a:lnTo>
                      <a:pt x="9102" y="8917"/>
                    </a:lnTo>
                    <a:lnTo>
                      <a:pt x="8822" y="8953"/>
                    </a:lnTo>
                    <a:lnTo>
                      <a:pt x="8535" y="8983"/>
                    </a:lnTo>
                    <a:lnTo>
                      <a:pt x="8244" y="9008"/>
                    </a:lnTo>
                    <a:lnTo>
                      <a:pt x="7948" y="9027"/>
                    </a:lnTo>
                    <a:lnTo>
                      <a:pt x="7646" y="9041"/>
                    </a:lnTo>
                    <a:lnTo>
                      <a:pt x="7340" y="9050"/>
                    </a:lnTo>
                    <a:lnTo>
                      <a:pt x="7030" y="9053"/>
                    </a:lnTo>
                    <a:lnTo>
                      <a:pt x="6720" y="9050"/>
                    </a:lnTo>
                    <a:lnTo>
                      <a:pt x="6414" y="9041"/>
                    </a:lnTo>
                    <a:lnTo>
                      <a:pt x="6112" y="9027"/>
                    </a:lnTo>
                    <a:lnTo>
                      <a:pt x="5816" y="9008"/>
                    </a:lnTo>
                    <a:lnTo>
                      <a:pt x="5525" y="8983"/>
                    </a:lnTo>
                    <a:lnTo>
                      <a:pt x="5238" y="8953"/>
                    </a:lnTo>
                    <a:lnTo>
                      <a:pt x="4958" y="8917"/>
                    </a:lnTo>
                    <a:lnTo>
                      <a:pt x="4685" y="8876"/>
                    </a:lnTo>
                    <a:lnTo>
                      <a:pt x="4418" y="8832"/>
                    </a:lnTo>
                    <a:lnTo>
                      <a:pt x="4158" y="8782"/>
                    </a:lnTo>
                    <a:lnTo>
                      <a:pt x="3906" y="8729"/>
                    </a:lnTo>
                    <a:lnTo>
                      <a:pt x="3661" y="8670"/>
                    </a:lnTo>
                    <a:lnTo>
                      <a:pt x="3425" y="8607"/>
                    </a:lnTo>
                    <a:lnTo>
                      <a:pt x="3197" y="8540"/>
                    </a:lnTo>
                    <a:lnTo>
                      <a:pt x="2979" y="8470"/>
                    </a:lnTo>
                    <a:lnTo>
                      <a:pt x="2769" y="8396"/>
                    </a:lnTo>
                    <a:lnTo>
                      <a:pt x="2570" y="8317"/>
                    </a:lnTo>
                    <a:lnTo>
                      <a:pt x="2380" y="8236"/>
                    </a:lnTo>
                    <a:lnTo>
                      <a:pt x="2201" y="8151"/>
                    </a:lnTo>
                    <a:lnTo>
                      <a:pt x="2034" y="8063"/>
                    </a:lnTo>
                    <a:lnTo>
                      <a:pt x="1877" y="7971"/>
                    </a:lnTo>
                    <a:lnTo>
                      <a:pt x="1731" y="7877"/>
                    </a:lnTo>
                    <a:lnTo>
                      <a:pt x="1599" y="7780"/>
                    </a:lnTo>
                    <a:lnTo>
                      <a:pt x="1477" y="7680"/>
                    </a:lnTo>
                    <a:lnTo>
                      <a:pt x="1370" y="7579"/>
                    </a:lnTo>
                    <a:lnTo>
                      <a:pt x="1275" y="7474"/>
                    </a:lnTo>
                    <a:lnTo>
                      <a:pt x="1194" y="7367"/>
                    </a:lnTo>
                    <a:lnTo>
                      <a:pt x="1127" y="7259"/>
                    </a:lnTo>
                    <a:lnTo>
                      <a:pt x="1074" y="7148"/>
                    </a:lnTo>
                    <a:lnTo>
                      <a:pt x="1035" y="7036"/>
                    </a:lnTo>
                    <a:lnTo>
                      <a:pt x="1012" y="6921"/>
                    </a:lnTo>
                    <a:lnTo>
                      <a:pt x="1004" y="6805"/>
                    </a:lnTo>
                    <a:lnTo>
                      <a:pt x="1005" y="6798"/>
                    </a:lnTo>
                    <a:lnTo>
                      <a:pt x="1006" y="6790"/>
                    </a:lnTo>
                    <a:lnTo>
                      <a:pt x="1004" y="6790"/>
                    </a:lnTo>
                    <a:lnTo>
                      <a:pt x="1004" y="5062"/>
                    </a:lnTo>
                    <a:lnTo>
                      <a:pt x="1131" y="5154"/>
                    </a:lnTo>
                    <a:lnTo>
                      <a:pt x="1263" y="5244"/>
                    </a:lnTo>
                    <a:lnTo>
                      <a:pt x="1402" y="5330"/>
                    </a:lnTo>
                    <a:lnTo>
                      <a:pt x="1547" y="5414"/>
                    </a:lnTo>
                    <a:lnTo>
                      <a:pt x="1697" y="5493"/>
                    </a:lnTo>
                    <a:lnTo>
                      <a:pt x="1852" y="5571"/>
                    </a:lnTo>
                    <a:lnTo>
                      <a:pt x="2013" y="5645"/>
                    </a:lnTo>
                    <a:lnTo>
                      <a:pt x="2178" y="5717"/>
                    </a:lnTo>
                    <a:lnTo>
                      <a:pt x="2348" y="5784"/>
                    </a:lnTo>
                    <a:lnTo>
                      <a:pt x="2523" y="5850"/>
                    </a:lnTo>
                    <a:lnTo>
                      <a:pt x="2701" y="5911"/>
                    </a:lnTo>
                    <a:lnTo>
                      <a:pt x="2883" y="5970"/>
                    </a:lnTo>
                    <a:lnTo>
                      <a:pt x="3070" y="6027"/>
                    </a:lnTo>
                    <a:lnTo>
                      <a:pt x="3260" y="6080"/>
                    </a:lnTo>
                    <a:lnTo>
                      <a:pt x="3453" y="6129"/>
                    </a:lnTo>
                    <a:lnTo>
                      <a:pt x="3650" y="6176"/>
                    </a:lnTo>
                    <a:lnTo>
                      <a:pt x="3848" y="6221"/>
                    </a:lnTo>
                    <a:lnTo>
                      <a:pt x="4050" y="6262"/>
                    </a:lnTo>
                    <a:lnTo>
                      <a:pt x="4255" y="6300"/>
                    </a:lnTo>
                    <a:lnTo>
                      <a:pt x="4461" y="6336"/>
                    </a:lnTo>
                    <a:lnTo>
                      <a:pt x="4670" y="6369"/>
                    </a:lnTo>
                    <a:lnTo>
                      <a:pt x="4880" y="6399"/>
                    </a:lnTo>
                    <a:lnTo>
                      <a:pt x="5092" y="6425"/>
                    </a:lnTo>
                    <a:lnTo>
                      <a:pt x="5305" y="6449"/>
                    </a:lnTo>
                    <a:lnTo>
                      <a:pt x="5519" y="6470"/>
                    </a:lnTo>
                    <a:lnTo>
                      <a:pt x="5733" y="6488"/>
                    </a:lnTo>
                    <a:lnTo>
                      <a:pt x="5949" y="6503"/>
                    </a:lnTo>
                    <a:lnTo>
                      <a:pt x="6165" y="6516"/>
                    </a:lnTo>
                    <a:lnTo>
                      <a:pt x="6382" y="6527"/>
                    </a:lnTo>
                    <a:lnTo>
                      <a:pt x="6598" y="6533"/>
                    </a:lnTo>
                    <a:lnTo>
                      <a:pt x="6814" y="6538"/>
                    </a:lnTo>
                    <a:lnTo>
                      <a:pt x="7030" y="6539"/>
                    </a:lnTo>
                    <a:lnTo>
                      <a:pt x="7246" y="6538"/>
                    </a:lnTo>
                    <a:lnTo>
                      <a:pt x="7462" y="6533"/>
                    </a:lnTo>
                    <a:lnTo>
                      <a:pt x="7678" y="6527"/>
                    </a:lnTo>
                    <a:lnTo>
                      <a:pt x="7895" y="6516"/>
                    </a:lnTo>
                    <a:lnTo>
                      <a:pt x="8111" y="6503"/>
                    </a:lnTo>
                    <a:lnTo>
                      <a:pt x="8327" y="6488"/>
                    </a:lnTo>
                    <a:lnTo>
                      <a:pt x="8541" y="6470"/>
                    </a:lnTo>
                    <a:lnTo>
                      <a:pt x="8755" y="6449"/>
                    </a:lnTo>
                    <a:lnTo>
                      <a:pt x="8968" y="6425"/>
                    </a:lnTo>
                    <a:lnTo>
                      <a:pt x="9180" y="6399"/>
                    </a:lnTo>
                    <a:lnTo>
                      <a:pt x="9390" y="6369"/>
                    </a:lnTo>
                    <a:lnTo>
                      <a:pt x="9599" y="6336"/>
                    </a:lnTo>
                    <a:lnTo>
                      <a:pt x="9805" y="6300"/>
                    </a:lnTo>
                    <a:lnTo>
                      <a:pt x="10010" y="6262"/>
                    </a:lnTo>
                    <a:lnTo>
                      <a:pt x="10212" y="6221"/>
                    </a:lnTo>
                    <a:lnTo>
                      <a:pt x="10410" y="6176"/>
                    </a:lnTo>
                    <a:lnTo>
                      <a:pt x="10607" y="6129"/>
                    </a:lnTo>
                    <a:lnTo>
                      <a:pt x="10800" y="6080"/>
                    </a:lnTo>
                    <a:lnTo>
                      <a:pt x="10990" y="6027"/>
                    </a:lnTo>
                    <a:lnTo>
                      <a:pt x="11177" y="5970"/>
                    </a:lnTo>
                    <a:lnTo>
                      <a:pt x="11358" y="5911"/>
                    </a:lnTo>
                    <a:lnTo>
                      <a:pt x="11537" y="5850"/>
                    </a:lnTo>
                    <a:lnTo>
                      <a:pt x="11712" y="5784"/>
                    </a:lnTo>
                    <a:lnTo>
                      <a:pt x="11882" y="5717"/>
                    </a:lnTo>
                    <a:lnTo>
                      <a:pt x="12047" y="5645"/>
                    </a:lnTo>
                    <a:lnTo>
                      <a:pt x="12208" y="5571"/>
                    </a:lnTo>
                    <a:lnTo>
                      <a:pt x="12363" y="5493"/>
                    </a:lnTo>
                    <a:lnTo>
                      <a:pt x="12513" y="5414"/>
                    </a:lnTo>
                    <a:lnTo>
                      <a:pt x="12658" y="5330"/>
                    </a:lnTo>
                    <a:lnTo>
                      <a:pt x="12797" y="5244"/>
                    </a:lnTo>
                    <a:lnTo>
                      <a:pt x="12929" y="5154"/>
                    </a:lnTo>
                    <a:lnTo>
                      <a:pt x="13056" y="5062"/>
                    </a:lnTo>
                    <a:lnTo>
                      <a:pt x="13056" y="6790"/>
                    </a:lnTo>
                    <a:close/>
                    <a:moveTo>
                      <a:pt x="13056" y="9808"/>
                    </a:moveTo>
                    <a:lnTo>
                      <a:pt x="13054" y="9808"/>
                    </a:lnTo>
                    <a:lnTo>
                      <a:pt x="13055" y="9816"/>
                    </a:lnTo>
                    <a:lnTo>
                      <a:pt x="13056" y="9824"/>
                    </a:lnTo>
                    <a:lnTo>
                      <a:pt x="13048" y="9940"/>
                    </a:lnTo>
                    <a:lnTo>
                      <a:pt x="13025" y="10053"/>
                    </a:lnTo>
                    <a:lnTo>
                      <a:pt x="12986" y="10166"/>
                    </a:lnTo>
                    <a:lnTo>
                      <a:pt x="12933" y="10277"/>
                    </a:lnTo>
                    <a:lnTo>
                      <a:pt x="12866" y="10385"/>
                    </a:lnTo>
                    <a:lnTo>
                      <a:pt x="12785" y="10492"/>
                    </a:lnTo>
                    <a:lnTo>
                      <a:pt x="12690" y="10597"/>
                    </a:lnTo>
                    <a:lnTo>
                      <a:pt x="12582" y="10698"/>
                    </a:lnTo>
                    <a:lnTo>
                      <a:pt x="12461" y="10798"/>
                    </a:lnTo>
                    <a:lnTo>
                      <a:pt x="12329" y="10895"/>
                    </a:lnTo>
                    <a:lnTo>
                      <a:pt x="12183" y="10989"/>
                    </a:lnTo>
                    <a:lnTo>
                      <a:pt x="12026" y="11080"/>
                    </a:lnTo>
                    <a:lnTo>
                      <a:pt x="11859" y="11169"/>
                    </a:lnTo>
                    <a:lnTo>
                      <a:pt x="11680" y="11253"/>
                    </a:lnTo>
                    <a:lnTo>
                      <a:pt x="11490" y="11335"/>
                    </a:lnTo>
                    <a:lnTo>
                      <a:pt x="11291" y="11413"/>
                    </a:lnTo>
                    <a:lnTo>
                      <a:pt x="11081" y="11488"/>
                    </a:lnTo>
                    <a:lnTo>
                      <a:pt x="10862" y="11558"/>
                    </a:lnTo>
                    <a:lnTo>
                      <a:pt x="10635" y="11625"/>
                    </a:lnTo>
                    <a:lnTo>
                      <a:pt x="10399" y="11688"/>
                    </a:lnTo>
                    <a:lnTo>
                      <a:pt x="10154" y="11746"/>
                    </a:lnTo>
                    <a:lnTo>
                      <a:pt x="9902" y="11800"/>
                    </a:lnTo>
                    <a:lnTo>
                      <a:pt x="9642" y="11850"/>
                    </a:lnTo>
                    <a:lnTo>
                      <a:pt x="9375" y="11895"/>
                    </a:lnTo>
                    <a:lnTo>
                      <a:pt x="9102" y="11934"/>
                    </a:lnTo>
                    <a:lnTo>
                      <a:pt x="8822" y="11971"/>
                    </a:lnTo>
                    <a:lnTo>
                      <a:pt x="8535" y="12001"/>
                    </a:lnTo>
                    <a:lnTo>
                      <a:pt x="8244" y="12026"/>
                    </a:lnTo>
                    <a:lnTo>
                      <a:pt x="7948" y="12045"/>
                    </a:lnTo>
                    <a:lnTo>
                      <a:pt x="7646" y="12060"/>
                    </a:lnTo>
                    <a:lnTo>
                      <a:pt x="7340" y="12068"/>
                    </a:lnTo>
                    <a:lnTo>
                      <a:pt x="7030" y="12071"/>
                    </a:lnTo>
                    <a:lnTo>
                      <a:pt x="6720" y="12068"/>
                    </a:lnTo>
                    <a:lnTo>
                      <a:pt x="6414" y="12060"/>
                    </a:lnTo>
                    <a:lnTo>
                      <a:pt x="6112" y="12045"/>
                    </a:lnTo>
                    <a:lnTo>
                      <a:pt x="5816" y="12026"/>
                    </a:lnTo>
                    <a:lnTo>
                      <a:pt x="5525" y="12001"/>
                    </a:lnTo>
                    <a:lnTo>
                      <a:pt x="5238" y="11971"/>
                    </a:lnTo>
                    <a:lnTo>
                      <a:pt x="4958" y="11934"/>
                    </a:lnTo>
                    <a:lnTo>
                      <a:pt x="4685" y="11895"/>
                    </a:lnTo>
                    <a:lnTo>
                      <a:pt x="4418" y="11850"/>
                    </a:lnTo>
                    <a:lnTo>
                      <a:pt x="4158" y="11800"/>
                    </a:lnTo>
                    <a:lnTo>
                      <a:pt x="3906" y="11746"/>
                    </a:lnTo>
                    <a:lnTo>
                      <a:pt x="3661" y="11688"/>
                    </a:lnTo>
                    <a:lnTo>
                      <a:pt x="3425" y="11625"/>
                    </a:lnTo>
                    <a:lnTo>
                      <a:pt x="3197" y="11558"/>
                    </a:lnTo>
                    <a:lnTo>
                      <a:pt x="2979" y="11488"/>
                    </a:lnTo>
                    <a:lnTo>
                      <a:pt x="2769" y="11413"/>
                    </a:lnTo>
                    <a:lnTo>
                      <a:pt x="2570" y="11335"/>
                    </a:lnTo>
                    <a:lnTo>
                      <a:pt x="2380" y="11253"/>
                    </a:lnTo>
                    <a:lnTo>
                      <a:pt x="2201" y="11169"/>
                    </a:lnTo>
                    <a:lnTo>
                      <a:pt x="2034" y="11080"/>
                    </a:lnTo>
                    <a:lnTo>
                      <a:pt x="1877" y="10989"/>
                    </a:lnTo>
                    <a:lnTo>
                      <a:pt x="1731" y="10895"/>
                    </a:lnTo>
                    <a:lnTo>
                      <a:pt x="1599" y="10798"/>
                    </a:lnTo>
                    <a:lnTo>
                      <a:pt x="1477" y="10698"/>
                    </a:lnTo>
                    <a:lnTo>
                      <a:pt x="1370" y="10597"/>
                    </a:lnTo>
                    <a:lnTo>
                      <a:pt x="1275" y="10492"/>
                    </a:lnTo>
                    <a:lnTo>
                      <a:pt x="1194" y="10385"/>
                    </a:lnTo>
                    <a:lnTo>
                      <a:pt x="1127" y="10277"/>
                    </a:lnTo>
                    <a:lnTo>
                      <a:pt x="1074" y="10166"/>
                    </a:lnTo>
                    <a:lnTo>
                      <a:pt x="1035" y="10053"/>
                    </a:lnTo>
                    <a:lnTo>
                      <a:pt x="1012" y="9940"/>
                    </a:lnTo>
                    <a:lnTo>
                      <a:pt x="1004" y="9824"/>
                    </a:lnTo>
                    <a:lnTo>
                      <a:pt x="1005" y="9816"/>
                    </a:lnTo>
                    <a:lnTo>
                      <a:pt x="1006" y="9808"/>
                    </a:lnTo>
                    <a:lnTo>
                      <a:pt x="1004" y="9808"/>
                    </a:lnTo>
                    <a:lnTo>
                      <a:pt x="1004" y="7929"/>
                    </a:lnTo>
                    <a:lnTo>
                      <a:pt x="1106" y="8027"/>
                    </a:lnTo>
                    <a:lnTo>
                      <a:pt x="1215" y="8124"/>
                    </a:lnTo>
                    <a:lnTo>
                      <a:pt x="1334" y="8216"/>
                    </a:lnTo>
                    <a:lnTo>
                      <a:pt x="1459" y="8306"/>
                    </a:lnTo>
                    <a:lnTo>
                      <a:pt x="1592" y="8393"/>
                    </a:lnTo>
                    <a:lnTo>
                      <a:pt x="1732" y="8477"/>
                    </a:lnTo>
                    <a:lnTo>
                      <a:pt x="1880" y="8558"/>
                    </a:lnTo>
                    <a:lnTo>
                      <a:pt x="2034" y="8635"/>
                    </a:lnTo>
                    <a:lnTo>
                      <a:pt x="2194" y="8709"/>
                    </a:lnTo>
                    <a:lnTo>
                      <a:pt x="2361" y="8781"/>
                    </a:lnTo>
                    <a:lnTo>
                      <a:pt x="2534" y="8849"/>
                    </a:lnTo>
                    <a:lnTo>
                      <a:pt x="2712" y="8915"/>
                    </a:lnTo>
                    <a:lnTo>
                      <a:pt x="2895" y="8976"/>
                    </a:lnTo>
                    <a:lnTo>
                      <a:pt x="3083" y="9035"/>
                    </a:lnTo>
                    <a:lnTo>
                      <a:pt x="3277" y="9092"/>
                    </a:lnTo>
                    <a:lnTo>
                      <a:pt x="3474" y="9144"/>
                    </a:lnTo>
                    <a:lnTo>
                      <a:pt x="3677" y="9193"/>
                    </a:lnTo>
                    <a:lnTo>
                      <a:pt x="3883" y="9241"/>
                    </a:lnTo>
                    <a:lnTo>
                      <a:pt x="4091" y="9284"/>
                    </a:lnTo>
                    <a:lnTo>
                      <a:pt x="4305" y="9324"/>
                    </a:lnTo>
                    <a:lnTo>
                      <a:pt x="4521" y="9360"/>
                    </a:lnTo>
                    <a:lnTo>
                      <a:pt x="4740" y="9394"/>
                    </a:lnTo>
                    <a:lnTo>
                      <a:pt x="4962" y="9426"/>
                    </a:lnTo>
                    <a:lnTo>
                      <a:pt x="5186" y="9453"/>
                    </a:lnTo>
                    <a:lnTo>
                      <a:pt x="5412" y="9477"/>
                    </a:lnTo>
                    <a:lnTo>
                      <a:pt x="5640" y="9498"/>
                    </a:lnTo>
                    <a:lnTo>
                      <a:pt x="5869" y="9516"/>
                    </a:lnTo>
                    <a:lnTo>
                      <a:pt x="6100" y="9530"/>
                    </a:lnTo>
                    <a:lnTo>
                      <a:pt x="6332" y="9541"/>
                    </a:lnTo>
                    <a:lnTo>
                      <a:pt x="6564" y="9549"/>
                    </a:lnTo>
                    <a:lnTo>
                      <a:pt x="6797" y="9554"/>
                    </a:lnTo>
                    <a:lnTo>
                      <a:pt x="7030" y="9556"/>
                    </a:lnTo>
                    <a:lnTo>
                      <a:pt x="7263" y="9554"/>
                    </a:lnTo>
                    <a:lnTo>
                      <a:pt x="7496" y="9549"/>
                    </a:lnTo>
                    <a:lnTo>
                      <a:pt x="7728" y="9541"/>
                    </a:lnTo>
                    <a:lnTo>
                      <a:pt x="7960" y="9530"/>
                    </a:lnTo>
                    <a:lnTo>
                      <a:pt x="8191" y="9516"/>
                    </a:lnTo>
                    <a:lnTo>
                      <a:pt x="8420" y="9498"/>
                    </a:lnTo>
                    <a:lnTo>
                      <a:pt x="8648" y="9477"/>
                    </a:lnTo>
                    <a:lnTo>
                      <a:pt x="8874" y="9453"/>
                    </a:lnTo>
                    <a:lnTo>
                      <a:pt x="9098" y="9426"/>
                    </a:lnTo>
                    <a:lnTo>
                      <a:pt x="9320" y="9394"/>
                    </a:lnTo>
                    <a:lnTo>
                      <a:pt x="9539" y="9360"/>
                    </a:lnTo>
                    <a:lnTo>
                      <a:pt x="9755" y="9324"/>
                    </a:lnTo>
                    <a:lnTo>
                      <a:pt x="9969" y="9284"/>
                    </a:lnTo>
                    <a:lnTo>
                      <a:pt x="10177" y="9241"/>
                    </a:lnTo>
                    <a:lnTo>
                      <a:pt x="10383" y="9193"/>
                    </a:lnTo>
                    <a:lnTo>
                      <a:pt x="10586" y="9144"/>
                    </a:lnTo>
                    <a:lnTo>
                      <a:pt x="10783" y="9092"/>
                    </a:lnTo>
                    <a:lnTo>
                      <a:pt x="10977" y="9035"/>
                    </a:lnTo>
                    <a:lnTo>
                      <a:pt x="11165" y="8976"/>
                    </a:lnTo>
                    <a:lnTo>
                      <a:pt x="11348" y="8915"/>
                    </a:lnTo>
                    <a:lnTo>
                      <a:pt x="11526" y="8849"/>
                    </a:lnTo>
                    <a:lnTo>
                      <a:pt x="11699" y="8781"/>
                    </a:lnTo>
                    <a:lnTo>
                      <a:pt x="11866" y="8709"/>
                    </a:lnTo>
                    <a:lnTo>
                      <a:pt x="12026" y="8635"/>
                    </a:lnTo>
                    <a:lnTo>
                      <a:pt x="12180" y="8558"/>
                    </a:lnTo>
                    <a:lnTo>
                      <a:pt x="12328" y="8477"/>
                    </a:lnTo>
                    <a:lnTo>
                      <a:pt x="12468" y="8393"/>
                    </a:lnTo>
                    <a:lnTo>
                      <a:pt x="12601" y="8306"/>
                    </a:lnTo>
                    <a:lnTo>
                      <a:pt x="12726" y="8216"/>
                    </a:lnTo>
                    <a:lnTo>
                      <a:pt x="12845" y="8124"/>
                    </a:lnTo>
                    <a:lnTo>
                      <a:pt x="12954" y="8027"/>
                    </a:lnTo>
                    <a:lnTo>
                      <a:pt x="13056" y="7929"/>
                    </a:lnTo>
                    <a:lnTo>
                      <a:pt x="13056" y="9808"/>
                    </a:lnTo>
                    <a:close/>
                    <a:moveTo>
                      <a:pt x="13056" y="12826"/>
                    </a:moveTo>
                    <a:lnTo>
                      <a:pt x="13048" y="12942"/>
                    </a:lnTo>
                    <a:lnTo>
                      <a:pt x="13025" y="13057"/>
                    </a:lnTo>
                    <a:lnTo>
                      <a:pt x="12986" y="13170"/>
                    </a:lnTo>
                    <a:lnTo>
                      <a:pt x="12933" y="13281"/>
                    </a:lnTo>
                    <a:lnTo>
                      <a:pt x="12866" y="13391"/>
                    </a:lnTo>
                    <a:lnTo>
                      <a:pt x="12785" y="13499"/>
                    </a:lnTo>
                    <a:lnTo>
                      <a:pt x="12690" y="13603"/>
                    </a:lnTo>
                    <a:lnTo>
                      <a:pt x="12583" y="13707"/>
                    </a:lnTo>
                    <a:lnTo>
                      <a:pt x="12461" y="13806"/>
                    </a:lnTo>
                    <a:lnTo>
                      <a:pt x="12329" y="13904"/>
                    </a:lnTo>
                    <a:lnTo>
                      <a:pt x="12183" y="13999"/>
                    </a:lnTo>
                    <a:lnTo>
                      <a:pt x="12026" y="14091"/>
                    </a:lnTo>
                    <a:lnTo>
                      <a:pt x="11859" y="14180"/>
                    </a:lnTo>
                    <a:lnTo>
                      <a:pt x="11680" y="14265"/>
                    </a:lnTo>
                    <a:lnTo>
                      <a:pt x="11490" y="14348"/>
                    </a:lnTo>
                    <a:lnTo>
                      <a:pt x="11291" y="14426"/>
                    </a:lnTo>
                    <a:lnTo>
                      <a:pt x="11081" y="14501"/>
                    </a:lnTo>
                    <a:lnTo>
                      <a:pt x="10863" y="14572"/>
                    </a:lnTo>
                    <a:lnTo>
                      <a:pt x="10635" y="14639"/>
                    </a:lnTo>
                    <a:lnTo>
                      <a:pt x="10399" y="14703"/>
                    </a:lnTo>
                    <a:lnTo>
                      <a:pt x="10154" y="14761"/>
                    </a:lnTo>
                    <a:lnTo>
                      <a:pt x="9902" y="14815"/>
                    </a:lnTo>
                    <a:lnTo>
                      <a:pt x="9642" y="14866"/>
                    </a:lnTo>
                    <a:lnTo>
                      <a:pt x="9376" y="14911"/>
                    </a:lnTo>
                    <a:lnTo>
                      <a:pt x="9102" y="14951"/>
                    </a:lnTo>
                    <a:lnTo>
                      <a:pt x="8822" y="14987"/>
                    </a:lnTo>
                    <a:lnTo>
                      <a:pt x="8536" y="15018"/>
                    </a:lnTo>
                    <a:lnTo>
                      <a:pt x="8244" y="15043"/>
                    </a:lnTo>
                    <a:lnTo>
                      <a:pt x="7948" y="15063"/>
                    </a:lnTo>
                    <a:lnTo>
                      <a:pt x="7647" y="15077"/>
                    </a:lnTo>
                    <a:lnTo>
                      <a:pt x="7340" y="15086"/>
                    </a:lnTo>
                    <a:lnTo>
                      <a:pt x="7030" y="15089"/>
                    </a:lnTo>
                    <a:lnTo>
                      <a:pt x="6720" y="15086"/>
                    </a:lnTo>
                    <a:lnTo>
                      <a:pt x="6413" y="15077"/>
                    </a:lnTo>
                    <a:lnTo>
                      <a:pt x="6112" y="15063"/>
                    </a:lnTo>
                    <a:lnTo>
                      <a:pt x="5816" y="15043"/>
                    </a:lnTo>
                    <a:lnTo>
                      <a:pt x="5524" y="15018"/>
                    </a:lnTo>
                    <a:lnTo>
                      <a:pt x="5238" y="14987"/>
                    </a:lnTo>
                    <a:lnTo>
                      <a:pt x="4958" y="14951"/>
                    </a:lnTo>
                    <a:lnTo>
                      <a:pt x="4684" y="14911"/>
                    </a:lnTo>
                    <a:lnTo>
                      <a:pt x="4418" y="14866"/>
                    </a:lnTo>
                    <a:lnTo>
                      <a:pt x="4158" y="14815"/>
                    </a:lnTo>
                    <a:lnTo>
                      <a:pt x="3906" y="14761"/>
                    </a:lnTo>
                    <a:lnTo>
                      <a:pt x="3661" y="14703"/>
                    </a:lnTo>
                    <a:lnTo>
                      <a:pt x="3425" y="14639"/>
                    </a:lnTo>
                    <a:lnTo>
                      <a:pt x="3197" y="14572"/>
                    </a:lnTo>
                    <a:lnTo>
                      <a:pt x="2979" y="14501"/>
                    </a:lnTo>
                    <a:lnTo>
                      <a:pt x="2769" y="14426"/>
                    </a:lnTo>
                    <a:lnTo>
                      <a:pt x="2570" y="14348"/>
                    </a:lnTo>
                    <a:lnTo>
                      <a:pt x="2380" y="14265"/>
                    </a:lnTo>
                    <a:lnTo>
                      <a:pt x="2201" y="14180"/>
                    </a:lnTo>
                    <a:lnTo>
                      <a:pt x="2034" y="14091"/>
                    </a:lnTo>
                    <a:lnTo>
                      <a:pt x="1877" y="13999"/>
                    </a:lnTo>
                    <a:lnTo>
                      <a:pt x="1731" y="13904"/>
                    </a:lnTo>
                    <a:lnTo>
                      <a:pt x="1599" y="13806"/>
                    </a:lnTo>
                    <a:lnTo>
                      <a:pt x="1477" y="13707"/>
                    </a:lnTo>
                    <a:lnTo>
                      <a:pt x="1370" y="13603"/>
                    </a:lnTo>
                    <a:lnTo>
                      <a:pt x="1275" y="13499"/>
                    </a:lnTo>
                    <a:lnTo>
                      <a:pt x="1194" y="13391"/>
                    </a:lnTo>
                    <a:lnTo>
                      <a:pt x="1127" y="13281"/>
                    </a:lnTo>
                    <a:lnTo>
                      <a:pt x="1074" y="13170"/>
                    </a:lnTo>
                    <a:lnTo>
                      <a:pt x="1035" y="13057"/>
                    </a:lnTo>
                    <a:lnTo>
                      <a:pt x="1012" y="12942"/>
                    </a:lnTo>
                    <a:lnTo>
                      <a:pt x="1004" y="12826"/>
                    </a:lnTo>
                    <a:lnTo>
                      <a:pt x="1004" y="10947"/>
                    </a:lnTo>
                    <a:lnTo>
                      <a:pt x="1106" y="11045"/>
                    </a:lnTo>
                    <a:lnTo>
                      <a:pt x="1215" y="11141"/>
                    </a:lnTo>
                    <a:lnTo>
                      <a:pt x="1334" y="11234"/>
                    </a:lnTo>
                    <a:lnTo>
                      <a:pt x="1459" y="11324"/>
                    </a:lnTo>
                    <a:lnTo>
                      <a:pt x="1592" y="11410"/>
                    </a:lnTo>
                    <a:lnTo>
                      <a:pt x="1732" y="11495"/>
                    </a:lnTo>
                    <a:lnTo>
                      <a:pt x="1880" y="11575"/>
                    </a:lnTo>
                    <a:lnTo>
                      <a:pt x="2034" y="11653"/>
                    </a:lnTo>
                    <a:lnTo>
                      <a:pt x="2194" y="11727"/>
                    </a:lnTo>
                    <a:lnTo>
                      <a:pt x="2361" y="11799"/>
                    </a:lnTo>
                    <a:lnTo>
                      <a:pt x="2534" y="11867"/>
                    </a:lnTo>
                    <a:lnTo>
                      <a:pt x="2712" y="11932"/>
                    </a:lnTo>
                    <a:lnTo>
                      <a:pt x="2895" y="11994"/>
                    </a:lnTo>
                    <a:lnTo>
                      <a:pt x="3083" y="12053"/>
                    </a:lnTo>
                    <a:lnTo>
                      <a:pt x="3277" y="12109"/>
                    </a:lnTo>
                    <a:lnTo>
                      <a:pt x="3474" y="12162"/>
                    </a:lnTo>
                    <a:lnTo>
                      <a:pt x="3677" y="12211"/>
                    </a:lnTo>
                    <a:lnTo>
                      <a:pt x="3883" y="12258"/>
                    </a:lnTo>
                    <a:lnTo>
                      <a:pt x="4091" y="12302"/>
                    </a:lnTo>
                    <a:lnTo>
                      <a:pt x="4305" y="12342"/>
                    </a:lnTo>
                    <a:lnTo>
                      <a:pt x="4521" y="12378"/>
                    </a:lnTo>
                    <a:lnTo>
                      <a:pt x="4740" y="12412"/>
                    </a:lnTo>
                    <a:lnTo>
                      <a:pt x="4962" y="12443"/>
                    </a:lnTo>
                    <a:lnTo>
                      <a:pt x="5186" y="12471"/>
                    </a:lnTo>
                    <a:lnTo>
                      <a:pt x="5412" y="12495"/>
                    </a:lnTo>
                    <a:lnTo>
                      <a:pt x="5640" y="12516"/>
                    </a:lnTo>
                    <a:lnTo>
                      <a:pt x="5869" y="12534"/>
                    </a:lnTo>
                    <a:lnTo>
                      <a:pt x="6100" y="12548"/>
                    </a:lnTo>
                    <a:lnTo>
                      <a:pt x="6332" y="12559"/>
                    </a:lnTo>
                    <a:lnTo>
                      <a:pt x="6564" y="12567"/>
                    </a:lnTo>
                    <a:lnTo>
                      <a:pt x="6797" y="12572"/>
                    </a:lnTo>
                    <a:lnTo>
                      <a:pt x="7030" y="12574"/>
                    </a:lnTo>
                    <a:lnTo>
                      <a:pt x="7263" y="12572"/>
                    </a:lnTo>
                    <a:lnTo>
                      <a:pt x="7496" y="12567"/>
                    </a:lnTo>
                    <a:lnTo>
                      <a:pt x="7728" y="12559"/>
                    </a:lnTo>
                    <a:lnTo>
                      <a:pt x="7960" y="12548"/>
                    </a:lnTo>
                    <a:lnTo>
                      <a:pt x="8191" y="12534"/>
                    </a:lnTo>
                    <a:lnTo>
                      <a:pt x="8420" y="12516"/>
                    </a:lnTo>
                    <a:lnTo>
                      <a:pt x="8648" y="12495"/>
                    </a:lnTo>
                    <a:lnTo>
                      <a:pt x="8874" y="12471"/>
                    </a:lnTo>
                    <a:lnTo>
                      <a:pt x="9098" y="12443"/>
                    </a:lnTo>
                    <a:lnTo>
                      <a:pt x="9320" y="12412"/>
                    </a:lnTo>
                    <a:lnTo>
                      <a:pt x="9539" y="12378"/>
                    </a:lnTo>
                    <a:lnTo>
                      <a:pt x="9755" y="12342"/>
                    </a:lnTo>
                    <a:lnTo>
                      <a:pt x="9969" y="12302"/>
                    </a:lnTo>
                    <a:lnTo>
                      <a:pt x="10177" y="12258"/>
                    </a:lnTo>
                    <a:lnTo>
                      <a:pt x="10383" y="12211"/>
                    </a:lnTo>
                    <a:lnTo>
                      <a:pt x="10586" y="12162"/>
                    </a:lnTo>
                    <a:lnTo>
                      <a:pt x="10783" y="12109"/>
                    </a:lnTo>
                    <a:lnTo>
                      <a:pt x="10977" y="12053"/>
                    </a:lnTo>
                    <a:lnTo>
                      <a:pt x="11165" y="11994"/>
                    </a:lnTo>
                    <a:lnTo>
                      <a:pt x="11348" y="11932"/>
                    </a:lnTo>
                    <a:lnTo>
                      <a:pt x="11526" y="11867"/>
                    </a:lnTo>
                    <a:lnTo>
                      <a:pt x="11699" y="11799"/>
                    </a:lnTo>
                    <a:lnTo>
                      <a:pt x="11866" y="11727"/>
                    </a:lnTo>
                    <a:lnTo>
                      <a:pt x="12026" y="11653"/>
                    </a:lnTo>
                    <a:lnTo>
                      <a:pt x="12180" y="11575"/>
                    </a:lnTo>
                    <a:lnTo>
                      <a:pt x="12328" y="11495"/>
                    </a:lnTo>
                    <a:lnTo>
                      <a:pt x="12468" y="11410"/>
                    </a:lnTo>
                    <a:lnTo>
                      <a:pt x="12601" y="11324"/>
                    </a:lnTo>
                    <a:lnTo>
                      <a:pt x="12726" y="11234"/>
                    </a:lnTo>
                    <a:lnTo>
                      <a:pt x="12845" y="11141"/>
                    </a:lnTo>
                    <a:lnTo>
                      <a:pt x="12954" y="11045"/>
                    </a:lnTo>
                    <a:lnTo>
                      <a:pt x="13056" y="10947"/>
                    </a:lnTo>
                    <a:lnTo>
                      <a:pt x="13056" y="12826"/>
                    </a:lnTo>
                    <a:close/>
                    <a:moveTo>
                      <a:pt x="7030" y="0"/>
                    </a:moveTo>
                    <a:lnTo>
                      <a:pt x="6712" y="3"/>
                    </a:lnTo>
                    <a:lnTo>
                      <a:pt x="6393" y="12"/>
                    </a:lnTo>
                    <a:lnTo>
                      <a:pt x="6074" y="27"/>
                    </a:lnTo>
                    <a:lnTo>
                      <a:pt x="5756" y="48"/>
                    </a:lnTo>
                    <a:lnTo>
                      <a:pt x="5439" y="75"/>
                    </a:lnTo>
                    <a:lnTo>
                      <a:pt x="5124" y="110"/>
                    </a:lnTo>
                    <a:lnTo>
                      <a:pt x="4812" y="149"/>
                    </a:lnTo>
                    <a:lnTo>
                      <a:pt x="4503" y="195"/>
                    </a:lnTo>
                    <a:lnTo>
                      <a:pt x="4199" y="247"/>
                    </a:lnTo>
                    <a:lnTo>
                      <a:pt x="3900" y="306"/>
                    </a:lnTo>
                    <a:lnTo>
                      <a:pt x="3605" y="370"/>
                    </a:lnTo>
                    <a:lnTo>
                      <a:pt x="3318" y="442"/>
                    </a:lnTo>
                    <a:lnTo>
                      <a:pt x="3037" y="520"/>
                    </a:lnTo>
                    <a:lnTo>
                      <a:pt x="2765" y="604"/>
                    </a:lnTo>
                    <a:lnTo>
                      <a:pt x="2501" y="695"/>
                    </a:lnTo>
                    <a:lnTo>
                      <a:pt x="2246" y="792"/>
                    </a:lnTo>
                    <a:lnTo>
                      <a:pt x="2001" y="896"/>
                    </a:lnTo>
                    <a:lnTo>
                      <a:pt x="1766" y="1007"/>
                    </a:lnTo>
                    <a:lnTo>
                      <a:pt x="1543" y="1124"/>
                    </a:lnTo>
                    <a:lnTo>
                      <a:pt x="1332" y="1247"/>
                    </a:lnTo>
                    <a:lnTo>
                      <a:pt x="1133" y="1378"/>
                    </a:lnTo>
                    <a:lnTo>
                      <a:pt x="948" y="1515"/>
                    </a:lnTo>
                    <a:lnTo>
                      <a:pt x="778" y="1660"/>
                    </a:lnTo>
                    <a:lnTo>
                      <a:pt x="623" y="1811"/>
                    </a:lnTo>
                    <a:lnTo>
                      <a:pt x="482" y="1969"/>
                    </a:lnTo>
                    <a:lnTo>
                      <a:pt x="359" y="2134"/>
                    </a:lnTo>
                    <a:lnTo>
                      <a:pt x="252" y="2305"/>
                    </a:lnTo>
                    <a:lnTo>
                      <a:pt x="163" y="2484"/>
                    </a:lnTo>
                    <a:lnTo>
                      <a:pt x="93" y="2670"/>
                    </a:lnTo>
                    <a:lnTo>
                      <a:pt x="42" y="2862"/>
                    </a:lnTo>
                    <a:lnTo>
                      <a:pt x="11" y="3062"/>
                    </a:lnTo>
                    <a:lnTo>
                      <a:pt x="0" y="3269"/>
                    </a:lnTo>
                    <a:lnTo>
                      <a:pt x="0" y="12826"/>
                    </a:lnTo>
                    <a:lnTo>
                      <a:pt x="11" y="13033"/>
                    </a:lnTo>
                    <a:lnTo>
                      <a:pt x="42" y="13232"/>
                    </a:lnTo>
                    <a:lnTo>
                      <a:pt x="93" y="13425"/>
                    </a:lnTo>
                    <a:lnTo>
                      <a:pt x="163" y="13611"/>
                    </a:lnTo>
                    <a:lnTo>
                      <a:pt x="252" y="13789"/>
                    </a:lnTo>
                    <a:lnTo>
                      <a:pt x="359" y="13961"/>
                    </a:lnTo>
                    <a:lnTo>
                      <a:pt x="482" y="14126"/>
                    </a:lnTo>
                    <a:lnTo>
                      <a:pt x="623" y="14284"/>
                    </a:lnTo>
                    <a:lnTo>
                      <a:pt x="778" y="14435"/>
                    </a:lnTo>
                    <a:lnTo>
                      <a:pt x="948" y="14579"/>
                    </a:lnTo>
                    <a:lnTo>
                      <a:pt x="1133" y="14717"/>
                    </a:lnTo>
                    <a:lnTo>
                      <a:pt x="1332" y="14847"/>
                    </a:lnTo>
                    <a:lnTo>
                      <a:pt x="1543" y="14971"/>
                    </a:lnTo>
                    <a:lnTo>
                      <a:pt x="1766" y="15088"/>
                    </a:lnTo>
                    <a:lnTo>
                      <a:pt x="2001" y="15199"/>
                    </a:lnTo>
                    <a:lnTo>
                      <a:pt x="2246" y="15302"/>
                    </a:lnTo>
                    <a:lnTo>
                      <a:pt x="2501" y="15400"/>
                    </a:lnTo>
                    <a:lnTo>
                      <a:pt x="2765" y="15490"/>
                    </a:lnTo>
                    <a:lnTo>
                      <a:pt x="3037" y="15575"/>
                    </a:lnTo>
                    <a:lnTo>
                      <a:pt x="3318" y="15652"/>
                    </a:lnTo>
                    <a:lnTo>
                      <a:pt x="3605" y="15724"/>
                    </a:lnTo>
                    <a:lnTo>
                      <a:pt x="3900" y="15789"/>
                    </a:lnTo>
                    <a:lnTo>
                      <a:pt x="4199" y="15848"/>
                    </a:lnTo>
                    <a:lnTo>
                      <a:pt x="4503" y="15900"/>
                    </a:lnTo>
                    <a:lnTo>
                      <a:pt x="4812" y="15946"/>
                    </a:lnTo>
                    <a:lnTo>
                      <a:pt x="5124" y="15985"/>
                    </a:lnTo>
                    <a:lnTo>
                      <a:pt x="5439" y="16020"/>
                    </a:lnTo>
                    <a:lnTo>
                      <a:pt x="5756" y="16047"/>
                    </a:lnTo>
                    <a:lnTo>
                      <a:pt x="6074" y="16068"/>
                    </a:lnTo>
                    <a:lnTo>
                      <a:pt x="6393" y="16083"/>
                    </a:lnTo>
                    <a:lnTo>
                      <a:pt x="6712" y="16092"/>
                    </a:lnTo>
                    <a:lnTo>
                      <a:pt x="7030" y="16095"/>
                    </a:lnTo>
                    <a:lnTo>
                      <a:pt x="7348" y="16092"/>
                    </a:lnTo>
                    <a:lnTo>
                      <a:pt x="7667" y="16083"/>
                    </a:lnTo>
                    <a:lnTo>
                      <a:pt x="7986" y="16068"/>
                    </a:lnTo>
                    <a:lnTo>
                      <a:pt x="8304" y="16047"/>
                    </a:lnTo>
                    <a:lnTo>
                      <a:pt x="8621" y="16020"/>
                    </a:lnTo>
                    <a:lnTo>
                      <a:pt x="8936" y="15985"/>
                    </a:lnTo>
                    <a:lnTo>
                      <a:pt x="9248" y="15946"/>
                    </a:lnTo>
                    <a:lnTo>
                      <a:pt x="9557" y="15900"/>
                    </a:lnTo>
                    <a:lnTo>
                      <a:pt x="9861" y="15848"/>
                    </a:lnTo>
                    <a:lnTo>
                      <a:pt x="10160" y="15789"/>
                    </a:lnTo>
                    <a:lnTo>
                      <a:pt x="10455" y="15724"/>
                    </a:lnTo>
                    <a:lnTo>
                      <a:pt x="10742" y="15652"/>
                    </a:lnTo>
                    <a:lnTo>
                      <a:pt x="11023" y="15575"/>
                    </a:lnTo>
                    <a:lnTo>
                      <a:pt x="11295" y="15490"/>
                    </a:lnTo>
                    <a:lnTo>
                      <a:pt x="11559" y="15400"/>
                    </a:lnTo>
                    <a:lnTo>
                      <a:pt x="11814" y="15302"/>
                    </a:lnTo>
                    <a:lnTo>
                      <a:pt x="12059" y="15199"/>
                    </a:lnTo>
                    <a:lnTo>
                      <a:pt x="12294" y="15088"/>
                    </a:lnTo>
                    <a:lnTo>
                      <a:pt x="12517" y="14971"/>
                    </a:lnTo>
                    <a:lnTo>
                      <a:pt x="12728" y="14847"/>
                    </a:lnTo>
                    <a:lnTo>
                      <a:pt x="12927" y="14717"/>
                    </a:lnTo>
                    <a:lnTo>
                      <a:pt x="13112" y="14579"/>
                    </a:lnTo>
                    <a:lnTo>
                      <a:pt x="13282" y="14435"/>
                    </a:lnTo>
                    <a:lnTo>
                      <a:pt x="13437" y="14284"/>
                    </a:lnTo>
                    <a:lnTo>
                      <a:pt x="13578" y="14126"/>
                    </a:lnTo>
                    <a:lnTo>
                      <a:pt x="13701" y="13961"/>
                    </a:lnTo>
                    <a:lnTo>
                      <a:pt x="13808" y="13789"/>
                    </a:lnTo>
                    <a:lnTo>
                      <a:pt x="13897" y="13611"/>
                    </a:lnTo>
                    <a:lnTo>
                      <a:pt x="13967" y="13425"/>
                    </a:lnTo>
                    <a:lnTo>
                      <a:pt x="14018" y="13232"/>
                    </a:lnTo>
                    <a:lnTo>
                      <a:pt x="14049" y="13033"/>
                    </a:lnTo>
                    <a:lnTo>
                      <a:pt x="14060" y="12826"/>
                    </a:lnTo>
                    <a:lnTo>
                      <a:pt x="14060" y="3269"/>
                    </a:lnTo>
                    <a:lnTo>
                      <a:pt x="14049" y="3062"/>
                    </a:lnTo>
                    <a:lnTo>
                      <a:pt x="14018" y="2862"/>
                    </a:lnTo>
                    <a:lnTo>
                      <a:pt x="13967" y="2670"/>
                    </a:lnTo>
                    <a:lnTo>
                      <a:pt x="13897" y="2484"/>
                    </a:lnTo>
                    <a:lnTo>
                      <a:pt x="13808" y="2305"/>
                    </a:lnTo>
                    <a:lnTo>
                      <a:pt x="13701" y="2134"/>
                    </a:lnTo>
                    <a:lnTo>
                      <a:pt x="13578" y="1969"/>
                    </a:lnTo>
                    <a:lnTo>
                      <a:pt x="13437" y="1811"/>
                    </a:lnTo>
                    <a:lnTo>
                      <a:pt x="13282" y="1660"/>
                    </a:lnTo>
                    <a:lnTo>
                      <a:pt x="13112" y="1515"/>
                    </a:lnTo>
                    <a:lnTo>
                      <a:pt x="12927" y="1378"/>
                    </a:lnTo>
                    <a:lnTo>
                      <a:pt x="12728" y="1247"/>
                    </a:lnTo>
                    <a:lnTo>
                      <a:pt x="12517" y="1124"/>
                    </a:lnTo>
                    <a:lnTo>
                      <a:pt x="12294" y="1007"/>
                    </a:lnTo>
                    <a:lnTo>
                      <a:pt x="12059" y="896"/>
                    </a:lnTo>
                    <a:lnTo>
                      <a:pt x="11814" y="792"/>
                    </a:lnTo>
                    <a:lnTo>
                      <a:pt x="11559" y="695"/>
                    </a:lnTo>
                    <a:lnTo>
                      <a:pt x="11295" y="604"/>
                    </a:lnTo>
                    <a:lnTo>
                      <a:pt x="11023" y="520"/>
                    </a:lnTo>
                    <a:lnTo>
                      <a:pt x="10742" y="442"/>
                    </a:lnTo>
                    <a:lnTo>
                      <a:pt x="10455" y="370"/>
                    </a:lnTo>
                    <a:lnTo>
                      <a:pt x="10160" y="306"/>
                    </a:lnTo>
                    <a:lnTo>
                      <a:pt x="9861" y="247"/>
                    </a:lnTo>
                    <a:lnTo>
                      <a:pt x="9557" y="195"/>
                    </a:lnTo>
                    <a:lnTo>
                      <a:pt x="9248" y="149"/>
                    </a:lnTo>
                    <a:lnTo>
                      <a:pt x="8936" y="110"/>
                    </a:lnTo>
                    <a:lnTo>
                      <a:pt x="8621" y="75"/>
                    </a:lnTo>
                    <a:lnTo>
                      <a:pt x="8304" y="48"/>
                    </a:lnTo>
                    <a:lnTo>
                      <a:pt x="7986" y="27"/>
                    </a:lnTo>
                    <a:lnTo>
                      <a:pt x="7667" y="12"/>
                    </a:lnTo>
                    <a:lnTo>
                      <a:pt x="7348" y="3"/>
                    </a:lnTo>
                    <a:lnTo>
                      <a:pt x="703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17" tIns="48208" rIns="96417" bIns="48208" numCol="1" anchor="t" anchorCtr="0" compatLnSpc="1"/>
              <a:lstStyle/>
              <a:p>
                <a:pPr>
                  <a:lnSpc>
                    <a:spcPct val="130000"/>
                  </a:lnSpc>
                </a:pPr>
                <a:endParaRPr lang="id-ID" sz="2000" dirty="0">
                  <a:latin typeface="Arial" panose="020B0604020202020204" pitchFamily="34" charset="0"/>
                  <a:ea typeface="+mn-ea"/>
                  <a:cs typeface="+mn-ea"/>
                  <a:sym typeface="+mn-lt"/>
                </a:endParaRPr>
              </a:p>
            </p:txBody>
          </p:sp>
          <p:sp>
            <p:nvSpPr>
              <p:cNvPr id="49" name="PA-任意多边形 194"/>
              <p:cNvSpPr/>
              <p:nvPr>
                <p:custDataLst>
                  <p:tags r:id="rId29"/>
                </p:custDataLst>
              </p:nvPr>
            </p:nvSpPr>
            <p:spPr bwMode="auto">
              <a:xfrm>
                <a:off x="2479676" y="4692650"/>
                <a:ext cx="42863" cy="42863"/>
              </a:xfrm>
              <a:custGeom>
                <a:avLst/>
                <a:gdLst>
                  <a:gd name="T0" fmla="*/ 554 w 1004"/>
                  <a:gd name="T1" fmla="*/ 1003 h 1006"/>
                  <a:gd name="T2" fmla="*/ 628 w 1004"/>
                  <a:gd name="T3" fmla="*/ 990 h 1006"/>
                  <a:gd name="T4" fmla="*/ 698 w 1004"/>
                  <a:gd name="T5" fmla="*/ 967 h 1006"/>
                  <a:gd name="T6" fmla="*/ 762 w 1004"/>
                  <a:gd name="T7" fmla="*/ 934 h 1006"/>
                  <a:gd name="T8" fmla="*/ 822 w 1004"/>
                  <a:gd name="T9" fmla="*/ 891 h 1006"/>
                  <a:gd name="T10" fmla="*/ 874 w 1004"/>
                  <a:gd name="T11" fmla="*/ 841 h 1006"/>
                  <a:gd name="T12" fmla="*/ 919 w 1004"/>
                  <a:gd name="T13" fmla="*/ 785 h 1006"/>
                  <a:gd name="T14" fmla="*/ 955 w 1004"/>
                  <a:gd name="T15" fmla="*/ 721 h 1006"/>
                  <a:gd name="T16" fmla="*/ 981 w 1004"/>
                  <a:gd name="T17" fmla="*/ 653 h 1006"/>
                  <a:gd name="T18" fmla="*/ 998 w 1004"/>
                  <a:gd name="T19" fmla="*/ 580 h 1006"/>
                  <a:gd name="T20" fmla="*/ 1004 w 1004"/>
                  <a:gd name="T21" fmla="*/ 503 h 1006"/>
                  <a:gd name="T22" fmla="*/ 998 w 1004"/>
                  <a:gd name="T23" fmla="*/ 427 h 1006"/>
                  <a:gd name="T24" fmla="*/ 981 w 1004"/>
                  <a:gd name="T25" fmla="*/ 353 h 1006"/>
                  <a:gd name="T26" fmla="*/ 955 w 1004"/>
                  <a:gd name="T27" fmla="*/ 285 h 1006"/>
                  <a:gd name="T28" fmla="*/ 919 w 1004"/>
                  <a:gd name="T29" fmla="*/ 222 h 1006"/>
                  <a:gd name="T30" fmla="*/ 874 w 1004"/>
                  <a:gd name="T31" fmla="*/ 165 h 1006"/>
                  <a:gd name="T32" fmla="*/ 822 w 1004"/>
                  <a:gd name="T33" fmla="*/ 115 h 1006"/>
                  <a:gd name="T34" fmla="*/ 762 w 1004"/>
                  <a:gd name="T35" fmla="*/ 73 h 1006"/>
                  <a:gd name="T36" fmla="*/ 698 w 1004"/>
                  <a:gd name="T37" fmla="*/ 39 h 1006"/>
                  <a:gd name="T38" fmla="*/ 628 w 1004"/>
                  <a:gd name="T39" fmla="*/ 16 h 1006"/>
                  <a:gd name="T40" fmla="*/ 554 w 1004"/>
                  <a:gd name="T41" fmla="*/ 3 h 1006"/>
                  <a:gd name="T42" fmla="*/ 476 w 1004"/>
                  <a:gd name="T43" fmla="*/ 1 h 1006"/>
                  <a:gd name="T44" fmla="*/ 401 w 1004"/>
                  <a:gd name="T45" fmla="*/ 10 h 1006"/>
                  <a:gd name="T46" fmla="*/ 330 w 1004"/>
                  <a:gd name="T47" fmla="*/ 30 h 1006"/>
                  <a:gd name="T48" fmla="*/ 262 w 1004"/>
                  <a:gd name="T49" fmla="*/ 61 h 1006"/>
                  <a:gd name="T50" fmla="*/ 202 w 1004"/>
                  <a:gd name="T51" fmla="*/ 100 h 1006"/>
                  <a:gd name="T52" fmla="*/ 147 w 1004"/>
                  <a:gd name="T53" fmla="*/ 147 h 1006"/>
                  <a:gd name="T54" fmla="*/ 100 w 1004"/>
                  <a:gd name="T55" fmla="*/ 202 h 1006"/>
                  <a:gd name="T56" fmla="*/ 60 w 1004"/>
                  <a:gd name="T57" fmla="*/ 263 h 1006"/>
                  <a:gd name="T58" fmla="*/ 30 w 1004"/>
                  <a:gd name="T59" fmla="*/ 330 h 1006"/>
                  <a:gd name="T60" fmla="*/ 10 w 1004"/>
                  <a:gd name="T61" fmla="*/ 402 h 1006"/>
                  <a:gd name="T62" fmla="*/ 1 w 1004"/>
                  <a:gd name="T63" fmla="*/ 477 h 1006"/>
                  <a:gd name="T64" fmla="*/ 3 w 1004"/>
                  <a:gd name="T65" fmla="*/ 554 h 1006"/>
                  <a:gd name="T66" fmla="*/ 16 w 1004"/>
                  <a:gd name="T67" fmla="*/ 629 h 1006"/>
                  <a:gd name="T68" fmla="*/ 39 w 1004"/>
                  <a:gd name="T69" fmla="*/ 699 h 1006"/>
                  <a:gd name="T70" fmla="*/ 72 w 1004"/>
                  <a:gd name="T71" fmla="*/ 764 h 1006"/>
                  <a:gd name="T72" fmla="*/ 115 w 1004"/>
                  <a:gd name="T73" fmla="*/ 823 h 1006"/>
                  <a:gd name="T74" fmla="*/ 165 w 1004"/>
                  <a:gd name="T75" fmla="*/ 875 h 1006"/>
                  <a:gd name="T76" fmla="*/ 221 w 1004"/>
                  <a:gd name="T77" fmla="*/ 921 h 1006"/>
                  <a:gd name="T78" fmla="*/ 284 w 1004"/>
                  <a:gd name="T79" fmla="*/ 957 h 1006"/>
                  <a:gd name="T80" fmla="*/ 353 w 1004"/>
                  <a:gd name="T81" fmla="*/ 984 h 1006"/>
                  <a:gd name="T82" fmla="*/ 426 w 1004"/>
                  <a:gd name="T83" fmla="*/ 1000 h 1006"/>
                  <a:gd name="T84" fmla="*/ 502 w 1004"/>
                  <a:gd name="T85" fmla="*/ 1006 h 10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04" h="1006">
                    <a:moveTo>
                      <a:pt x="502" y="1006"/>
                    </a:moveTo>
                    <a:lnTo>
                      <a:pt x="528" y="1005"/>
                    </a:lnTo>
                    <a:lnTo>
                      <a:pt x="554" y="1003"/>
                    </a:lnTo>
                    <a:lnTo>
                      <a:pt x="579" y="1000"/>
                    </a:lnTo>
                    <a:lnTo>
                      <a:pt x="604" y="996"/>
                    </a:lnTo>
                    <a:lnTo>
                      <a:pt x="628" y="990"/>
                    </a:lnTo>
                    <a:lnTo>
                      <a:pt x="652" y="984"/>
                    </a:lnTo>
                    <a:lnTo>
                      <a:pt x="675" y="976"/>
                    </a:lnTo>
                    <a:lnTo>
                      <a:pt x="698" y="967"/>
                    </a:lnTo>
                    <a:lnTo>
                      <a:pt x="720" y="957"/>
                    </a:lnTo>
                    <a:lnTo>
                      <a:pt x="741" y="946"/>
                    </a:lnTo>
                    <a:lnTo>
                      <a:pt x="762" y="934"/>
                    </a:lnTo>
                    <a:lnTo>
                      <a:pt x="783" y="921"/>
                    </a:lnTo>
                    <a:lnTo>
                      <a:pt x="803" y="907"/>
                    </a:lnTo>
                    <a:lnTo>
                      <a:pt x="822" y="891"/>
                    </a:lnTo>
                    <a:lnTo>
                      <a:pt x="840" y="875"/>
                    </a:lnTo>
                    <a:lnTo>
                      <a:pt x="858" y="859"/>
                    </a:lnTo>
                    <a:lnTo>
                      <a:pt x="874" y="841"/>
                    </a:lnTo>
                    <a:lnTo>
                      <a:pt x="890" y="823"/>
                    </a:lnTo>
                    <a:lnTo>
                      <a:pt x="905" y="804"/>
                    </a:lnTo>
                    <a:lnTo>
                      <a:pt x="919" y="785"/>
                    </a:lnTo>
                    <a:lnTo>
                      <a:pt x="932" y="764"/>
                    </a:lnTo>
                    <a:lnTo>
                      <a:pt x="944" y="743"/>
                    </a:lnTo>
                    <a:lnTo>
                      <a:pt x="955" y="721"/>
                    </a:lnTo>
                    <a:lnTo>
                      <a:pt x="965" y="699"/>
                    </a:lnTo>
                    <a:lnTo>
                      <a:pt x="974" y="676"/>
                    </a:lnTo>
                    <a:lnTo>
                      <a:pt x="981" y="653"/>
                    </a:lnTo>
                    <a:lnTo>
                      <a:pt x="988" y="629"/>
                    </a:lnTo>
                    <a:lnTo>
                      <a:pt x="994" y="605"/>
                    </a:lnTo>
                    <a:lnTo>
                      <a:pt x="998" y="580"/>
                    </a:lnTo>
                    <a:lnTo>
                      <a:pt x="1001" y="554"/>
                    </a:lnTo>
                    <a:lnTo>
                      <a:pt x="1003" y="529"/>
                    </a:lnTo>
                    <a:lnTo>
                      <a:pt x="1004" y="503"/>
                    </a:lnTo>
                    <a:lnTo>
                      <a:pt x="1003" y="477"/>
                    </a:lnTo>
                    <a:lnTo>
                      <a:pt x="1001" y="452"/>
                    </a:lnTo>
                    <a:lnTo>
                      <a:pt x="998" y="427"/>
                    </a:lnTo>
                    <a:lnTo>
                      <a:pt x="994" y="402"/>
                    </a:lnTo>
                    <a:lnTo>
                      <a:pt x="988" y="377"/>
                    </a:lnTo>
                    <a:lnTo>
                      <a:pt x="981" y="353"/>
                    </a:lnTo>
                    <a:lnTo>
                      <a:pt x="974" y="330"/>
                    </a:lnTo>
                    <a:lnTo>
                      <a:pt x="965" y="307"/>
                    </a:lnTo>
                    <a:lnTo>
                      <a:pt x="955" y="285"/>
                    </a:lnTo>
                    <a:lnTo>
                      <a:pt x="944" y="263"/>
                    </a:lnTo>
                    <a:lnTo>
                      <a:pt x="932" y="243"/>
                    </a:lnTo>
                    <a:lnTo>
                      <a:pt x="919" y="222"/>
                    </a:lnTo>
                    <a:lnTo>
                      <a:pt x="905" y="202"/>
                    </a:lnTo>
                    <a:lnTo>
                      <a:pt x="890" y="183"/>
                    </a:lnTo>
                    <a:lnTo>
                      <a:pt x="874" y="165"/>
                    </a:lnTo>
                    <a:lnTo>
                      <a:pt x="858" y="147"/>
                    </a:lnTo>
                    <a:lnTo>
                      <a:pt x="840" y="131"/>
                    </a:lnTo>
                    <a:lnTo>
                      <a:pt x="822" y="115"/>
                    </a:lnTo>
                    <a:lnTo>
                      <a:pt x="803" y="100"/>
                    </a:lnTo>
                    <a:lnTo>
                      <a:pt x="783" y="86"/>
                    </a:lnTo>
                    <a:lnTo>
                      <a:pt x="762" y="73"/>
                    </a:lnTo>
                    <a:lnTo>
                      <a:pt x="741" y="61"/>
                    </a:lnTo>
                    <a:lnTo>
                      <a:pt x="720" y="50"/>
                    </a:lnTo>
                    <a:lnTo>
                      <a:pt x="698" y="39"/>
                    </a:lnTo>
                    <a:lnTo>
                      <a:pt x="675" y="30"/>
                    </a:lnTo>
                    <a:lnTo>
                      <a:pt x="652" y="22"/>
                    </a:lnTo>
                    <a:lnTo>
                      <a:pt x="628" y="16"/>
                    </a:lnTo>
                    <a:lnTo>
                      <a:pt x="604" y="10"/>
                    </a:lnTo>
                    <a:lnTo>
                      <a:pt x="579" y="6"/>
                    </a:lnTo>
                    <a:lnTo>
                      <a:pt x="554" y="3"/>
                    </a:lnTo>
                    <a:lnTo>
                      <a:pt x="528" y="1"/>
                    </a:lnTo>
                    <a:lnTo>
                      <a:pt x="502" y="0"/>
                    </a:lnTo>
                    <a:lnTo>
                      <a:pt x="476" y="1"/>
                    </a:lnTo>
                    <a:lnTo>
                      <a:pt x="451" y="3"/>
                    </a:lnTo>
                    <a:lnTo>
                      <a:pt x="426" y="6"/>
                    </a:lnTo>
                    <a:lnTo>
                      <a:pt x="401" y="10"/>
                    </a:lnTo>
                    <a:lnTo>
                      <a:pt x="377" y="16"/>
                    </a:lnTo>
                    <a:lnTo>
                      <a:pt x="353" y="22"/>
                    </a:lnTo>
                    <a:lnTo>
                      <a:pt x="330" y="30"/>
                    </a:lnTo>
                    <a:lnTo>
                      <a:pt x="306" y="39"/>
                    </a:lnTo>
                    <a:lnTo>
                      <a:pt x="284" y="50"/>
                    </a:lnTo>
                    <a:lnTo>
                      <a:pt x="262" y="61"/>
                    </a:lnTo>
                    <a:lnTo>
                      <a:pt x="242" y="73"/>
                    </a:lnTo>
                    <a:lnTo>
                      <a:pt x="221" y="86"/>
                    </a:lnTo>
                    <a:lnTo>
                      <a:pt x="202" y="100"/>
                    </a:lnTo>
                    <a:lnTo>
                      <a:pt x="183" y="115"/>
                    </a:lnTo>
                    <a:lnTo>
                      <a:pt x="165" y="131"/>
                    </a:lnTo>
                    <a:lnTo>
                      <a:pt x="147" y="147"/>
                    </a:lnTo>
                    <a:lnTo>
                      <a:pt x="131" y="165"/>
                    </a:lnTo>
                    <a:lnTo>
                      <a:pt x="115" y="183"/>
                    </a:lnTo>
                    <a:lnTo>
                      <a:pt x="100" y="202"/>
                    </a:lnTo>
                    <a:lnTo>
                      <a:pt x="86" y="222"/>
                    </a:lnTo>
                    <a:lnTo>
                      <a:pt x="72" y="243"/>
                    </a:lnTo>
                    <a:lnTo>
                      <a:pt x="60" y="263"/>
                    </a:lnTo>
                    <a:lnTo>
                      <a:pt x="49" y="285"/>
                    </a:lnTo>
                    <a:lnTo>
                      <a:pt x="39" y="307"/>
                    </a:lnTo>
                    <a:lnTo>
                      <a:pt x="30" y="330"/>
                    </a:lnTo>
                    <a:lnTo>
                      <a:pt x="22" y="353"/>
                    </a:lnTo>
                    <a:lnTo>
                      <a:pt x="16" y="377"/>
                    </a:lnTo>
                    <a:lnTo>
                      <a:pt x="10" y="402"/>
                    </a:lnTo>
                    <a:lnTo>
                      <a:pt x="6" y="427"/>
                    </a:lnTo>
                    <a:lnTo>
                      <a:pt x="3" y="452"/>
                    </a:lnTo>
                    <a:lnTo>
                      <a:pt x="1" y="477"/>
                    </a:lnTo>
                    <a:lnTo>
                      <a:pt x="0" y="503"/>
                    </a:lnTo>
                    <a:lnTo>
                      <a:pt x="1" y="529"/>
                    </a:lnTo>
                    <a:lnTo>
                      <a:pt x="3" y="554"/>
                    </a:lnTo>
                    <a:lnTo>
                      <a:pt x="6" y="580"/>
                    </a:lnTo>
                    <a:lnTo>
                      <a:pt x="10" y="605"/>
                    </a:lnTo>
                    <a:lnTo>
                      <a:pt x="16" y="629"/>
                    </a:lnTo>
                    <a:lnTo>
                      <a:pt x="22" y="653"/>
                    </a:lnTo>
                    <a:lnTo>
                      <a:pt x="30" y="676"/>
                    </a:lnTo>
                    <a:lnTo>
                      <a:pt x="39" y="699"/>
                    </a:lnTo>
                    <a:lnTo>
                      <a:pt x="49" y="721"/>
                    </a:lnTo>
                    <a:lnTo>
                      <a:pt x="60" y="743"/>
                    </a:lnTo>
                    <a:lnTo>
                      <a:pt x="72" y="764"/>
                    </a:lnTo>
                    <a:lnTo>
                      <a:pt x="86" y="785"/>
                    </a:lnTo>
                    <a:lnTo>
                      <a:pt x="100" y="804"/>
                    </a:lnTo>
                    <a:lnTo>
                      <a:pt x="115" y="823"/>
                    </a:lnTo>
                    <a:lnTo>
                      <a:pt x="131" y="841"/>
                    </a:lnTo>
                    <a:lnTo>
                      <a:pt x="147" y="859"/>
                    </a:lnTo>
                    <a:lnTo>
                      <a:pt x="165" y="875"/>
                    </a:lnTo>
                    <a:lnTo>
                      <a:pt x="183" y="891"/>
                    </a:lnTo>
                    <a:lnTo>
                      <a:pt x="202" y="907"/>
                    </a:lnTo>
                    <a:lnTo>
                      <a:pt x="221" y="921"/>
                    </a:lnTo>
                    <a:lnTo>
                      <a:pt x="242" y="934"/>
                    </a:lnTo>
                    <a:lnTo>
                      <a:pt x="262" y="946"/>
                    </a:lnTo>
                    <a:lnTo>
                      <a:pt x="284" y="957"/>
                    </a:lnTo>
                    <a:lnTo>
                      <a:pt x="306" y="967"/>
                    </a:lnTo>
                    <a:lnTo>
                      <a:pt x="330" y="976"/>
                    </a:lnTo>
                    <a:lnTo>
                      <a:pt x="353" y="984"/>
                    </a:lnTo>
                    <a:lnTo>
                      <a:pt x="377" y="990"/>
                    </a:lnTo>
                    <a:lnTo>
                      <a:pt x="401" y="996"/>
                    </a:lnTo>
                    <a:lnTo>
                      <a:pt x="426" y="1000"/>
                    </a:lnTo>
                    <a:lnTo>
                      <a:pt x="451" y="1003"/>
                    </a:lnTo>
                    <a:lnTo>
                      <a:pt x="476" y="1005"/>
                    </a:lnTo>
                    <a:lnTo>
                      <a:pt x="502" y="100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17" tIns="48208" rIns="96417" bIns="48208" numCol="1" anchor="t" anchorCtr="0" compatLnSpc="1"/>
              <a:lstStyle/>
              <a:p>
                <a:pPr>
                  <a:lnSpc>
                    <a:spcPct val="130000"/>
                  </a:lnSpc>
                </a:pPr>
                <a:endParaRPr lang="id-ID" sz="2000" dirty="0">
                  <a:latin typeface="Arial" panose="020B0604020202020204" pitchFamily="34" charset="0"/>
                  <a:ea typeface="+mn-ea"/>
                  <a:cs typeface="+mn-ea"/>
                  <a:sym typeface="+mn-lt"/>
                </a:endParaRPr>
              </a:p>
            </p:txBody>
          </p:sp>
          <p:sp>
            <p:nvSpPr>
              <p:cNvPr id="50" name="PA-任意多边形 195"/>
              <p:cNvSpPr/>
              <p:nvPr>
                <p:custDataLst>
                  <p:tags r:id="rId30"/>
                </p:custDataLst>
              </p:nvPr>
            </p:nvSpPr>
            <p:spPr bwMode="auto">
              <a:xfrm>
                <a:off x="2479676" y="4562475"/>
                <a:ext cx="42863" cy="42863"/>
              </a:xfrm>
              <a:custGeom>
                <a:avLst/>
                <a:gdLst>
                  <a:gd name="T0" fmla="*/ 554 w 1004"/>
                  <a:gd name="T1" fmla="*/ 1003 h 1006"/>
                  <a:gd name="T2" fmla="*/ 628 w 1004"/>
                  <a:gd name="T3" fmla="*/ 990 h 1006"/>
                  <a:gd name="T4" fmla="*/ 698 w 1004"/>
                  <a:gd name="T5" fmla="*/ 967 h 1006"/>
                  <a:gd name="T6" fmla="*/ 762 w 1004"/>
                  <a:gd name="T7" fmla="*/ 934 h 1006"/>
                  <a:gd name="T8" fmla="*/ 822 w 1004"/>
                  <a:gd name="T9" fmla="*/ 892 h 1006"/>
                  <a:gd name="T10" fmla="*/ 874 w 1004"/>
                  <a:gd name="T11" fmla="*/ 841 h 1006"/>
                  <a:gd name="T12" fmla="*/ 919 w 1004"/>
                  <a:gd name="T13" fmla="*/ 785 h 1006"/>
                  <a:gd name="T14" fmla="*/ 955 w 1004"/>
                  <a:gd name="T15" fmla="*/ 722 h 1006"/>
                  <a:gd name="T16" fmla="*/ 981 w 1004"/>
                  <a:gd name="T17" fmla="*/ 653 h 1006"/>
                  <a:gd name="T18" fmla="*/ 998 w 1004"/>
                  <a:gd name="T19" fmla="*/ 580 h 1006"/>
                  <a:gd name="T20" fmla="*/ 1004 w 1004"/>
                  <a:gd name="T21" fmla="*/ 503 h 1006"/>
                  <a:gd name="T22" fmla="*/ 998 w 1004"/>
                  <a:gd name="T23" fmla="*/ 427 h 1006"/>
                  <a:gd name="T24" fmla="*/ 981 w 1004"/>
                  <a:gd name="T25" fmla="*/ 353 h 1006"/>
                  <a:gd name="T26" fmla="*/ 955 w 1004"/>
                  <a:gd name="T27" fmla="*/ 285 h 1006"/>
                  <a:gd name="T28" fmla="*/ 919 w 1004"/>
                  <a:gd name="T29" fmla="*/ 222 h 1006"/>
                  <a:gd name="T30" fmla="*/ 874 w 1004"/>
                  <a:gd name="T31" fmla="*/ 165 h 1006"/>
                  <a:gd name="T32" fmla="*/ 822 w 1004"/>
                  <a:gd name="T33" fmla="*/ 115 h 1006"/>
                  <a:gd name="T34" fmla="*/ 762 w 1004"/>
                  <a:gd name="T35" fmla="*/ 73 h 1006"/>
                  <a:gd name="T36" fmla="*/ 698 w 1004"/>
                  <a:gd name="T37" fmla="*/ 40 h 1006"/>
                  <a:gd name="T38" fmla="*/ 628 w 1004"/>
                  <a:gd name="T39" fmla="*/ 17 h 1006"/>
                  <a:gd name="T40" fmla="*/ 554 w 1004"/>
                  <a:gd name="T41" fmla="*/ 3 h 1006"/>
                  <a:gd name="T42" fmla="*/ 476 w 1004"/>
                  <a:gd name="T43" fmla="*/ 1 h 1006"/>
                  <a:gd name="T44" fmla="*/ 401 w 1004"/>
                  <a:gd name="T45" fmla="*/ 10 h 1006"/>
                  <a:gd name="T46" fmla="*/ 330 w 1004"/>
                  <a:gd name="T47" fmla="*/ 31 h 1006"/>
                  <a:gd name="T48" fmla="*/ 262 w 1004"/>
                  <a:gd name="T49" fmla="*/ 61 h 1006"/>
                  <a:gd name="T50" fmla="*/ 202 w 1004"/>
                  <a:gd name="T51" fmla="*/ 100 h 1006"/>
                  <a:gd name="T52" fmla="*/ 147 w 1004"/>
                  <a:gd name="T53" fmla="*/ 147 h 1006"/>
                  <a:gd name="T54" fmla="*/ 100 w 1004"/>
                  <a:gd name="T55" fmla="*/ 203 h 1006"/>
                  <a:gd name="T56" fmla="*/ 60 w 1004"/>
                  <a:gd name="T57" fmla="*/ 263 h 1006"/>
                  <a:gd name="T58" fmla="*/ 30 w 1004"/>
                  <a:gd name="T59" fmla="*/ 330 h 1006"/>
                  <a:gd name="T60" fmla="*/ 10 w 1004"/>
                  <a:gd name="T61" fmla="*/ 402 h 1006"/>
                  <a:gd name="T62" fmla="*/ 1 w 1004"/>
                  <a:gd name="T63" fmla="*/ 477 h 1006"/>
                  <a:gd name="T64" fmla="*/ 3 w 1004"/>
                  <a:gd name="T65" fmla="*/ 555 h 1006"/>
                  <a:gd name="T66" fmla="*/ 16 w 1004"/>
                  <a:gd name="T67" fmla="*/ 629 h 1006"/>
                  <a:gd name="T68" fmla="*/ 39 w 1004"/>
                  <a:gd name="T69" fmla="*/ 700 h 1006"/>
                  <a:gd name="T70" fmla="*/ 72 w 1004"/>
                  <a:gd name="T71" fmla="*/ 764 h 1006"/>
                  <a:gd name="T72" fmla="*/ 115 w 1004"/>
                  <a:gd name="T73" fmla="*/ 823 h 1006"/>
                  <a:gd name="T74" fmla="*/ 165 w 1004"/>
                  <a:gd name="T75" fmla="*/ 876 h 1006"/>
                  <a:gd name="T76" fmla="*/ 221 w 1004"/>
                  <a:gd name="T77" fmla="*/ 921 h 1006"/>
                  <a:gd name="T78" fmla="*/ 284 w 1004"/>
                  <a:gd name="T79" fmla="*/ 957 h 1006"/>
                  <a:gd name="T80" fmla="*/ 353 w 1004"/>
                  <a:gd name="T81" fmla="*/ 983 h 1006"/>
                  <a:gd name="T82" fmla="*/ 426 w 1004"/>
                  <a:gd name="T83" fmla="*/ 1000 h 1006"/>
                  <a:gd name="T84" fmla="*/ 502 w 1004"/>
                  <a:gd name="T85" fmla="*/ 1006 h 10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04" h="1006">
                    <a:moveTo>
                      <a:pt x="502" y="1006"/>
                    </a:moveTo>
                    <a:lnTo>
                      <a:pt x="528" y="1005"/>
                    </a:lnTo>
                    <a:lnTo>
                      <a:pt x="554" y="1003"/>
                    </a:lnTo>
                    <a:lnTo>
                      <a:pt x="579" y="1000"/>
                    </a:lnTo>
                    <a:lnTo>
                      <a:pt x="604" y="996"/>
                    </a:lnTo>
                    <a:lnTo>
                      <a:pt x="628" y="990"/>
                    </a:lnTo>
                    <a:lnTo>
                      <a:pt x="652" y="983"/>
                    </a:lnTo>
                    <a:lnTo>
                      <a:pt x="675" y="976"/>
                    </a:lnTo>
                    <a:lnTo>
                      <a:pt x="698" y="967"/>
                    </a:lnTo>
                    <a:lnTo>
                      <a:pt x="720" y="957"/>
                    </a:lnTo>
                    <a:lnTo>
                      <a:pt x="741" y="946"/>
                    </a:lnTo>
                    <a:lnTo>
                      <a:pt x="762" y="934"/>
                    </a:lnTo>
                    <a:lnTo>
                      <a:pt x="783" y="921"/>
                    </a:lnTo>
                    <a:lnTo>
                      <a:pt x="803" y="907"/>
                    </a:lnTo>
                    <a:lnTo>
                      <a:pt x="822" y="892"/>
                    </a:lnTo>
                    <a:lnTo>
                      <a:pt x="840" y="876"/>
                    </a:lnTo>
                    <a:lnTo>
                      <a:pt x="858" y="859"/>
                    </a:lnTo>
                    <a:lnTo>
                      <a:pt x="874" y="841"/>
                    </a:lnTo>
                    <a:lnTo>
                      <a:pt x="890" y="823"/>
                    </a:lnTo>
                    <a:lnTo>
                      <a:pt x="905" y="804"/>
                    </a:lnTo>
                    <a:lnTo>
                      <a:pt x="919" y="785"/>
                    </a:lnTo>
                    <a:lnTo>
                      <a:pt x="932" y="764"/>
                    </a:lnTo>
                    <a:lnTo>
                      <a:pt x="944" y="743"/>
                    </a:lnTo>
                    <a:lnTo>
                      <a:pt x="955" y="722"/>
                    </a:lnTo>
                    <a:lnTo>
                      <a:pt x="965" y="700"/>
                    </a:lnTo>
                    <a:lnTo>
                      <a:pt x="974" y="676"/>
                    </a:lnTo>
                    <a:lnTo>
                      <a:pt x="981" y="653"/>
                    </a:lnTo>
                    <a:lnTo>
                      <a:pt x="988" y="629"/>
                    </a:lnTo>
                    <a:lnTo>
                      <a:pt x="994" y="605"/>
                    </a:lnTo>
                    <a:lnTo>
                      <a:pt x="998" y="580"/>
                    </a:lnTo>
                    <a:lnTo>
                      <a:pt x="1001" y="555"/>
                    </a:lnTo>
                    <a:lnTo>
                      <a:pt x="1003" y="530"/>
                    </a:lnTo>
                    <a:lnTo>
                      <a:pt x="1004" y="503"/>
                    </a:lnTo>
                    <a:lnTo>
                      <a:pt x="1003" y="477"/>
                    </a:lnTo>
                    <a:lnTo>
                      <a:pt x="1001" y="452"/>
                    </a:lnTo>
                    <a:lnTo>
                      <a:pt x="998" y="427"/>
                    </a:lnTo>
                    <a:lnTo>
                      <a:pt x="994" y="402"/>
                    </a:lnTo>
                    <a:lnTo>
                      <a:pt x="988" y="378"/>
                    </a:lnTo>
                    <a:lnTo>
                      <a:pt x="981" y="353"/>
                    </a:lnTo>
                    <a:lnTo>
                      <a:pt x="974" y="330"/>
                    </a:lnTo>
                    <a:lnTo>
                      <a:pt x="965" y="307"/>
                    </a:lnTo>
                    <a:lnTo>
                      <a:pt x="955" y="285"/>
                    </a:lnTo>
                    <a:lnTo>
                      <a:pt x="944" y="263"/>
                    </a:lnTo>
                    <a:lnTo>
                      <a:pt x="932" y="243"/>
                    </a:lnTo>
                    <a:lnTo>
                      <a:pt x="919" y="222"/>
                    </a:lnTo>
                    <a:lnTo>
                      <a:pt x="905" y="203"/>
                    </a:lnTo>
                    <a:lnTo>
                      <a:pt x="890" y="183"/>
                    </a:lnTo>
                    <a:lnTo>
                      <a:pt x="874" y="165"/>
                    </a:lnTo>
                    <a:lnTo>
                      <a:pt x="858" y="147"/>
                    </a:lnTo>
                    <a:lnTo>
                      <a:pt x="840" y="131"/>
                    </a:lnTo>
                    <a:lnTo>
                      <a:pt x="822" y="115"/>
                    </a:lnTo>
                    <a:lnTo>
                      <a:pt x="803" y="100"/>
                    </a:lnTo>
                    <a:lnTo>
                      <a:pt x="783" y="86"/>
                    </a:lnTo>
                    <a:lnTo>
                      <a:pt x="762" y="73"/>
                    </a:lnTo>
                    <a:lnTo>
                      <a:pt x="741" y="61"/>
                    </a:lnTo>
                    <a:lnTo>
                      <a:pt x="720" y="50"/>
                    </a:lnTo>
                    <a:lnTo>
                      <a:pt x="698" y="40"/>
                    </a:lnTo>
                    <a:lnTo>
                      <a:pt x="675" y="31"/>
                    </a:lnTo>
                    <a:lnTo>
                      <a:pt x="652" y="23"/>
                    </a:lnTo>
                    <a:lnTo>
                      <a:pt x="628" y="17"/>
                    </a:lnTo>
                    <a:lnTo>
                      <a:pt x="604" y="10"/>
                    </a:lnTo>
                    <a:lnTo>
                      <a:pt x="579" y="6"/>
                    </a:lnTo>
                    <a:lnTo>
                      <a:pt x="554" y="3"/>
                    </a:lnTo>
                    <a:lnTo>
                      <a:pt x="528" y="1"/>
                    </a:lnTo>
                    <a:lnTo>
                      <a:pt x="502" y="0"/>
                    </a:lnTo>
                    <a:lnTo>
                      <a:pt x="476" y="1"/>
                    </a:lnTo>
                    <a:lnTo>
                      <a:pt x="451" y="3"/>
                    </a:lnTo>
                    <a:lnTo>
                      <a:pt x="426" y="6"/>
                    </a:lnTo>
                    <a:lnTo>
                      <a:pt x="401" y="10"/>
                    </a:lnTo>
                    <a:lnTo>
                      <a:pt x="377" y="17"/>
                    </a:lnTo>
                    <a:lnTo>
                      <a:pt x="353" y="23"/>
                    </a:lnTo>
                    <a:lnTo>
                      <a:pt x="330" y="31"/>
                    </a:lnTo>
                    <a:lnTo>
                      <a:pt x="306" y="40"/>
                    </a:lnTo>
                    <a:lnTo>
                      <a:pt x="284" y="50"/>
                    </a:lnTo>
                    <a:lnTo>
                      <a:pt x="262" y="61"/>
                    </a:lnTo>
                    <a:lnTo>
                      <a:pt x="242" y="73"/>
                    </a:lnTo>
                    <a:lnTo>
                      <a:pt x="221" y="86"/>
                    </a:lnTo>
                    <a:lnTo>
                      <a:pt x="202" y="100"/>
                    </a:lnTo>
                    <a:lnTo>
                      <a:pt x="183" y="115"/>
                    </a:lnTo>
                    <a:lnTo>
                      <a:pt x="165" y="131"/>
                    </a:lnTo>
                    <a:lnTo>
                      <a:pt x="147" y="147"/>
                    </a:lnTo>
                    <a:lnTo>
                      <a:pt x="131" y="165"/>
                    </a:lnTo>
                    <a:lnTo>
                      <a:pt x="115" y="183"/>
                    </a:lnTo>
                    <a:lnTo>
                      <a:pt x="100" y="203"/>
                    </a:lnTo>
                    <a:lnTo>
                      <a:pt x="86" y="222"/>
                    </a:lnTo>
                    <a:lnTo>
                      <a:pt x="72" y="243"/>
                    </a:lnTo>
                    <a:lnTo>
                      <a:pt x="60" y="263"/>
                    </a:lnTo>
                    <a:lnTo>
                      <a:pt x="49" y="285"/>
                    </a:lnTo>
                    <a:lnTo>
                      <a:pt x="39" y="307"/>
                    </a:lnTo>
                    <a:lnTo>
                      <a:pt x="30" y="330"/>
                    </a:lnTo>
                    <a:lnTo>
                      <a:pt x="22" y="353"/>
                    </a:lnTo>
                    <a:lnTo>
                      <a:pt x="16" y="378"/>
                    </a:lnTo>
                    <a:lnTo>
                      <a:pt x="10" y="402"/>
                    </a:lnTo>
                    <a:lnTo>
                      <a:pt x="6" y="427"/>
                    </a:lnTo>
                    <a:lnTo>
                      <a:pt x="3" y="452"/>
                    </a:lnTo>
                    <a:lnTo>
                      <a:pt x="1" y="477"/>
                    </a:lnTo>
                    <a:lnTo>
                      <a:pt x="0" y="503"/>
                    </a:lnTo>
                    <a:lnTo>
                      <a:pt x="1" y="530"/>
                    </a:lnTo>
                    <a:lnTo>
                      <a:pt x="3" y="555"/>
                    </a:lnTo>
                    <a:lnTo>
                      <a:pt x="6" y="580"/>
                    </a:lnTo>
                    <a:lnTo>
                      <a:pt x="10" y="605"/>
                    </a:lnTo>
                    <a:lnTo>
                      <a:pt x="16" y="629"/>
                    </a:lnTo>
                    <a:lnTo>
                      <a:pt x="22" y="653"/>
                    </a:lnTo>
                    <a:lnTo>
                      <a:pt x="30" y="676"/>
                    </a:lnTo>
                    <a:lnTo>
                      <a:pt x="39" y="700"/>
                    </a:lnTo>
                    <a:lnTo>
                      <a:pt x="49" y="722"/>
                    </a:lnTo>
                    <a:lnTo>
                      <a:pt x="60" y="743"/>
                    </a:lnTo>
                    <a:lnTo>
                      <a:pt x="72" y="764"/>
                    </a:lnTo>
                    <a:lnTo>
                      <a:pt x="86" y="785"/>
                    </a:lnTo>
                    <a:lnTo>
                      <a:pt x="100" y="804"/>
                    </a:lnTo>
                    <a:lnTo>
                      <a:pt x="115" y="823"/>
                    </a:lnTo>
                    <a:lnTo>
                      <a:pt x="131" y="841"/>
                    </a:lnTo>
                    <a:lnTo>
                      <a:pt x="147" y="859"/>
                    </a:lnTo>
                    <a:lnTo>
                      <a:pt x="165" y="876"/>
                    </a:lnTo>
                    <a:lnTo>
                      <a:pt x="183" y="892"/>
                    </a:lnTo>
                    <a:lnTo>
                      <a:pt x="202" y="907"/>
                    </a:lnTo>
                    <a:lnTo>
                      <a:pt x="221" y="921"/>
                    </a:lnTo>
                    <a:lnTo>
                      <a:pt x="242" y="934"/>
                    </a:lnTo>
                    <a:lnTo>
                      <a:pt x="262" y="946"/>
                    </a:lnTo>
                    <a:lnTo>
                      <a:pt x="284" y="957"/>
                    </a:lnTo>
                    <a:lnTo>
                      <a:pt x="306" y="967"/>
                    </a:lnTo>
                    <a:lnTo>
                      <a:pt x="330" y="976"/>
                    </a:lnTo>
                    <a:lnTo>
                      <a:pt x="353" y="983"/>
                    </a:lnTo>
                    <a:lnTo>
                      <a:pt x="377" y="990"/>
                    </a:lnTo>
                    <a:lnTo>
                      <a:pt x="401" y="996"/>
                    </a:lnTo>
                    <a:lnTo>
                      <a:pt x="426" y="1000"/>
                    </a:lnTo>
                    <a:lnTo>
                      <a:pt x="451" y="1003"/>
                    </a:lnTo>
                    <a:lnTo>
                      <a:pt x="476" y="1005"/>
                    </a:lnTo>
                    <a:lnTo>
                      <a:pt x="502" y="100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17" tIns="48208" rIns="96417" bIns="48208" numCol="1" anchor="t" anchorCtr="0" compatLnSpc="1"/>
              <a:lstStyle/>
              <a:p>
                <a:pPr>
                  <a:lnSpc>
                    <a:spcPct val="130000"/>
                  </a:lnSpc>
                </a:pPr>
                <a:endParaRPr lang="id-ID" sz="2000" dirty="0">
                  <a:latin typeface="Arial" panose="020B0604020202020204" pitchFamily="34" charset="0"/>
                  <a:ea typeface="+mn-ea"/>
                  <a:cs typeface="+mn-ea"/>
                  <a:sym typeface="+mn-lt"/>
                </a:endParaRPr>
              </a:p>
            </p:txBody>
          </p:sp>
          <p:sp>
            <p:nvSpPr>
              <p:cNvPr id="51" name="PA-任意多边形 196"/>
              <p:cNvSpPr/>
              <p:nvPr>
                <p:custDataLst>
                  <p:tags r:id="rId31"/>
                </p:custDataLst>
              </p:nvPr>
            </p:nvSpPr>
            <p:spPr bwMode="auto">
              <a:xfrm>
                <a:off x="2479676" y="4433888"/>
                <a:ext cx="42863" cy="42863"/>
              </a:xfrm>
              <a:custGeom>
                <a:avLst/>
                <a:gdLst>
                  <a:gd name="T0" fmla="*/ 554 w 1004"/>
                  <a:gd name="T1" fmla="*/ 1003 h 1006"/>
                  <a:gd name="T2" fmla="*/ 628 w 1004"/>
                  <a:gd name="T3" fmla="*/ 989 h 1006"/>
                  <a:gd name="T4" fmla="*/ 698 w 1004"/>
                  <a:gd name="T5" fmla="*/ 966 h 1006"/>
                  <a:gd name="T6" fmla="*/ 762 w 1004"/>
                  <a:gd name="T7" fmla="*/ 933 h 1006"/>
                  <a:gd name="T8" fmla="*/ 822 w 1004"/>
                  <a:gd name="T9" fmla="*/ 891 h 1006"/>
                  <a:gd name="T10" fmla="*/ 874 w 1004"/>
                  <a:gd name="T11" fmla="*/ 841 h 1006"/>
                  <a:gd name="T12" fmla="*/ 919 w 1004"/>
                  <a:gd name="T13" fmla="*/ 784 h 1006"/>
                  <a:gd name="T14" fmla="*/ 955 w 1004"/>
                  <a:gd name="T15" fmla="*/ 721 h 1006"/>
                  <a:gd name="T16" fmla="*/ 981 w 1004"/>
                  <a:gd name="T17" fmla="*/ 652 h 1006"/>
                  <a:gd name="T18" fmla="*/ 998 w 1004"/>
                  <a:gd name="T19" fmla="*/ 579 h 1006"/>
                  <a:gd name="T20" fmla="*/ 1004 w 1004"/>
                  <a:gd name="T21" fmla="*/ 503 h 1006"/>
                  <a:gd name="T22" fmla="*/ 998 w 1004"/>
                  <a:gd name="T23" fmla="*/ 426 h 1006"/>
                  <a:gd name="T24" fmla="*/ 981 w 1004"/>
                  <a:gd name="T25" fmla="*/ 353 h 1006"/>
                  <a:gd name="T26" fmla="*/ 955 w 1004"/>
                  <a:gd name="T27" fmla="*/ 284 h 1006"/>
                  <a:gd name="T28" fmla="*/ 919 w 1004"/>
                  <a:gd name="T29" fmla="*/ 221 h 1006"/>
                  <a:gd name="T30" fmla="*/ 874 w 1004"/>
                  <a:gd name="T31" fmla="*/ 165 h 1006"/>
                  <a:gd name="T32" fmla="*/ 822 w 1004"/>
                  <a:gd name="T33" fmla="*/ 114 h 1006"/>
                  <a:gd name="T34" fmla="*/ 762 w 1004"/>
                  <a:gd name="T35" fmla="*/ 72 h 1006"/>
                  <a:gd name="T36" fmla="*/ 698 w 1004"/>
                  <a:gd name="T37" fmla="*/ 39 h 1006"/>
                  <a:gd name="T38" fmla="*/ 628 w 1004"/>
                  <a:gd name="T39" fmla="*/ 16 h 1006"/>
                  <a:gd name="T40" fmla="*/ 554 w 1004"/>
                  <a:gd name="T41" fmla="*/ 3 h 1006"/>
                  <a:gd name="T42" fmla="*/ 476 w 1004"/>
                  <a:gd name="T43" fmla="*/ 1 h 1006"/>
                  <a:gd name="T44" fmla="*/ 401 w 1004"/>
                  <a:gd name="T45" fmla="*/ 10 h 1006"/>
                  <a:gd name="T46" fmla="*/ 330 w 1004"/>
                  <a:gd name="T47" fmla="*/ 30 h 1006"/>
                  <a:gd name="T48" fmla="*/ 262 w 1004"/>
                  <a:gd name="T49" fmla="*/ 60 h 1006"/>
                  <a:gd name="T50" fmla="*/ 202 w 1004"/>
                  <a:gd name="T51" fmla="*/ 99 h 1006"/>
                  <a:gd name="T52" fmla="*/ 147 w 1004"/>
                  <a:gd name="T53" fmla="*/ 146 h 1006"/>
                  <a:gd name="T54" fmla="*/ 100 w 1004"/>
                  <a:gd name="T55" fmla="*/ 202 h 1006"/>
                  <a:gd name="T56" fmla="*/ 60 w 1004"/>
                  <a:gd name="T57" fmla="*/ 263 h 1006"/>
                  <a:gd name="T58" fmla="*/ 30 w 1004"/>
                  <a:gd name="T59" fmla="*/ 330 h 1006"/>
                  <a:gd name="T60" fmla="*/ 10 w 1004"/>
                  <a:gd name="T61" fmla="*/ 401 h 1006"/>
                  <a:gd name="T62" fmla="*/ 1 w 1004"/>
                  <a:gd name="T63" fmla="*/ 476 h 1006"/>
                  <a:gd name="T64" fmla="*/ 3 w 1004"/>
                  <a:gd name="T65" fmla="*/ 554 h 1006"/>
                  <a:gd name="T66" fmla="*/ 16 w 1004"/>
                  <a:gd name="T67" fmla="*/ 628 h 1006"/>
                  <a:gd name="T68" fmla="*/ 39 w 1004"/>
                  <a:gd name="T69" fmla="*/ 699 h 1006"/>
                  <a:gd name="T70" fmla="*/ 72 w 1004"/>
                  <a:gd name="T71" fmla="*/ 763 h 1006"/>
                  <a:gd name="T72" fmla="*/ 115 w 1004"/>
                  <a:gd name="T73" fmla="*/ 822 h 1006"/>
                  <a:gd name="T74" fmla="*/ 165 w 1004"/>
                  <a:gd name="T75" fmla="*/ 875 h 1006"/>
                  <a:gd name="T76" fmla="*/ 221 w 1004"/>
                  <a:gd name="T77" fmla="*/ 920 h 1006"/>
                  <a:gd name="T78" fmla="*/ 284 w 1004"/>
                  <a:gd name="T79" fmla="*/ 956 h 1006"/>
                  <a:gd name="T80" fmla="*/ 353 w 1004"/>
                  <a:gd name="T81" fmla="*/ 983 h 1006"/>
                  <a:gd name="T82" fmla="*/ 426 w 1004"/>
                  <a:gd name="T83" fmla="*/ 999 h 1006"/>
                  <a:gd name="T84" fmla="*/ 502 w 1004"/>
                  <a:gd name="T85" fmla="*/ 1006 h 10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04" h="1006">
                    <a:moveTo>
                      <a:pt x="502" y="1006"/>
                    </a:moveTo>
                    <a:lnTo>
                      <a:pt x="528" y="1005"/>
                    </a:lnTo>
                    <a:lnTo>
                      <a:pt x="554" y="1003"/>
                    </a:lnTo>
                    <a:lnTo>
                      <a:pt x="579" y="999"/>
                    </a:lnTo>
                    <a:lnTo>
                      <a:pt x="604" y="995"/>
                    </a:lnTo>
                    <a:lnTo>
                      <a:pt x="628" y="989"/>
                    </a:lnTo>
                    <a:lnTo>
                      <a:pt x="652" y="983"/>
                    </a:lnTo>
                    <a:lnTo>
                      <a:pt x="675" y="975"/>
                    </a:lnTo>
                    <a:lnTo>
                      <a:pt x="698" y="966"/>
                    </a:lnTo>
                    <a:lnTo>
                      <a:pt x="720" y="956"/>
                    </a:lnTo>
                    <a:lnTo>
                      <a:pt x="741" y="945"/>
                    </a:lnTo>
                    <a:lnTo>
                      <a:pt x="762" y="933"/>
                    </a:lnTo>
                    <a:lnTo>
                      <a:pt x="783" y="920"/>
                    </a:lnTo>
                    <a:lnTo>
                      <a:pt x="803" y="906"/>
                    </a:lnTo>
                    <a:lnTo>
                      <a:pt x="822" y="891"/>
                    </a:lnTo>
                    <a:lnTo>
                      <a:pt x="840" y="875"/>
                    </a:lnTo>
                    <a:lnTo>
                      <a:pt x="858" y="859"/>
                    </a:lnTo>
                    <a:lnTo>
                      <a:pt x="874" y="841"/>
                    </a:lnTo>
                    <a:lnTo>
                      <a:pt x="890" y="822"/>
                    </a:lnTo>
                    <a:lnTo>
                      <a:pt x="905" y="803"/>
                    </a:lnTo>
                    <a:lnTo>
                      <a:pt x="919" y="784"/>
                    </a:lnTo>
                    <a:lnTo>
                      <a:pt x="932" y="763"/>
                    </a:lnTo>
                    <a:lnTo>
                      <a:pt x="944" y="743"/>
                    </a:lnTo>
                    <a:lnTo>
                      <a:pt x="955" y="721"/>
                    </a:lnTo>
                    <a:lnTo>
                      <a:pt x="965" y="699"/>
                    </a:lnTo>
                    <a:lnTo>
                      <a:pt x="974" y="676"/>
                    </a:lnTo>
                    <a:lnTo>
                      <a:pt x="981" y="652"/>
                    </a:lnTo>
                    <a:lnTo>
                      <a:pt x="988" y="628"/>
                    </a:lnTo>
                    <a:lnTo>
                      <a:pt x="994" y="604"/>
                    </a:lnTo>
                    <a:lnTo>
                      <a:pt x="998" y="579"/>
                    </a:lnTo>
                    <a:lnTo>
                      <a:pt x="1001" y="554"/>
                    </a:lnTo>
                    <a:lnTo>
                      <a:pt x="1003" y="529"/>
                    </a:lnTo>
                    <a:lnTo>
                      <a:pt x="1004" y="503"/>
                    </a:lnTo>
                    <a:lnTo>
                      <a:pt x="1003" y="476"/>
                    </a:lnTo>
                    <a:lnTo>
                      <a:pt x="1001" y="451"/>
                    </a:lnTo>
                    <a:lnTo>
                      <a:pt x="998" y="426"/>
                    </a:lnTo>
                    <a:lnTo>
                      <a:pt x="994" y="401"/>
                    </a:lnTo>
                    <a:lnTo>
                      <a:pt x="988" y="377"/>
                    </a:lnTo>
                    <a:lnTo>
                      <a:pt x="981" y="353"/>
                    </a:lnTo>
                    <a:lnTo>
                      <a:pt x="974" y="330"/>
                    </a:lnTo>
                    <a:lnTo>
                      <a:pt x="965" y="306"/>
                    </a:lnTo>
                    <a:lnTo>
                      <a:pt x="955" y="284"/>
                    </a:lnTo>
                    <a:lnTo>
                      <a:pt x="944" y="263"/>
                    </a:lnTo>
                    <a:lnTo>
                      <a:pt x="932" y="242"/>
                    </a:lnTo>
                    <a:lnTo>
                      <a:pt x="919" y="221"/>
                    </a:lnTo>
                    <a:lnTo>
                      <a:pt x="905" y="202"/>
                    </a:lnTo>
                    <a:lnTo>
                      <a:pt x="890" y="183"/>
                    </a:lnTo>
                    <a:lnTo>
                      <a:pt x="874" y="165"/>
                    </a:lnTo>
                    <a:lnTo>
                      <a:pt x="858" y="146"/>
                    </a:lnTo>
                    <a:lnTo>
                      <a:pt x="840" y="130"/>
                    </a:lnTo>
                    <a:lnTo>
                      <a:pt x="822" y="114"/>
                    </a:lnTo>
                    <a:lnTo>
                      <a:pt x="803" y="99"/>
                    </a:lnTo>
                    <a:lnTo>
                      <a:pt x="783" y="85"/>
                    </a:lnTo>
                    <a:lnTo>
                      <a:pt x="762" y="72"/>
                    </a:lnTo>
                    <a:lnTo>
                      <a:pt x="741" y="60"/>
                    </a:lnTo>
                    <a:lnTo>
                      <a:pt x="720" y="49"/>
                    </a:lnTo>
                    <a:lnTo>
                      <a:pt x="698" y="39"/>
                    </a:lnTo>
                    <a:lnTo>
                      <a:pt x="675" y="30"/>
                    </a:lnTo>
                    <a:lnTo>
                      <a:pt x="652" y="22"/>
                    </a:lnTo>
                    <a:lnTo>
                      <a:pt x="628" y="16"/>
                    </a:lnTo>
                    <a:lnTo>
                      <a:pt x="604" y="10"/>
                    </a:lnTo>
                    <a:lnTo>
                      <a:pt x="579" y="6"/>
                    </a:lnTo>
                    <a:lnTo>
                      <a:pt x="554" y="3"/>
                    </a:lnTo>
                    <a:lnTo>
                      <a:pt x="528" y="1"/>
                    </a:lnTo>
                    <a:lnTo>
                      <a:pt x="502" y="0"/>
                    </a:lnTo>
                    <a:lnTo>
                      <a:pt x="476" y="1"/>
                    </a:lnTo>
                    <a:lnTo>
                      <a:pt x="451" y="3"/>
                    </a:lnTo>
                    <a:lnTo>
                      <a:pt x="426" y="6"/>
                    </a:lnTo>
                    <a:lnTo>
                      <a:pt x="401" y="10"/>
                    </a:lnTo>
                    <a:lnTo>
                      <a:pt x="377" y="16"/>
                    </a:lnTo>
                    <a:lnTo>
                      <a:pt x="353" y="22"/>
                    </a:lnTo>
                    <a:lnTo>
                      <a:pt x="330" y="30"/>
                    </a:lnTo>
                    <a:lnTo>
                      <a:pt x="306" y="39"/>
                    </a:lnTo>
                    <a:lnTo>
                      <a:pt x="284" y="49"/>
                    </a:lnTo>
                    <a:lnTo>
                      <a:pt x="262" y="60"/>
                    </a:lnTo>
                    <a:lnTo>
                      <a:pt x="242" y="72"/>
                    </a:lnTo>
                    <a:lnTo>
                      <a:pt x="221" y="85"/>
                    </a:lnTo>
                    <a:lnTo>
                      <a:pt x="202" y="99"/>
                    </a:lnTo>
                    <a:lnTo>
                      <a:pt x="183" y="114"/>
                    </a:lnTo>
                    <a:lnTo>
                      <a:pt x="165" y="130"/>
                    </a:lnTo>
                    <a:lnTo>
                      <a:pt x="147" y="146"/>
                    </a:lnTo>
                    <a:lnTo>
                      <a:pt x="131" y="165"/>
                    </a:lnTo>
                    <a:lnTo>
                      <a:pt x="115" y="183"/>
                    </a:lnTo>
                    <a:lnTo>
                      <a:pt x="100" y="202"/>
                    </a:lnTo>
                    <a:lnTo>
                      <a:pt x="86" y="221"/>
                    </a:lnTo>
                    <a:lnTo>
                      <a:pt x="72" y="242"/>
                    </a:lnTo>
                    <a:lnTo>
                      <a:pt x="60" y="263"/>
                    </a:lnTo>
                    <a:lnTo>
                      <a:pt x="49" y="284"/>
                    </a:lnTo>
                    <a:lnTo>
                      <a:pt x="39" y="306"/>
                    </a:lnTo>
                    <a:lnTo>
                      <a:pt x="30" y="330"/>
                    </a:lnTo>
                    <a:lnTo>
                      <a:pt x="22" y="353"/>
                    </a:lnTo>
                    <a:lnTo>
                      <a:pt x="16" y="377"/>
                    </a:lnTo>
                    <a:lnTo>
                      <a:pt x="10" y="401"/>
                    </a:lnTo>
                    <a:lnTo>
                      <a:pt x="6" y="426"/>
                    </a:lnTo>
                    <a:lnTo>
                      <a:pt x="3" y="451"/>
                    </a:lnTo>
                    <a:lnTo>
                      <a:pt x="1" y="476"/>
                    </a:lnTo>
                    <a:lnTo>
                      <a:pt x="0" y="503"/>
                    </a:lnTo>
                    <a:lnTo>
                      <a:pt x="1" y="529"/>
                    </a:lnTo>
                    <a:lnTo>
                      <a:pt x="3" y="554"/>
                    </a:lnTo>
                    <a:lnTo>
                      <a:pt x="6" y="579"/>
                    </a:lnTo>
                    <a:lnTo>
                      <a:pt x="10" y="604"/>
                    </a:lnTo>
                    <a:lnTo>
                      <a:pt x="16" y="628"/>
                    </a:lnTo>
                    <a:lnTo>
                      <a:pt x="22" y="652"/>
                    </a:lnTo>
                    <a:lnTo>
                      <a:pt x="30" y="676"/>
                    </a:lnTo>
                    <a:lnTo>
                      <a:pt x="39" y="699"/>
                    </a:lnTo>
                    <a:lnTo>
                      <a:pt x="49" y="721"/>
                    </a:lnTo>
                    <a:lnTo>
                      <a:pt x="60" y="743"/>
                    </a:lnTo>
                    <a:lnTo>
                      <a:pt x="72" y="763"/>
                    </a:lnTo>
                    <a:lnTo>
                      <a:pt x="86" y="784"/>
                    </a:lnTo>
                    <a:lnTo>
                      <a:pt x="100" y="803"/>
                    </a:lnTo>
                    <a:lnTo>
                      <a:pt x="115" y="822"/>
                    </a:lnTo>
                    <a:lnTo>
                      <a:pt x="131" y="841"/>
                    </a:lnTo>
                    <a:lnTo>
                      <a:pt x="147" y="859"/>
                    </a:lnTo>
                    <a:lnTo>
                      <a:pt x="165" y="875"/>
                    </a:lnTo>
                    <a:lnTo>
                      <a:pt x="183" y="891"/>
                    </a:lnTo>
                    <a:lnTo>
                      <a:pt x="202" y="906"/>
                    </a:lnTo>
                    <a:lnTo>
                      <a:pt x="221" y="920"/>
                    </a:lnTo>
                    <a:lnTo>
                      <a:pt x="242" y="933"/>
                    </a:lnTo>
                    <a:lnTo>
                      <a:pt x="262" y="945"/>
                    </a:lnTo>
                    <a:lnTo>
                      <a:pt x="284" y="956"/>
                    </a:lnTo>
                    <a:lnTo>
                      <a:pt x="306" y="966"/>
                    </a:lnTo>
                    <a:lnTo>
                      <a:pt x="330" y="975"/>
                    </a:lnTo>
                    <a:lnTo>
                      <a:pt x="353" y="983"/>
                    </a:lnTo>
                    <a:lnTo>
                      <a:pt x="377" y="989"/>
                    </a:lnTo>
                    <a:lnTo>
                      <a:pt x="401" y="995"/>
                    </a:lnTo>
                    <a:lnTo>
                      <a:pt x="426" y="999"/>
                    </a:lnTo>
                    <a:lnTo>
                      <a:pt x="451" y="1003"/>
                    </a:lnTo>
                    <a:lnTo>
                      <a:pt x="476" y="1005"/>
                    </a:lnTo>
                    <a:lnTo>
                      <a:pt x="502" y="100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17" tIns="48208" rIns="96417" bIns="48208" numCol="1" anchor="t" anchorCtr="0" compatLnSpc="1"/>
              <a:lstStyle/>
              <a:p>
                <a:pPr>
                  <a:lnSpc>
                    <a:spcPct val="130000"/>
                  </a:lnSpc>
                </a:pPr>
                <a:endParaRPr lang="id-ID" sz="2000" dirty="0">
                  <a:latin typeface="Arial" panose="020B0604020202020204" pitchFamily="34" charset="0"/>
                  <a:ea typeface="+mn-ea"/>
                  <a:cs typeface="+mn-ea"/>
                  <a:sym typeface="+mn-lt"/>
                </a:endParaRPr>
              </a:p>
            </p:txBody>
          </p:sp>
        </p:grpSp>
      </p:grpSp>
      <p:sp>
        <p:nvSpPr>
          <p:cNvPr id="64" name="PA-文本框 54"/>
          <p:cNvSpPr txBox="1"/>
          <p:nvPr>
            <p:custDataLst>
              <p:tags r:id="rId6"/>
            </p:custDataLst>
          </p:nvPr>
        </p:nvSpPr>
        <p:spPr>
          <a:xfrm>
            <a:off x="1556023" y="4039598"/>
            <a:ext cx="1869316" cy="430887"/>
          </a:xfrm>
          <a:prstGeom prst="rect">
            <a:avLst/>
          </a:prstGeom>
          <a:noFill/>
        </p:spPr>
        <p:txBody>
          <a:bodyPr wrap="square" rtlCol="0">
            <a:spAutoFit/>
          </a:bodyPr>
          <a:lstStyle/>
          <a:p>
            <a:pPr algn="ctr"/>
            <a:r>
              <a:rPr lang="zh-CN" altLang="en-US" sz="2200" dirty="0">
                <a:solidFill>
                  <a:srgbClr val="5A6A59"/>
                </a:solidFill>
                <a:latin typeface="Arial" panose="020B0604020202020204" pitchFamily="34" charset="0"/>
                <a:ea typeface="思源黑体 CN Regular" panose="020B0500000000000000" pitchFamily="34" charset="-122"/>
                <a:cs typeface="+mn-ea"/>
                <a:sym typeface="+mn-lt"/>
              </a:rPr>
              <a:t>添加标题</a:t>
            </a:r>
          </a:p>
        </p:txBody>
      </p:sp>
      <p:sp>
        <p:nvSpPr>
          <p:cNvPr id="65" name="PA-矩形 55"/>
          <p:cNvSpPr/>
          <p:nvPr>
            <p:custDataLst>
              <p:tags r:id="rId7"/>
            </p:custDataLst>
          </p:nvPr>
        </p:nvSpPr>
        <p:spPr>
          <a:xfrm>
            <a:off x="1266545" y="4469403"/>
            <a:ext cx="2448273" cy="731098"/>
          </a:xfrm>
          <a:prstGeom prst="rect">
            <a:avLst/>
          </a:prstGeom>
        </p:spPr>
        <p:txBody>
          <a:bodyPr wrap="square">
            <a:spAutoFit/>
          </a:bodyPr>
          <a:lstStyle/>
          <a:p>
            <a:pPr algn="ctr">
              <a:lnSpc>
                <a:spcPct val="130000"/>
              </a:lnSpc>
            </a:pPr>
            <a:r>
              <a:rPr lang="zh-CN" altLang="en-US" sz="1100" dirty="0">
                <a:solidFill>
                  <a:schemeClr val="tx1">
                    <a:lumMod val="85000"/>
                    <a:lumOff val="15000"/>
                  </a:schemeClr>
                </a:solidFill>
                <a:latin typeface="Arial" panose="020B0604020202020204" pitchFamily="34" charset="0"/>
                <a:ea typeface="思源黑体 CN Regular" panose="020B0500000000000000" pitchFamily="34" charset="-122"/>
                <a:cs typeface="+mn-ea"/>
                <a:sym typeface="+mn-lt"/>
              </a:rPr>
              <a:t>点击此处请输入文本内容点击此处请输入文本内容点击此处请输入文本内容点</a:t>
            </a:r>
          </a:p>
        </p:txBody>
      </p:sp>
      <p:sp>
        <p:nvSpPr>
          <p:cNvPr id="66" name="PA-文本框 54"/>
          <p:cNvSpPr txBox="1"/>
          <p:nvPr>
            <p:custDataLst>
              <p:tags r:id="rId8"/>
            </p:custDataLst>
          </p:nvPr>
        </p:nvSpPr>
        <p:spPr>
          <a:xfrm>
            <a:off x="4054557" y="4039598"/>
            <a:ext cx="1869316" cy="430887"/>
          </a:xfrm>
          <a:prstGeom prst="rect">
            <a:avLst/>
          </a:prstGeom>
          <a:noFill/>
        </p:spPr>
        <p:txBody>
          <a:bodyPr wrap="square" rtlCol="0">
            <a:spAutoFit/>
          </a:bodyPr>
          <a:lstStyle/>
          <a:p>
            <a:pPr algn="ctr"/>
            <a:r>
              <a:rPr lang="zh-CN" altLang="en-US" sz="2200" dirty="0">
                <a:solidFill>
                  <a:srgbClr val="5A6A59"/>
                </a:solidFill>
                <a:latin typeface="Arial" panose="020B0604020202020204" pitchFamily="34" charset="0"/>
                <a:ea typeface="思源黑体 CN Regular" panose="020B0500000000000000" pitchFamily="34" charset="-122"/>
                <a:cs typeface="+mn-ea"/>
                <a:sym typeface="+mn-lt"/>
              </a:rPr>
              <a:t>添加标题</a:t>
            </a:r>
          </a:p>
        </p:txBody>
      </p:sp>
      <p:sp>
        <p:nvSpPr>
          <p:cNvPr id="67" name="PA-矩形 55"/>
          <p:cNvSpPr/>
          <p:nvPr>
            <p:custDataLst>
              <p:tags r:id="rId9"/>
            </p:custDataLst>
          </p:nvPr>
        </p:nvSpPr>
        <p:spPr>
          <a:xfrm>
            <a:off x="3765079" y="4469403"/>
            <a:ext cx="2448273" cy="731098"/>
          </a:xfrm>
          <a:prstGeom prst="rect">
            <a:avLst/>
          </a:prstGeom>
        </p:spPr>
        <p:txBody>
          <a:bodyPr wrap="square">
            <a:spAutoFit/>
          </a:bodyPr>
          <a:lstStyle/>
          <a:p>
            <a:pPr algn="ctr">
              <a:lnSpc>
                <a:spcPct val="130000"/>
              </a:lnSpc>
            </a:pPr>
            <a:r>
              <a:rPr lang="zh-CN" altLang="en-US" sz="1100" dirty="0">
                <a:solidFill>
                  <a:schemeClr val="tx1">
                    <a:lumMod val="85000"/>
                    <a:lumOff val="15000"/>
                  </a:schemeClr>
                </a:solidFill>
                <a:latin typeface="Arial" panose="020B0604020202020204" pitchFamily="34" charset="0"/>
                <a:ea typeface="思源黑体 CN Regular" panose="020B0500000000000000" pitchFamily="34" charset="-122"/>
                <a:cs typeface="+mn-ea"/>
                <a:sym typeface="+mn-lt"/>
              </a:rPr>
              <a:t>点击此处请输入文本内容点击此处请输入文本内容点击此处请输入文本内容点</a:t>
            </a:r>
          </a:p>
        </p:txBody>
      </p:sp>
      <p:sp>
        <p:nvSpPr>
          <p:cNvPr id="68" name="PA-文本框 54"/>
          <p:cNvSpPr txBox="1"/>
          <p:nvPr>
            <p:custDataLst>
              <p:tags r:id="rId10"/>
            </p:custDataLst>
          </p:nvPr>
        </p:nvSpPr>
        <p:spPr>
          <a:xfrm>
            <a:off x="6574836" y="4039598"/>
            <a:ext cx="1869316" cy="430887"/>
          </a:xfrm>
          <a:prstGeom prst="rect">
            <a:avLst/>
          </a:prstGeom>
          <a:noFill/>
        </p:spPr>
        <p:txBody>
          <a:bodyPr wrap="square" rtlCol="0">
            <a:spAutoFit/>
          </a:bodyPr>
          <a:lstStyle/>
          <a:p>
            <a:pPr algn="ctr"/>
            <a:r>
              <a:rPr lang="zh-CN" altLang="en-US" sz="2200" dirty="0">
                <a:solidFill>
                  <a:srgbClr val="5A6A59"/>
                </a:solidFill>
                <a:latin typeface="Arial" panose="020B0604020202020204" pitchFamily="34" charset="0"/>
                <a:ea typeface="思源黑体 CN Regular" panose="020B0500000000000000" pitchFamily="34" charset="-122"/>
                <a:cs typeface="+mn-ea"/>
                <a:sym typeface="+mn-lt"/>
              </a:rPr>
              <a:t>添加标题</a:t>
            </a:r>
          </a:p>
        </p:txBody>
      </p:sp>
      <p:sp>
        <p:nvSpPr>
          <p:cNvPr id="69" name="PA-矩形 55"/>
          <p:cNvSpPr/>
          <p:nvPr>
            <p:custDataLst>
              <p:tags r:id="rId11"/>
            </p:custDataLst>
          </p:nvPr>
        </p:nvSpPr>
        <p:spPr>
          <a:xfrm>
            <a:off x="6285358" y="4469403"/>
            <a:ext cx="2448273" cy="731098"/>
          </a:xfrm>
          <a:prstGeom prst="rect">
            <a:avLst/>
          </a:prstGeom>
        </p:spPr>
        <p:txBody>
          <a:bodyPr wrap="square">
            <a:spAutoFit/>
          </a:bodyPr>
          <a:lstStyle/>
          <a:p>
            <a:pPr algn="ctr">
              <a:lnSpc>
                <a:spcPct val="130000"/>
              </a:lnSpc>
            </a:pPr>
            <a:r>
              <a:rPr lang="zh-CN" altLang="en-US" sz="1100" dirty="0">
                <a:solidFill>
                  <a:schemeClr val="tx1">
                    <a:lumMod val="85000"/>
                    <a:lumOff val="15000"/>
                  </a:schemeClr>
                </a:solidFill>
                <a:latin typeface="Arial" panose="020B0604020202020204" pitchFamily="34" charset="0"/>
                <a:ea typeface="思源黑体 CN Regular" panose="020B0500000000000000" pitchFamily="34" charset="-122"/>
                <a:cs typeface="+mn-ea"/>
                <a:sym typeface="+mn-lt"/>
              </a:rPr>
              <a:t>点击此处请输入文本内容点击此处请输入文本内容点击此处请输入文本内容点</a:t>
            </a:r>
          </a:p>
        </p:txBody>
      </p:sp>
      <p:sp>
        <p:nvSpPr>
          <p:cNvPr id="70" name="PA-文本框 54"/>
          <p:cNvSpPr txBox="1"/>
          <p:nvPr>
            <p:custDataLst>
              <p:tags r:id="rId12"/>
            </p:custDataLst>
          </p:nvPr>
        </p:nvSpPr>
        <p:spPr>
          <a:xfrm>
            <a:off x="9095117" y="4039598"/>
            <a:ext cx="1869316" cy="430887"/>
          </a:xfrm>
          <a:prstGeom prst="rect">
            <a:avLst/>
          </a:prstGeom>
          <a:noFill/>
        </p:spPr>
        <p:txBody>
          <a:bodyPr wrap="square" rtlCol="0">
            <a:spAutoFit/>
          </a:bodyPr>
          <a:lstStyle/>
          <a:p>
            <a:pPr algn="ctr"/>
            <a:r>
              <a:rPr lang="zh-CN" altLang="en-US" sz="2200" dirty="0">
                <a:solidFill>
                  <a:srgbClr val="5A6A59"/>
                </a:solidFill>
                <a:latin typeface="Arial" panose="020B0604020202020204" pitchFamily="34" charset="0"/>
                <a:ea typeface="思源黑体 CN Regular" panose="020B0500000000000000" pitchFamily="34" charset="-122"/>
                <a:cs typeface="+mn-ea"/>
                <a:sym typeface="+mn-lt"/>
              </a:rPr>
              <a:t>添加标题</a:t>
            </a:r>
          </a:p>
        </p:txBody>
      </p:sp>
      <p:sp>
        <p:nvSpPr>
          <p:cNvPr id="71" name="PA-矩形 55"/>
          <p:cNvSpPr/>
          <p:nvPr>
            <p:custDataLst>
              <p:tags r:id="rId13"/>
            </p:custDataLst>
          </p:nvPr>
        </p:nvSpPr>
        <p:spPr>
          <a:xfrm>
            <a:off x="8805639" y="4469403"/>
            <a:ext cx="2448273" cy="731098"/>
          </a:xfrm>
          <a:prstGeom prst="rect">
            <a:avLst/>
          </a:prstGeom>
        </p:spPr>
        <p:txBody>
          <a:bodyPr wrap="square">
            <a:spAutoFit/>
          </a:bodyPr>
          <a:lstStyle/>
          <a:p>
            <a:pPr algn="ctr">
              <a:lnSpc>
                <a:spcPct val="130000"/>
              </a:lnSpc>
            </a:pPr>
            <a:r>
              <a:rPr lang="zh-CN" altLang="en-US" sz="1100" dirty="0">
                <a:solidFill>
                  <a:schemeClr val="tx1">
                    <a:lumMod val="85000"/>
                    <a:lumOff val="15000"/>
                  </a:schemeClr>
                </a:solidFill>
                <a:latin typeface="Arial" panose="020B0604020202020204" pitchFamily="34" charset="0"/>
                <a:ea typeface="思源黑体 CN Regular" panose="020B0500000000000000" pitchFamily="34" charset="-122"/>
                <a:cs typeface="+mn-ea"/>
                <a:sym typeface="+mn-lt"/>
              </a:rPr>
              <a:t>点击此处请输入文本内容点击此处请输入文本内容点击此处请输入文本内容点</a:t>
            </a:r>
          </a:p>
        </p:txBody>
      </p:sp>
      <p:grpSp>
        <p:nvGrpSpPr>
          <p:cNvPr id="72" name="PA-组合 71"/>
          <p:cNvGrpSpPr/>
          <p:nvPr>
            <p:custDataLst>
              <p:tags r:id="rId14"/>
            </p:custDataLst>
          </p:nvPr>
        </p:nvGrpSpPr>
        <p:grpSpPr>
          <a:xfrm>
            <a:off x="4290323" y="2390897"/>
            <a:ext cx="1441452" cy="1441452"/>
            <a:chOff x="4290323" y="2462905"/>
            <a:chExt cx="1441452" cy="1441452"/>
          </a:xfrm>
          <a:solidFill>
            <a:srgbClr val="5A6A59"/>
          </a:solidFill>
        </p:grpSpPr>
        <p:grpSp>
          <p:nvGrpSpPr>
            <p:cNvPr id="73" name="Group 98"/>
            <p:cNvGrpSpPr/>
            <p:nvPr/>
          </p:nvGrpSpPr>
          <p:grpSpPr>
            <a:xfrm>
              <a:off x="4290323" y="2462905"/>
              <a:ext cx="1441452" cy="1441452"/>
              <a:chOff x="3800237" y="2257147"/>
              <a:chExt cx="1868076" cy="1868076"/>
            </a:xfrm>
            <a:grpFill/>
          </p:grpSpPr>
          <p:sp>
            <p:nvSpPr>
              <p:cNvPr id="75" name="PA-任意多边形 99"/>
              <p:cNvSpPr/>
              <p:nvPr>
                <p:custDataLst>
                  <p:tags r:id="rId16"/>
                </p:custDataLst>
              </p:nvPr>
            </p:nvSpPr>
            <p:spPr bwMode="auto">
              <a:xfrm>
                <a:off x="5176020" y="2394505"/>
                <a:ext cx="356034" cy="354935"/>
              </a:xfrm>
              <a:custGeom>
                <a:avLst/>
                <a:gdLst>
                  <a:gd name="T0" fmla="*/ 207 w 207"/>
                  <a:gd name="T1" fmla="*/ 181 h 206"/>
                  <a:gd name="T2" fmla="*/ 26 w 207"/>
                  <a:gd name="T3" fmla="*/ 0 h 206"/>
                  <a:gd name="T4" fmla="*/ 0 w 207"/>
                  <a:gd name="T5" fmla="*/ 44 h 206"/>
                  <a:gd name="T6" fmla="*/ 163 w 207"/>
                  <a:gd name="T7" fmla="*/ 206 h 206"/>
                  <a:gd name="T8" fmla="*/ 207 w 207"/>
                  <a:gd name="T9" fmla="*/ 181 h 206"/>
                </a:gdLst>
                <a:ahLst/>
                <a:cxnLst>
                  <a:cxn ang="0">
                    <a:pos x="T0" y="T1"/>
                  </a:cxn>
                  <a:cxn ang="0">
                    <a:pos x="T2" y="T3"/>
                  </a:cxn>
                  <a:cxn ang="0">
                    <a:pos x="T4" y="T5"/>
                  </a:cxn>
                  <a:cxn ang="0">
                    <a:pos x="T6" y="T7"/>
                  </a:cxn>
                  <a:cxn ang="0">
                    <a:pos x="T8" y="T9"/>
                  </a:cxn>
                </a:cxnLst>
                <a:rect l="0" t="0" r="r" b="b"/>
                <a:pathLst>
                  <a:path w="207" h="206">
                    <a:moveTo>
                      <a:pt x="207" y="181"/>
                    </a:moveTo>
                    <a:cubicBezTo>
                      <a:pt x="162" y="107"/>
                      <a:pt x="100" y="45"/>
                      <a:pt x="26" y="0"/>
                    </a:cubicBezTo>
                    <a:cubicBezTo>
                      <a:pt x="0" y="44"/>
                      <a:pt x="0" y="44"/>
                      <a:pt x="0" y="44"/>
                    </a:cubicBezTo>
                    <a:cubicBezTo>
                      <a:pt x="66" y="85"/>
                      <a:pt x="122" y="140"/>
                      <a:pt x="163" y="206"/>
                    </a:cubicBezTo>
                    <a:lnTo>
                      <a:pt x="207" y="181"/>
                    </a:lnTo>
                    <a:close/>
                  </a:path>
                </a:pathLst>
              </a:custGeom>
              <a:grpFill/>
              <a:ln>
                <a:noFill/>
              </a:ln>
            </p:spPr>
            <p:txBody>
              <a:bodyPr vert="horz" wrap="square" lIns="96417" tIns="48208" rIns="96417" bIns="48208" numCol="1" anchor="t" anchorCtr="0" compatLnSpc="1"/>
              <a:lstStyle/>
              <a:p>
                <a:pPr>
                  <a:lnSpc>
                    <a:spcPct val="130000"/>
                  </a:lnSpc>
                </a:pPr>
                <a:endParaRPr lang="id-ID" sz="2000" dirty="0">
                  <a:latin typeface="Arial" panose="020B0604020202020204" pitchFamily="34" charset="0"/>
                  <a:ea typeface="+mn-ea"/>
                  <a:cs typeface="+mn-ea"/>
                  <a:sym typeface="+mn-lt"/>
                </a:endParaRPr>
              </a:p>
            </p:txBody>
          </p:sp>
          <p:sp>
            <p:nvSpPr>
              <p:cNvPr id="76" name="PA-任意多边形 100"/>
              <p:cNvSpPr/>
              <p:nvPr>
                <p:custDataLst>
                  <p:tags r:id="rId17"/>
                </p:custDataLst>
              </p:nvPr>
            </p:nvSpPr>
            <p:spPr bwMode="auto">
              <a:xfrm>
                <a:off x="4756252" y="2257147"/>
                <a:ext cx="427460" cy="191203"/>
              </a:xfrm>
              <a:custGeom>
                <a:avLst/>
                <a:gdLst>
                  <a:gd name="T0" fmla="*/ 0 w 248"/>
                  <a:gd name="T1" fmla="*/ 0 h 111"/>
                  <a:gd name="T2" fmla="*/ 0 w 248"/>
                  <a:gd name="T3" fmla="*/ 51 h 111"/>
                  <a:gd name="T4" fmla="*/ 222 w 248"/>
                  <a:gd name="T5" fmla="*/ 111 h 111"/>
                  <a:gd name="T6" fmla="*/ 248 w 248"/>
                  <a:gd name="T7" fmla="*/ 67 h 111"/>
                  <a:gd name="T8" fmla="*/ 0 w 248"/>
                  <a:gd name="T9" fmla="*/ 0 h 111"/>
                </a:gdLst>
                <a:ahLst/>
                <a:cxnLst>
                  <a:cxn ang="0">
                    <a:pos x="T0" y="T1"/>
                  </a:cxn>
                  <a:cxn ang="0">
                    <a:pos x="T2" y="T3"/>
                  </a:cxn>
                  <a:cxn ang="0">
                    <a:pos x="T4" y="T5"/>
                  </a:cxn>
                  <a:cxn ang="0">
                    <a:pos x="T6" y="T7"/>
                  </a:cxn>
                  <a:cxn ang="0">
                    <a:pos x="T8" y="T9"/>
                  </a:cxn>
                </a:cxnLst>
                <a:rect l="0" t="0" r="r" b="b"/>
                <a:pathLst>
                  <a:path w="248" h="111">
                    <a:moveTo>
                      <a:pt x="0" y="0"/>
                    </a:moveTo>
                    <a:cubicBezTo>
                      <a:pt x="0" y="51"/>
                      <a:pt x="0" y="51"/>
                      <a:pt x="0" y="51"/>
                    </a:cubicBezTo>
                    <a:cubicBezTo>
                      <a:pt x="80" y="53"/>
                      <a:pt x="156" y="75"/>
                      <a:pt x="222" y="111"/>
                    </a:cubicBezTo>
                    <a:cubicBezTo>
                      <a:pt x="248" y="67"/>
                      <a:pt x="248" y="67"/>
                      <a:pt x="248" y="67"/>
                    </a:cubicBezTo>
                    <a:cubicBezTo>
                      <a:pt x="174" y="26"/>
                      <a:pt x="90" y="2"/>
                      <a:pt x="0" y="0"/>
                    </a:cubicBezTo>
                    <a:close/>
                  </a:path>
                </a:pathLst>
              </a:custGeom>
              <a:grpFill/>
              <a:ln>
                <a:noFill/>
              </a:ln>
            </p:spPr>
            <p:txBody>
              <a:bodyPr vert="horz" wrap="square" lIns="96417" tIns="48208" rIns="96417" bIns="48208" numCol="1" anchor="t" anchorCtr="0" compatLnSpc="1"/>
              <a:lstStyle/>
              <a:p>
                <a:pPr>
                  <a:lnSpc>
                    <a:spcPct val="130000"/>
                  </a:lnSpc>
                </a:pPr>
                <a:endParaRPr lang="id-ID" sz="2000" dirty="0">
                  <a:latin typeface="Arial" panose="020B0604020202020204" pitchFamily="34" charset="0"/>
                  <a:ea typeface="+mn-ea"/>
                  <a:cs typeface="+mn-ea"/>
                  <a:sym typeface="+mn-lt"/>
                </a:endParaRPr>
              </a:p>
            </p:txBody>
          </p:sp>
          <p:sp>
            <p:nvSpPr>
              <p:cNvPr id="77" name="PA-任意多边形 101"/>
              <p:cNvSpPr/>
              <p:nvPr>
                <p:custDataLst>
                  <p:tags r:id="rId18"/>
                </p:custDataLst>
              </p:nvPr>
            </p:nvSpPr>
            <p:spPr bwMode="auto">
              <a:xfrm>
                <a:off x="5477110" y="2743946"/>
                <a:ext cx="191203" cy="425262"/>
              </a:xfrm>
              <a:custGeom>
                <a:avLst/>
                <a:gdLst>
                  <a:gd name="T0" fmla="*/ 45 w 111"/>
                  <a:gd name="T1" fmla="*/ 0 h 247"/>
                  <a:gd name="T2" fmla="*/ 0 w 111"/>
                  <a:gd name="T3" fmla="*/ 26 h 247"/>
                  <a:gd name="T4" fmla="*/ 60 w 111"/>
                  <a:gd name="T5" fmla="*/ 247 h 247"/>
                  <a:gd name="T6" fmla="*/ 111 w 111"/>
                  <a:gd name="T7" fmla="*/ 247 h 247"/>
                  <a:gd name="T8" fmla="*/ 45 w 111"/>
                  <a:gd name="T9" fmla="*/ 0 h 247"/>
                </a:gdLst>
                <a:ahLst/>
                <a:cxnLst>
                  <a:cxn ang="0">
                    <a:pos x="T0" y="T1"/>
                  </a:cxn>
                  <a:cxn ang="0">
                    <a:pos x="T2" y="T3"/>
                  </a:cxn>
                  <a:cxn ang="0">
                    <a:pos x="T4" y="T5"/>
                  </a:cxn>
                  <a:cxn ang="0">
                    <a:pos x="T6" y="T7"/>
                  </a:cxn>
                  <a:cxn ang="0">
                    <a:pos x="T8" y="T9"/>
                  </a:cxn>
                </a:cxnLst>
                <a:rect l="0" t="0" r="r" b="b"/>
                <a:pathLst>
                  <a:path w="111" h="247">
                    <a:moveTo>
                      <a:pt x="45" y="0"/>
                    </a:moveTo>
                    <a:cubicBezTo>
                      <a:pt x="0" y="26"/>
                      <a:pt x="0" y="26"/>
                      <a:pt x="0" y="26"/>
                    </a:cubicBezTo>
                    <a:cubicBezTo>
                      <a:pt x="37" y="92"/>
                      <a:pt x="58" y="167"/>
                      <a:pt x="60" y="247"/>
                    </a:cubicBezTo>
                    <a:cubicBezTo>
                      <a:pt x="111" y="247"/>
                      <a:pt x="111" y="247"/>
                      <a:pt x="111" y="247"/>
                    </a:cubicBezTo>
                    <a:cubicBezTo>
                      <a:pt x="109" y="158"/>
                      <a:pt x="85" y="74"/>
                      <a:pt x="45" y="0"/>
                    </a:cubicBezTo>
                    <a:close/>
                  </a:path>
                </a:pathLst>
              </a:custGeom>
              <a:grpFill/>
              <a:ln>
                <a:noFill/>
              </a:ln>
            </p:spPr>
            <p:txBody>
              <a:bodyPr vert="horz" wrap="square" lIns="96417" tIns="48208" rIns="96417" bIns="48208" numCol="1" anchor="t" anchorCtr="0" compatLnSpc="1"/>
              <a:lstStyle/>
              <a:p>
                <a:pPr>
                  <a:lnSpc>
                    <a:spcPct val="130000"/>
                  </a:lnSpc>
                </a:pPr>
                <a:endParaRPr lang="id-ID" sz="2000" dirty="0">
                  <a:latin typeface="Arial" panose="020B0604020202020204" pitchFamily="34" charset="0"/>
                  <a:ea typeface="+mn-ea"/>
                  <a:cs typeface="+mn-ea"/>
                  <a:sym typeface="+mn-lt"/>
                </a:endParaRPr>
              </a:p>
            </p:txBody>
          </p:sp>
          <p:sp>
            <p:nvSpPr>
              <p:cNvPr id="78" name="PA-任意多边形 102"/>
              <p:cNvSpPr/>
              <p:nvPr>
                <p:custDataLst>
                  <p:tags r:id="rId19"/>
                </p:custDataLst>
              </p:nvPr>
            </p:nvSpPr>
            <p:spPr bwMode="auto">
              <a:xfrm>
                <a:off x="5477110" y="3213162"/>
                <a:ext cx="191203" cy="427460"/>
              </a:xfrm>
              <a:custGeom>
                <a:avLst/>
                <a:gdLst>
                  <a:gd name="T0" fmla="*/ 60 w 111"/>
                  <a:gd name="T1" fmla="*/ 0 h 248"/>
                  <a:gd name="T2" fmla="*/ 0 w 111"/>
                  <a:gd name="T3" fmla="*/ 222 h 248"/>
                  <a:gd name="T4" fmla="*/ 45 w 111"/>
                  <a:gd name="T5" fmla="*/ 248 h 248"/>
                  <a:gd name="T6" fmla="*/ 111 w 111"/>
                  <a:gd name="T7" fmla="*/ 0 h 248"/>
                  <a:gd name="T8" fmla="*/ 60 w 111"/>
                  <a:gd name="T9" fmla="*/ 0 h 248"/>
                </a:gdLst>
                <a:ahLst/>
                <a:cxnLst>
                  <a:cxn ang="0">
                    <a:pos x="T0" y="T1"/>
                  </a:cxn>
                  <a:cxn ang="0">
                    <a:pos x="T2" y="T3"/>
                  </a:cxn>
                  <a:cxn ang="0">
                    <a:pos x="T4" y="T5"/>
                  </a:cxn>
                  <a:cxn ang="0">
                    <a:pos x="T6" y="T7"/>
                  </a:cxn>
                  <a:cxn ang="0">
                    <a:pos x="T8" y="T9"/>
                  </a:cxn>
                </a:cxnLst>
                <a:rect l="0" t="0" r="r" b="b"/>
                <a:pathLst>
                  <a:path w="111" h="248">
                    <a:moveTo>
                      <a:pt x="60" y="0"/>
                    </a:moveTo>
                    <a:cubicBezTo>
                      <a:pt x="58" y="80"/>
                      <a:pt x="37" y="156"/>
                      <a:pt x="0" y="222"/>
                    </a:cubicBezTo>
                    <a:cubicBezTo>
                      <a:pt x="45" y="248"/>
                      <a:pt x="45" y="248"/>
                      <a:pt x="45" y="248"/>
                    </a:cubicBezTo>
                    <a:cubicBezTo>
                      <a:pt x="85" y="174"/>
                      <a:pt x="109" y="90"/>
                      <a:pt x="111" y="0"/>
                    </a:cubicBezTo>
                    <a:lnTo>
                      <a:pt x="60" y="0"/>
                    </a:lnTo>
                    <a:close/>
                  </a:path>
                </a:pathLst>
              </a:custGeom>
              <a:grpFill/>
              <a:ln>
                <a:noFill/>
              </a:ln>
            </p:spPr>
            <p:txBody>
              <a:bodyPr vert="horz" wrap="square" lIns="96417" tIns="48208" rIns="96417" bIns="48208" numCol="1" anchor="t" anchorCtr="0" compatLnSpc="1"/>
              <a:lstStyle/>
              <a:p>
                <a:pPr>
                  <a:lnSpc>
                    <a:spcPct val="130000"/>
                  </a:lnSpc>
                </a:pPr>
                <a:endParaRPr lang="id-ID" sz="2000" dirty="0">
                  <a:latin typeface="Arial" panose="020B0604020202020204" pitchFamily="34" charset="0"/>
                  <a:ea typeface="+mn-ea"/>
                  <a:cs typeface="+mn-ea"/>
                  <a:sym typeface="+mn-lt"/>
                </a:endParaRPr>
              </a:p>
            </p:txBody>
          </p:sp>
          <p:sp>
            <p:nvSpPr>
              <p:cNvPr id="79" name="PA-任意多边形 103"/>
              <p:cNvSpPr/>
              <p:nvPr>
                <p:custDataLst>
                  <p:tags r:id="rId20"/>
                </p:custDataLst>
              </p:nvPr>
            </p:nvSpPr>
            <p:spPr bwMode="auto">
              <a:xfrm>
                <a:off x="5176020" y="3632930"/>
                <a:ext cx="356034" cy="356034"/>
              </a:xfrm>
              <a:custGeom>
                <a:avLst/>
                <a:gdLst>
                  <a:gd name="T0" fmla="*/ 207 w 207"/>
                  <a:gd name="T1" fmla="*/ 26 h 207"/>
                  <a:gd name="T2" fmla="*/ 163 w 207"/>
                  <a:gd name="T3" fmla="*/ 0 h 207"/>
                  <a:gd name="T4" fmla="*/ 0 w 207"/>
                  <a:gd name="T5" fmla="*/ 163 h 207"/>
                  <a:gd name="T6" fmla="*/ 26 w 207"/>
                  <a:gd name="T7" fmla="*/ 207 h 207"/>
                  <a:gd name="T8" fmla="*/ 207 w 207"/>
                  <a:gd name="T9" fmla="*/ 26 h 207"/>
                </a:gdLst>
                <a:ahLst/>
                <a:cxnLst>
                  <a:cxn ang="0">
                    <a:pos x="T0" y="T1"/>
                  </a:cxn>
                  <a:cxn ang="0">
                    <a:pos x="T2" y="T3"/>
                  </a:cxn>
                  <a:cxn ang="0">
                    <a:pos x="T4" y="T5"/>
                  </a:cxn>
                  <a:cxn ang="0">
                    <a:pos x="T6" y="T7"/>
                  </a:cxn>
                  <a:cxn ang="0">
                    <a:pos x="T8" y="T9"/>
                  </a:cxn>
                </a:cxnLst>
                <a:rect l="0" t="0" r="r" b="b"/>
                <a:pathLst>
                  <a:path w="207" h="207">
                    <a:moveTo>
                      <a:pt x="207" y="26"/>
                    </a:moveTo>
                    <a:cubicBezTo>
                      <a:pt x="163" y="0"/>
                      <a:pt x="163" y="0"/>
                      <a:pt x="163" y="0"/>
                    </a:cubicBezTo>
                    <a:cubicBezTo>
                      <a:pt x="122" y="66"/>
                      <a:pt x="66" y="122"/>
                      <a:pt x="0" y="163"/>
                    </a:cubicBezTo>
                    <a:cubicBezTo>
                      <a:pt x="26" y="207"/>
                      <a:pt x="26" y="207"/>
                      <a:pt x="26" y="207"/>
                    </a:cubicBezTo>
                    <a:cubicBezTo>
                      <a:pt x="100" y="162"/>
                      <a:pt x="162" y="100"/>
                      <a:pt x="207" y="26"/>
                    </a:cubicBezTo>
                    <a:close/>
                  </a:path>
                </a:pathLst>
              </a:custGeom>
              <a:grpFill/>
              <a:ln>
                <a:noFill/>
              </a:ln>
            </p:spPr>
            <p:txBody>
              <a:bodyPr vert="horz" wrap="square" lIns="96417" tIns="48208" rIns="96417" bIns="48208" numCol="1" anchor="t" anchorCtr="0" compatLnSpc="1"/>
              <a:lstStyle/>
              <a:p>
                <a:pPr>
                  <a:lnSpc>
                    <a:spcPct val="130000"/>
                  </a:lnSpc>
                </a:pPr>
                <a:endParaRPr lang="id-ID" sz="2000" dirty="0">
                  <a:latin typeface="Arial" panose="020B0604020202020204" pitchFamily="34" charset="0"/>
                  <a:ea typeface="+mn-ea"/>
                  <a:cs typeface="+mn-ea"/>
                  <a:sym typeface="+mn-lt"/>
                </a:endParaRPr>
              </a:p>
            </p:txBody>
          </p:sp>
          <p:sp>
            <p:nvSpPr>
              <p:cNvPr id="80" name="PA-任意多边形 104"/>
              <p:cNvSpPr/>
              <p:nvPr>
                <p:custDataLst>
                  <p:tags r:id="rId21"/>
                </p:custDataLst>
              </p:nvPr>
            </p:nvSpPr>
            <p:spPr bwMode="auto">
              <a:xfrm>
                <a:off x="4756252" y="3936217"/>
                <a:ext cx="427460" cy="189006"/>
              </a:xfrm>
              <a:custGeom>
                <a:avLst/>
                <a:gdLst>
                  <a:gd name="T0" fmla="*/ 248 w 248"/>
                  <a:gd name="T1" fmla="*/ 44 h 110"/>
                  <a:gd name="T2" fmla="*/ 222 w 248"/>
                  <a:gd name="T3" fmla="*/ 0 h 110"/>
                  <a:gd name="T4" fmla="*/ 0 w 248"/>
                  <a:gd name="T5" fmla="*/ 59 h 110"/>
                  <a:gd name="T6" fmla="*/ 0 w 248"/>
                  <a:gd name="T7" fmla="*/ 110 h 110"/>
                  <a:gd name="T8" fmla="*/ 248 w 248"/>
                  <a:gd name="T9" fmla="*/ 44 h 110"/>
                </a:gdLst>
                <a:ahLst/>
                <a:cxnLst>
                  <a:cxn ang="0">
                    <a:pos x="T0" y="T1"/>
                  </a:cxn>
                  <a:cxn ang="0">
                    <a:pos x="T2" y="T3"/>
                  </a:cxn>
                  <a:cxn ang="0">
                    <a:pos x="T4" y="T5"/>
                  </a:cxn>
                  <a:cxn ang="0">
                    <a:pos x="T6" y="T7"/>
                  </a:cxn>
                  <a:cxn ang="0">
                    <a:pos x="T8" y="T9"/>
                  </a:cxn>
                </a:cxnLst>
                <a:rect l="0" t="0" r="r" b="b"/>
                <a:pathLst>
                  <a:path w="248" h="110">
                    <a:moveTo>
                      <a:pt x="248" y="44"/>
                    </a:moveTo>
                    <a:cubicBezTo>
                      <a:pt x="222" y="0"/>
                      <a:pt x="222" y="0"/>
                      <a:pt x="222" y="0"/>
                    </a:cubicBezTo>
                    <a:cubicBezTo>
                      <a:pt x="156" y="36"/>
                      <a:pt x="80" y="57"/>
                      <a:pt x="0" y="59"/>
                    </a:cubicBezTo>
                    <a:cubicBezTo>
                      <a:pt x="0" y="110"/>
                      <a:pt x="0" y="110"/>
                      <a:pt x="0" y="110"/>
                    </a:cubicBezTo>
                    <a:cubicBezTo>
                      <a:pt x="90" y="108"/>
                      <a:pt x="174" y="84"/>
                      <a:pt x="248" y="44"/>
                    </a:cubicBezTo>
                    <a:close/>
                  </a:path>
                </a:pathLst>
              </a:custGeom>
              <a:grpFill/>
              <a:ln>
                <a:noFill/>
              </a:ln>
            </p:spPr>
            <p:txBody>
              <a:bodyPr vert="horz" wrap="square" lIns="96417" tIns="48208" rIns="96417" bIns="48208" numCol="1" anchor="t" anchorCtr="0" compatLnSpc="1"/>
              <a:lstStyle/>
              <a:p>
                <a:pPr>
                  <a:lnSpc>
                    <a:spcPct val="130000"/>
                  </a:lnSpc>
                </a:pPr>
                <a:endParaRPr lang="id-ID" sz="2000" dirty="0">
                  <a:latin typeface="Arial" panose="020B0604020202020204" pitchFamily="34" charset="0"/>
                  <a:ea typeface="+mn-ea"/>
                  <a:cs typeface="+mn-ea"/>
                  <a:sym typeface="+mn-lt"/>
                </a:endParaRPr>
              </a:p>
            </p:txBody>
          </p:sp>
          <p:sp>
            <p:nvSpPr>
              <p:cNvPr id="81" name="PA-任意多边形 105"/>
              <p:cNvSpPr/>
              <p:nvPr>
                <p:custDataLst>
                  <p:tags r:id="rId22"/>
                </p:custDataLst>
              </p:nvPr>
            </p:nvSpPr>
            <p:spPr bwMode="auto">
              <a:xfrm>
                <a:off x="4287036" y="3936217"/>
                <a:ext cx="425262" cy="189006"/>
              </a:xfrm>
              <a:custGeom>
                <a:avLst/>
                <a:gdLst>
                  <a:gd name="T0" fmla="*/ 0 w 247"/>
                  <a:gd name="T1" fmla="*/ 44 h 110"/>
                  <a:gd name="T2" fmla="*/ 247 w 247"/>
                  <a:gd name="T3" fmla="*/ 110 h 110"/>
                  <a:gd name="T4" fmla="*/ 247 w 247"/>
                  <a:gd name="T5" fmla="*/ 59 h 110"/>
                  <a:gd name="T6" fmla="*/ 26 w 247"/>
                  <a:gd name="T7" fmla="*/ 0 h 110"/>
                  <a:gd name="T8" fmla="*/ 0 w 247"/>
                  <a:gd name="T9" fmla="*/ 44 h 110"/>
                </a:gdLst>
                <a:ahLst/>
                <a:cxnLst>
                  <a:cxn ang="0">
                    <a:pos x="T0" y="T1"/>
                  </a:cxn>
                  <a:cxn ang="0">
                    <a:pos x="T2" y="T3"/>
                  </a:cxn>
                  <a:cxn ang="0">
                    <a:pos x="T4" y="T5"/>
                  </a:cxn>
                  <a:cxn ang="0">
                    <a:pos x="T6" y="T7"/>
                  </a:cxn>
                  <a:cxn ang="0">
                    <a:pos x="T8" y="T9"/>
                  </a:cxn>
                </a:cxnLst>
                <a:rect l="0" t="0" r="r" b="b"/>
                <a:pathLst>
                  <a:path w="247" h="110">
                    <a:moveTo>
                      <a:pt x="0" y="44"/>
                    </a:moveTo>
                    <a:cubicBezTo>
                      <a:pt x="74" y="84"/>
                      <a:pt x="158" y="108"/>
                      <a:pt x="247" y="110"/>
                    </a:cubicBezTo>
                    <a:cubicBezTo>
                      <a:pt x="247" y="59"/>
                      <a:pt x="247" y="59"/>
                      <a:pt x="247" y="59"/>
                    </a:cubicBezTo>
                    <a:cubicBezTo>
                      <a:pt x="167" y="57"/>
                      <a:pt x="92" y="36"/>
                      <a:pt x="26" y="0"/>
                    </a:cubicBezTo>
                    <a:lnTo>
                      <a:pt x="0" y="44"/>
                    </a:lnTo>
                    <a:close/>
                  </a:path>
                </a:pathLst>
              </a:custGeom>
              <a:grpFill/>
              <a:ln>
                <a:noFill/>
              </a:ln>
            </p:spPr>
            <p:txBody>
              <a:bodyPr vert="horz" wrap="square" lIns="96417" tIns="48208" rIns="96417" bIns="48208" numCol="1" anchor="t" anchorCtr="0" compatLnSpc="1"/>
              <a:lstStyle/>
              <a:p>
                <a:pPr>
                  <a:lnSpc>
                    <a:spcPct val="130000"/>
                  </a:lnSpc>
                </a:pPr>
                <a:endParaRPr lang="id-ID" sz="2000" dirty="0">
                  <a:latin typeface="Arial" panose="020B0604020202020204" pitchFamily="34" charset="0"/>
                  <a:ea typeface="+mn-ea"/>
                  <a:cs typeface="+mn-ea"/>
                  <a:sym typeface="+mn-lt"/>
                </a:endParaRPr>
              </a:p>
            </p:txBody>
          </p:sp>
          <p:sp>
            <p:nvSpPr>
              <p:cNvPr id="82" name="PA-任意多边形 106"/>
              <p:cNvSpPr/>
              <p:nvPr>
                <p:custDataLst>
                  <p:tags r:id="rId23"/>
                </p:custDataLst>
              </p:nvPr>
            </p:nvSpPr>
            <p:spPr bwMode="auto">
              <a:xfrm>
                <a:off x="3937595" y="3632930"/>
                <a:ext cx="354935" cy="356034"/>
              </a:xfrm>
              <a:custGeom>
                <a:avLst/>
                <a:gdLst>
                  <a:gd name="T0" fmla="*/ 44 w 206"/>
                  <a:gd name="T1" fmla="*/ 0 h 207"/>
                  <a:gd name="T2" fmla="*/ 0 w 206"/>
                  <a:gd name="T3" fmla="*/ 26 h 207"/>
                  <a:gd name="T4" fmla="*/ 181 w 206"/>
                  <a:gd name="T5" fmla="*/ 207 h 207"/>
                  <a:gd name="T6" fmla="*/ 206 w 206"/>
                  <a:gd name="T7" fmla="*/ 163 h 207"/>
                  <a:gd name="T8" fmla="*/ 44 w 206"/>
                  <a:gd name="T9" fmla="*/ 0 h 207"/>
                </a:gdLst>
                <a:ahLst/>
                <a:cxnLst>
                  <a:cxn ang="0">
                    <a:pos x="T0" y="T1"/>
                  </a:cxn>
                  <a:cxn ang="0">
                    <a:pos x="T2" y="T3"/>
                  </a:cxn>
                  <a:cxn ang="0">
                    <a:pos x="T4" y="T5"/>
                  </a:cxn>
                  <a:cxn ang="0">
                    <a:pos x="T6" y="T7"/>
                  </a:cxn>
                  <a:cxn ang="0">
                    <a:pos x="T8" y="T9"/>
                  </a:cxn>
                </a:cxnLst>
                <a:rect l="0" t="0" r="r" b="b"/>
                <a:pathLst>
                  <a:path w="206" h="207">
                    <a:moveTo>
                      <a:pt x="44" y="0"/>
                    </a:moveTo>
                    <a:cubicBezTo>
                      <a:pt x="0" y="26"/>
                      <a:pt x="0" y="26"/>
                      <a:pt x="0" y="26"/>
                    </a:cubicBezTo>
                    <a:cubicBezTo>
                      <a:pt x="45" y="100"/>
                      <a:pt x="107" y="162"/>
                      <a:pt x="181" y="207"/>
                    </a:cubicBezTo>
                    <a:cubicBezTo>
                      <a:pt x="206" y="163"/>
                      <a:pt x="206" y="163"/>
                      <a:pt x="206" y="163"/>
                    </a:cubicBezTo>
                    <a:cubicBezTo>
                      <a:pt x="140" y="122"/>
                      <a:pt x="85" y="66"/>
                      <a:pt x="44" y="0"/>
                    </a:cubicBezTo>
                    <a:close/>
                  </a:path>
                </a:pathLst>
              </a:custGeom>
              <a:grpFill/>
              <a:ln>
                <a:noFill/>
              </a:ln>
            </p:spPr>
            <p:txBody>
              <a:bodyPr vert="horz" wrap="square" lIns="96417" tIns="48208" rIns="96417" bIns="48208" numCol="1" anchor="t" anchorCtr="0" compatLnSpc="1"/>
              <a:lstStyle/>
              <a:p>
                <a:pPr>
                  <a:lnSpc>
                    <a:spcPct val="130000"/>
                  </a:lnSpc>
                </a:pPr>
                <a:endParaRPr lang="id-ID" sz="2000" dirty="0">
                  <a:latin typeface="Arial" panose="020B0604020202020204" pitchFamily="34" charset="0"/>
                  <a:ea typeface="+mn-ea"/>
                  <a:cs typeface="+mn-ea"/>
                  <a:sym typeface="+mn-lt"/>
                </a:endParaRPr>
              </a:p>
            </p:txBody>
          </p:sp>
          <p:sp>
            <p:nvSpPr>
              <p:cNvPr id="83" name="PA-任意多边形 107"/>
              <p:cNvSpPr/>
              <p:nvPr>
                <p:custDataLst>
                  <p:tags r:id="rId24"/>
                </p:custDataLst>
              </p:nvPr>
            </p:nvSpPr>
            <p:spPr bwMode="auto">
              <a:xfrm>
                <a:off x="3800237" y="3213162"/>
                <a:ext cx="191203" cy="427460"/>
              </a:xfrm>
              <a:custGeom>
                <a:avLst/>
                <a:gdLst>
                  <a:gd name="T0" fmla="*/ 0 w 111"/>
                  <a:gd name="T1" fmla="*/ 0 h 248"/>
                  <a:gd name="T2" fmla="*/ 67 w 111"/>
                  <a:gd name="T3" fmla="*/ 248 h 248"/>
                  <a:gd name="T4" fmla="*/ 111 w 111"/>
                  <a:gd name="T5" fmla="*/ 222 h 248"/>
                  <a:gd name="T6" fmla="*/ 51 w 111"/>
                  <a:gd name="T7" fmla="*/ 0 h 248"/>
                  <a:gd name="T8" fmla="*/ 0 w 111"/>
                  <a:gd name="T9" fmla="*/ 0 h 248"/>
                </a:gdLst>
                <a:ahLst/>
                <a:cxnLst>
                  <a:cxn ang="0">
                    <a:pos x="T0" y="T1"/>
                  </a:cxn>
                  <a:cxn ang="0">
                    <a:pos x="T2" y="T3"/>
                  </a:cxn>
                  <a:cxn ang="0">
                    <a:pos x="T4" y="T5"/>
                  </a:cxn>
                  <a:cxn ang="0">
                    <a:pos x="T6" y="T7"/>
                  </a:cxn>
                  <a:cxn ang="0">
                    <a:pos x="T8" y="T9"/>
                  </a:cxn>
                </a:cxnLst>
                <a:rect l="0" t="0" r="r" b="b"/>
                <a:pathLst>
                  <a:path w="111" h="248">
                    <a:moveTo>
                      <a:pt x="0" y="0"/>
                    </a:moveTo>
                    <a:cubicBezTo>
                      <a:pt x="2" y="90"/>
                      <a:pt x="26" y="174"/>
                      <a:pt x="67" y="248"/>
                    </a:cubicBezTo>
                    <a:cubicBezTo>
                      <a:pt x="111" y="222"/>
                      <a:pt x="111" y="222"/>
                      <a:pt x="111" y="222"/>
                    </a:cubicBezTo>
                    <a:cubicBezTo>
                      <a:pt x="75" y="156"/>
                      <a:pt x="53" y="80"/>
                      <a:pt x="51" y="0"/>
                    </a:cubicBezTo>
                    <a:lnTo>
                      <a:pt x="0" y="0"/>
                    </a:lnTo>
                    <a:close/>
                  </a:path>
                </a:pathLst>
              </a:custGeom>
              <a:grpFill/>
              <a:ln>
                <a:noFill/>
              </a:ln>
            </p:spPr>
            <p:txBody>
              <a:bodyPr vert="horz" wrap="square" lIns="96417" tIns="48208" rIns="96417" bIns="48208" numCol="1" anchor="t" anchorCtr="0" compatLnSpc="1"/>
              <a:lstStyle/>
              <a:p>
                <a:pPr>
                  <a:lnSpc>
                    <a:spcPct val="130000"/>
                  </a:lnSpc>
                </a:pPr>
                <a:endParaRPr lang="id-ID" sz="2000" dirty="0">
                  <a:latin typeface="Arial" panose="020B0604020202020204" pitchFamily="34" charset="0"/>
                  <a:ea typeface="+mn-ea"/>
                  <a:cs typeface="+mn-ea"/>
                  <a:sym typeface="+mn-lt"/>
                </a:endParaRPr>
              </a:p>
            </p:txBody>
          </p:sp>
          <p:sp>
            <p:nvSpPr>
              <p:cNvPr id="84" name="PA-任意多边形 108"/>
              <p:cNvSpPr/>
              <p:nvPr>
                <p:custDataLst>
                  <p:tags r:id="rId25"/>
                </p:custDataLst>
              </p:nvPr>
            </p:nvSpPr>
            <p:spPr bwMode="auto">
              <a:xfrm>
                <a:off x="3800237" y="2743946"/>
                <a:ext cx="191203" cy="425262"/>
              </a:xfrm>
              <a:custGeom>
                <a:avLst/>
                <a:gdLst>
                  <a:gd name="T0" fmla="*/ 51 w 111"/>
                  <a:gd name="T1" fmla="*/ 247 h 247"/>
                  <a:gd name="T2" fmla="*/ 111 w 111"/>
                  <a:gd name="T3" fmla="*/ 26 h 247"/>
                  <a:gd name="T4" fmla="*/ 67 w 111"/>
                  <a:gd name="T5" fmla="*/ 0 h 247"/>
                  <a:gd name="T6" fmla="*/ 0 w 111"/>
                  <a:gd name="T7" fmla="*/ 247 h 247"/>
                  <a:gd name="T8" fmla="*/ 51 w 111"/>
                  <a:gd name="T9" fmla="*/ 247 h 247"/>
                </a:gdLst>
                <a:ahLst/>
                <a:cxnLst>
                  <a:cxn ang="0">
                    <a:pos x="T0" y="T1"/>
                  </a:cxn>
                  <a:cxn ang="0">
                    <a:pos x="T2" y="T3"/>
                  </a:cxn>
                  <a:cxn ang="0">
                    <a:pos x="T4" y="T5"/>
                  </a:cxn>
                  <a:cxn ang="0">
                    <a:pos x="T6" y="T7"/>
                  </a:cxn>
                  <a:cxn ang="0">
                    <a:pos x="T8" y="T9"/>
                  </a:cxn>
                </a:cxnLst>
                <a:rect l="0" t="0" r="r" b="b"/>
                <a:pathLst>
                  <a:path w="111" h="247">
                    <a:moveTo>
                      <a:pt x="51" y="247"/>
                    </a:moveTo>
                    <a:cubicBezTo>
                      <a:pt x="53" y="167"/>
                      <a:pt x="75" y="92"/>
                      <a:pt x="111" y="26"/>
                    </a:cubicBezTo>
                    <a:cubicBezTo>
                      <a:pt x="67" y="0"/>
                      <a:pt x="67" y="0"/>
                      <a:pt x="67" y="0"/>
                    </a:cubicBezTo>
                    <a:cubicBezTo>
                      <a:pt x="26" y="74"/>
                      <a:pt x="2" y="158"/>
                      <a:pt x="0" y="247"/>
                    </a:cubicBezTo>
                    <a:lnTo>
                      <a:pt x="51" y="247"/>
                    </a:lnTo>
                    <a:close/>
                  </a:path>
                </a:pathLst>
              </a:custGeom>
              <a:grpFill/>
              <a:ln>
                <a:noFill/>
              </a:ln>
            </p:spPr>
            <p:txBody>
              <a:bodyPr vert="horz" wrap="square" lIns="96417" tIns="48208" rIns="96417" bIns="48208" numCol="1" anchor="t" anchorCtr="0" compatLnSpc="1"/>
              <a:lstStyle/>
              <a:p>
                <a:pPr>
                  <a:lnSpc>
                    <a:spcPct val="130000"/>
                  </a:lnSpc>
                </a:pPr>
                <a:endParaRPr lang="id-ID" sz="2000" dirty="0">
                  <a:latin typeface="Arial" panose="020B0604020202020204" pitchFamily="34" charset="0"/>
                  <a:ea typeface="+mn-ea"/>
                  <a:cs typeface="+mn-ea"/>
                  <a:sym typeface="+mn-lt"/>
                </a:endParaRPr>
              </a:p>
            </p:txBody>
          </p:sp>
          <p:sp>
            <p:nvSpPr>
              <p:cNvPr id="85" name="PA-任意多边形 109"/>
              <p:cNvSpPr/>
              <p:nvPr>
                <p:custDataLst>
                  <p:tags r:id="rId26"/>
                </p:custDataLst>
              </p:nvPr>
            </p:nvSpPr>
            <p:spPr bwMode="auto">
              <a:xfrm>
                <a:off x="3937595" y="2394505"/>
                <a:ext cx="354935" cy="354935"/>
              </a:xfrm>
              <a:custGeom>
                <a:avLst/>
                <a:gdLst>
                  <a:gd name="T0" fmla="*/ 0 w 206"/>
                  <a:gd name="T1" fmla="*/ 181 h 206"/>
                  <a:gd name="T2" fmla="*/ 44 w 206"/>
                  <a:gd name="T3" fmla="*/ 206 h 206"/>
                  <a:gd name="T4" fmla="*/ 206 w 206"/>
                  <a:gd name="T5" fmla="*/ 44 h 206"/>
                  <a:gd name="T6" fmla="*/ 181 w 206"/>
                  <a:gd name="T7" fmla="*/ 0 h 206"/>
                  <a:gd name="T8" fmla="*/ 0 w 206"/>
                  <a:gd name="T9" fmla="*/ 181 h 206"/>
                </a:gdLst>
                <a:ahLst/>
                <a:cxnLst>
                  <a:cxn ang="0">
                    <a:pos x="T0" y="T1"/>
                  </a:cxn>
                  <a:cxn ang="0">
                    <a:pos x="T2" y="T3"/>
                  </a:cxn>
                  <a:cxn ang="0">
                    <a:pos x="T4" y="T5"/>
                  </a:cxn>
                  <a:cxn ang="0">
                    <a:pos x="T6" y="T7"/>
                  </a:cxn>
                  <a:cxn ang="0">
                    <a:pos x="T8" y="T9"/>
                  </a:cxn>
                </a:cxnLst>
                <a:rect l="0" t="0" r="r" b="b"/>
                <a:pathLst>
                  <a:path w="206" h="206">
                    <a:moveTo>
                      <a:pt x="0" y="181"/>
                    </a:moveTo>
                    <a:cubicBezTo>
                      <a:pt x="44" y="206"/>
                      <a:pt x="44" y="206"/>
                      <a:pt x="44" y="206"/>
                    </a:cubicBezTo>
                    <a:cubicBezTo>
                      <a:pt x="85" y="140"/>
                      <a:pt x="140" y="85"/>
                      <a:pt x="206" y="44"/>
                    </a:cubicBezTo>
                    <a:cubicBezTo>
                      <a:pt x="181" y="0"/>
                      <a:pt x="181" y="0"/>
                      <a:pt x="181" y="0"/>
                    </a:cubicBezTo>
                    <a:cubicBezTo>
                      <a:pt x="107" y="45"/>
                      <a:pt x="45" y="107"/>
                      <a:pt x="0" y="181"/>
                    </a:cubicBezTo>
                    <a:close/>
                  </a:path>
                </a:pathLst>
              </a:custGeom>
              <a:grpFill/>
              <a:ln>
                <a:noFill/>
              </a:ln>
            </p:spPr>
            <p:txBody>
              <a:bodyPr vert="horz" wrap="square" lIns="96417" tIns="48208" rIns="96417" bIns="48208" numCol="1" anchor="t" anchorCtr="0" compatLnSpc="1"/>
              <a:lstStyle/>
              <a:p>
                <a:pPr>
                  <a:lnSpc>
                    <a:spcPct val="130000"/>
                  </a:lnSpc>
                </a:pPr>
                <a:endParaRPr lang="id-ID" sz="2000" dirty="0">
                  <a:latin typeface="Arial" panose="020B0604020202020204" pitchFamily="34" charset="0"/>
                  <a:ea typeface="+mn-ea"/>
                  <a:cs typeface="+mn-ea"/>
                  <a:sym typeface="+mn-lt"/>
                </a:endParaRPr>
              </a:p>
            </p:txBody>
          </p:sp>
          <p:sp>
            <p:nvSpPr>
              <p:cNvPr id="86" name="PA-任意多边形 110"/>
              <p:cNvSpPr/>
              <p:nvPr>
                <p:custDataLst>
                  <p:tags r:id="rId27"/>
                </p:custDataLst>
              </p:nvPr>
            </p:nvSpPr>
            <p:spPr bwMode="auto">
              <a:xfrm>
                <a:off x="4287036" y="2257147"/>
                <a:ext cx="425262" cy="191203"/>
              </a:xfrm>
              <a:custGeom>
                <a:avLst/>
                <a:gdLst>
                  <a:gd name="T0" fmla="*/ 0 w 247"/>
                  <a:gd name="T1" fmla="*/ 67 h 111"/>
                  <a:gd name="T2" fmla="*/ 25 w 247"/>
                  <a:gd name="T3" fmla="*/ 111 h 111"/>
                  <a:gd name="T4" fmla="*/ 247 w 247"/>
                  <a:gd name="T5" fmla="*/ 51 h 111"/>
                  <a:gd name="T6" fmla="*/ 247 w 247"/>
                  <a:gd name="T7" fmla="*/ 0 h 111"/>
                  <a:gd name="T8" fmla="*/ 0 w 247"/>
                  <a:gd name="T9" fmla="*/ 67 h 111"/>
                </a:gdLst>
                <a:ahLst/>
                <a:cxnLst>
                  <a:cxn ang="0">
                    <a:pos x="T0" y="T1"/>
                  </a:cxn>
                  <a:cxn ang="0">
                    <a:pos x="T2" y="T3"/>
                  </a:cxn>
                  <a:cxn ang="0">
                    <a:pos x="T4" y="T5"/>
                  </a:cxn>
                  <a:cxn ang="0">
                    <a:pos x="T6" y="T7"/>
                  </a:cxn>
                  <a:cxn ang="0">
                    <a:pos x="T8" y="T9"/>
                  </a:cxn>
                </a:cxnLst>
                <a:rect l="0" t="0" r="r" b="b"/>
                <a:pathLst>
                  <a:path w="247" h="111">
                    <a:moveTo>
                      <a:pt x="0" y="67"/>
                    </a:moveTo>
                    <a:cubicBezTo>
                      <a:pt x="25" y="111"/>
                      <a:pt x="25" y="111"/>
                      <a:pt x="25" y="111"/>
                    </a:cubicBezTo>
                    <a:cubicBezTo>
                      <a:pt x="92" y="75"/>
                      <a:pt x="167" y="53"/>
                      <a:pt x="247" y="51"/>
                    </a:cubicBezTo>
                    <a:cubicBezTo>
                      <a:pt x="247" y="0"/>
                      <a:pt x="247" y="0"/>
                      <a:pt x="247" y="0"/>
                    </a:cubicBezTo>
                    <a:cubicBezTo>
                      <a:pt x="158" y="2"/>
                      <a:pt x="74" y="26"/>
                      <a:pt x="0" y="67"/>
                    </a:cubicBezTo>
                    <a:close/>
                  </a:path>
                </a:pathLst>
              </a:custGeom>
              <a:grpFill/>
              <a:ln>
                <a:noFill/>
              </a:ln>
            </p:spPr>
            <p:txBody>
              <a:bodyPr vert="horz" wrap="square" lIns="96417" tIns="48208" rIns="96417" bIns="48208" numCol="1" anchor="t" anchorCtr="0" compatLnSpc="1"/>
              <a:lstStyle/>
              <a:p>
                <a:pPr>
                  <a:lnSpc>
                    <a:spcPct val="130000"/>
                  </a:lnSpc>
                </a:pPr>
                <a:endParaRPr lang="id-ID" sz="2000" dirty="0">
                  <a:latin typeface="Arial" panose="020B0604020202020204" pitchFamily="34" charset="0"/>
                  <a:ea typeface="+mn-ea"/>
                  <a:cs typeface="+mn-ea"/>
                  <a:sym typeface="+mn-lt"/>
                </a:endParaRPr>
              </a:p>
            </p:txBody>
          </p:sp>
        </p:grpSp>
        <p:sp>
          <p:nvSpPr>
            <p:cNvPr id="74" name="PA-KSO_Shape"/>
            <p:cNvSpPr/>
            <p:nvPr>
              <p:custDataLst>
                <p:tags r:id="rId15"/>
              </p:custDataLst>
            </p:nvPr>
          </p:nvSpPr>
          <p:spPr>
            <a:xfrm>
              <a:off x="4685794" y="2847161"/>
              <a:ext cx="650510" cy="672941"/>
            </a:xfrm>
            <a:custGeom>
              <a:avLst/>
              <a:gdLst/>
              <a:ahLst/>
              <a:cxnLst/>
              <a:rect l="l" t="t" r="r" b="b"/>
              <a:pathLst>
                <a:path w="1119349" h="1157433">
                  <a:moveTo>
                    <a:pt x="135620" y="818456"/>
                  </a:moveTo>
                  <a:cubicBezTo>
                    <a:pt x="71450" y="948523"/>
                    <a:pt x="57484" y="1054732"/>
                    <a:pt x="108323" y="1103729"/>
                  </a:cubicBezTo>
                  <a:cubicBezTo>
                    <a:pt x="164989" y="1158341"/>
                    <a:pt x="289713" y="1129874"/>
                    <a:pt x="437069" y="1040437"/>
                  </a:cubicBezTo>
                  <a:cubicBezTo>
                    <a:pt x="307239" y="1007168"/>
                    <a:pt x="198946" y="926245"/>
                    <a:pt x="135620" y="818456"/>
                  </a:cubicBezTo>
                  <a:close/>
                  <a:moveTo>
                    <a:pt x="582086" y="345816"/>
                  </a:moveTo>
                  <a:cubicBezTo>
                    <a:pt x="490772" y="345817"/>
                    <a:pt x="434615" y="407693"/>
                    <a:pt x="413811" y="495363"/>
                  </a:cubicBezTo>
                  <a:lnTo>
                    <a:pt x="750361" y="495364"/>
                  </a:lnTo>
                  <a:cubicBezTo>
                    <a:pt x="729557" y="407692"/>
                    <a:pt x="673401" y="345816"/>
                    <a:pt x="582086" y="345816"/>
                  </a:cubicBezTo>
                  <a:close/>
                  <a:moveTo>
                    <a:pt x="954622" y="129"/>
                  </a:moveTo>
                  <a:cubicBezTo>
                    <a:pt x="1007406" y="-1466"/>
                    <a:pt x="1051113" y="11645"/>
                    <a:pt x="1081775" y="41196"/>
                  </a:cubicBezTo>
                  <a:cubicBezTo>
                    <a:pt x="1101805" y="60500"/>
                    <a:pt x="1115030" y="85625"/>
                    <a:pt x="1119349" y="116033"/>
                  </a:cubicBezTo>
                  <a:cubicBezTo>
                    <a:pt x="1112931" y="103633"/>
                    <a:pt x="1104158" y="92219"/>
                    <a:pt x="1093494" y="81508"/>
                  </a:cubicBezTo>
                  <a:cubicBezTo>
                    <a:pt x="1010899" y="-1451"/>
                    <a:pt x="882017" y="28786"/>
                    <a:pt x="737350" y="130602"/>
                  </a:cubicBezTo>
                  <a:cubicBezTo>
                    <a:pt x="943277" y="190863"/>
                    <a:pt x="1091569" y="370605"/>
                    <a:pt x="1091569" y="582598"/>
                  </a:cubicBezTo>
                  <a:lnTo>
                    <a:pt x="1085273" y="640757"/>
                  </a:lnTo>
                  <a:lnTo>
                    <a:pt x="755888" y="640756"/>
                  </a:lnTo>
                  <a:lnTo>
                    <a:pt x="719073" y="640757"/>
                  </a:lnTo>
                  <a:lnTo>
                    <a:pt x="408284" y="640757"/>
                  </a:lnTo>
                  <a:cubicBezTo>
                    <a:pt x="424002" y="743453"/>
                    <a:pt x="484447" y="819382"/>
                    <a:pt x="582086" y="819383"/>
                  </a:cubicBezTo>
                  <a:cubicBezTo>
                    <a:pt x="648673" y="819382"/>
                    <a:pt x="697960" y="784070"/>
                    <a:pt x="725617" y="727992"/>
                  </a:cubicBezTo>
                  <a:lnTo>
                    <a:pt x="1064773" y="727992"/>
                  </a:lnTo>
                  <a:cubicBezTo>
                    <a:pt x="1000780" y="921122"/>
                    <a:pt x="807116" y="1060320"/>
                    <a:pt x="578539" y="1060320"/>
                  </a:cubicBezTo>
                  <a:cubicBezTo>
                    <a:pt x="541437" y="1060319"/>
                    <a:pt x="505255" y="1056652"/>
                    <a:pt x="470646" y="1048435"/>
                  </a:cubicBezTo>
                  <a:cubicBezTo>
                    <a:pt x="288189" y="1159820"/>
                    <a:pt x="124174" y="1191927"/>
                    <a:pt x="45670" y="1116267"/>
                  </a:cubicBezTo>
                  <a:cubicBezTo>
                    <a:pt x="-38972" y="1034693"/>
                    <a:pt x="-2092" y="849162"/>
                    <a:pt x="124297" y="645271"/>
                  </a:cubicBezTo>
                  <a:cubicBezTo>
                    <a:pt x="126384" y="641564"/>
                    <a:pt x="128546" y="637931"/>
                    <a:pt x="130887" y="634433"/>
                  </a:cubicBezTo>
                  <a:cubicBezTo>
                    <a:pt x="140131" y="616742"/>
                    <a:pt x="151256" y="599735"/>
                    <a:pt x="163296" y="582889"/>
                  </a:cubicBezTo>
                  <a:cubicBezTo>
                    <a:pt x="171413" y="570408"/>
                    <a:pt x="179765" y="558285"/>
                    <a:pt x="189707" y="547372"/>
                  </a:cubicBezTo>
                  <a:cubicBezTo>
                    <a:pt x="207410" y="520542"/>
                    <a:pt x="227598" y="494496"/>
                    <a:pt x="249351" y="468810"/>
                  </a:cubicBezTo>
                  <a:cubicBezTo>
                    <a:pt x="261501" y="453873"/>
                    <a:pt x="274484" y="439223"/>
                    <a:pt x="288439" y="424719"/>
                  </a:cubicBezTo>
                  <a:cubicBezTo>
                    <a:pt x="304701" y="403895"/>
                    <a:pt x="322841" y="384213"/>
                    <a:pt x="341644" y="364703"/>
                  </a:cubicBezTo>
                  <a:cubicBezTo>
                    <a:pt x="392793" y="311630"/>
                    <a:pt x="445389" y="263415"/>
                    <a:pt x="498166" y="220924"/>
                  </a:cubicBezTo>
                  <a:cubicBezTo>
                    <a:pt x="310657" y="309270"/>
                    <a:pt x="183697" y="431706"/>
                    <a:pt x="65845" y="579499"/>
                  </a:cubicBezTo>
                  <a:cubicBezTo>
                    <a:pt x="67312" y="317087"/>
                    <a:pt x="296312" y="104878"/>
                    <a:pt x="578538" y="104878"/>
                  </a:cubicBezTo>
                  <a:lnTo>
                    <a:pt x="651994" y="111773"/>
                  </a:lnTo>
                  <a:cubicBezTo>
                    <a:pt x="764896" y="41979"/>
                    <a:pt x="871117" y="2651"/>
                    <a:pt x="954622" y="129"/>
                  </a:cubicBezTo>
                  <a:close/>
                </a:path>
              </a:pathLst>
            </a:custGeom>
            <a:grp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latin typeface="Arial" panose="020B0604020202020204" pitchFamily="34" charset="0"/>
                <a:ea typeface="思源黑体 CN Regular" panose="020B0500000000000000" pitchFamily="34" charset="-122"/>
              </a:endParaRPr>
            </a:p>
          </p:txBody>
        </p:sp>
      </p:grpSp>
    </p:spTree>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nodeType="withEffect" p14:presetBounceEnd="38000">
                                      <p:stCondLst>
                                        <p:cond delay="0"/>
                                      </p:stCondLst>
                                      <p:childTnLst>
                                        <p:set>
                                          <p:cBhvr>
                                            <p:cTn id="6" dur="1" fill="hold">
                                              <p:stCondLst>
                                                <p:cond delay="0"/>
                                              </p:stCondLst>
                                            </p:cTn>
                                            <p:tgtEl>
                                              <p:spTgt spid="6"/>
                                            </p:tgtEl>
                                            <p:attrNameLst>
                                              <p:attrName>style.visibility</p:attrName>
                                            </p:attrNameLst>
                                          </p:cBhvr>
                                          <p:to>
                                            <p:strVal val="visible"/>
                                          </p:to>
                                        </p:set>
                                        <p:anim to="" calcmode="lin" valueType="num" p14:bounceEnd="38000">
                                          <p:cBhvr>
                                            <p:cTn id="7" dur="2000" fill="hold">
                                              <p:stCondLst>
                                                <p:cond delay="0"/>
                                              </p:stCondLst>
                                            </p:cTn>
                                            <p:tgtEl>
                                              <p:spTgt spid="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 dur="2000" fill="hold">
                                              <p:stCondLst>
                                                <p:cond delay="0"/>
                                              </p:stCondLst>
                                            </p:cTn>
                                            <p:tgtEl>
                                              <p:spTgt spid="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nodeType="withEffect" p14:presetBounceEnd="38000">
                                      <p:stCondLst>
                                        <p:cond delay="0"/>
                                      </p:stCondLst>
                                      <p:childTnLst>
                                        <p:set>
                                          <p:cBhvr>
                                            <p:cTn id="10" dur="1" fill="hold">
                                              <p:stCondLst>
                                                <p:cond delay="0"/>
                                              </p:stCondLst>
                                            </p:cTn>
                                            <p:tgtEl>
                                              <p:spTgt spid="27"/>
                                            </p:tgtEl>
                                            <p:attrNameLst>
                                              <p:attrName>style.visibility</p:attrName>
                                            </p:attrNameLst>
                                          </p:cBhvr>
                                          <p:to>
                                            <p:strVal val="visible"/>
                                          </p:to>
                                        </p:set>
                                        <p:anim to="" calcmode="lin" valueType="num" p14:bounceEnd="38000">
                                          <p:cBhvr>
                                            <p:cTn id="11" dur="2000" fill="hold">
                                              <p:stCondLst>
                                                <p:cond delay="0"/>
                                              </p:stCondLst>
                                            </p:cTn>
                                            <p:tgtEl>
                                              <p:spTgt spid="2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2" dur="2000" fill="hold">
                                              <p:stCondLst>
                                                <p:cond delay="0"/>
                                              </p:stCondLst>
                                            </p:cTn>
                                            <p:tgtEl>
                                              <p:spTgt spid="2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nodeType="withEffect" p14:presetBounceEnd="38000">
                                      <p:stCondLst>
                                        <p:cond delay="0"/>
                                      </p:stCondLst>
                                      <p:childTnLst>
                                        <p:set>
                                          <p:cBhvr>
                                            <p:cTn id="14" dur="1" fill="hold">
                                              <p:stCondLst>
                                                <p:cond delay="0"/>
                                              </p:stCondLst>
                                            </p:cTn>
                                            <p:tgtEl>
                                              <p:spTgt spid="45"/>
                                            </p:tgtEl>
                                            <p:attrNameLst>
                                              <p:attrName>style.visibility</p:attrName>
                                            </p:attrNameLst>
                                          </p:cBhvr>
                                          <p:to>
                                            <p:strVal val="visible"/>
                                          </p:to>
                                        </p:set>
                                        <p:anim to="" calcmode="lin" valueType="num" p14:bounceEnd="38000">
                                          <p:cBhvr>
                                            <p:cTn id="15" dur="2000" fill="hold">
                                              <p:stCondLst>
                                                <p:cond delay="0"/>
                                              </p:stCondLst>
                                            </p:cTn>
                                            <p:tgtEl>
                                              <p:spTgt spid="4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6" dur="2000" fill="hold">
                                              <p:stCondLst>
                                                <p:cond delay="0"/>
                                              </p:stCondLst>
                                            </p:cTn>
                                            <p:tgtEl>
                                              <p:spTgt spid="4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grpId="0" nodeType="withEffect" p14:presetBounceEnd="38000">
                                      <p:stCondLst>
                                        <p:cond delay="0"/>
                                      </p:stCondLst>
                                      <p:childTnLst>
                                        <p:set>
                                          <p:cBhvr>
                                            <p:cTn id="18" dur="1" fill="hold">
                                              <p:stCondLst>
                                                <p:cond delay="0"/>
                                              </p:stCondLst>
                                            </p:cTn>
                                            <p:tgtEl>
                                              <p:spTgt spid="64"/>
                                            </p:tgtEl>
                                            <p:attrNameLst>
                                              <p:attrName>style.visibility</p:attrName>
                                            </p:attrNameLst>
                                          </p:cBhvr>
                                          <p:to>
                                            <p:strVal val="visible"/>
                                          </p:to>
                                        </p:set>
                                        <p:anim to="" calcmode="lin" valueType="num" p14:bounceEnd="38000">
                                          <p:cBhvr>
                                            <p:cTn id="19" dur="2000" fill="hold">
                                              <p:stCondLst>
                                                <p:cond delay="0"/>
                                              </p:stCondLst>
                                            </p:cTn>
                                            <p:tgtEl>
                                              <p:spTgt spid="6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0" dur="2000" fill="hold">
                                              <p:stCondLst>
                                                <p:cond delay="0"/>
                                              </p:stCondLst>
                                            </p:cTn>
                                            <p:tgtEl>
                                              <p:spTgt spid="6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grpId="0" nodeType="withEffect" p14:presetBounceEnd="38000">
                                      <p:stCondLst>
                                        <p:cond delay="0"/>
                                      </p:stCondLst>
                                      <p:childTnLst>
                                        <p:set>
                                          <p:cBhvr>
                                            <p:cTn id="22" dur="1" fill="hold">
                                              <p:stCondLst>
                                                <p:cond delay="0"/>
                                              </p:stCondLst>
                                            </p:cTn>
                                            <p:tgtEl>
                                              <p:spTgt spid="65"/>
                                            </p:tgtEl>
                                            <p:attrNameLst>
                                              <p:attrName>style.visibility</p:attrName>
                                            </p:attrNameLst>
                                          </p:cBhvr>
                                          <p:to>
                                            <p:strVal val="visible"/>
                                          </p:to>
                                        </p:set>
                                        <p:anim to="" calcmode="lin" valueType="num" p14:bounceEnd="38000">
                                          <p:cBhvr>
                                            <p:cTn id="23" dur="2000" fill="hold">
                                              <p:stCondLst>
                                                <p:cond delay="0"/>
                                              </p:stCondLst>
                                            </p:cTn>
                                            <p:tgtEl>
                                              <p:spTgt spid="6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4" dur="2000" fill="hold">
                                              <p:stCondLst>
                                                <p:cond delay="0"/>
                                              </p:stCondLst>
                                            </p:cTn>
                                            <p:tgtEl>
                                              <p:spTgt spid="6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14:presetBounceEnd="38000">
                                      <p:stCondLst>
                                        <p:cond delay="0"/>
                                      </p:stCondLst>
                                      <p:childTnLst>
                                        <p:set>
                                          <p:cBhvr>
                                            <p:cTn id="26" dur="1" fill="hold">
                                              <p:stCondLst>
                                                <p:cond delay="0"/>
                                              </p:stCondLst>
                                            </p:cTn>
                                            <p:tgtEl>
                                              <p:spTgt spid="66"/>
                                            </p:tgtEl>
                                            <p:attrNameLst>
                                              <p:attrName>style.visibility</p:attrName>
                                            </p:attrNameLst>
                                          </p:cBhvr>
                                          <p:to>
                                            <p:strVal val="visible"/>
                                          </p:to>
                                        </p:set>
                                        <p:anim to="" calcmode="lin" valueType="num" p14:bounceEnd="38000">
                                          <p:cBhvr>
                                            <p:cTn id="27" dur="2000" fill="hold">
                                              <p:stCondLst>
                                                <p:cond delay="0"/>
                                              </p:stCondLst>
                                            </p:cTn>
                                            <p:tgtEl>
                                              <p:spTgt spid="6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8" dur="2000" fill="hold">
                                              <p:stCondLst>
                                                <p:cond delay="0"/>
                                              </p:stCondLst>
                                            </p:cTn>
                                            <p:tgtEl>
                                              <p:spTgt spid="6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grpId="0" nodeType="withEffect" p14:presetBounceEnd="38000">
                                      <p:stCondLst>
                                        <p:cond delay="0"/>
                                      </p:stCondLst>
                                      <p:childTnLst>
                                        <p:set>
                                          <p:cBhvr>
                                            <p:cTn id="30" dur="1" fill="hold">
                                              <p:stCondLst>
                                                <p:cond delay="0"/>
                                              </p:stCondLst>
                                            </p:cTn>
                                            <p:tgtEl>
                                              <p:spTgt spid="67"/>
                                            </p:tgtEl>
                                            <p:attrNameLst>
                                              <p:attrName>style.visibility</p:attrName>
                                            </p:attrNameLst>
                                          </p:cBhvr>
                                          <p:to>
                                            <p:strVal val="visible"/>
                                          </p:to>
                                        </p:set>
                                        <p:anim to="" calcmode="lin" valueType="num" p14:bounceEnd="38000">
                                          <p:cBhvr>
                                            <p:cTn id="31" dur="2000" fill="hold">
                                              <p:stCondLst>
                                                <p:cond delay="0"/>
                                              </p:stCondLst>
                                            </p:cTn>
                                            <p:tgtEl>
                                              <p:spTgt spid="6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2" dur="2000" fill="hold">
                                              <p:stCondLst>
                                                <p:cond delay="0"/>
                                              </p:stCondLst>
                                            </p:cTn>
                                            <p:tgtEl>
                                              <p:spTgt spid="6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grpId="0" nodeType="withEffect" p14:presetBounceEnd="38000">
                                      <p:stCondLst>
                                        <p:cond delay="0"/>
                                      </p:stCondLst>
                                      <p:childTnLst>
                                        <p:set>
                                          <p:cBhvr>
                                            <p:cTn id="34" dur="1" fill="hold">
                                              <p:stCondLst>
                                                <p:cond delay="0"/>
                                              </p:stCondLst>
                                            </p:cTn>
                                            <p:tgtEl>
                                              <p:spTgt spid="68"/>
                                            </p:tgtEl>
                                            <p:attrNameLst>
                                              <p:attrName>style.visibility</p:attrName>
                                            </p:attrNameLst>
                                          </p:cBhvr>
                                          <p:to>
                                            <p:strVal val="visible"/>
                                          </p:to>
                                        </p:set>
                                        <p:anim to="" calcmode="lin" valueType="num" p14:bounceEnd="38000">
                                          <p:cBhvr>
                                            <p:cTn id="35" dur="2000" fill="hold">
                                              <p:stCondLst>
                                                <p:cond delay="0"/>
                                              </p:stCondLst>
                                            </p:cTn>
                                            <p:tgtEl>
                                              <p:spTgt spid="6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6" dur="2000" fill="hold">
                                              <p:stCondLst>
                                                <p:cond delay="0"/>
                                              </p:stCondLst>
                                            </p:cTn>
                                            <p:tgtEl>
                                              <p:spTgt spid="6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7" presetID="0" presetClass="entr" presetSubtype="0" fill="hold" grpId="0" nodeType="withEffect" p14:presetBounceEnd="38000">
                                      <p:stCondLst>
                                        <p:cond delay="0"/>
                                      </p:stCondLst>
                                      <p:childTnLst>
                                        <p:set>
                                          <p:cBhvr>
                                            <p:cTn id="38" dur="1" fill="hold">
                                              <p:stCondLst>
                                                <p:cond delay="0"/>
                                              </p:stCondLst>
                                            </p:cTn>
                                            <p:tgtEl>
                                              <p:spTgt spid="69"/>
                                            </p:tgtEl>
                                            <p:attrNameLst>
                                              <p:attrName>style.visibility</p:attrName>
                                            </p:attrNameLst>
                                          </p:cBhvr>
                                          <p:to>
                                            <p:strVal val="visible"/>
                                          </p:to>
                                        </p:set>
                                        <p:anim to="" calcmode="lin" valueType="num" p14:bounceEnd="38000">
                                          <p:cBhvr>
                                            <p:cTn id="39" dur="2000" fill="hold">
                                              <p:stCondLst>
                                                <p:cond delay="0"/>
                                              </p:stCondLst>
                                            </p:cTn>
                                            <p:tgtEl>
                                              <p:spTgt spid="6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0" dur="2000" fill="hold">
                                              <p:stCondLst>
                                                <p:cond delay="0"/>
                                              </p:stCondLst>
                                            </p:cTn>
                                            <p:tgtEl>
                                              <p:spTgt spid="6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1" presetID="0" presetClass="entr" presetSubtype="0" fill="hold" grpId="0" nodeType="withEffect" p14:presetBounceEnd="38000">
                                      <p:stCondLst>
                                        <p:cond delay="0"/>
                                      </p:stCondLst>
                                      <p:childTnLst>
                                        <p:set>
                                          <p:cBhvr>
                                            <p:cTn id="42" dur="1" fill="hold">
                                              <p:stCondLst>
                                                <p:cond delay="0"/>
                                              </p:stCondLst>
                                            </p:cTn>
                                            <p:tgtEl>
                                              <p:spTgt spid="70"/>
                                            </p:tgtEl>
                                            <p:attrNameLst>
                                              <p:attrName>style.visibility</p:attrName>
                                            </p:attrNameLst>
                                          </p:cBhvr>
                                          <p:to>
                                            <p:strVal val="visible"/>
                                          </p:to>
                                        </p:set>
                                        <p:anim to="" calcmode="lin" valueType="num" p14:bounceEnd="38000">
                                          <p:cBhvr>
                                            <p:cTn id="43" dur="2000" fill="hold">
                                              <p:stCondLst>
                                                <p:cond delay="0"/>
                                              </p:stCondLst>
                                            </p:cTn>
                                            <p:tgtEl>
                                              <p:spTgt spid="7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4" dur="2000" fill="hold">
                                              <p:stCondLst>
                                                <p:cond delay="0"/>
                                              </p:stCondLst>
                                            </p:cTn>
                                            <p:tgtEl>
                                              <p:spTgt spid="7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5" presetID="0" presetClass="entr" presetSubtype="0" fill="hold" grpId="0" nodeType="withEffect" p14:presetBounceEnd="38000">
                                      <p:stCondLst>
                                        <p:cond delay="0"/>
                                      </p:stCondLst>
                                      <p:childTnLst>
                                        <p:set>
                                          <p:cBhvr>
                                            <p:cTn id="46" dur="1" fill="hold">
                                              <p:stCondLst>
                                                <p:cond delay="0"/>
                                              </p:stCondLst>
                                            </p:cTn>
                                            <p:tgtEl>
                                              <p:spTgt spid="71"/>
                                            </p:tgtEl>
                                            <p:attrNameLst>
                                              <p:attrName>style.visibility</p:attrName>
                                            </p:attrNameLst>
                                          </p:cBhvr>
                                          <p:to>
                                            <p:strVal val="visible"/>
                                          </p:to>
                                        </p:set>
                                        <p:anim to="" calcmode="lin" valueType="num" p14:bounceEnd="38000">
                                          <p:cBhvr>
                                            <p:cTn id="47" dur="2000" fill="hold">
                                              <p:stCondLst>
                                                <p:cond delay="0"/>
                                              </p:stCondLst>
                                            </p:cTn>
                                            <p:tgtEl>
                                              <p:spTgt spid="7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8" dur="2000" fill="hold">
                                              <p:stCondLst>
                                                <p:cond delay="0"/>
                                              </p:stCondLst>
                                            </p:cTn>
                                            <p:tgtEl>
                                              <p:spTgt spid="7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9" presetID="0" presetClass="entr" presetSubtype="0" fill="hold" nodeType="withEffect" p14:presetBounceEnd="38000">
                                      <p:stCondLst>
                                        <p:cond delay="0"/>
                                      </p:stCondLst>
                                      <p:childTnLst>
                                        <p:set>
                                          <p:cBhvr>
                                            <p:cTn id="50" dur="1" fill="hold">
                                              <p:stCondLst>
                                                <p:cond delay="0"/>
                                              </p:stCondLst>
                                            </p:cTn>
                                            <p:tgtEl>
                                              <p:spTgt spid="72"/>
                                            </p:tgtEl>
                                            <p:attrNameLst>
                                              <p:attrName>style.visibility</p:attrName>
                                            </p:attrNameLst>
                                          </p:cBhvr>
                                          <p:to>
                                            <p:strVal val="visible"/>
                                          </p:to>
                                        </p:set>
                                        <p:anim to="" calcmode="lin" valueType="num" p14:bounceEnd="38000">
                                          <p:cBhvr>
                                            <p:cTn id="51" dur="2000" fill="hold">
                                              <p:stCondLst>
                                                <p:cond delay="0"/>
                                              </p:stCondLst>
                                            </p:cTn>
                                            <p:tgtEl>
                                              <p:spTgt spid="7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52" dur="2000" fill="hold">
                                              <p:stCondLst>
                                                <p:cond delay="0"/>
                                              </p:stCondLst>
                                            </p:cTn>
                                            <p:tgtEl>
                                              <p:spTgt spid="7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65" grpId="0"/>
          <p:bldP spid="66" grpId="0"/>
          <p:bldP spid="67" grpId="0"/>
          <p:bldP spid="68" grpId="0"/>
          <p:bldP spid="69" grpId="0"/>
          <p:bldP spid="70" grpId="0"/>
          <p:bldP spid="71"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to="" calcmode="lin" valueType="num">
                                          <p:cBhvr>
                                            <p:cTn id="7" dur="2000" fill="hold">
                                              <p:stCondLst>
                                                <p:cond delay="0"/>
                                              </p:stCondLst>
                                            </p:cTn>
                                            <p:tgtEl>
                                              <p:spTgt spid="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 dur="2000" fill="hold">
                                              <p:stCondLst>
                                                <p:cond delay="0"/>
                                              </p:stCondLst>
                                            </p:cTn>
                                            <p:tgtEl>
                                              <p:spTgt spid="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nodeType="withEffect">
                                      <p:stCondLst>
                                        <p:cond delay="0"/>
                                      </p:stCondLst>
                                      <p:childTnLst>
                                        <p:set>
                                          <p:cBhvr>
                                            <p:cTn id="10" dur="1" fill="hold">
                                              <p:stCondLst>
                                                <p:cond delay="0"/>
                                              </p:stCondLst>
                                            </p:cTn>
                                            <p:tgtEl>
                                              <p:spTgt spid="27"/>
                                            </p:tgtEl>
                                            <p:attrNameLst>
                                              <p:attrName>style.visibility</p:attrName>
                                            </p:attrNameLst>
                                          </p:cBhvr>
                                          <p:to>
                                            <p:strVal val="visible"/>
                                          </p:to>
                                        </p:set>
                                        <p:anim to="" calcmode="lin" valueType="num">
                                          <p:cBhvr>
                                            <p:cTn id="11" dur="2000" fill="hold">
                                              <p:stCondLst>
                                                <p:cond delay="0"/>
                                              </p:stCondLst>
                                            </p:cTn>
                                            <p:tgtEl>
                                              <p:spTgt spid="2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2" dur="2000" fill="hold">
                                              <p:stCondLst>
                                                <p:cond delay="0"/>
                                              </p:stCondLst>
                                            </p:cTn>
                                            <p:tgtEl>
                                              <p:spTgt spid="2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nodeType="withEffect">
                                      <p:stCondLst>
                                        <p:cond delay="0"/>
                                      </p:stCondLst>
                                      <p:childTnLst>
                                        <p:set>
                                          <p:cBhvr>
                                            <p:cTn id="14" dur="1" fill="hold">
                                              <p:stCondLst>
                                                <p:cond delay="0"/>
                                              </p:stCondLst>
                                            </p:cTn>
                                            <p:tgtEl>
                                              <p:spTgt spid="45"/>
                                            </p:tgtEl>
                                            <p:attrNameLst>
                                              <p:attrName>style.visibility</p:attrName>
                                            </p:attrNameLst>
                                          </p:cBhvr>
                                          <p:to>
                                            <p:strVal val="visible"/>
                                          </p:to>
                                        </p:set>
                                        <p:anim to="" calcmode="lin" valueType="num">
                                          <p:cBhvr>
                                            <p:cTn id="15" dur="2000" fill="hold">
                                              <p:stCondLst>
                                                <p:cond delay="0"/>
                                              </p:stCondLst>
                                            </p:cTn>
                                            <p:tgtEl>
                                              <p:spTgt spid="4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6" dur="2000" fill="hold">
                                              <p:stCondLst>
                                                <p:cond delay="0"/>
                                              </p:stCondLst>
                                            </p:cTn>
                                            <p:tgtEl>
                                              <p:spTgt spid="4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grpId="0" nodeType="withEffect">
                                      <p:stCondLst>
                                        <p:cond delay="0"/>
                                      </p:stCondLst>
                                      <p:childTnLst>
                                        <p:set>
                                          <p:cBhvr>
                                            <p:cTn id="18" dur="1" fill="hold">
                                              <p:stCondLst>
                                                <p:cond delay="0"/>
                                              </p:stCondLst>
                                            </p:cTn>
                                            <p:tgtEl>
                                              <p:spTgt spid="64"/>
                                            </p:tgtEl>
                                            <p:attrNameLst>
                                              <p:attrName>style.visibility</p:attrName>
                                            </p:attrNameLst>
                                          </p:cBhvr>
                                          <p:to>
                                            <p:strVal val="visible"/>
                                          </p:to>
                                        </p:set>
                                        <p:anim to="" calcmode="lin" valueType="num">
                                          <p:cBhvr>
                                            <p:cTn id="19" dur="2000" fill="hold">
                                              <p:stCondLst>
                                                <p:cond delay="0"/>
                                              </p:stCondLst>
                                            </p:cTn>
                                            <p:tgtEl>
                                              <p:spTgt spid="6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0" dur="2000" fill="hold">
                                              <p:stCondLst>
                                                <p:cond delay="0"/>
                                              </p:stCondLst>
                                            </p:cTn>
                                            <p:tgtEl>
                                              <p:spTgt spid="6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grpId="0" nodeType="withEffect">
                                      <p:stCondLst>
                                        <p:cond delay="0"/>
                                      </p:stCondLst>
                                      <p:childTnLst>
                                        <p:set>
                                          <p:cBhvr>
                                            <p:cTn id="22" dur="1" fill="hold">
                                              <p:stCondLst>
                                                <p:cond delay="0"/>
                                              </p:stCondLst>
                                            </p:cTn>
                                            <p:tgtEl>
                                              <p:spTgt spid="65"/>
                                            </p:tgtEl>
                                            <p:attrNameLst>
                                              <p:attrName>style.visibility</p:attrName>
                                            </p:attrNameLst>
                                          </p:cBhvr>
                                          <p:to>
                                            <p:strVal val="visible"/>
                                          </p:to>
                                        </p:set>
                                        <p:anim to="" calcmode="lin" valueType="num">
                                          <p:cBhvr>
                                            <p:cTn id="23" dur="2000" fill="hold">
                                              <p:stCondLst>
                                                <p:cond delay="0"/>
                                              </p:stCondLst>
                                            </p:cTn>
                                            <p:tgtEl>
                                              <p:spTgt spid="6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4" dur="2000" fill="hold">
                                              <p:stCondLst>
                                                <p:cond delay="0"/>
                                              </p:stCondLst>
                                            </p:cTn>
                                            <p:tgtEl>
                                              <p:spTgt spid="6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stCondLst>
                                        <p:cond delay="0"/>
                                      </p:stCondLst>
                                      <p:childTnLst>
                                        <p:set>
                                          <p:cBhvr>
                                            <p:cTn id="26" dur="1" fill="hold">
                                              <p:stCondLst>
                                                <p:cond delay="0"/>
                                              </p:stCondLst>
                                            </p:cTn>
                                            <p:tgtEl>
                                              <p:spTgt spid="66"/>
                                            </p:tgtEl>
                                            <p:attrNameLst>
                                              <p:attrName>style.visibility</p:attrName>
                                            </p:attrNameLst>
                                          </p:cBhvr>
                                          <p:to>
                                            <p:strVal val="visible"/>
                                          </p:to>
                                        </p:set>
                                        <p:anim to="" calcmode="lin" valueType="num">
                                          <p:cBhvr>
                                            <p:cTn id="27" dur="2000" fill="hold">
                                              <p:stCondLst>
                                                <p:cond delay="0"/>
                                              </p:stCondLst>
                                            </p:cTn>
                                            <p:tgtEl>
                                              <p:spTgt spid="6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8" dur="2000" fill="hold">
                                              <p:stCondLst>
                                                <p:cond delay="0"/>
                                              </p:stCondLst>
                                            </p:cTn>
                                            <p:tgtEl>
                                              <p:spTgt spid="6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grpId="0" nodeType="withEffect">
                                      <p:stCondLst>
                                        <p:cond delay="0"/>
                                      </p:stCondLst>
                                      <p:childTnLst>
                                        <p:set>
                                          <p:cBhvr>
                                            <p:cTn id="30" dur="1" fill="hold">
                                              <p:stCondLst>
                                                <p:cond delay="0"/>
                                              </p:stCondLst>
                                            </p:cTn>
                                            <p:tgtEl>
                                              <p:spTgt spid="67"/>
                                            </p:tgtEl>
                                            <p:attrNameLst>
                                              <p:attrName>style.visibility</p:attrName>
                                            </p:attrNameLst>
                                          </p:cBhvr>
                                          <p:to>
                                            <p:strVal val="visible"/>
                                          </p:to>
                                        </p:set>
                                        <p:anim to="" calcmode="lin" valueType="num">
                                          <p:cBhvr>
                                            <p:cTn id="31" dur="2000" fill="hold">
                                              <p:stCondLst>
                                                <p:cond delay="0"/>
                                              </p:stCondLst>
                                            </p:cTn>
                                            <p:tgtEl>
                                              <p:spTgt spid="6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2" dur="2000" fill="hold">
                                              <p:stCondLst>
                                                <p:cond delay="0"/>
                                              </p:stCondLst>
                                            </p:cTn>
                                            <p:tgtEl>
                                              <p:spTgt spid="6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grpId="0" nodeType="withEffect">
                                      <p:stCondLst>
                                        <p:cond delay="0"/>
                                      </p:stCondLst>
                                      <p:childTnLst>
                                        <p:set>
                                          <p:cBhvr>
                                            <p:cTn id="34" dur="1" fill="hold">
                                              <p:stCondLst>
                                                <p:cond delay="0"/>
                                              </p:stCondLst>
                                            </p:cTn>
                                            <p:tgtEl>
                                              <p:spTgt spid="68"/>
                                            </p:tgtEl>
                                            <p:attrNameLst>
                                              <p:attrName>style.visibility</p:attrName>
                                            </p:attrNameLst>
                                          </p:cBhvr>
                                          <p:to>
                                            <p:strVal val="visible"/>
                                          </p:to>
                                        </p:set>
                                        <p:anim to="" calcmode="lin" valueType="num">
                                          <p:cBhvr>
                                            <p:cTn id="35" dur="2000" fill="hold">
                                              <p:stCondLst>
                                                <p:cond delay="0"/>
                                              </p:stCondLst>
                                            </p:cTn>
                                            <p:tgtEl>
                                              <p:spTgt spid="6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6" dur="2000" fill="hold">
                                              <p:stCondLst>
                                                <p:cond delay="0"/>
                                              </p:stCondLst>
                                            </p:cTn>
                                            <p:tgtEl>
                                              <p:spTgt spid="6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7" presetID="0" presetClass="entr" presetSubtype="0" fill="hold" grpId="0" nodeType="withEffect">
                                      <p:stCondLst>
                                        <p:cond delay="0"/>
                                      </p:stCondLst>
                                      <p:childTnLst>
                                        <p:set>
                                          <p:cBhvr>
                                            <p:cTn id="38" dur="1" fill="hold">
                                              <p:stCondLst>
                                                <p:cond delay="0"/>
                                              </p:stCondLst>
                                            </p:cTn>
                                            <p:tgtEl>
                                              <p:spTgt spid="69"/>
                                            </p:tgtEl>
                                            <p:attrNameLst>
                                              <p:attrName>style.visibility</p:attrName>
                                            </p:attrNameLst>
                                          </p:cBhvr>
                                          <p:to>
                                            <p:strVal val="visible"/>
                                          </p:to>
                                        </p:set>
                                        <p:anim to="" calcmode="lin" valueType="num">
                                          <p:cBhvr>
                                            <p:cTn id="39" dur="2000" fill="hold">
                                              <p:stCondLst>
                                                <p:cond delay="0"/>
                                              </p:stCondLst>
                                            </p:cTn>
                                            <p:tgtEl>
                                              <p:spTgt spid="6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0" dur="2000" fill="hold">
                                              <p:stCondLst>
                                                <p:cond delay="0"/>
                                              </p:stCondLst>
                                            </p:cTn>
                                            <p:tgtEl>
                                              <p:spTgt spid="6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1" presetID="0" presetClass="entr" presetSubtype="0" fill="hold" grpId="0" nodeType="withEffect">
                                      <p:stCondLst>
                                        <p:cond delay="0"/>
                                      </p:stCondLst>
                                      <p:childTnLst>
                                        <p:set>
                                          <p:cBhvr>
                                            <p:cTn id="42" dur="1" fill="hold">
                                              <p:stCondLst>
                                                <p:cond delay="0"/>
                                              </p:stCondLst>
                                            </p:cTn>
                                            <p:tgtEl>
                                              <p:spTgt spid="70"/>
                                            </p:tgtEl>
                                            <p:attrNameLst>
                                              <p:attrName>style.visibility</p:attrName>
                                            </p:attrNameLst>
                                          </p:cBhvr>
                                          <p:to>
                                            <p:strVal val="visible"/>
                                          </p:to>
                                        </p:set>
                                        <p:anim to="" calcmode="lin" valueType="num">
                                          <p:cBhvr>
                                            <p:cTn id="43" dur="2000" fill="hold">
                                              <p:stCondLst>
                                                <p:cond delay="0"/>
                                              </p:stCondLst>
                                            </p:cTn>
                                            <p:tgtEl>
                                              <p:spTgt spid="7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4" dur="2000" fill="hold">
                                              <p:stCondLst>
                                                <p:cond delay="0"/>
                                              </p:stCondLst>
                                            </p:cTn>
                                            <p:tgtEl>
                                              <p:spTgt spid="7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5" presetID="0" presetClass="entr" presetSubtype="0" fill="hold" grpId="0" nodeType="withEffect">
                                      <p:stCondLst>
                                        <p:cond delay="0"/>
                                      </p:stCondLst>
                                      <p:childTnLst>
                                        <p:set>
                                          <p:cBhvr>
                                            <p:cTn id="46" dur="1" fill="hold">
                                              <p:stCondLst>
                                                <p:cond delay="0"/>
                                              </p:stCondLst>
                                            </p:cTn>
                                            <p:tgtEl>
                                              <p:spTgt spid="71"/>
                                            </p:tgtEl>
                                            <p:attrNameLst>
                                              <p:attrName>style.visibility</p:attrName>
                                            </p:attrNameLst>
                                          </p:cBhvr>
                                          <p:to>
                                            <p:strVal val="visible"/>
                                          </p:to>
                                        </p:set>
                                        <p:anim to="" calcmode="lin" valueType="num">
                                          <p:cBhvr>
                                            <p:cTn id="47" dur="2000" fill="hold">
                                              <p:stCondLst>
                                                <p:cond delay="0"/>
                                              </p:stCondLst>
                                            </p:cTn>
                                            <p:tgtEl>
                                              <p:spTgt spid="7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8" dur="2000" fill="hold">
                                              <p:stCondLst>
                                                <p:cond delay="0"/>
                                              </p:stCondLst>
                                            </p:cTn>
                                            <p:tgtEl>
                                              <p:spTgt spid="7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9" presetID="0" presetClass="entr" presetSubtype="0" fill="hold" nodeType="withEffect">
                                      <p:stCondLst>
                                        <p:cond delay="0"/>
                                      </p:stCondLst>
                                      <p:childTnLst>
                                        <p:set>
                                          <p:cBhvr>
                                            <p:cTn id="50" dur="1" fill="hold">
                                              <p:stCondLst>
                                                <p:cond delay="0"/>
                                              </p:stCondLst>
                                            </p:cTn>
                                            <p:tgtEl>
                                              <p:spTgt spid="72"/>
                                            </p:tgtEl>
                                            <p:attrNameLst>
                                              <p:attrName>style.visibility</p:attrName>
                                            </p:attrNameLst>
                                          </p:cBhvr>
                                          <p:to>
                                            <p:strVal val="visible"/>
                                          </p:to>
                                        </p:set>
                                        <p:anim to="" calcmode="lin" valueType="num">
                                          <p:cBhvr>
                                            <p:cTn id="51" dur="2000" fill="hold">
                                              <p:stCondLst>
                                                <p:cond delay="0"/>
                                              </p:stCondLst>
                                            </p:cTn>
                                            <p:tgtEl>
                                              <p:spTgt spid="7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52" dur="2000" fill="hold">
                                              <p:stCondLst>
                                                <p:cond delay="0"/>
                                              </p:stCondLst>
                                            </p:cTn>
                                            <p:tgtEl>
                                              <p:spTgt spid="7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65" grpId="0"/>
          <p:bldP spid="66" grpId="0"/>
          <p:bldP spid="67" grpId="0"/>
          <p:bldP spid="68" grpId="0"/>
          <p:bldP spid="69" grpId="0"/>
          <p:bldP spid="70" grpId="0"/>
          <p:bldP spid="71" grpId="0"/>
        </p:bldLst>
      </p:timing>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5A6A59"/>
        </a:solidFill>
        <a:effectLst/>
      </p:bgPr>
    </p:bg>
    <p:spTree>
      <p:nvGrpSpPr>
        <p:cNvPr id="1" name=""/>
        <p:cNvGrpSpPr/>
        <p:nvPr/>
      </p:nvGrpSpPr>
      <p:grpSpPr>
        <a:xfrm>
          <a:off x="0" y="0"/>
          <a:ext cx="0" cy="0"/>
          <a:chOff x="0" y="0"/>
          <a:chExt cx="0" cy="0"/>
        </a:xfrm>
      </p:grpSpPr>
      <p:sp>
        <p:nvSpPr>
          <p:cNvPr id="2" name="矩形 1"/>
          <p:cNvSpPr/>
          <p:nvPr/>
        </p:nvSpPr>
        <p:spPr>
          <a:xfrm>
            <a:off x="3644900" y="0"/>
            <a:ext cx="85471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思源黑体 CN Regular" panose="020B0500000000000000" pitchFamily="34" charset="-122"/>
            </a:endParaRPr>
          </a:p>
        </p:txBody>
      </p:sp>
      <p:sp>
        <p:nvSpPr>
          <p:cNvPr id="28" name="PA_矩形 7"/>
          <p:cNvSpPr/>
          <p:nvPr>
            <p:custDataLst>
              <p:tags r:id="rId1"/>
            </p:custDataLst>
          </p:nvPr>
        </p:nvSpPr>
        <p:spPr>
          <a:xfrm>
            <a:off x="5386799" y="2409967"/>
            <a:ext cx="3947702" cy="923330"/>
          </a:xfrm>
          <a:prstGeom prst="rect">
            <a:avLst/>
          </a:prstGeom>
        </p:spPr>
        <p:txBody>
          <a:bodyPr wrap="square">
            <a:spAutoFit/>
          </a:bodyPr>
          <a:lstStyle/>
          <a:p>
            <a:pPr lvl="0" defTabSz="609600">
              <a:defRPr/>
            </a:pPr>
            <a:r>
              <a:rPr kumimoji="1" lang="zh-CN" altLang="en-US" sz="5400" kern="0" spc="600" dirty="0">
                <a:solidFill>
                  <a:srgbClr val="5A6A59"/>
                </a:solidFill>
                <a:latin typeface="胡晓波真帅体" panose="02010600030101010101" pitchFamily="2" charset="-122"/>
                <a:ea typeface="胡晓波真帅体" panose="02010600030101010101" pitchFamily="2" charset="-122"/>
                <a:cs typeface="+mn-ea"/>
                <a:sym typeface="Calibri" panose="020F0502020204030204" pitchFamily="34" charset="0"/>
              </a:rPr>
              <a:t>下一步工作计划</a:t>
            </a:r>
          </a:p>
        </p:txBody>
      </p:sp>
      <p:sp>
        <p:nvSpPr>
          <p:cNvPr id="29" name="PA_矩形 8"/>
          <p:cNvSpPr/>
          <p:nvPr>
            <p:custDataLst>
              <p:tags r:id="rId2"/>
            </p:custDataLst>
          </p:nvPr>
        </p:nvSpPr>
        <p:spPr>
          <a:xfrm>
            <a:off x="5386799" y="3417895"/>
            <a:ext cx="6354731" cy="379656"/>
          </a:xfrm>
          <a:prstGeom prst="rect">
            <a:avLst/>
          </a:prstGeom>
        </p:spPr>
        <p:txBody>
          <a:bodyPr wrap="square">
            <a:spAutoFit/>
          </a:bodyPr>
          <a:lstStyle/>
          <a:p>
            <a:pPr defTabSz="914400">
              <a:defRPr/>
            </a:pPr>
            <a:r>
              <a:rPr lang="en-US" altLang="zh-CN" sz="1865" kern="0" dirty="0">
                <a:solidFill>
                  <a:srgbClr val="252525"/>
                </a:solidFill>
                <a:latin typeface="OPPOSans R" panose="00020600040101010101" pitchFamily="18" charset="-122"/>
                <a:ea typeface="微软雅黑 Light" panose="020B0502040204020203" charset="-122"/>
              </a:rPr>
              <a:t>NEXT WORK PLANNING</a:t>
            </a:r>
          </a:p>
        </p:txBody>
      </p:sp>
      <p:sp>
        <p:nvSpPr>
          <p:cNvPr id="30" name="矩形 29" descr="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
          <p:cNvSpPr/>
          <p:nvPr/>
        </p:nvSpPr>
        <p:spPr>
          <a:xfrm>
            <a:off x="5386799" y="3828265"/>
            <a:ext cx="5780151" cy="793359"/>
          </a:xfrm>
          <a:prstGeom prst="rect">
            <a:avLst/>
          </a:prstGeom>
        </p:spPr>
        <p:txBody>
          <a:bodyPr wrap="square">
            <a:spAutoFit/>
          </a:bodyPr>
          <a:lstStyle/>
          <a:p>
            <a:pPr defTabSz="1219200">
              <a:lnSpc>
                <a:spcPct val="150000"/>
              </a:lnSpc>
              <a:defRPr/>
            </a:pPr>
            <a:r>
              <a:rPr lang="en-US" altLang="zh-CN" sz="1050" kern="0" dirty="0">
                <a:solidFill>
                  <a:srgbClr val="252525"/>
                </a:solidFill>
                <a:latin typeface="Arial" panose="020B0604020202020204" pitchFamily="34" charset="0"/>
                <a:ea typeface="思源黑体 CN Regular" panose="020B0500000000000000" pitchFamily="34" charset="-122"/>
                <a:cs typeface="Arial" panose="020B0604020202020204" pitchFamily="34" charset="0"/>
                <a:sym typeface="Arial" panose="020B0604020202020204" pitchFamily="34" charset="0"/>
              </a:rPr>
              <a:t>PLEASE ENTER YOUR DETAILED TEXT HERE, THE CONTENT SHOULD BE CONCISE AND CLEAR, CONCISE AND CONCISE DO NOT NEED TOO MUCH TEXT MODIFICATION AND EXPRESSION</a:t>
            </a:r>
            <a:r>
              <a:rPr lang="zh-CN" altLang="en-US" sz="1050" kern="0" dirty="0">
                <a:solidFill>
                  <a:srgbClr val="252525"/>
                </a:solidFill>
                <a:latin typeface="Arial" panose="020B0604020202020204" pitchFamily="34" charset="0"/>
                <a:ea typeface="思源黑体 CN Regular" panose="020B0500000000000000" pitchFamily="34" charset="-122"/>
                <a:cs typeface="Arial" panose="020B0604020202020204" pitchFamily="34" charset="0"/>
                <a:sym typeface="Arial" panose="020B0604020202020204" pitchFamily="34" charset="0"/>
              </a:rPr>
              <a:t>。</a:t>
            </a:r>
          </a:p>
        </p:txBody>
      </p:sp>
      <p:sp>
        <p:nvSpPr>
          <p:cNvPr id="31" name="椭圆 30"/>
          <p:cNvSpPr/>
          <p:nvPr/>
        </p:nvSpPr>
        <p:spPr>
          <a:xfrm>
            <a:off x="2285532" y="2083962"/>
            <a:ext cx="2696449" cy="2696449"/>
          </a:xfrm>
          <a:prstGeom prst="ellipse">
            <a:avLst/>
          </a:prstGeom>
          <a:solidFill>
            <a:srgbClr val="5A6A59"/>
          </a:solidFill>
          <a:ln w="57150" cap="flat" cmpd="sng" algn="ctr">
            <a:solidFill>
              <a:srgbClr val="FFFFFF"/>
            </a:solidFill>
            <a:prstDash val="solid"/>
            <a:miter lim="800000"/>
          </a:ln>
          <a:effectLst/>
        </p:spPr>
        <p:txBody>
          <a:bodyPr rtlCol="0" anchor="ctr"/>
          <a:lstStyle/>
          <a:p>
            <a:pPr marL="0" marR="0" lvl="0" indent="0" algn="ctr" defTabSz="6096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dirty="0">
              <a:ln>
                <a:noFill/>
              </a:ln>
              <a:solidFill>
                <a:prstClr val="white"/>
              </a:solidFill>
              <a:effectLst/>
              <a:uLnTx/>
              <a:uFillTx/>
              <a:latin typeface="胡晓波真帅体" panose="02010600030101010101" pitchFamily="2" charset="-122"/>
              <a:ea typeface="胡晓波真帅体" panose="02010600030101010101" pitchFamily="2" charset="-122"/>
            </a:endParaRPr>
          </a:p>
        </p:txBody>
      </p:sp>
      <p:sp>
        <p:nvSpPr>
          <p:cNvPr id="32" name="矩形 31"/>
          <p:cNvSpPr/>
          <p:nvPr/>
        </p:nvSpPr>
        <p:spPr>
          <a:xfrm>
            <a:off x="2841101" y="2479135"/>
            <a:ext cx="1571264" cy="1897892"/>
          </a:xfrm>
          <a:prstGeom prst="rect">
            <a:avLst/>
          </a:prstGeom>
        </p:spPr>
        <p:txBody>
          <a:bodyPr wrap="none">
            <a:spAutoFit/>
          </a:bodyPr>
          <a:lstStyle/>
          <a:p>
            <a:pPr algn="ctr" defTabSz="609600"/>
            <a:r>
              <a:rPr lang="en-US" altLang="zh-CN" sz="11735" b="1" kern="0" dirty="0">
                <a:solidFill>
                  <a:prstClr val="white"/>
                </a:solidFill>
                <a:latin typeface="胡晓波真帅体" panose="02010600030101010101" pitchFamily="2" charset="-122"/>
                <a:ea typeface="胡晓波真帅体" panose="02010600030101010101" pitchFamily="2" charset="-122"/>
              </a:rPr>
              <a:t>04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1000"/>
                                        <p:tgtEl>
                                          <p:spTgt spid="28"/>
                                        </p:tgtEl>
                                      </p:cBhvr>
                                    </p:animEffect>
                                    <p:anim calcmode="lin" valueType="num">
                                      <p:cBhvr>
                                        <p:cTn id="8" dur="1000" fill="hold"/>
                                        <p:tgtEl>
                                          <p:spTgt spid="28"/>
                                        </p:tgtEl>
                                        <p:attrNameLst>
                                          <p:attrName>ppt_x</p:attrName>
                                        </p:attrNameLst>
                                      </p:cBhvr>
                                      <p:tavLst>
                                        <p:tav tm="0">
                                          <p:val>
                                            <p:strVal val="#ppt_x"/>
                                          </p:val>
                                        </p:tav>
                                        <p:tav tm="100000">
                                          <p:val>
                                            <p:strVal val="#ppt_x"/>
                                          </p:val>
                                        </p:tav>
                                      </p:tavLst>
                                    </p:anim>
                                    <p:anim calcmode="lin" valueType="num">
                                      <p:cBhvr>
                                        <p:cTn id="9" dur="1000" fill="hold"/>
                                        <p:tgtEl>
                                          <p:spTgt spid="2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fade">
                                      <p:cBhvr>
                                        <p:cTn id="12" dur="1000"/>
                                        <p:tgtEl>
                                          <p:spTgt spid="29"/>
                                        </p:tgtEl>
                                      </p:cBhvr>
                                    </p:animEffect>
                                    <p:anim calcmode="lin" valueType="num">
                                      <p:cBhvr>
                                        <p:cTn id="13" dur="1000" fill="hold"/>
                                        <p:tgtEl>
                                          <p:spTgt spid="29"/>
                                        </p:tgtEl>
                                        <p:attrNameLst>
                                          <p:attrName>ppt_x</p:attrName>
                                        </p:attrNameLst>
                                      </p:cBhvr>
                                      <p:tavLst>
                                        <p:tav tm="0">
                                          <p:val>
                                            <p:strVal val="#ppt_x"/>
                                          </p:val>
                                        </p:tav>
                                        <p:tav tm="100000">
                                          <p:val>
                                            <p:strVal val="#ppt_x"/>
                                          </p:val>
                                        </p:tav>
                                      </p:tavLst>
                                    </p:anim>
                                    <p:anim calcmode="lin" valueType="num">
                                      <p:cBhvr>
                                        <p:cTn id="14" dur="1000" fill="hold"/>
                                        <p:tgtEl>
                                          <p:spTgt spid="29"/>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fade">
                                      <p:cBhvr>
                                        <p:cTn id="17" dur="1000"/>
                                        <p:tgtEl>
                                          <p:spTgt spid="30"/>
                                        </p:tgtEl>
                                      </p:cBhvr>
                                    </p:animEffect>
                                    <p:anim calcmode="lin" valueType="num">
                                      <p:cBhvr>
                                        <p:cTn id="18" dur="1000" fill="hold"/>
                                        <p:tgtEl>
                                          <p:spTgt spid="30"/>
                                        </p:tgtEl>
                                        <p:attrNameLst>
                                          <p:attrName>ppt_x</p:attrName>
                                        </p:attrNameLst>
                                      </p:cBhvr>
                                      <p:tavLst>
                                        <p:tav tm="0">
                                          <p:val>
                                            <p:strVal val="#ppt_x"/>
                                          </p:val>
                                        </p:tav>
                                        <p:tav tm="100000">
                                          <p:val>
                                            <p:strVal val="#ppt_x"/>
                                          </p:val>
                                        </p:tav>
                                      </p:tavLst>
                                    </p:anim>
                                    <p:anim calcmode="lin" valueType="num">
                                      <p:cBhvr>
                                        <p:cTn id="19" dur="1000" fill="hold"/>
                                        <p:tgtEl>
                                          <p:spTgt spid="30"/>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fade">
                                      <p:cBhvr>
                                        <p:cTn id="22" dur="1000"/>
                                        <p:tgtEl>
                                          <p:spTgt spid="31"/>
                                        </p:tgtEl>
                                      </p:cBhvr>
                                    </p:animEffect>
                                    <p:anim calcmode="lin" valueType="num">
                                      <p:cBhvr>
                                        <p:cTn id="23" dur="1000" fill="hold"/>
                                        <p:tgtEl>
                                          <p:spTgt spid="31"/>
                                        </p:tgtEl>
                                        <p:attrNameLst>
                                          <p:attrName>ppt_x</p:attrName>
                                        </p:attrNameLst>
                                      </p:cBhvr>
                                      <p:tavLst>
                                        <p:tav tm="0">
                                          <p:val>
                                            <p:strVal val="#ppt_x"/>
                                          </p:val>
                                        </p:tav>
                                        <p:tav tm="100000">
                                          <p:val>
                                            <p:strVal val="#ppt_x"/>
                                          </p:val>
                                        </p:tav>
                                      </p:tavLst>
                                    </p:anim>
                                    <p:anim calcmode="lin" valueType="num">
                                      <p:cBhvr>
                                        <p:cTn id="24" dur="1000" fill="hold"/>
                                        <p:tgtEl>
                                          <p:spTgt spid="31"/>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fade">
                                      <p:cBhvr>
                                        <p:cTn id="27" dur="1000"/>
                                        <p:tgtEl>
                                          <p:spTgt spid="32"/>
                                        </p:tgtEl>
                                      </p:cBhvr>
                                    </p:animEffect>
                                    <p:anim calcmode="lin" valueType="num">
                                      <p:cBhvr>
                                        <p:cTn id="28" dur="1000" fill="hold"/>
                                        <p:tgtEl>
                                          <p:spTgt spid="32"/>
                                        </p:tgtEl>
                                        <p:attrNameLst>
                                          <p:attrName>ppt_x</p:attrName>
                                        </p:attrNameLst>
                                      </p:cBhvr>
                                      <p:tavLst>
                                        <p:tav tm="0">
                                          <p:val>
                                            <p:strVal val="#ppt_x"/>
                                          </p:val>
                                        </p:tav>
                                        <p:tav tm="100000">
                                          <p:val>
                                            <p:strVal val="#ppt_x"/>
                                          </p:val>
                                        </p:tav>
                                      </p:tavLst>
                                    </p:anim>
                                    <p:anim calcmode="lin" valueType="num">
                                      <p:cBhvr>
                                        <p:cTn id="29"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30" grpId="0"/>
      <p:bldP spid="31" grpId="0" animBg="1"/>
      <p:bldP spid="3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A_矩形 7"/>
          <p:cNvSpPr/>
          <p:nvPr>
            <p:custDataLst>
              <p:tags r:id="rId1"/>
            </p:custDataLst>
          </p:nvPr>
        </p:nvSpPr>
        <p:spPr>
          <a:xfrm>
            <a:off x="1418964" y="337365"/>
            <a:ext cx="3356235" cy="584775"/>
          </a:xfrm>
          <a:prstGeom prst="rect">
            <a:avLst/>
          </a:prstGeom>
        </p:spPr>
        <p:txBody>
          <a:bodyPr wrap="square">
            <a:spAutoFit/>
          </a:bodyPr>
          <a:lstStyle/>
          <a:p>
            <a:pPr algn="dist" defTabSz="914400">
              <a:defRPr/>
            </a:pPr>
            <a:r>
              <a:rPr lang="zh-CN" altLang="en-US" sz="3200" kern="0" spc="600" dirty="0">
                <a:solidFill>
                  <a:srgbClr val="252525"/>
                </a:solidFill>
                <a:latin typeface="胡晓波真帅体" panose="02010600030101010101" pitchFamily="2" charset="-122"/>
                <a:ea typeface="胡晓波真帅体" panose="02010600030101010101" pitchFamily="2" charset="-122"/>
              </a:rPr>
              <a:t>下一步工作计划</a:t>
            </a:r>
          </a:p>
        </p:txBody>
      </p:sp>
      <p:sp>
        <p:nvSpPr>
          <p:cNvPr id="9" name="PA_矩形 8"/>
          <p:cNvSpPr/>
          <p:nvPr>
            <p:custDataLst>
              <p:tags r:id="rId2"/>
            </p:custDataLst>
          </p:nvPr>
        </p:nvSpPr>
        <p:spPr>
          <a:xfrm>
            <a:off x="1418965" y="919178"/>
            <a:ext cx="3791664" cy="307777"/>
          </a:xfrm>
          <a:prstGeom prst="rect">
            <a:avLst/>
          </a:prstGeom>
        </p:spPr>
        <p:txBody>
          <a:bodyPr wrap="square">
            <a:spAutoFit/>
          </a:bodyPr>
          <a:lstStyle/>
          <a:p>
            <a:pPr algn="dist" defTabSz="914400">
              <a:defRPr/>
            </a:pPr>
            <a:r>
              <a:rPr lang="en-US" altLang="zh-CN" sz="1400" kern="0" dirty="0">
                <a:solidFill>
                  <a:srgbClr val="252525"/>
                </a:solidFill>
                <a:latin typeface="OPPOSans R" panose="00020600040101010101" pitchFamily="18" charset="-122"/>
                <a:ea typeface="微软雅黑 Light" panose="020B0502040204020203" charset="-122"/>
              </a:rPr>
              <a:t>NEXT WORK PLANNING</a:t>
            </a:r>
          </a:p>
        </p:txBody>
      </p:sp>
      <p:sp>
        <p:nvSpPr>
          <p:cNvPr id="11" name="椭圆 10"/>
          <p:cNvSpPr/>
          <p:nvPr/>
        </p:nvSpPr>
        <p:spPr>
          <a:xfrm>
            <a:off x="266233" y="178964"/>
            <a:ext cx="913008" cy="913008"/>
          </a:xfrm>
          <a:prstGeom prst="ellipse">
            <a:avLst/>
          </a:prstGeom>
          <a:solidFill>
            <a:srgbClr val="5A6A59"/>
          </a:solidFill>
          <a:ln w="57150" cap="flat" cmpd="sng" algn="ctr">
            <a:solidFill>
              <a:srgbClr val="FFFFFF"/>
            </a:solidFill>
            <a:prstDash val="solid"/>
            <a:miter lim="800000"/>
          </a:ln>
          <a:effectLst/>
        </p:spPr>
        <p:txBody>
          <a:bodyPr rtlCol="0" anchor="ctr"/>
          <a:lstStyle/>
          <a:p>
            <a:pPr marL="0" marR="0" lvl="0" indent="0" algn="ctr" defTabSz="609600" eaLnBrk="1" fontAlgn="auto" latinLnBrk="0" hangingPunct="1">
              <a:lnSpc>
                <a:spcPct val="100000"/>
              </a:lnSpc>
              <a:spcBef>
                <a:spcPts val="0"/>
              </a:spcBef>
              <a:spcAft>
                <a:spcPts val="0"/>
              </a:spcAft>
              <a:buClrTx/>
              <a:buSzTx/>
              <a:buFontTx/>
              <a:buNone/>
              <a:defRPr/>
            </a:pPr>
            <a:endParaRPr kumimoji="0" lang="zh-CN" altLang="en-US" sz="900" b="0" i="0" u="none" strike="noStrike" kern="0" cap="none" spc="0" normalizeH="0" baseline="0" noProof="0" dirty="0">
              <a:ln>
                <a:noFill/>
              </a:ln>
              <a:solidFill>
                <a:prstClr val="white"/>
              </a:solidFill>
              <a:effectLst/>
              <a:uLnTx/>
              <a:uFillTx/>
              <a:latin typeface="胡晓波真帅体" panose="02010600030101010101" pitchFamily="2" charset="-122"/>
              <a:ea typeface="胡晓波真帅体" panose="02010600030101010101" pitchFamily="2" charset="-122"/>
            </a:endParaRPr>
          </a:p>
        </p:txBody>
      </p:sp>
      <p:sp>
        <p:nvSpPr>
          <p:cNvPr id="14" name="椭圆 13"/>
          <p:cNvSpPr/>
          <p:nvPr/>
        </p:nvSpPr>
        <p:spPr>
          <a:xfrm>
            <a:off x="687156" y="715427"/>
            <a:ext cx="492085" cy="492085"/>
          </a:xfrm>
          <a:prstGeom prst="ellipse">
            <a:avLst/>
          </a:prstGeom>
          <a:solidFill>
            <a:srgbClr val="5A6A59"/>
          </a:solidFill>
          <a:ln w="57150" cap="flat" cmpd="sng" algn="ctr">
            <a:solidFill>
              <a:srgbClr val="FFFFFF"/>
            </a:solidFill>
            <a:prstDash val="solid"/>
            <a:miter lim="800000"/>
          </a:ln>
          <a:effectLst/>
        </p:spPr>
        <p:txBody>
          <a:bodyPr rtlCol="0" anchor="ctr"/>
          <a:lstStyle/>
          <a:p>
            <a:pPr marL="0" marR="0" lvl="0" indent="0" algn="ctr" defTabSz="609600" eaLnBrk="1" fontAlgn="auto" latinLnBrk="0" hangingPunct="1">
              <a:lnSpc>
                <a:spcPct val="100000"/>
              </a:lnSpc>
              <a:spcBef>
                <a:spcPts val="0"/>
              </a:spcBef>
              <a:spcAft>
                <a:spcPts val="0"/>
              </a:spcAft>
              <a:buClrTx/>
              <a:buSzTx/>
              <a:buFontTx/>
              <a:buNone/>
              <a:defRPr/>
            </a:pPr>
            <a:endParaRPr kumimoji="0" lang="zh-CN" altLang="en-US" sz="900" b="0" i="0" u="none" strike="noStrike" kern="0" cap="none" spc="0" normalizeH="0" baseline="0" noProof="0" dirty="0">
              <a:ln>
                <a:noFill/>
              </a:ln>
              <a:solidFill>
                <a:prstClr val="white"/>
              </a:solidFill>
              <a:effectLst/>
              <a:uLnTx/>
              <a:uFillTx/>
              <a:latin typeface="胡晓波真帅体" panose="02010600030101010101" pitchFamily="2" charset="-122"/>
              <a:ea typeface="胡晓波真帅体" panose="02010600030101010101" pitchFamily="2" charset="-122"/>
            </a:endParaRPr>
          </a:p>
        </p:txBody>
      </p:sp>
      <p:grpSp>
        <p:nvGrpSpPr>
          <p:cNvPr id="7" name="PA-组合 6"/>
          <p:cNvGrpSpPr/>
          <p:nvPr>
            <p:custDataLst>
              <p:tags r:id="rId3"/>
            </p:custDataLst>
          </p:nvPr>
        </p:nvGrpSpPr>
        <p:grpSpPr>
          <a:xfrm>
            <a:off x="1717289" y="2230472"/>
            <a:ext cx="8757423" cy="3439964"/>
            <a:chOff x="1717289" y="1929204"/>
            <a:chExt cx="8757423" cy="3439964"/>
          </a:xfrm>
          <a:solidFill>
            <a:srgbClr val="5A6A59"/>
          </a:solidFill>
        </p:grpSpPr>
        <p:sp>
          <p:nvSpPr>
            <p:cNvPr id="17" name="PA-弧形 16"/>
            <p:cNvSpPr/>
            <p:nvPr>
              <p:custDataLst>
                <p:tags r:id="rId9"/>
              </p:custDataLst>
            </p:nvPr>
          </p:nvSpPr>
          <p:spPr>
            <a:xfrm>
              <a:off x="4444601" y="2162999"/>
              <a:ext cx="1371452" cy="3108624"/>
            </a:xfrm>
            <a:prstGeom prst="arc">
              <a:avLst>
                <a:gd name="adj1" fmla="val 962184"/>
                <a:gd name="adj2" fmla="val 5432290"/>
              </a:avLst>
            </a:prstGeom>
            <a:noFill/>
            <a:ln w="1905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465">
                <a:solidFill>
                  <a:schemeClr val="bg1"/>
                </a:solidFill>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sp>
          <p:nvSpPr>
            <p:cNvPr id="18" name="PA-弧形 17"/>
            <p:cNvSpPr/>
            <p:nvPr>
              <p:custDataLst>
                <p:tags r:id="rId10"/>
              </p:custDataLst>
            </p:nvPr>
          </p:nvSpPr>
          <p:spPr>
            <a:xfrm flipH="1">
              <a:off x="6371366" y="2162999"/>
              <a:ext cx="1371452" cy="3108624"/>
            </a:xfrm>
            <a:prstGeom prst="arc">
              <a:avLst>
                <a:gd name="adj1" fmla="val 16200000"/>
                <a:gd name="adj2" fmla="val 20450314"/>
              </a:avLst>
            </a:prstGeom>
            <a:noFill/>
            <a:ln w="1905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465">
                <a:solidFill>
                  <a:schemeClr val="bg1"/>
                </a:solidFill>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sp>
          <p:nvSpPr>
            <p:cNvPr id="19" name="PA-弧形 18"/>
            <p:cNvSpPr/>
            <p:nvPr>
              <p:custDataLst>
                <p:tags r:id="rId11"/>
              </p:custDataLst>
            </p:nvPr>
          </p:nvSpPr>
          <p:spPr>
            <a:xfrm>
              <a:off x="4445290" y="2162999"/>
              <a:ext cx="1371452" cy="3108624"/>
            </a:xfrm>
            <a:prstGeom prst="arc">
              <a:avLst>
                <a:gd name="adj1" fmla="val 16200000"/>
                <a:gd name="adj2" fmla="val 20517103"/>
              </a:avLst>
            </a:prstGeom>
            <a:noFill/>
            <a:ln w="1905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465" dirty="0">
                <a:solidFill>
                  <a:schemeClr val="bg1"/>
                </a:solidFill>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sp>
          <p:nvSpPr>
            <p:cNvPr id="20" name="PA-矩形: 圆角 48"/>
            <p:cNvSpPr/>
            <p:nvPr>
              <p:custDataLst>
                <p:tags r:id="rId12"/>
              </p:custDataLst>
            </p:nvPr>
          </p:nvSpPr>
          <p:spPr bwMode="auto">
            <a:xfrm>
              <a:off x="7051252" y="1929204"/>
              <a:ext cx="1462881" cy="340519"/>
            </a:xfrm>
            <a:prstGeom prst="roundRect">
              <a:avLst/>
            </a:prstGeom>
            <a:grpFill/>
            <a:ln>
              <a:noFill/>
            </a:ln>
            <a:effectLst>
              <a:outerShdw blurRad="63500" algn="ctr" rotWithShape="0">
                <a:prstClr val="black">
                  <a:alpha val="40000"/>
                </a:prstClr>
              </a:outerShdw>
            </a:effectLst>
          </p:spPr>
          <p:txBody>
            <a:bodyPr wrap="square" rtlCol="0">
              <a:spAutoFit/>
            </a:bodyPr>
            <a:lstStyle/>
            <a:p>
              <a:pPr algn="ctr"/>
              <a:r>
                <a:rPr lang="zh-CN" altLang="en-US" sz="1400" dirty="0">
                  <a:solidFill>
                    <a:prstClr val="white"/>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标题文本预设</a:t>
              </a:r>
              <a:endParaRPr lang="en-US" sz="1400" dirty="0">
                <a:solidFill>
                  <a:prstClr val="white"/>
                </a:solidFill>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sp>
          <p:nvSpPr>
            <p:cNvPr id="21" name="PA-矩形: 圆角 49"/>
            <p:cNvSpPr/>
            <p:nvPr>
              <p:custDataLst>
                <p:tags r:id="rId13"/>
              </p:custDataLst>
            </p:nvPr>
          </p:nvSpPr>
          <p:spPr bwMode="auto">
            <a:xfrm>
              <a:off x="7051252" y="5028649"/>
              <a:ext cx="1462881" cy="340519"/>
            </a:xfrm>
            <a:prstGeom prst="roundRect">
              <a:avLst/>
            </a:prstGeom>
            <a:grpFill/>
            <a:ln>
              <a:noFill/>
            </a:ln>
            <a:effectLst>
              <a:outerShdw blurRad="63500" algn="ctr" rotWithShape="0">
                <a:prstClr val="black">
                  <a:alpha val="40000"/>
                </a:prstClr>
              </a:outerShdw>
            </a:effectLst>
          </p:spPr>
          <p:txBody>
            <a:bodyPr wrap="square" rtlCol="0">
              <a:spAutoFit/>
            </a:bodyPr>
            <a:lstStyle/>
            <a:p>
              <a:pPr algn="ctr"/>
              <a:r>
                <a:rPr lang="zh-CN" altLang="en-US" sz="1400">
                  <a:solidFill>
                    <a:prstClr val="white"/>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标题文本预设</a:t>
              </a:r>
              <a:endParaRPr lang="en-US" sz="1400" dirty="0">
                <a:solidFill>
                  <a:prstClr val="white"/>
                </a:solidFill>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sp>
          <p:nvSpPr>
            <p:cNvPr id="22" name="PA-矩形: 圆角 50"/>
            <p:cNvSpPr/>
            <p:nvPr>
              <p:custDataLst>
                <p:tags r:id="rId14"/>
              </p:custDataLst>
            </p:nvPr>
          </p:nvSpPr>
          <p:spPr bwMode="auto">
            <a:xfrm flipH="1">
              <a:off x="3673976" y="1929204"/>
              <a:ext cx="1462881" cy="340519"/>
            </a:xfrm>
            <a:prstGeom prst="roundRect">
              <a:avLst/>
            </a:prstGeom>
            <a:grpFill/>
            <a:ln>
              <a:noFill/>
            </a:ln>
            <a:effectLst>
              <a:outerShdw blurRad="63500" algn="ctr" rotWithShape="0">
                <a:prstClr val="black">
                  <a:alpha val="40000"/>
                </a:prstClr>
              </a:outerShdw>
            </a:effectLst>
          </p:spPr>
          <p:txBody>
            <a:bodyPr wrap="square" rtlCol="0">
              <a:spAutoFit/>
            </a:bodyPr>
            <a:lstStyle/>
            <a:p>
              <a:pPr algn="ctr"/>
              <a:r>
                <a:rPr lang="zh-CN" altLang="en-US" sz="1400" dirty="0">
                  <a:solidFill>
                    <a:prstClr val="white"/>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标题文本预设</a:t>
              </a:r>
              <a:endParaRPr lang="en-US" sz="1400" dirty="0">
                <a:solidFill>
                  <a:prstClr val="white"/>
                </a:solidFill>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sp>
          <p:nvSpPr>
            <p:cNvPr id="23" name="PA-矩形: 圆角 51"/>
            <p:cNvSpPr/>
            <p:nvPr>
              <p:custDataLst>
                <p:tags r:id="rId15"/>
              </p:custDataLst>
            </p:nvPr>
          </p:nvSpPr>
          <p:spPr bwMode="auto">
            <a:xfrm flipH="1">
              <a:off x="3673976" y="5028649"/>
              <a:ext cx="1462881" cy="340519"/>
            </a:xfrm>
            <a:prstGeom prst="roundRect">
              <a:avLst/>
            </a:prstGeom>
            <a:grpFill/>
            <a:ln>
              <a:noFill/>
            </a:ln>
            <a:effectLst>
              <a:outerShdw blurRad="63500" algn="ctr" rotWithShape="0">
                <a:prstClr val="black">
                  <a:alpha val="40000"/>
                </a:prstClr>
              </a:outerShdw>
            </a:effectLst>
          </p:spPr>
          <p:txBody>
            <a:bodyPr wrap="square" rtlCol="0">
              <a:spAutoFit/>
            </a:bodyPr>
            <a:lstStyle/>
            <a:p>
              <a:pPr algn="ctr"/>
              <a:r>
                <a:rPr lang="zh-CN" altLang="en-US" sz="1400" dirty="0">
                  <a:solidFill>
                    <a:prstClr val="white"/>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标题文本预设</a:t>
              </a:r>
              <a:endParaRPr lang="en-US" sz="1400" dirty="0">
                <a:solidFill>
                  <a:prstClr val="white"/>
                </a:solidFill>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sp>
          <p:nvSpPr>
            <p:cNvPr id="24" name="PA-弧形 23"/>
            <p:cNvSpPr/>
            <p:nvPr>
              <p:custDataLst>
                <p:tags r:id="rId16"/>
              </p:custDataLst>
            </p:nvPr>
          </p:nvSpPr>
          <p:spPr>
            <a:xfrm flipH="1">
              <a:off x="6375001" y="2162999"/>
              <a:ext cx="1371452" cy="3108624"/>
            </a:xfrm>
            <a:prstGeom prst="arc">
              <a:avLst>
                <a:gd name="adj1" fmla="val 1151936"/>
                <a:gd name="adj2" fmla="val 5432290"/>
              </a:avLst>
            </a:prstGeom>
            <a:noFill/>
            <a:ln w="1905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465">
                <a:solidFill>
                  <a:schemeClr val="bg1"/>
                </a:solidFill>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sp>
          <p:nvSpPr>
            <p:cNvPr id="25" name="PA-矩形: 圆角 53"/>
            <p:cNvSpPr/>
            <p:nvPr>
              <p:custDataLst>
                <p:tags r:id="rId17"/>
              </p:custDataLst>
            </p:nvPr>
          </p:nvSpPr>
          <p:spPr bwMode="auto">
            <a:xfrm>
              <a:off x="1717289" y="3478493"/>
              <a:ext cx="2143406" cy="340519"/>
            </a:xfrm>
            <a:prstGeom prst="roundRect">
              <a:avLst/>
            </a:prstGeom>
            <a:grpFill/>
            <a:ln>
              <a:noFill/>
            </a:ln>
            <a:effectLst>
              <a:outerShdw blurRad="63500" algn="ctr" rotWithShape="0">
                <a:prstClr val="black">
                  <a:alpha val="40000"/>
                </a:prstClr>
              </a:outerShdw>
            </a:effectLst>
          </p:spPr>
          <p:txBody>
            <a:bodyPr wrap="square" rtlCol="0">
              <a:spAutoFit/>
            </a:bodyPr>
            <a:lstStyle/>
            <a:p>
              <a:pPr algn="ctr"/>
              <a:r>
                <a:rPr lang="zh-CN" altLang="en-US" sz="1400" dirty="0">
                  <a:solidFill>
                    <a:prstClr val="white"/>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标题文本预设</a:t>
              </a:r>
              <a:endParaRPr lang="en-US" altLang="zh-CN" sz="1400" dirty="0">
                <a:solidFill>
                  <a:prstClr val="white"/>
                </a:solidFill>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sp>
          <p:nvSpPr>
            <p:cNvPr id="26" name="PA-矩形: 圆角 54"/>
            <p:cNvSpPr/>
            <p:nvPr>
              <p:custDataLst>
                <p:tags r:id="rId18"/>
              </p:custDataLst>
            </p:nvPr>
          </p:nvSpPr>
          <p:spPr bwMode="auto">
            <a:xfrm>
              <a:off x="8327488" y="3478493"/>
              <a:ext cx="2147224" cy="340519"/>
            </a:xfrm>
            <a:prstGeom prst="roundRect">
              <a:avLst/>
            </a:prstGeom>
            <a:grpFill/>
            <a:ln>
              <a:noFill/>
            </a:ln>
            <a:effectLst>
              <a:outerShdw blurRad="63500" algn="ctr" rotWithShape="0">
                <a:prstClr val="black">
                  <a:alpha val="40000"/>
                </a:prstClr>
              </a:outerShdw>
            </a:effectLst>
          </p:spPr>
          <p:txBody>
            <a:bodyPr wrap="square" rtlCol="0">
              <a:spAutoFit/>
            </a:bodyPr>
            <a:lstStyle/>
            <a:p>
              <a:pPr algn="ctr"/>
              <a:r>
                <a:rPr lang="zh-CN" altLang="en-US" sz="1400" dirty="0">
                  <a:solidFill>
                    <a:prstClr val="white"/>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标题文本预设</a:t>
              </a:r>
              <a:endParaRPr lang="en-US" altLang="zh-CN" sz="1400" dirty="0">
                <a:solidFill>
                  <a:prstClr val="white"/>
                </a:solidFill>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sp>
          <p:nvSpPr>
            <p:cNvPr id="27" name="PA-椭圆 26"/>
            <p:cNvSpPr/>
            <p:nvPr>
              <p:custDataLst>
                <p:tags r:id="rId19"/>
              </p:custDataLst>
            </p:nvPr>
          </p:nvSpPr>
          <p:spPr>
            <a:xfrm>
              <a:off x="5312576" y="2931978"/>
              <a:ext cx="1561578" cy="1561578"/>
            </a:xfrm>
            <a:prstGeom prst="ellipse">
              <a:avLst/>
            </a:prstGeom>
            <a:grp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225425" indent="-225425" algn="ctr" fontAlgn="base">
                <a:spcBef>
                  <a:spcPct val="0"/>
                </a:spcBef>
                <a:spcAft>
                  <a:spcPct val="0"/>
                </a:spcAft>
              </a:pPr>
              <a:endParaRPr lang="en-US" sz="2400" kern="0" dirty="0">
                <a:solidFill>
                  <a:prstClr val="black"/>
                </a:solidFill>
                <a:latin typeface="思源黑体 CN Normal" panose="020B0400000000000000" pitchFamily="34" charset="-122"/>
                <a:ea typeface="思源黑体 CN Normal" panose="020B0400000000000000" pitchFamily="34" charset="-122"/>
                <a:cs typeface="Arial" panose="020B0604020202020204" pitchFamily="34" charset="0"/>
                <a:sym typeface="思源黑体 CN Normal" panose="020B0400000000000000" pitchFamily="34" charset="-122"/>
              </a:endParaRPr>
            </a:p>
          </p:txBody>
        </p:sp>
        <p:cxnSp>
          <p:nvCxnSpPr>
            <p:cNvPr id="28" name="PA-直接连接符 27"/>
            <p:cNvCxnSpPr>
              <a:stCxn id="25" idx="3"/>
              <a:endCxn id="27" idx="2"/>
            </p:cNvCxnSpPr>
            <p:nvPr>
              <p:custDataLst>
                <p:tags r:id="rId20"/>
              </p:custDataLst>
            </p:nvPr>
          </p:nvCxnSpPr>
          <p:spPr>
            <a:xfrm>
              <a:off x="3860695" y="3648753"/>
              <a:ext cx="1451881" cy="64014"/>
            </a:xfrm>
            <a:prstGeom prst="line">
              <a:avLst/>
            </a:prstGeom>
            <a:grpFill/>
            <a:ln w="1905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9" name="PA-直接连接符 28"/>
            <p:cNvCxnSpPr>
              <a:stCxn id="27" idx="6"/>
              <a:endCxn id="26" idx="1"/>
            </p:cNvCxnSpPr>
            <p:nvPr>
              <p:custDataLst>
                <p:tags r:id="rId21"/>
              </p:custDataLst>
            </p:nvPr>
          </p:nvCxnSpPr>
          <p:spPr>
            <a:xfrm flipV="1">
              <a:off x="6874154" y="3648753"/>
              <a:ext cx="1453334" cy="64014"/>
            </a:xfrm>
            <a:prstGeom prst="line">
              <a:avLst/>
            </a:prstGeom>
            <a:grpFill/>
            <a:ln w="1905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grpSp>
      <p:sp>
        <p:nvSpPr>
          <p:cNvPr id="10" name="PA-矩形 9"/>
          <p:cNvSpPr/>
          <p:nvPr>
            <p:custDataLst>
              <p:tags r:id="rId4"/>
            </p:custDataLst>
          </p:nvPr>
        </p:nvSpPr>
        <p:spPr>
          <a:xfrm>
            <a:off x="8659087" y="2030302"/>
            <a:ext cx="2351532" cy="867930"/>
          </a:xfrm>
          <a:prstGeom prst="rect">
            <a:avLst/>
          </a:prstGeom>
        </p:spPr>
        <p:txBody>
          <a:bodyPr wrap="square">
            <a:spAutoFit/>
            <a:scene3d>
              <a:camera prst="orthographicFront"/>
              <a:lightRig rig="threePt" dir="t"/>
            </a:scene3d>
            <a:sp3d contourW="12700"/>
          </a:bodyPr>
          <a:lstStyle/>
          <a:p>
            <a:pPr>
              <a:lnSpc>
                <a:spcPct val="120000"/>
              </a:lnSpc>
            </a:pPr>
            <a:r>
              <a:rPr lang="zh-CN" altLang="en-US" sz="1400" dirty="0">
                <a:latin typeface="思源黑体 CN Normal" panose="020B0400000000000000" pitchFamily="34" charset="-122"/>
                <a:ea typeface="思源黑体 CN Normal" panose="020B0400000000000000" pitchFamily="34" charset="-122"/>
                <a:sym typeface="思源黑体 CN Normal" panose="020B0400000000000000" pitchFamily="34" charset="-122"/>
              </a:rPr>
              <a:t>点击此处请输入文本内容点击此处请输入文本内容点击此处请输入文本内容点</a:t>
            </a:r>
          </a:p>
        </p:txBody>
      </p:sp>
      <p:sp>
        <p:nvSpPr>
          <p:cNvPr id="12" name="PA-矩形 11"/>
          <p:cNvSpPr/>
          <p:nvPr>
            <p:custDataLst>
              <p:tags r:id="rId5"/>
            </p:custDataLst>
          </p:nvPr>
        </p:nvSpPr>
        <p:spPr>
          <a:xfrm>
            <a:off x="8659087" y="5114052"/>
            <a:ext cx="2351532" cy="867930"/>
          </a:xfrm>
          <a:prstGeom prst="rect">
            <a:avLst/>
          </a:prstGeom>
        </p:spPr>
        <p:txBody>
          <a:bodyPr wrap="square">
            <a:spAutoFit/>
            <a:scene3d>
              <a:camera prst="orthographicFront"/>
              <a:lightRig rig="threePt" dir="t"/>
            </a:scene3d>
            <a:sp3d contourW="12700"/>
          </a:bodyPr>
          <a:lstStyle/>
          <a:p>
            <a:pPr>
              <a:lnSpc>
                <a:spcPct val="120000"/>
              </a:lnSpc>
            </a:pPr>
            <a:r>
              <a:rPr lang="zh-CN" altLang="en-US" sz="1400" dirty="0">
                <a:latin typeface="思源黑体 CN Normal" panose="020B0400000000000000" pitchFamily="34" charset="-122"/>
                <a:ea typeface="思源黑体 CN Normal" panose="020B0400000000000000" pitchFamily="34" charset="-122"/>
                <a:sym typeface="思源黑体 CN Normal" panose="020B0400000000000000" pitchFamily="34" charset="-122"/>
              </a:rPr>
              <a:t>点击此处请输入文本内容点击此处请输入文本内容点击此处请输入文本内容点</a:t>
            </a:r>
          </a:p>
        </p:txBody>
      </p:sp>
      <p:sp>
        <p:nvSpPr>
          <p:cNvPr id="13" name="PA-矩形 12"/>
          <p:cNvSpPr/>
          <p:nvPr>
            <p:custDataLst>
              <p:tags r:id="rId6"/>
            </p:custDataLst>
          </p:nvPr>
        </p:nvSpPr>
        <p:spPr>
          <a:xfrm>
            <a:off x="1098049" y="2030302"/>
            <a:ext cx="2351532" cy="867930"/>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400" dirty="0">
                <a:latin typeface="思源黑体 CN Normal" panose="020B0400000000000000" pitchFamily="34" charset="-122"/>
                <a:ea typeface="思源黑体 CN Normal" panose="020B0400000000000000" pitchFamily="34" charset="-122"/>
                <a:sym typeface="思源黑体 CN Normal" panose="020B0400000000000000" pitchFamily="34" charset="-122"/>
              </a:rPr>
              <a:t>点击此处请输入文本内容点击此处请输入文本内容点击此处请输入文本内容点</a:t>
            </a:r>
          </a:p>
        </p:txBody>
      </p:sp>
      <p:sp>
        <p:nvSpPr>
          <p:cNvPr id="15" name="PA-矩形 14"/>
          <p:cNvSpPr/>
          <p:nvPr>
            <p:custDataLst>
              <p:tags r:id="rId7"/>
            </p:custDataLst>
          </p:nvPr>
        </p:nvSpPr>
        <p:spPr>
          <a:xfrm>
            <a:off x="1098049" y="5114052"/>
            <a:ext cx="2351532" cy="867930"/>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400" dirty="0">
                <a:latin typeface="思源黑体 CN Normal" panose="020B0400000000000000" pitchFamily="34" charset="-122"/>
                <a:ea typeface="思源黑体 CN Normal" panose="020B0400000000000000" pitchFamily="34" charset="-122"/>
                <a:sym typeface="思源黑体 CN Normal" panose="020B0400000000000000" pitchFamily="34" charset="-122"/>
              </a:rPr>
              <a:t>点击此处请输入文本内容点击此处请输入文本内容点击此处请输入文本内容点</a:t>
            </a:r>
          </a:p>
        </p:txBody>
      </p:sp>
      <p:sp>
        <p:nvSpPr>
          <p:cNvPr id="16" name="PA-椭圆 11"/>
          <p:cNvSpPr/>
          <p:nvPr>
            <p:custDataLst>
              <p:tags r:id="rId8"/>
            </p:custDataLst>
          </p:nvPr>
        </p:nvSpPr>
        <p:spPr>
          <a:xfrm>
            <a:off x="5736406" y="3597442"/>
            <a:ext cx="740329" cy="830424"/>
          </a:xfrm>
          <a:custGeom>
            <a:avLst/>
            <a:gdLst>
              <a:gd name="connsiteX0" fmla="*/ 199932 w 300038"/>
              <a:gd name="connsiteY0" fmla="*/ 273051 h 336551"/>
              <a:gd name="connsiteX1" fmla="*/ 192088 w 300038"/>
              <a:gd name="connsiteY1" fmla="*/ 280989 h 336551"/>
              <a:gd name="connsiteX2" fmla="*/ 192088 w 300038"/>
              <a:gd name="connsiteY2" fmla="*/ 306124 h 336551"/>
              <a:gd name="connsiteX3" fmla="*/ 199932 w 300038"/>
              <a:gd name="connsiteY3" fmla="*/ 312739 h 336551"/>
              <a:gd name="connsiteX4" fmla="*/ 250919 w 300038"/>
              <a:gd name="connsiteY4" fmla="*/ 312739 h 336551"/>
              <a:gd name="connsiteX5" fmla="*/ 258763 w 300038"/>
              <a:gd name="connsiteY5" fmla="*/ 306124 h 336551"/>
              <a:gd name="connsiteX6" fmla="*/ 258763 w 300038"/>
              <a:gd name="connsiteY6" fmla="*/ 280989 h 336551"/>
              <a:gd name="connsiteX7" fmla="*/ 250919 w 300038"/>
              <a:gd name="connsiteY7" fmla="*/ 273051 h 336551"/>
              <a:gd name="connsiteX8" fmla="*/ 199932 w 300038"/>
              <a:gd name="connsiteY8" fmla="*/ 273051 h 336551"/>
              <a:gd name="connsiteX9" fmla="*/ 101328 w 300038"/>
              <a:gd name="connsiteY9" fmla="*/ 196851 h 336551"/>
              <a:gd name="connsiteX10" fmla="*/ 107908 w 300038"/>
              <a:gd name="connsiteY10" fmla="*/ 196851 h 336551"/>
              <a:gd name="connsiteX11" fmla="*/ 111856 w 300038"/>
              <a:gd name="connsiteY11" fmla="*/ 202123 h 336551"/>
              <a:gd name="connsiteX12" fmla="*/ 128964 w 300038"/>
              <a:gd name="connsiteY12" fmla="*/ 248250 h 336551"/>
              <a:gd name="connsiteX13" fmla="*/ 131595 w 300038"/>
              <a:gd name="connsiteY13" fmla="*/ 239025 h 336551"/>
              <a:gd name="connsiteX14" fmla="*/ 126332 w 300038"/>
              <a:gd name="connsiteY14" fmla="*/ 225845 h 336551"/>
              <a:gd name="connsiteX15" fmla="*/ 127648 w 300038"/>
              <a:gd name="connsiteY15" fmla="*/ 217938 h 336551"/>
              <a:gd name="connsiteX16" fmla="*/ 132911 w 300038"/>
              <a:gd name="connsiteY16" fmla="*/ 215302 h 336551"/>
              <a:gd name="connsiteX17" fmla="*/ 167126 w 300038"/>
              <a:gd name="connsiteY17" fmla="*/ 215302 h 336551"/>
              <a:gd name="connsiteX18" fmla="*/ 172390 w 300038"/>
              <a:gd name="connsiteY18" fmla="*/ 217938 h 336551"/>
              <a:gd name="connsiteX19" fmla="*/ 173706 w 300038"/>
              <a:gd name="connsiteY19" fmla="*/ 225845 h 336551"/>
              <a:gd name="connsiteX20" fmla="*/ 168442 w 300038"/>
              <a:gd name="connsiteY20" fmla="*/ 239025 h 336551"/>
              <a:gd name="connsiteX21" fmla="*/ 171074 w 300038"/>
              <a:gd name="connsiteY21" fmla="*/ 248250 h 336551"/>
              <a:gd name="connsiteX22" fmla="*/ 188182 w 300038"/>
              <a:gd name="connsiteY22" fmla="*/ 202123 h 336551"/>
              <a:gd name="connsiteX23" fmla="*/ 192130 w 300038"/>
              <a:gd name="connsiteY23" fmla="*/ 196851 h 336551"/>
              <a:gd name="connsiteX24" fmla="*/ 198710 w 300038"/>
              <a:gd name="connsiteY24" fmla="*/ 196851 h 336551"/>
              <a:gd name="connsiteX25" fmla="*/ 265823 w 300038"/>
              <a:gd name="connsiteY25" fmla="*/ 224527 h 336551"/>
              <a:gd name="connsiteX26" fmla="*/ 300038 w 300038"/>
              <a:gd name="connsiteY26" fmla="*/ 274609 h 336551"/>
              <a:gd name="connsiteX27" fmla="*/ 300038 w 300038"/>
              <a:gd name="connsiteY27" fmla="*/ 328643 h 336551"/>
              <a:gd name="connsiteX28" fmla="*/ 292142 w 300038"/>
              <a:gd name="connsiteY28" fmla="*/ 336551 h 336551"/>
              <a:gd name="connsiteX29" fmla="*/ 7896 w 300038"/>
              <a:gd name="connsiteY29" fmla="*/ 336551 h 336551"/>
              <a:gd name="connsiteX30" fmla="*/ 0 w 300038"/>
              <a:gd name="connsiteY30" fmla="*/ 328643 h 336551"/>
              <a:gd name="connsiteX31" fmla="*/ 0 w 300038"/>
              <a:gd name="connsiteY31" fmla="*/ 274609 h 336551"/>
              <a:gd name="connsiteX32" fmla="*/ 34215 w 300038"/>
              <a:gd name="connsiteY32" fmla="*/ 224527 h 336551"/>
              <a:gd name="connsiteX33" fmla="*/ 101328 w 300038"/>
              <a:gd name="connsiteY33" fmla="*/ 196851 h 336551"/>
              <a:gd name="connsiteX34" fmla="*/ 155328 w 300038"/>
              <a:gd name="connsiteY34" fmla="*/ 0 h 336551"/>
              <a:gd name="connsiteX35" fmla="*/ 201775 w 300038"/>
              <a:gd name="connsiteY35" fmla="*/ 15854 h 336551"/>
              <a:gd name="connsiteX36" fmla="*/ 223008 w 300038"/>
              <a:gd name="connsiteY36" fmla="*/ 79268 h 336551"/>
              <a:gd name="connsiteX37" fmla="*/ 224335 w 300038"/>
              <a:gd name="connsiteY37" fmla="*/ 93801 h 336551"/>
              <a:gd name="connsiteX38" fmla="*/ 229643 w 300038"/>
              <a:gd name="connsiteY38" fmla="*/ 100407 h 336551"/>
              <a:gd name="connsiteX39" fmla="*/ 232297 w 300038"/>
              <a:gd name="connsiteY39" fmla="*/ 125508 h 336551"/>
              <a:gd name="connsiteX40" fmla="*/ 208410 w 300038"/>
              <a:gd name="connsiteY40" fmla="*/ 151931 h 336551"/>
              <a:gd name="connsiteX41" fmla="*/ 185850 w 300038"/>
              <a:gd name="connsiteY41" fmla="*/ 183639 h 336551"/>
              <a:gd name="connsiteX42" fmla="*/ 172579 w 300038"/>
              <a:gd name="connsiteY42" fmla="*/ 192887 h 336551"/>
              <a:gd name="connsiteX43" fmla="*/ 150019 w 300038"/>
              <a:gd name="connsiteY43" fmla="*/ 196850 h 336551"/>
              <a:gd name="connsiteX44" fmla="*/ 127459 w 300038"/>
              <a:gd name="connsiteY44" fmla="*/ 192887 h 336551"/>
              <a:gd name="connsiteX45" fmla="*/ 114189 w 300038"/>
              <a:gd name="connsiteY45" fmla="*/ 183639 h 336551"/>
              <a:gd name="connsiteX46" fmla="*/ 91629 w 300038"/>
              <a:gd name="connsiteY46" fmla="*/ 151931 h 336551"/>
              <a:gd name="connsiteX47" fmla="*/ 67742 w 300038"/>
              <a:gd name="connsiteY47" fmla="*/ 125508 h 336551"/>
              <a:gd name="connsiteX48" fmla="*/ 70396 w 300038"/>
              <a:gd name="connsiteY48" fmla="*/ 100407 h 336551"/>
              <a:gd name="connsiteX49" fmla="*/ 75704 w 300038"/>
              <a:gd name="connsiteY49" fmla="*/ 93801 h 336551"/>
              <a:gd name="connsiteX50" fmla="*/ 77031 w 300038"/>
              <a:gd name="connsiteY50" fmla="*/ 85874 h 336551"/>
              <a:gd name="connsiteX51" fmla="*/ 74377 w 300038"/>
              <a:gd name="connsiteY51" fmla="*/ 50203 h 336551"/>
              <a:gd name="connsiteX52" fmla="*/ 103572 w 300038"/>
              <a:gd name="connsiteY52" fmla="*/ 27744 h 336551"/>
              <a:gd name="connsiteX53" fmla="*/ 119497 w 300038"/>
              <a:gd name="connsiteY53" fmla="*/ 10569 h 336551"/>
              <a:gd name="connsiteX54" fmla="*/ 155328 w 300038"/>
              <a:gd name="connsiteY54" fmla="*/ 0 h 336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00038" h="336551">
                <a:moveTo>
                  <a:pt x="199932" y="273051"/>
                </a:moveTo>
                <a:cubicBezTo>
                  <a:pt x="194703" y="273051"/>
                  <a:pt x="192088" y="277020"/>
                  <a:pt x="192088" y="280989"/>
                </a:cubicBezTo>
                <a:cubicBezTo>
                  <a:pt x="192088" y="306124"/>
                  <a:pt x="192088" y="306124"/>
                  <a:pt x="192088" y="306124"/>
                </a:cubicBezTo>
                <a:cubicBezTo>
                  <a:pt x="192088" y="310093"/>
                  <a:pt x="194703" y="312739"/>
                  <a:pt x="199932" y="312739"/>
                </a:cubicBezTo>
                <a:cubicBezTo>
                  <a:pt x="250919" y="312739"/>
                  <a:pt x="250919" y="312739"/>
                  <a:pt x="250919" y="312739"/>
                </a:cubicBezTo>
                <a:cubicBezTo>
                  <a:pt x="254841" y="312739"/>
                  <a:pt x="258763" y="310093"/>
                  <a:pt x="258763" y="306124"/>
                </a:cubicBezTo>
                <a:lnTo>
                  <a:pt x="258763" y="280989"/>
                </a:lnTo>
                <a:cubicBezTo>
                  <a:pt x="258763" y="277020"/>
                  <a:pt x="254841" y="273051"/>
                  <a:pt x="250919" y="273051"/>
                </a:cubicBezTo>
                <a:cubicBezTo>
                  <a:pt x="199932" y="273051"/>
                  <a:pt x="199932" y="273051"/>
                  <a:pt x="199932" y="273051"/>
                </a:cubicBezTo>
                <a:close/>
                <a:moveTo>
                  <a:pt x="101328" y="196851"/>
                </a:moveTo>
                <a:cubicBezTo>
                  <a:pt x="103960" y="196851"/>
                  <a:pt x="105276" y="196851"/>
                  <a:pt x="107908" y="196851"/>
                </a:cubicBezTo>
                <a:cubicBezTo>
                  <a:pt x="109224" y="198169"/>
                  <a:pt x="110540" y="199487"/>
                  <a:pt x="111856" y="202123"/>
                </a:cubicBezTo>
                <a:cubicBezTo>
                  <a:pt x="128964" y="248250"/>
                  <a:pt x="128964" y="248250"/>
                  <a:pt x="128964" y="248250"/>
                </a:cubicBezTo>
                <a:cubicBezTo>
                  <a:pt x="131595" y="239025"/>
                  <a:pt x="131595" y="239025"/>
                  <a:pt x="131595" y="239025"/>
                </a:cubicBezTo>
                <a:cubicBezTo>
                  <a:pt x="126332" y="225845"/>
                  <a:pt x="126332" y="225845"/>
                  <a:pt x="126332" y="225845"/>
                </a:cubicBezTo>
                <a:cubicBezTo>
                  <a:pt x="125016" y="223209"/>
                  <a:pt x="126332" y="220574"/>
                  <a:pt x="127648" y="217938"/>
                </a:cubicBezTo>
                <a:cubicBezTo>
                  <a:pt x="128964" y="216620"/>
                  <a:pt x="131595" y="215302"/>
                  <a:pt x="132911" y="215302"/>
                </a:cubicBezTo>
                <a:cubicBezTo>
                  <a:pt x="167126" y="215302"/>
                  <a:pt x="167126" y="215302"/>
                  <a:pt x="167126" y="215302"/>
                </a:cubicBezTo>
                <a:cubicBezTo>
                  <a:pt x="168442" y="215302"/>
                  <a:pt x="171074" y="216620"/>
                  <a:pt x="172390" y="217938"/>
                </a:cubicBezTo>
                <a:cubicBezTo>
                  <a:pt x="173706" y="220574"/>
                  <a:pt x="175022" y="223209"/>
                  <a:pt x="173706" y="225845"/>
                </a:cubicBezTo>
                <a:cubicBezTo>
                  <a:pt x="168442" y="239025"/>
                  <a:pt x="168442" y="239025"/>
                  <a:pt x="168442" y="239025"/>
                </a:cubicBezTo>
                <a:cubicBezTo>
                  <a:pt x="171074" y="248250"/>
                  <a:pt x="171074" y="248250"/>
                  <a:pt x="171074" y="248250"/>
                </a:cubicBezTo>
                <a:cubicBezTo>
                  <a:pt x="188182" y="202123"/>
                  <a:pt x="188182" y="202123"/>
                  <a:pt x="188182" y="202123"/>
                </a:cubicBezTo>
                <a:cubicBezTo>
                  <a:pt x="189498" y="199487"/>
                  <a:pt x="190814" y="198169"/>
                  <a:pt x="192130" y="196851"/>
                </a:cubicBezTo>
                <a:cubicBezTo>
                  <a:pt x="194762" y="196851"/>
                  <a:pt x="196078" y="196851"/>
                  <a:pt x="198710" y="196851"/>
                </a:cubicBezTo>
                <a:cubicBezTo>
                  <a:pt x="265823" y="224527"/>
                  <a:pt x="265823" y="224527"/>
                  <a:pt x="265823" y="224527"/>
                </a:cubicBezTo>
                <a:cubicBezTo>
                  <a:pt x="286879" y="232435"/>
                  <a:pt x="300038" y="252204"/>
                  <a:pt x="300038" y="274609"/>
                </a:cubicBezTo>
                <a:cubicBezTo>
                  <a:pt x="300038" y="328643"/>
                  <a:pt x="300038" y="328643"/>
                  <a:pt x="300038" y="328643"/>
                </a:cubicBezTo>
                <a:cubicBezTo>
                  <a:pt x="300038" y="332597"/>
                  <a:pt x="296090" y="336551"/>
                  <a:pt x="292142" y="336551"/>
                </a:cubicBezTo>
                <a:cubicBezTo>
                  <a:pt x="7896" y="336551"/>
                  <a:pt x="7896" y="336551"/>
                  <a:pt x="7896" y="336551"/>
                </a:cubicBezTo>
                <a:cubicBezTo>
                  <a:pt x="3948" y="336551"/>
                  <a:pt x="0" y="332597"/>
                  <a:pt x="0" y="328643"/>
                </a:cubicBezTo>
                <a:cubicBezTo>
                  <a:pt x="0" y="274609"/>
                  <a:pt x="0" y="274609"/>
                  <a:pt x="0" y="274609"/>
                </a:cubicBezTo>
                <a:cubicBezTo>
                  <a:pt x="0" y="252204"/>
                  <a:pt x="13159" y="232435"/>
                  <a:pt x="34215" y="224527"/>
                </a:cubicBezTo>
                <a:cubicBezTo>
                  <a:pt x="101328" y="196851"/>
                  <a:pt x="101328" y="196851"/>
                  <a:pt x="101328" y="196851"/>
                </a:cubicBezTo>
                <a:close/>
                <a:moveTo>
                  <a:pt x="155328" y="0"/>
                </a:moveTo>
                <a:cubicBezTo>
                  <a:pt x="171252" y="0"/>
                  <a:pt x="187177" y="5285"/>
                  <a:pt x="201775" y="15854"/>
                </a:cubicBezTo>
                <a:cubicBezTo>
                  <a:pt x="225662" y="34350"/>
                  <a:pt x="223008" y="72663"/>
                  <a:pt x="223008" y="79268"/>
                </a:cubicBezTo>
                <a:cubicBezTo>
                  <a:pt x="223008" y="84553"/>
                  <a:pt x="224335" y="89838"/>
                  <a:pt x="224335" y="93801"/>
                </a:cubicBezTo>
                <a:cubicBezTo>
                  <a:pt x="225662" y="95122"/>
                  <a:pt x="228316" y="96443"/>
                  <a:pt x="229643" y="100407"/>
                </a:cubicBezTo>
                <a:cubicBezTo>
                  <a:pt x="234951" y="107012"/>
                  <a:pt x="234951" y="114939"/>
                  <a:pt x="232297" y="125508"/>
                </a:cubicBezTo>
                <a:cubicBezTo>
                  <a:pt x="226989" y="146647"/>
                  <a:pt x="215045" y="150610"/>
                  <a:pt x="208410" y="151931"/>
                </a:cubicBezTo>
                <a:cubicBezTo>
                  <a:pt x="204429" y="159858"/>
                  <a:pt x="195139" y="175712"/>
                  <a:pt x="185850" y="183639"/>
                </a:cubicBezTo>
                <a:cubicBezTo>
                  <a:pt x="183196" y="187602"/>
                  <a:pt x="177888" y="190244"/>
                  <a:pt x="172579" y="192887"/>
                </a:cubicBezTo>
                <a:cubicBezTo>
                  <a:pt x="164617" y="195529"/>
                  <a:pt x="157982" y="196850"/>
                  <a:pt x="150019" y="196850"/>
                </a:cubicBezTo>
                <a:cubicBezTo>
                  <a:pt x="142057" y="196850"/>
                  <a:pt x="135422" y="195529"/>
                  <a:pt x="127459" y="192887"/>
                </a:cubicBezTo>
                <a:cubicBezTo>
                  <a:pt x="122151" y="190244"/>
                  <a:pt x="116843" y="187602"/>
                  <a:pt x="114189" y="183639"/>
                </a:cubicBezTo>
                <a:cubicBezTo>
                  <a:pt x="104900" y="175712"/>
                  <a:pt x="95610" y="159858"/>
                  <a:pt x="91629" y="151931"/>
                </a:cubicBezTo>
                <a:cubicBezTo>
                  <a:pt x="84994" y="150610"/>
                  <a:pt x="73050" y="146647"/>
                  <a:pt x="67742" y="125508"/>
                </a:cubicBezTo>
                <a:cubicBezTo>
                  <a:pt x="65088" y="114939"/>
                  <a:pt x="65088" y="107012"/>
                  <a:pt x="70396" y="100407"/>
                </a:cubicBezTo>
                <a:cubicBezTo>
                  <a:pt x="71723" y="96443"/>
                  <a:pt x="74377" y="95122"/>
                  <a:pt x="75704" y="93801"/>
                </a:cubicBezTo>
                <a:cubicBezTo>
                  <a:pt x="75704" y="91159"/>
                  <a:pt x="75704" y="88516"/>
                  <a:pt x="77031" y="85874"/>
                </a:cubicBezTo>
                <a:cubicBezTo>
                  <a:pt x="73050" y="80590"/>
                  <a:pt x="67742" y="68699"/>
                  <a:pt x="74377" y="50203"/>
                </a:cubicBezTo>
                <a:cubicBezTo>
                  <a:pt x="81013" y="30386"/>
                  <a:pt x="95610" y="27744"/>
                  <a:pt x="103572" y="27744"/>
                </a:cubicBezTo>
                <a:cubicBezTo>
                  <a:pt x="106227" y="22459"/>
                  <a:pt x="111535" y="17175"/>
                  <a:pt x="119497" y="10569"/>
                </a:cubicBezTo>
                <a:cubicBezTo>
                  <a:pt x="128786" y="3963"/>
                  <a:pt x="142057" y="0"/>
                  <a:pt x="15532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spTree>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nodeType="withEffect" p14:presetBounceEnd="38000">
                                      <p:stCondLst>
                                        <p:cond delay="0"/>
                                      </p:stCondLst>
                                      <p:childTnLst>
                                        <p:set>
                                          <p:cBhvr>
                                            <p:cTn id="6" dur="1" fill="hold">
                                              <p:stCondLst>
                                                <p:cond delay="0"/>
                                              </p:stCondLst>
                                            </p:cTn>
                                            <p:tgtEl>
                                              <p:spTgt spid="7"/>
                                            </p:tgtEl>
                                            <p:attrNameLst>
                                              <p:attrName>style.visibility</p:attrName>
                                            </p:attrNameLst>
                                          </p:cBhvr>
                                          <p:to>
                                            <p:strVal val="visible"/>
                                          </p:to>
                                        </p:set>
                                        <p:anim to="" calcmode="lin" valueType="num" p14:bounceEnd="38000">
                                          <p:cBhvr>
                                            <p:cTn id="7" dur="2000" fill="hold">
                                              <p:stCondLst>
                                                <p:cond delay="0"/>
                                              </p:stCondLst>
                                            </p:cTn>
                                            <p:tgtEl>
                                              <p:spTgt spid="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 dur="2000" fill="hold">
                                              <p:stCondLst>
                                                <p:cond delay="0"/>
                                              </p:stCondLst>
                                            </p:cTn>
                                            <p:tgtEl>
                                              <p:spTgt spid="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grpId="0" nodeType="withEffect" p14:presetBounceEnd="38000">
                                      <p:stCondLst>
                                        <p:cond delay="0"/>
                                      </p:stCondLst>
                                      <p:childTnLst>
                                        <p:set>
                                          <p:cBhvr>
                                            <p:cTn id="10" dur="1" fill="hold">
                                              <p:stCondLst>
                                                <p:cond delay="0"/>
                                              </p:stCondLst>
                                            </p:cTn>
                                            <p:tgtEl>
                                              <p:spTgt spid="10"/>
                                            </p:tgtEl>
                                            <p:attrNameLst>
                                              <p:attrName>style.visibility</p:attrName>
                                            </p:attrNameLst>
                                          </p:cBhvr>
                                          <p:to>
                                            <p:strVal val="visible"/>
                                          </p:to>
                                        </p:set>
                                        <p:anim to="" calcmode="lin" valueType="num" p14:bounceEnd="38000">
                                          <p:cBhvr>
                                            <p:cTn id="11" dur="2000" fill="hold">
                                              <p:stCondLst>
                                                <p:cond delay="0"/>
                                              </p:stCondLst>
                                            </p:cTn>
                                            <p:tgtEl>
                                              <p:spTgt spid="1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2" dur="2000" fill="hold">
                                              <p:stCondLst>
                                                <p:cond delay="0"/>
                                              </p:stCondLst>
                                            </p:cTn>
                                            <p:tgtEl>
                                              <p:spTgt spid="1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grpId="0" nodeType="withEffect" p14:presetBounceEnd="38000">
                                      <p:stCondLst>
                                        <p:cond delay="0"/>
                                      </p:stCondLst>
                                      <p:childTnLst>
                                        <p:set>
                                          <p:cBhvr>
                                            <p:cTn id="14" dur="1" fill="hold">
                                              <p:stCondLst>
                                                <p:cond delay="0"/>
                                              </p:stCondLst>
                                            </p:cTn>
                                            <p:tgtEl>
                                              <p:spTgt spid="12"/>
                                            </p:tgtEl>
                                            <p:attrNameLst>
                                              <p:attrName>style.visibility</p:attrName>
                                            </p:attrNameLst>
                                          </p:cBhvr>
                                          <p:to>
                                            <p:strVal val="visible"/>
                                          </p:to>
                                        </p:set>
                                        <p:anim to="" calcmode="lin" valueType="num" p14:bounceEnd="38000">
                                          <p:cBhvr>
                                            <p:cTn id="15" dur="2000" fill="hold">
                                              <p:stCondLst>
                                                <p:cond delay="0"/>
                                              </p:stCondLst>
                                            </p:cTn>
                                            <p:tgtEl>
                                              <p:spTgt spid="1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6" dur="2000" fill="hold">
                                              <p:stCondLst>
                                                <p:cond delay="0"/>
                                              </p:stCondLst>
                                            </p:cTn>
                                            <p:tgtEl>
                                              <p:spTgt spid="1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grpId="0" nodeType="withEffect" p14:presetBounceEnd="38000">
                                      <p:stCondLst>
                                        <p:cond delay="0"/>
                                      </p:stCondLst>
                                      <p:childTnLst>
                                        <p:set>
                                          <p:cBhvr>
                                            <p:cTn id="18" dur="1" fill="hold">
                                              <p:stCondLst>
                                                <p:cond delay="0"/>
                                              </p:stCondLst>
                                            </p:cTn>
                                            <p:tgtEl>
                                              <p:spTgt spid="13"/>
                                            </p:tgtEl>
                                            <p:attrNameLst>
                                              <p:attrName>style.visibility</p:attrName>
                                            </p:attrNameLst>
                                          </p:cBhvr>
                                          <p:to>
                                            <p:strVal val="visible"/>
                                          </p:to>
                                        </p:set>
                                        <p:anim to="" calcmode="lin" valueType="num" p14:bounceEnd="38000">
                                          <p:cBhvr>
                                            <p:cTn id="19" dur="2000" fill="hold">
                                              <p:stCondLst>
                                                <p:cond delay="0"/>
                                              </p:stCondLst>
                                            </p:cTn>
                                            <p:tgtEl>
                                              <p:spTgt spid="1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0" dur="2000" fill="hold">
                                              <p:stCondLst>
                                                <p:cond delay="0"/>
                                              </p:stCondLst>
                                            </p:cTn>
                                            <p:tgtEl>
                                              <p:spTgt spid="1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grpId="0" nodeType="withEffect" p14:presetBounceEnd="38000">
                                      <p:stCondLst>
                                        <p:cond delay="0"/>
                                      </p:stCondLst>
                                      <p:childTnLst>
                                        <p:set>
                                          <p:cBhvr>
                                            <p:cTn id="22" dur="1" fill="hold">
                                              <p:stCondLst>
                                                <p:cond delay="0"/>
                                              </p:stCondLst>
                                            </p:cTn>
                                            <p:tgtEl>
                                              <p:spTgt spid="15"/>
                                            </p:tgtEl>
                                            <p:attrNameLst>
                                              <p:attrName>style.visibility</p:attrName>
                                            </p:attrNameLst>
                                          </p:cBhvr>
                                          <p:to>
                                            <p:strVal val="visible"/>
                                          </p:to>
                                        </p:set>
                                        <p:anim to="" calcmode="lin" valueType="num" p14:bounceEnd="38000">
                                          <p:cBhvr>
                                            <p:cTn id="23" dur="2000" fill="hold">
                                              <p:stCondLst>
                                                <p:cond delay="0"/>
                                              </p:stCondLst>
                                            </p:cTn>
                                            <p:tgtEl>
                                              <p:spTgt spid="1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4" dur="2000" fill="hold">
                                              <p:stCondLst>
                                                <p:cond delay="0"/>
                                              </p:stCondLst>
                                            </p:cTn>
                                            <p:tgtEl>
                                              <p:spTgt spid="1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14:presetBounceEnd="38000">
                                      <p:stCondLst>
                                        <p:cond delay="0"/>
                                      </p:stCondLst>
                                      <p:childTnLst>
                                        <p:set>
                                          <p:cBhvr>
                                            <p:cTn id="26" dur="1" fill="hold">
                                              <p:stCondLst>
                                                <p:cond delay="0"/>
                                              </p:stCondLst>
                                            </p:cTn>
                                            <p:tgtEl>
                                              <p:spTgt spid="16"/>
                                            </p:tgtEl>
                                            <p:attrNameLst>
                                              <p:attrName>style.visibility</p:attrName>
                                            </p:attrNameLst>
                                          </p:cBhvr>
                                          <p:to>
                                            <p:strVal val="visible"/>
                                          </p:to>
                                        </p:set>
                                        <p:anim to="" calcmode="lin" valueType="num" p14:bounceEnd="38000">
                                          <p:cBhvr>
                                            <p:cTn id="27" dur="2000" fill="hold">
                                              <p:stCondLst>
                                                <p:cond delay="0"/>
                                              </p:stCondLst>
                                            </p:cTn>
                                            <p:tgtEl>
                                              <p:spTgt spid="1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8" dur="2000" fill="hold">
                                              <p:stCondLst>
                                                <p:cond delay="0"/>
                                              </p:stCondLst>
                                            </p:cTn>
                                            <p:tgtEl>
                                              <p:spTgt spid="1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3" grpId="0"/>
          <p:bldP spid="15" grpId="0"/>
          <p:bldP spid="16"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to="" calcmode="lin" valueType="num">
                                          <p:cBhvr>
                                            <p:cTn id="7" dur="2000" fill="hold">
                                              <p:stCondLst>
                                                <p:cond delay="0"/>
                                              </p:stCondLst>
                                            </p:cTn>
                                            <p:tgtEl>
                                              <p:spTgt spid="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 dur="2000" fill="hold">
                                              <p:stCondLst>
                                                <p:cond delay="0"/>
                                              </p:stCondLst>
                                            </p:cTn>
                                            <p:tgtEl>
                                              <p:spTgt spid="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to="" calcmode="lin" valueType="num">
                                          <p:cBhvr>
                                            <p:cTn id="11" dur="2000" fill="hold">
                                              <p:stCondLst>
                                                <p:cond delay="0"/>
                                              </p:stCondLst>
                                            </p:cTn>
                                            <p:tgtEl>
                                              <p:spTgt spid="1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2" dur="2000" fill="hold">
                                              <p:stCondLst>
                                                <p:cond delay="0"/>
                                              </p:stCondLst>
                                            </p:cTn>
                                            <p:tgtEl>
                                              <p:spTgt spid="1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 to="" calcmode="lin" valueType="num">
                                          <p:cBhvr>
                                            <p:cTn id="15" dur="2000" fill="hold">
                                              <p:stCondLst>
                                                <p:cond delay="0"/>
                                              </p:stCondLst>
                                            </p:cTn>
                                            <p:tgtEl>
                                              <p:spTgt spid="1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6" dur="2000" fill="hold">
                                              <p:stCondLst>
                                                <p:cond delay="0"/>
                                              </p:stCondLst>
                                            </p:cTn>
                                            <p:tgtEl>
                                              <p:spTgt spid="1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 to="" calcmode="lin" valueType="num">
                                          <p:cBhvr>
                                            <p:cTn id="19" dur="2000" fill="hold">
                                              <p:stCondLst>
                                                <p:cond delay="0"/>
                                              </p:stCondLst>
                                            </p:cTn>
                                            <p:tgtEl>
                                              <p:spTgt spid="1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0" dur="2000" fill="hold">
                                              <p:stCondLst>
                                                <p:cond delay="0"/>
                                              </p:stCondLst>
                                            </p:cTn>
                                            <p:tgtEl>
                                              <p:spTgt spid="1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anim to="" calcmode="lin" valueType="num">
                                          <p:cBhvr>
                                            <p:cTn id="23" dur="2000" fill="hold">
                                              <p:stCondLst>
                                                <p:cond delay="0"/>
                                              </p:stCondLst>
                                            </p:cTn>
                                            <p:tgtEl>
                                              <p:spTgt spid="1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4" dur="2000" fill="hold">
                                              <p:stCondLst>
                                                <p:cond delay="0"/>
                                              </p:stCondLst>
                                            </p:cTn>
                                            <p:tgtEl>
                                              <p:spTgt spid="1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anim to="" calcmode="lin" valueType="num">
                                          <p:cBhvr>
                                            <p:cTn id="27" dur="2000" fill="hold">
                                              <p:stCondLst>
                                                <p:cond delay="0"/>
                                              </p:stCondLst>
                                            </p:cTn>
                                            <p:tgtEl>
                                              <p:spTgt spid="1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8" dur="2000" fill="hold">
                                              <p:stCondLst>
                                                <p:cond delay="0"/>
                                              </p:stCondLst>
                                            </p:cTn>
                                            <p:tgtEl>
                                              <p:spTgt spid="1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3" grpId="0"/>
          <p:bldP spid="15" grpId="0"/>
          <p:bldP spid="16" grpId="0" animBg="1"/>
        </p:bldLst>
      </p:timing>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A_矩形 7"/>
          <p:cNvSpPr/>
          <p:nvPr>
            <p:custDataLst>
              <p:tags r:id="rId1"/>
            </p:custDataLst>
          </p:nvPr>
        </p:nvSpPr>
        <p:spPr>
          <a:xfrm>
            <a:off x="1418964" y="337365"/>
            <a:ext cx="3356235" cy="584775"/>
          </a:xfrm>
          <a:prstGeom prst="rect">
            <a:avLst/>
          </a:prstGeom>
        </p:spPr>
        <p:txBody>
          <a:bodyPr wrap="square">
            <a:spAutoFit/>
          </a:bodyPr>
          <a:lstStyle/>
          <a:p>
            <a:pPr algn="dist" defTabSz="914400">
              <a:defRPr/>
            </a:pPr>
            <a:r>
              <a:rPr lang="zh-CN" altLang="en-US" sz="3200" kern="0" spc="600" dirty="0">
                <a:solidFill>
                  <a:srgbClr val="252525"/>
                </a:solidFill>
                <a:latin typeface="胡晓波真帅体" panose="02010600030101010101" pitchFamily="2" charset="-122"/>
                <a:ea typeface="胡晓波真帅体" panose="02010600030101010101" pitchFamily="2" charset="-122"/>
              </a:rPr>
              <a:t>下一步工作计划</a:t>
            </a:r>
          </a:p>
        </p:txBody>
      </p:sp>
      <p:sp>
        <p:nvSpPr>
          <p:cNvPr id="9" name="PA_矩形 8"/>
          <p:cNvSpPr/>
          <p:nvPr>
            <p:custDataLst>
              <p:tags r:id="rId2"/>
            </p:custDataLst>
          </p:nvPr>
        </p:nvSpPr>
        <p:spPr>
          <a:xfrm>
            <a:off x="1418965" y="919178"/>
            <a:ext cx="3791664" cy="307777"/>
          </a:xfrm>
          <a:prstGeom prst="rect">
            <a:avLst/>
          </a:prstGeom>
        </p:spPr>
        <p:txBody>
          <a:bodyPr wrap="square">
            <a:spAutoFit/>
          </a:bodyPr>
          <a:lstStyle/>
          <a:p>
            <a:pPr algn="dist" defTabSz="914400">
              <a:defRPr/>
            </a:pPr>
            <a:r>
              <a:rPr lang="en-US" altLang="zh-CN" sz="1400" kern="0" dirty="0">
                <a:solidFill>
                  <a:srgbClr val="252525"/>
                </a:solidFill>
                <a:latin typeface="OPPOSans R" panose="00020600040101010101" pitchFamily="18" charset="-122"/>
                <a:ea typeface="微软雅黑 Light" panose="020B0502040204020203" charset="-122"/>
              </a:rPr>
              <a:t>NEXT WORK PLANNING</a:t>
            </a:r>
          </a:p>
        </p:txBody>
      </p:sp>
      <p:sp>
        <p:nvSpPr>
          <p:cNvPr id="11" name="椭圆 10"/>
          <p:cNvSpPr/>
          <p:nvPr/>
        </p:nvSpPr>
        <p:spPr>
          <a:xfrm>
            <a:off x="266233" y="178964"/>
            <a:ext cx="913008" cy="913008"/>
          </a:xfrm>
          <a:prstGeom prst="ellipse">
            <a:avLst/>
          </a:prstGeom>
          <a:solidFill>
            <a:srgbClr val="5A6A59"/>
          </a:solidFill>
          <a:ln w="57150" cap="flat" cmpd="sng" algn="ctr">
            <a:solidFill>
              <a:srgbClr val="FFFFFF"/>
            </a:solidFill>
            <a:prstDash val="solid"/>
            <a:miter lim="800000"/>
          </a:ln>
          <a:effectLst/>
        </p:spPr>
        <p:txBody>
          <a:bodyPr rtlCol="0" anchor="ctr"/>
          <a:lstStyle/>
          <a:p>
            <a:pPr marL="0" marR="0" lvl="0" indent="0" algn="ctr" defTabSz="609600" eaLnBrk="1" fontAlgn="auto" latinLnBrk="0" hangingPunct="1">
              <a:lnSpc>
                <a:spcPct val="100000"/>
              </a:lnSpc>
              <a:spcBef>
                <a:spcPts val="0"/>
              </a:spcBef>
              <a:spcAft>
                <a:spcPts val="0"/>
              </a:spcAft>
              <a:buClrTx/>
              <a:buSzTx/>
              <a:buFontTx/>
              <a:buNone/>
              <a:defRPr/>
            </a:pPr>
            <a:endParaRPr kumimoji="0" lang="zh-CN" altLang="en-US" sz="900" b="0" i="0" u="none" strike="noStrike" kern="0" cap="none" spc="0" normalizeH="0" baseline="0" noProof="0" dirty="0">
              <a:ln>
                <a:noFill/>
              </a:ln>
              <a:solidFill>
                <a:prstClr val="white"/>
              </a:solidFill>
              <a:effectLst/>
              <a:uLnTx/>
              <a:uFillTx/>
              <a:latin typeface="胡晓波真帅体" panose="02010600030101010101" pitchFamily="2" charset="-122"/>
              <a:ea typeface="胡晓波真帅体" panose="02010600030101010101" pitchFamily="2" charset="-122"/>
            </a:endParaRPr>
          </a:p>
        </p:txBody>
      </p:sp>
      <p:sp>
        <p:nvSpPr>
          <p:cNvPr id="14" name="椭圆 13"/>
          <p:cNvSpPr/>
          <p:nvPr/>
        </p:nvSpPr>
        <p:spPr>
          <a:xfrm>
            <a:off x="687156" y="715427"/>
            <a:ext cx="492085" cy="492085"/>
          </a:xfrm>
          <a:prstGeom prst="ellipse">
            <a:avLst/>
          </a:prstGeom>
          <a:solidFill>
            <a:srgbClr val="5A6A59"/>
          </a:solidFill>
          <a:ln w="57150" cap="flat" cmpd="sng" algn="ctr">
            <a:solidFill>
              <a:srgbClr val="FFFFFF"/>
            </a:solidFill>
            <a:prstDash val="solid"/>
            <a:miter lim="800000"/>
          </a:ln>
          <a:effectLst/>
        </p:spPr>
        <p:txBody>
          <a:bodyPr rtlCol="0" anchor="ctr"/>
          <a:lstStyle/>
          <a:p>
            <a:pPr marL="0" marR="0" lvl="0" indent="0" algn="ctr" defTabSz="609600" eaLnBrk="1" fontAlgn="auto" latinLnBrk="0" hangingPunct="1">
              <a:lnSpc>
                <a:spcPct val="100000"/>
              </a:lnSpc>
              <a:spcBef>
                <a:spcPts val="0"/>
              </a:spcBef>
              <a:spcAft>
                <a:spcPts val="0"/>
              </a:spcAft>
              <a:buClrTx/>
              <a:buSzTx/>
              <a:buFontTx/>
              <a:buNone/>
              <a:defRPr/>
            </a:pPr>
            <a:endParaRPr kumimoji="0" lang="zh-CN" altLang="en-US" sz="900" b="0" i="0" u="none" strike="noStrike" kern="0" cap="none" spc="0" normalizeH="0" baseline="0" noProof="0" dirty="0">
              <a:ln>
                <a:noFill/>
              </a:ln>
              <a:solidFill>
                <a:prstClr val="white"/>
              </a:solidFill>
              <a:effectLst/>
              <a:uLnTx/>
              <a:uFillTx/>
              <a:latin typeface="胡晓波真帅体" panose="02010600030101010101" pitchFamily="2" charset="-122"/>
              <a:ea typeface="胡晓波真帅体" panose="02010600030101010101" pitchFamily="2" charset="-122"/>
            </a:endParaRPr>
          </a:p>
        </p:txBody>
      </p:sp>
      <p:grpSp>
        <p:nvGrpSpPr>
          <p:cNvPr id="6" name="组合 5"/>
          <p:cNvGrpSpPr/>
          <p:nvPr/>
        </p:nvGrpSpPr>
        <p:grpSpPr>
          <a:xfrm>
            <a:off x="825548" y="2506681"/>
            <a:ext cx="2406336" cy="3198665"/>
            <a:chOff x="825548" y="1916131"/>
            <a:chExt cx="2406336" cy="3198665"/>
          </a:xfrm>
        </p:grpSpPr>
        <p:sp>
          <p:nvSpPr>
            <p:cNvPr id="7" name="矩形 6"/>
            <p:cNvSpPr/>
            <p:nvPr/>
          </p:nvSpPr>
          <p:spPr>
            <a:xfrm flipH="1">
              <a:off x="825548" y="1916131"/>
              <a:ext cx="2406336" cy="3198665"/>
            </a:xfrm>
            <a:prstGeom prst="rect">
              <a:avLst/>
            </a:prstGeom>
            <a:solidFill>
              <a:srgbClr val="5A6A59"/>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solidFill>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sp>
          <p:nvSpPr>
            <p:cNvPr id="10" name="文本框 9"/>
            <p:cNvSpPr txBox="1"/>
            <p:nvPr/>
          </p:nvSpPr>
          <p:spPr>
            <a:xfrm>
              <a:off x="1139303" y="4189055"/>
              <a:ext cx="1778826" cy="572464"/>
            </a:xfrm>
            <a:prstGeom prst="rect">
              <a:avLst/>
            </a:prstGeom>
            <a:noFill/>
          </p:spPr>
          <p:txBody>
            <a:bodyPr wrap="square" rtlCol="0">
              <a:spAutoFit/>
            </a:bodyPr>
            <a:lstStyle/>
            <a:p>
              <a:pPr algn="ctr">
                <a:lnSpc>
                  <a:spcPct val="130000"/>
                </a:lnSpc>
              </a:pPr>
              <a:r>
                <a:rPr lang="zh-CN" altLang="en-US" sz="1200" dirty="0">
                  <a:solidFill>
                    <a:schemeClr val="bg1"/>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请在此添加文字说明，添加您文字。</a:t>
              </a:r>
            </a:p>
          </p:txBody>
        </p:sp>
        <p:sp>
          <p:nvSpPr>
            <p:cNvPr id="12" name="TextBox 76"/>
            <p:cNvSpPr txBox="1"/>
            <p:nvPr/>
          </p:nvSpPr>
          <p:spPr>
            <a:xfrm>
              <a:off x="1423422" y="3621442"/>
              <a:ext cx="1210588" cy="400110"/>
            </a:xfrm>
            <a:prstGeom prst="rect">
              <a:avLst/>
            </a:prstGeom>
            <a:noFill/>
          </p:spPr>
          <p:txBody>
            <a:bodyPr wrap="none" rtlCol="0">
              <a:spAutoFit/>
            </a:bodyPr>
            <a:lstStyle/>
            <a:p>
              <a:pPr algn="ctr"/>
              <a:r>
                <a:rPr lang="zh-CN" altLang="en-US" sz="2000" dirty="0">
                  <a:solidFill>
                    <a:schemeClr val="bg1"/>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添加标题</a:t>
              </a:r>
            </a:p>
          </p:txBody>
        </p:sp>
        <p:grpSp>
          <p:nvGrpSpPr>
            <p:cNvPr id="13" name="组合 12"/>
            <p:cNvGrpSpPr/>
            <p:nvPr/>
          </p:nvGrpSpPr>
          <p:grpSpPr>
            <a:xfrm>
              <a:off x="1485102" y="2201348"/>
              <a:ext cx="1095478" cy="1266650"/>
              <a:chOff x="3017838" y="2103438"/>
              <a:chExt cx="152400" cy="176213"/>
            </a:xfrm>
            <a:solidFill>
              <a:srgbClr val="323C50"/>
            </a:solidFill>
          </p:grpSpPr>
          <p:sp>
            <p:nvSpPr>
              <p:cNvPr id="15" name="Freeform 431"/>
              <p:cNvSpPr>
                <a:spLocks noEditPoints="1"/>
              </p:cNvSpPr>
              <p:nvPr/>
            </p:nvSpPr>
            <p:spPr bwMode="auto">
              <a:xfrm>
                <a:off x="3017838" y="2103438"/>
                <a:ext cx="152400" cy="176213"/>
              </a:xfrm>
              <a:custGeom>
                <a:avLst/>
                <a:gdLst>
                  <a:gd name="T0" fmla="*/ 218 w 248"/>
                  <a:gd name="T1" fmla="*/ 40 h 287"/>
                  <a:gd name="T2" fmla="*/ 218 w 248"/>
                  <a:gd name="T3" fmla="*/ 24 h 287"/>
                  <a:gd name="T4" fmla="*/ 193 w 248"/>
                  <a:gd name="T5" fmla="*/ 0 h 287"/>
                  <a:gd name="T6" fmla="*/ 167 w 248"/>
                  <a:gd name="T7" fmla="*/ 24 h 287"/>
                  <a:gd name="T8" fmla="*/ 167 w 248"/>
                  <a:gd name="T9" fmla="*/ 40 h 287"/>
                  <a:gd name="T10" fmla="*/ 150 w 248"/>
                  <a:gd name="T11" fmla="*/ 40 h 287"/>
                  <a:gd name="T12" fmla="*/ 150 w 248"/>
                  <a:gd name="T13" fmla="*/ 24 h 287"/>
                  <a:gd name="T14" fmla="*/ 124 w 248"/>
                  <a:gd name="T15" fmla="*/ 0 h 287"/>
                  <a:gd name="T16" fmla="*/ 98 w 248"/>
                  <a:gd name="T17" fmla="*/ 24 h 287"/>
                  <a:gd name="T18" fmla="*/ 98 w 248"/>
                  <a:gd name="T19" fmla="*/ 40 h 287"/>
                  <a:gd name="T20" fmla="*/ 81 w 248"/>
                  <a:gd name="T21" fmla="*/ 40 h 287"/>
                  <a:gd name="T22" fmla="*/ 81 w 248"/>
                  <a:gd name="T23" fmla="*/ 24 h 287"/>
                  <a:gd name="T24" fmla="*/ 55 w 248"/>
                  <a:gd name="T25" fmla="*/ 0 h 287"/>
                  <a:gd name="T26" fmla="*/ 29 w 248"/>
                  <a:gd name="T27" fmla="*/ 24 h 287"/>
                  <a:gd name="T28" fmla="*/ 29 w 248"/>
                  <a:gd name="T29" fmla="*/ 40 h 287"/>
                  <a:gd name="T30" fmla="*/ 0 w 248"/>
                  <a:gd name="T31" fmla="*/ 40 h 287"/>
                  <a:gd name="T32" fmla="*/ 0 w 248"/>
                  <a:gd name="T33" fmla="*/ 287 h 287"/>
                  <a:gd name="T34" fmla="*/ 248 w 248"/>
                  <a:gd name="T35" fmla="*/ 287 h 287"/>
                  <a:gd name="T36" fmla="*/ 248 w 248"/>
                  <a:gd name="T37" fmla="*/ 40 h 287"/>
                  <a:gd name="T38" fmla="*/ 218 w 248"/>
                  <a:gd name="T39" fmla="*/ 40 h 287"/>
                  <a:gd name="T40" fmla="*/ 181 w 248"/>
                  <a:gd name="T41" fmla="*/ 24 h 287"/>
                  <a:gd name="T42" fmla="*/ 193 w 248"/>
                  <a:gd name="T43" fmla="*/ 14 h 287"/>
                  <a:gd name="T44" fmla="*/ 205 w 248"/>
                  <a:gd name="T45" fmla="*/ 24 h 287"/>
                  <a:gd name="T46" fmla="*/ 205 w 248"/>
                  <a:gd name="T47" fmla="*/ 66 h 287"/>
                  <a:gd name="T48" fmla="*/ 193 w 248"/>
                  <a:gd name="T49" fmla="*/ 76 h 287"/>
                  <a:gd name="T50" fmla="*/ 181 w 248"/>
                  <a:gd name="T51" fmla="*/ 66 h 287"/>
                  <a:gd name="T52" fmla="*/ 181 w 248"/>
                  <a:gd name="T53" fmla="*/ 24 h 287"/>
                  <a:gd name="T54" fmla="*/ 112 w 248"/>
                  <a:gd name="T55" fmla="*/ 24 h 287"/>
                  <a:gd name="T56" fmla="*/ 124 w 248"/>
                  <a:gd name="T57" fmla="*/ 14 h 287"/>
                  <a:gd name="T58" fmla="*/ 136 w 248"/>
                  <a:gd name="T59" fmla="*/ 24 h 287"/>
                  <a:gd name="T60" fmla="*/ 136 w 248"/>
                  <a:gd name="T61" fmla="*/ 66 h 287"/>
                  <a:gd name="T62" fmla="*/ 124 w 248"/>
                  <a:gd name="T63" fmla="*/ 76 h 287"/>
                  <a:gd name="T64" fmla="*/ 112 w 248"/>
                  <a:gd name="T65" fmla="*/ 66 h 287"/>
                  <a:gd name="T66" fmla="*/ 112 w 248"/>
                  <a:gd name="T67" fmla="*/ 24 h 287"/>
                  <a:gd name="T68" fmla="*/ 43 w 248"/>
                  <a:gd name="T69" fmla="*/ 24 h 287"/>
                  <a:gd name="T70" fmla="*/ 55 w 248"/>
                  <a:gd name="T71" fmla="*/ 14 h 287"/>
                  <a:gd name="T72" fmla="*/ 67 w 248"/>
                  <a:gd name="T73" fmla="*/ 24 h 287"/>
                  <a:gd name="T74" fmla="*/ 67 w 248"/>
                  <a:gd name="T75" fmla="*/ 66 h 287"/>
                  <a:gd name="T76" fmla="*/ 55 w 248"/>
                  <a:gd name="T77" fmla="*/ 76 h 287"/>
                  <a:gd name="T78" fmla="*/ 43 w 248"/>
                  <a:gd name="T79" fmla="*/ 66 h 287"/>
                  <a:gd name="T80" fmla="*/ 43 w 248"/>
                  <a:gd name="T81" fmla="*/ 24 h 287"/>
                  <a:gd name="T82" fmla="*/ 227 w 248"/>
                  <a:gd name="T83" fmla="*/ 267 h 287"/>
                  <a:gd name="T84" fmla="*/ 21 w 248"/>
                  <a:gd name="T85" fmla="*/ 267 h 287"/>
                  <a:gd name="T86" fmla="*/ 21 w 248"/>
                  <a:gd name="T87" fmla="*/ 95 h 287"/>
                  <a:gd name="T88" fmla="*/ 227 w 248"/>
                  <a:gd name="T89" fmla="*/ 95 h 287"/>
                  <a:gd name="T90" fmla="*/ 227 w 248"/>
                  <a:gd name="T91" fmla="*/ 267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48" h="287">
                    <a:moveTo>
                      <a:pt x="218" y="40"/>
                    </a:moveTo>
                    <a:cubicBezTo>
                      <a:pt x="218" y="24"/>
                      <a:pt x="218" y="24"/>
                      <a:pt x="218" y="24"/>
                    </a:cubicBezTo>
                    <a:cubicBezTo>
                      <a:pt x="218" y="9"/>
                      <a:pt x="209" y="0"/>
                      <a:pt x="193" y="0"/>
                    </a:cubicBezTo>
                    <a:cubicBezTo>
                      <a:pt x="177" y="0"/>
                      <a:pt x="167" y="9"/>
                      <a:pt x="167" y="24"/>
                    </a:cubicBezTo>
                    <a:cubicBezTo>
                      <a:pt x="167" y="40"/>
                      <a:pt x="167" y="40"/>
                      <a:pt x="167" y="40"/>
                    </a:cubicBezTo>
                    <a:cubicBezTo>
                      <a:pt x="150" y="40"/>
                      <a:pt x="150" y="40"/>
                      <a:pt x="150" y="40"/>
                    </a:cubicBezTo>
                    <a:cubicBezTo>
                      <a:pt x="150" y="24"/>
                      <a:pt x="150" y="24"/>
                      <a:pt x="150" y="24"/>
                    </a:cubicBezTo>
                    <a:cubicBezTo>
                      <a:pt x="150" y="9"/>
                      <a:pt x="140" y="0"/>
                      <a:pt x="124" y="0"/>
                    </a:cubicBezTo>
                    <a:cubicBezTo>
                      <a:pt x="108" y="0"/>
                      <a:pt x="98" y="9"/>
                      <a:pt x="98" y="24"/>
                    </a:cubicBezTo>
                    <a:cubicBezTo>
                      <a:pt x="98" y="40"/>
                      <a:pt x="98" y="40"/>
                      <a:pt x="98" y="40"/>
                    </a:cubicBezTo>
                    <a:cubicBezTo>
                      <a:pt x="81" y="40"/>
                      <a:pt x="81" y="40"/>
                      <a:pt x="81" y="40"/>
                    </a:cubicBezTo>
                    <a:cubicBezTo>
                      <a:pt x="81" y="24"/>
                      <a:pt x="81" y="24"/>
                      <a:pt x="81" y="24"/>
                    </a:cubicBezTo>
                    <a:cubicBezTo>
                      <a:pt x="81" y="9"/>
                      <a:pt x="71" y="0"/>
                      <a:pt x="55" y="0"/>
                    </a:cubicBezTo>
                    <a:cubicBezTo>
                      <a:pt x="39" y="0"/>
                      <a:pt x="29" y="9"/>
                      <a:pt x="29" y="24"/>
                    </a:cubicBezTo>
                    <a:cubicBezTo>
                      <a:pt x="29" y="40"/>
                      <a:pt x="29" y="40"/>
                      <a:pt x="29" y="40"/>
                    </a:cubicBezTo>
                    <a:cubicBezTo>
                      <a:pt x="0" y="40"/>
                      <a:pt x="0" y="40"/>
                      <a:pt x="0" y="40"/>
                    </a:cubicBezTo>
                    <a:cubicBezTo>
                      <a:pt x="0" y="287"/>
                      <a:pt x="0" y="287"/>
                      <a:pt x="0" y="287"/>
                    </a:cubicBezTo>
                    <a:cubicBezTo>
                      <a:pt x="248" y="287"/>
                      <a:pt x="248" y="287"/>
                      <a:pt x="248" y="287"/>
                    </a:cubicBezTo>
                    <a:cubicBezTo>
                      <a:pt x="248" y="40"/>
                      <a:pt x="248" y="40"/>
                      <a:pt x="248" y="40"/>
                    </a:cubicBezTo>
                    <a:lnTo>
                      <a:pt x="218" y="40"/>
                    </a:lnTo>
                    <a:close/>
                    <a:moveTo>
                      <a:pt x="181" y="24"/>
                    </a:moveTo>
                    <a:cubicBezTo>
                      <a:pt x="181" y="17"/>
                      <a:pt x="184" y="14"/>
                      <a:pt x="193" y="14"/>
                    </a:cubicBezTo>
                    <a:cubicBezTo>
                      <a:pt x="201" y="14"/>
                      <a:pt x="205" y="17"/>
                      <a:pt x="205" y="24"/>
                    </a:cubicBezTo>
                    <a:cubicBezTo>
                      <a:pt x="205" y="66"/>
                      <a:pt x="205" y="66"/>
                      <a:pt x="205" y="66"/>
                    </a:cubicBezTo>
                    <a:cubicBezTo>
                      <a:pt x="205" y="73"/>
                      <a:pt x="201" y="76"/>
                      <a:pt x="193" y="76"/>
                    </a:cubicBezTo>
                    <a:cubicBezTo>
                      <a:pt x="184" y="76"/>
                      <a:pt x="181" y="73"/>
                      <a:pt x="181" y="66"/>
                    </a:cubicBezTo>
                    <a:lnTo>
                      <a:pt x="181" y="24"/>
                    </a:lnTo>
                    <a:close/>
                    <a:moveTo>
                      <a:pt x="112" y="24"/>
                    </a:moveTo>
                    <a:cubicBezTo>
                      <a:pt x="112" y="17"/>
                      <a:pt x="115" y="14"/>
                      <a:pt x="124" y="14"/>
                    </a:cubicBezTo>
                    <a:cubicBezTo>
                      <a:pt x="132" y="14"/>
                      <a:pt x="136" y="17"/>
                      <a:pt x="136" y="24"/>
                    </a:cubicBezTo>
                    <a:cubicBezTo>
                      <a:pt x="136" y="66"/>
                      <a:pt x="136" y="66"/>
                      <a:pt x="136" y="66"/>
                    </a:cubicBezTo>
                    <a:cubicBezTo>
                      <a:pt x="136" y="73"/>
                      <a:pt x="132" y="76"/>
                      <a:pt x="124" y="76"/>
                    </a:cubicBezTo>
                    <a:cubicBezTo>
                      <a:pt x="115" y="76"/>
                      <a:pt x="112" y="73"/>
                      <a:pt x="112" y="66"/>
                    </a:cubicBezTo>
                    <a:lnTo>
                      <a:pt x="112" y="24"/>
                    </a:lnTo>
                    <a:close/>
                    <a:moveTo>
                      <a:pt x="43" y="24"/>
                    </a:moveTo>
                    <a:cubicBezTo>
                      <a:pt x="43" y="17"/>
                      <a:pt x="47" y="14"/>
                      <a:pt x="55" y="14"/>
                    </a:cubicBezTo>
                    <a:cubicBezTo>
                      <a:pt x="64" y="14"/>
                      <a:pt x="67" y="17"/>
                      <a:pt x="67" y="24"/>
                    </a:cubicBezTo>
                    <a:cubicBezTo>
                      <a:pt x="67" y="66"/>
                      <a:pt x="67" y="66"/>
                      <a:pt x="67" y="66"/>
                    </a:cubicBezTo>
                    <a:cubicBezTo>
                      <a:pt x="67" y="73"/>
                      <a:pt x="64" y="76"/>
                      <a:pt x="55" y="76"/>
                    </a:cubicBezTo>
                    <a:cubicBezTo>
                      <a:pt x="47" y="76"/>
                      <a:pt x="43" y="73"/>
                      <a:pt x="43" y="66"/>
                    </a:cubicBezTo>
                    <a:lnTo>
                      <a:pt x="43" y="24"/>
                    </a:lnTo>
                    <a:close/>
                    <a:moveTo>
                      <a:pt x="227" y="267"/>
                    </a:moveTo>
                    <a:cubicBezTo>
                      <a:pt x="21" y="267"/>
                      <a:pt x="21" y="267"/>
                      <a:pt x="21" y="267"/>
                    </a:cubicBezTo>
                    <a:cubicBezTo>
                      <a:pt x="21" y="95"/>
                      <a:pt x="21" y="95"/>
                      <a:pt x="21" y="95"/>
                    </a:cubicBezTo>
                    <a:cubicBezTo>
                      <a:pt x="227" y="95"/>
                      <a:pt x="227" y="95"/>
                      <a:pt x="227" y="95"/>
                    </a:cubicBezTo>
                    <a:lnTo>
                      <a:pt x="227" y="267"/>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sp>
            <p:nvSpPr>
              <p:cNvPr id="16" name="Freeform 432"/>
              <p:cNvSpPr/>
              <p:nvPr/>
            </p:nvSpPr>
            <p:spPr bwMode="auto">
              <a:xfrm>
                <a:off x="3052763" y="2182813"/>
                <a:ext cx="41275" cy="63500"/>
              </a:xfrm>
              <a:custGeom>
                <a:avLst/>
                <a:gdLst>
                  <a:gd name="T0" fmla="*/ 66 w 66"/>
                  <a:gd name="T1" fmla="*/ 70 h 102"/>
                  <a:gd name="T2" fmla="*/ 42 w 66"/>
                  <a:gd name="T3" fmla="*/ 46 h 102"/>
                  <a:gd name="T4" fmla="*/ 42 w 66"/>
                  <a:gd name="T5" fmla="*/ 45 h 102"/>
                  <a:gd name="T6" fmla="*/ 64 w 66"/>
                  <a:gd name="T7" fmla="*/ 21 h 102"/>
                  <a:gd name="T8" fmla="*/ 31 w 66"/>
                  <a:gd name="T9" fmla="*/ 0 h 102"/>
                  <a:gd name="T10" fmla="*/ 3 w 66"/>
                  <a:gd name="T11" fmla="*/ 5 h 102"/>
                  <a:gd name="T12" fmla="*/ 5 w 66"/>
                  <a:gd name="T13" fmla="*/ 22 h 102"/>
                  <a:gd name="T14" fmla="*/ 26 w 66"/>
                  <a:gd name="T15" fmla="*/ 17 h 102"/>
                  <a:gd name="T16" fmla="*/ 40 w 66"/>
                  <a:gd name="T17" fmla="*/ 27 h 102"/>
                  <a:gd name="T18" fmla="*/ 19 w 66"/>
                  <a:gd name="T19" fmla="*/ 39 h 102"/>
                  <a:gd name="T20" fmla="*/ 19 w 66"/>
                  <a:gd name="T21" fmla="*/ 57 h 102"/>
                  <a:gd name="T22" fmla="*/ 44 w 66"/>
                  <a:gd name="T23" fmla="*/ 72 h 102"/>
                  <a:gd name="T24" fmla="*/ 27 w 66"/>
                  <a:gd name="T25" fmla="*/ 85 h 102"/>
                  <a:gd name="T26" fmla="*/ 3 w 66"/>
                  <a:gd name="T27" fmla="*/ 80 h 102"/>
                  <a:gd name="T28" fmla="*/ 0 w 66"/>
                  <a:gd name="T29" fmla="*/ 98 h 102"/>
                  <a:gd name="T30" fmla="*/ 25 w 66"/>
                  <a:gd name="T31" fmla="*/ 102 h 102"/>
                  <a:gd name="T32" fmla="*/ 66 w 66"/>
                  <a:gd name="T33" fmla="*/ 7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6" h="102">
                    <a:moveTo>
                      <a:pt x="66" y="70"/>
                    </a:moveTo>
                    <a:cubicBezTo>
                      <a:pt x="66" y="57"/>
                      <a:pt x="58" y="50"/>
                      <a:pt x="42" y="46"/>
                    </a:cubicBezTo>
                    <a:cubicBezTo>
                      <a:pt x="42" y="45"/>
                      <a:pt x="42" y="45"/>
                      <a:pt x="42" y="45"/>
                    </a:cubicBezTo>
                    <a:cubicBezTo>
                      <a:pt x="56" y="41"/>
                      <a:pt x="64" y="33"/>
                      <a:pt x="64" y="21"/>
                    </a:cubicBezTo>
                    <a:cubicBezTo>
                      <a:pt x="64" y="9"/>
                      <a:pt x="52" y="0"/>
                      <a:pt x="31" y="0"/>
                    </a:cubicBezTo>
                    <a:cubicBezTo>
                      <a:pt x="22" y="0"/>
                      <a:pt x="12" y="1"/>
                      <a:pt x="3" y="5"/>
                    </a:cubicBezTo>
                    <a:cubicBezTo>
                      <a:pt x="5" y="22"/>
                      <a:pt x="5" y="22"/>
                      <a:pt x="5" y="22"/>
                    </a:cubicBezTo>
                    <a:cubicBezTo>
                      <a:pt x="12" y="19"/>
                      <a:pt x="19" y="17"/>
                      <a:pt x="26" y="17"/>
                    </a:cubicBezTo>
                    <a:cubicBezTo>
                      <a:pt x="37" y="17"/>
                      <a:pt x="40" y="21"/>
                      <a:pt x="40" y="27"/>
                    </a:cubicBezTo>
                    <a:cubicBezTo>
                      <a:pt x="40" y="35"/>
                      <a:pt x="32" y="38"/>
                      <a:pt x="19" y="39"/>
                    </a:cubicBezTo>
                    <a:cubicBezTo>
                      <a:pt x="19" y="57"/>
                      <a:pt x="19" y="57"/>
                      <a:pt x="19" y="57"/>
                    </a:cubicBezTo>
                    <a:cubicBezTo>
                      <a:pt x="38" y="58"/>
                      <a:pt x="44" y="62"/>
                      <a:pt x="44" y="72"/>
                    </a:cubicBezTo>
                    <a:cubicBezTo>
                      <a:pt x="44" y="79"/>
                      <a:pt x="37" y="85"/>
                      <a:pt x="27" y="85"/>
                    </a:cubicBezTo>
                    <a:cubicBezTo>
                      <a:pt x="18" y="85"/>
                      <a:pt x="11" y="83"/>
                      <a:pt x="3" y="80"/>
                    </a:cubicBezTo>
                    <a:cubicBezTo>
                      <a:pt x="0" y="98"/>
                      <a:pt x="0" y="98"/>
                      <a:pt x="0" y="98"/>
                    </a:cubicBezTo>
                    <a:cubicBezTo>
                      <a:pt x="7" y="100"/>
                      <a:pt x="16" y="102"/>
                      <a:pt x="25" y="102"/>
                    </a:cubicBezTo>
                    <a:cubicBezTo>
                      <a:pt x="48" y="102"/>
                      <a:pt x="66" y="91"/>
                      <a:pt x="66" y="7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sp>
            <p:nvSpPr>
              <p:cNvPr id="17" name="Freeform 433"/>
              <p:cNvSpPr/>
              <p:nvPr/>
            </p:nvSpPr>
            <p:spPr bwMode="auto">
              <a:xfrm>
                <a:off x="3103563" y="2184401"/>
                <a:ext cx="25400" cy="60325"/>
              </a:xfrm>
              <a:custGeom>
                <a:avLst/>
                <a:gdLst>
                  <a:gd name="T0" fmla="*/ 8 w 16"/>
                  <a:gd name="T1" fmla="*/ 10 h 38"/>
                  <a:gd name="T2" fmla="*/ 8 w 16"/>
                  <a:gd name="T3" fmla="*/ 38 h 38"/>
                  <a:gd name="T4" fmla="*/ 16 w 16"/>
                  <a:gd name="T5" fmla="*/ 38 h 38"/>
                  <a:gd name="T6" fmla="*/ 16 w 16"/>
                  <a:gd name="T7" fmla="*/ 0 h 38"/>
                  <a:gd name="T8" fmla="*/ 12 w 16"/>
                  <a:gd name="T9" fmla="*/ 0 h 38"/>
                  <a:gd name="T10" fmla="*/ 0 w 16"/>
                  <a:gd name="T11" fmla="*/ 6 h 38"/>
                  <a:gd name="T12" fmla="*/ 1 w 16"/>
                  <a:gd name="T13" fmla="*/ 13 h 38"/>
                  <a:gd name="T14" fmla="*/ 8 w 16"/>
                  <a:gd name="T15" fmla="*/ 10 h 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38">
                    <a:moveTo>
                      <a:pt x="8" y="10"/>
                    </a:moveTo>
                    <a:lnTo>
                      <a:pt x="8" y="38"/>
                    </a:lnTo>
                    <a:lnTo>
                      <a:pt x="16" y="38"/>
                    </a:lnTo>
                    <a:lnTo>
                      <a:pt x="16" y="0"/>
                    </a:lnTo>
                    <a:lnTo>
                      <a:pt x="12" y="0"/>
                    </a:lnTo>
                    <a:lnTo>
                      <a:pt x="0" y="6"/>
                    </a:lnTo>
                    <a:lnTo>
                      <a:pt x="1" y="13"/>
                    </a:lnTo>
                    <a:lnTo>
                      <a:pt x="8" y="1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grpSp>
      </p:grpSp>
      <p:grpSp>
        <p:nvGrpSpPr>
          <p:cNvPr id="18" name="组合 17"/>
          <p:cNvGrpSpPr/>
          <p:nvPr/>
        </p:nvGrpSpPr>
        <p:grpSpPr>
          <a:xfrm>
            <a:off x="6240024" y="2506681"/>
            <a:ext cx="2406336" cy="3198665"/>
            <a:chOff x="6240024" y="1916131"/>
            <a:chExt cx="2406336" cy="3198665"/>
          </a:xfrm>
        </p:grpSpPr>
        <p:sp>
          <p:nvSpPr>
            <p:cNvPr id="19" name="矩形 18"/>
            <p:cNvSpPr/>
            <p:nvPr/>
          </p:nvSpPr>
          <p:spPr>
            <a:xfrm flipH="1">
              <a:off x="6240024" y="1916131"/>
              <a:ext cx="2406336" cy="3198665"/>
            </a:xfrm>
            <a:prstGeom prst="rect">
              <a:avLst/>
            </a:prstGeom>
            <a:solidFill>
              <a:srgbClr val="5A6A59"/>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dirty="0">
                <a:solidFill>
                  <a:schemeClr val="bg1"/>
                </a:solidFill>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sp>
          <p:nvSpPr>
            <p:cNvPr id="20" name="文本框 19"/>
            <p:cNvSpPr txBox="1"/>
            <p:nvPr/>
          </p:nvSpPr>
          <p:spPr>
            <a:xfrm>
              <a:off x="6553779" y="4189055"/>
              <a:ext cx="1778826" cy="572464"/>
            </a:xfrm>
            <a:prstGeom prst="rect">
              <a:avLst/>
            </a:prstGeom>
            <a:noFill/>
          </p:spPr>
          <p:txBody>
            <a:bodyPr wrap="square" rtlCol="0">
              <a:spAutoFit/>
            </a:bodyPr>
            <a:lstStyle/>
            <a:p>
              <a:pPr algn="ctr">
                <a:lnSpc>
                  <a:spcPct val="130000"/>
                </a:lnSpc>
              </a:pPr>
              <a:r>
                <a:rPr lang="zh-CN" altLang="en-US" sz="1200" dirty="0">
                  <a:solidFill>
                    <a:schemeClr val="bg1"/>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请在此添加文字说明，添加您文字。</a:t>
              </a:r>
            </a:p>
          </p:txBody>
        </p:sp>
        <p:sp>
          <p:nvSpPr>
            <p:cNvPr id="21" name="TextBox 76"/>
            <p:cNvSpPr txBox="1"/>
            <p:nvPr/>
          </p:nvSpPr>
          <p:spPr>
            <a:xfrm>
              <a:off x="6837898" y="3621442"/>
              <a:ext cx="1210588" cy="400110"/>
            </a:xfrm>
            <a:prstGeom prst="rect">
              <a:avLst/>
            </a:prstGeom>
            <a:noFill/>
          </p:spPr>
          <p:txBody>
            <a:bodyPr wrap="none" rtlCol="0">
              <a:spAutoFit/>
            </a:bodyPr>
            <a:lstStyle/>
            <a:p>
              <a:pPr algn="ctr"/>
              <a:r>
                <a:rPr lang="zh-CN" altLang="en-US" sz="2000" dirty="0">
                  <a:solidFill>
                    <a:schemeClr val="bg1"/>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添加标题</a:t>
              </a:r>
            </a:p>
          </p:txBody>
        </p:sp>
        <p:grpSp>
          <p:nvGrpSpPr>
            <p:cNvPr id="22" name="组合 21"/>
            <p:cNvGrpSpPr/>
            <p:nvPr/>
          </p:nvGrpSpPr>
          <p:grpSpPr>
            <a:xfrm>
              <a:off x="6858993" y="2371513"/>
              <a:ext cx="1168430" cy="926320"/>
              <a:chOff x="6184901" y="6007101"/>
              <a:chExt cx="176213" cy="139700"/>
            </a:xfrm>
            <a:solidFill>
              <a:srgbClr val="323C50"/>
            </a:solidFill>
          </p:grpSpPr>
          <p:sp>
            <p:nvSpPr>
              <p:cNvPr id="23" name="Freeform 378"/>
              <p:cNvSpPr/>
              <p:nvPr/>
            </p:nvSpPr>
            <p:spPr bwMode="auto">
              <a:xfrm>
                <a:off x="6184901" y="6084888"/>
                <a:ext cx="176213" cy="61913"/>
              </a:xfrm>
              <a:custGeom>
                <a:avLst/>
                <a:gdLst>
                  <a:gd name="T0" fmla="*/ 174 w 288"/>
                  <a:gd name="T1" fmla="*/ 18 h 101"/>
                  <a:gd name="T2" fmla="*/ 174 w 288"/>
                  <a:gd name="T3" fmla="*/ 30 h 101"/>
                  <a:gd name="T4" fmla="*/ 162 w 288"/>
                  <a:gd name="T5" fmla="*/ 30 h 101"/>
                  <a:gd name="T6" fmla="*/ 126 w 288"/>
                  <a:gd name="T7" fmla="*/ 30 h 101"/>
                  <a:gd name="T8" fmla="*/ 114 w 288"/>
                  <a:gd name="T9" fmla="*/ 30 h 101"/>
                  <a:gd name="T10" fmla="*/ 114 w 288"/>
                  <a:gd name="T11" fmla="*/ 18 h 101"/>
                  <a:gd name="T12" fmla="*/ 114 w 288"/>
                  <a:gd name="T13" fmla="*/ 0 h 101"/>
                  <a:gd name="T14" fmla="*/ 0 w 288"/>
                  <a:gd name="T15" fmla="*/ 0 h 101"/>
                  <a:gd name="T16" fmla="*/ 0 w 288"/>
                  <a:gd name="T17" fmla="*/ 86 h 101"/>
                  <a:gd name="T18" fmla="*/ 14 w 288"/>
                  <a:gd name="T19" fmla="*/ 101 h 101"/>
                  <a:gd name="T20" fmla="*/ 274 w 288"/>
                  <a:gd name="T21" fmla="*/ 101 h 101"/>
                  <a:gd name="T22" fmla="*/ 288 w 288"/>
                  <a:gd name="T23" fmla="*/ 86 h 101"/>
                  <a:gd name="T24" fmla="*/ 288 w 288"/>
                  <a:gd name="T25" fmla="*/ 0 h 101"/>
                  <a:gd name="T26" fmla="*/ 174 w 288"/>
                  <a:gd name="T27" fmla="*/ 0 h 101"/>
                  <a:gd name="T28" fmla="*/ 174 w 288"/>
                  <a:gd name="T29" fmla="*/ 18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8" h="101">
                    <a:moveTo>
                      <a:pt x="174" y="18"/>
                    </a:moveTo>
                    <a:cubicBezTo>
                      <a:pt x="174" y="30"/>
                      <a:pt x="174" y="30"/>
                      <a:pt x="174" y="30"/>
                    </a:cubicBezTo>
                    <a:cubicBezTo>
                      <a:pt x="162" y="30"/>
                      <a:pt x="162" y="30"/>
                      <a:pt x="162" y="30"/>
                    </a:cubicBezTo>
                    <a:cubicBezTo>
                      <a:pt x="126" y="30"/>
                      <a:pt x="126" y="30"/>
                      <a:pt x="126" y="30"/>
                    </a:cubicBezTo>
                    <a:cubicBezTo>
                      <a:pt x="114" y="30"/>
                      <a:pt x="114" y="30"/>
                      <a:pt x="114" y="30"/>
                    </a:cubicBezTo>
                    <a:cubicBezTo>
                      <a:pt x="114" y="18"/>
                      <a:pt x="114" y="18"/>
                      <a:pt x="114" y="18"/>
                    </a:cubicBezTo>
                    <a:cubicBezTo>
                      <a:pt x="114" y="0"/>
                      <a:pt x="114" y="0"/>
                      <a:pt x="114" y="0"/>
                    </a:cubicBezTo>
                    <a:cubicBezTo>
                      <a:pt x="0" y="0"/>
                      <a:pt x="0" y="0"/>
                      <a:pt x="0" y="0"/>
                    </a:cubicBezTo>
                    <a:cubicBezTo>
                      <a:pt x="0" y="86"/>
                      <a:pt x="0" y="86"/>
                      <a:pt x="0" y="86"/>
                    </a:cubicBezTo>
                    <a:cubicBezTo>
                      <a:pt x="0" y="94"/>
                      <a:pt x="6" y="101"/>
                      <a:pt x="14" y="101"/>
                    </a:cubicBezTo>
                    <a:cubicBezTo>
                      <a:pt x="274" y="101"/>
                      <a:pt x="274" y="101"/>
                      <a:pt x="274" y="101"/>
                    </a:cubicBezTo>
                    <a:cubicBezTo>
                      <a:pt x="282" y="101"/>
                      <a:pt x="288" y="94"/>
                      <a:pt x="288" y="86"/>
                    </a:cubicBezTo>
                    <a:cubicBezTo>
                      <a:pt x="288" y="0"/>
                      <a:pt x="288" y="0"/>
                      <a:pt x="288" y="0"/>
                    </a:cubicBezTo>
                    <a:cubicBezTo>
                      <a:pt x="174" y="0"/>
                      <a:pt x="174" y="0"/>
                      <a:pt x="174" y="0"/>
                    </a:cubicBezTo>
                    <a:lnTo>
                      <a:pt x="174" y="18"/>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sp>
            <p:nvSpPr>
              <p:cNvPr id="24" name="Freeform 379"/>
              <p:cNvSpPr>
                <a:spLocks noEditPoints="1"/>
              </p:cNvSpPr>
              <p:nvPr/>
            </p:nvSpPr>
            <p:spPr bwMode="auto">
              <a:xfrm>
                <a:off x="6184901" y="6007101"/>
                <a:ext cx="176213" cy="68263"/>
              </a:xfrm>
              <a:custGeom>
                <a:avLst/>
                <a:gdLst>
                  <a:gd name="T0" fmla="*/ 114 w 288"/>
                  <a:gd name="T1" fmla="*/ 100 h 110"/>
                  <a:gd name="T2" fmla="*/ 114 w 288"/>
                  <a:gd name="T3" fmla="*/ 88 h 110"/>
                  <a:gd name="T4" fmla="*/ 126 w 288"/>
                  <a:gd name="T5" fmla="*/ 88 h 110"/>
                  <a:gd name="T6" fmla="*/ 162 w 288"/>
                  <a:gd name="T7" fmla="*/ 88 h 110"/>
                  <a:gd name="T8" fmla="*/ 174 w 288"/>
                  <a:gd name="T9" fmla="*/ 88 h 110"/>
                  <a:gd name="T10" fmla="*/ 174 w 288"/>
                  <a:gd name="T11" fmla="*/ 100 h 110"/>
                  <a:gd name="T12" fmla="*/ 174 w 288"/>
                  <a:gd name="T13" fmla="*/ 110 h 110"/>
                  <a:gd name="T14" fmla="*/ 288 w 288"/>
                  <a:gd name="T15" fmla="*/ 110 h 110"/>
                  <a:gd name="T16" fmla="*/ 288 w 288"/>
                  <a:gd name="T17" fmla="*/ 62 h 110"/>
                  <a:gd name="T18" fmla="*/ 274 w 288"/>
                  <a:gd name="T19" fmla="*/ 48 h 110"/>
                  <a:gd name="T20" fmla="*/ 198 w 288"/>
                  <a:gd name="T21" fmla="*/ 48 h 110"/>
                  <a:gd name="T22" fmla="*/ 198 w 288"/>
                  <a:gd name="T23" fmla="*/ 14 h 110"/>
                  <a:gd name="T24" fmla="*/ 184 w 288"/>
                  <a:gd name="T25" fmla="*/ 0 h 110"/>
                  <a:gd name="T26" fmla="*/ 104 w 288"/>
                  <a:gd name="T27" fmla="*/ 0 h 110"/>
                  <a:gd name="T28" fmla="*/ 90 w 288"/>
                  <a:gd name="T29" fmla="*/ 14 h 110"/>
                  <a:gd name="T30" fmla="*/ 90 w 288"/>
                  <a:gd name="T31" fmla="*/ 48 h 110"/>
                  <a:gd name="T32" fmla="*/ 14 w 288"/>
                  <a:gd name="T33" fmla="*/ 48 h 110"/>
                  <a:gd name="T34" fmla="*/ 0 w 288"/>
                  <a:gd name="T35" fmla="*/ 62 h 110"/>
                  <a:gd name="T36" fmla="*/ 0 w 288"/>
                  <a:gd name="T37" fmla="*/ 110 h 110"/>
                  <a:gd name="T38" fmla="*/ 114 w 288"/>
                  <a:gd name="T39" fmla="*/ 110 h 110"/>
                  <a:gd name="T40" fmla="*/ 114 w 288"/>
                  <a:gd name="T41" fmla="*/ 100 h 110"/>
                  <a:gd name="T42" fmla="*/ 114 w 288"/>
                  <a:gd name="T43" fmla="*/ 34 h 110"/>
                  <a:gd name="T44" fmla="*/ 128 w 288"/>
                  <a:gd name="T45" fmla="*/ 20 h 110"/>
                  <a:gd name="T46" fmla="*/ 160 w 288"/>
                  <a:gd name="T47" fmla="*/ 20 h 110"/>
                  <a:gd name="T48" fmla="*/ 174 w 288"/>
                  <a:gd name="T49" fmla="*/ 34 h 110"/>
                  <a:gd name="T50" fmla="*/ 174 w 288"/>
                  <a:gd name="T51" fmla="*/ 48 h 110"/>
                  <a:gd name="T52" fmla="*/ 114 w 288"/>
                  <a:gd name="T53" fmla="*/ 48 h 110"/>
                  <a:gd name="T54" fmla="*/ 114 w 288"/>
                  <a:gd name="T55" fmla="*/ 34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88" h="110">
                    <a:moveTo>
                      <a:pt x="114" y="100"/>
                    </a:moveTo>
                    <a:cubicBezTo>
                      <a:pt x="114" y="88"/>
                      <a:pt x="114" y="88"/>
                      <a:pt x="114" y="88"/>
                    </a:cubicBezTo>
                    <a:cubicBezTo>
                      <a:pt x="126" y="88"/>
                      <a:pt x="126" y="88"/>
                      <a:pt x="126" y="88"/>
                    </a:cubicBezTo>
                    <a:cubicBezTo>
                      <a:pt x="162" y="88"/>
                      <a:pt x="162" y="88"/>
                      <a:pt x="162" y="88"/>
                    </a:cubicBezTo>
                    <a:cubicBezTo>
                      <a:pt x="174" y="88"/>
                      <a:pt x="174" y="88"/>
                      <a:pt x="174" y="88"/>
                    </a:cubicBezTo>
                    <a:cubicBezTo>
                      <a:pt x="174" y="100"/>
                      <a:pt x="174" y="100"/>
                      <a:pt x="174" y="100"/>
                    </a:cubicBezTo>
                    <a:cubicBezTo>
                      <a:pt x="174" y="110"/>
                      <a:pt x="174" y="110"/>
                      <a:pt x="174" y="110"/>
                    </a:cubicBezTo>
                    <a:cubicBezTo>
                      <a:pt x="288" y="110"/>
                      <a:pt x="288" y="110"/>
                      <a:pt x="288" y="110"/>
                    </a:cubicBezTo>
                    <a:cubicBezTo>
                      <a:pt x="288" y="62"/>
                      <a:pt x="288" y="62"/>
                      <a:pt x="288" y="62"/>
                    </a:cubicBezTo>
                    <a:cubicBezTo>
                      <a:pt x="288" y="54"/>
                      <a:pt x="282" y="48"/>
                      <a:pt x="274" y="48"/>
                    </a:cubicBezTo>
                    <a:cubicBezTo>
                      <a:pt x="198" y="48"/>
                      <a:pt x="198" y="48"/>
                      <a:pt x="198" y="48"/>
                    </a:cubicBezTo>
                    <a:cubicBezTo>
                      <a:pt x="198" y="14"/>
                      <a:pt x="198" y="14"/>
                      <a:pt x="198" y="14"/>
                    </a:cubicBezTo>
                    <a:cubicBezTo>
                      <a:pt x="198" y="6"/>
                      <a:pt x="192" y="0"/>
                      <a:pt x="184" y="0"/>
                    </a:cubicBezTo>
                    <a:cubicBezTo>
                      <a:pt x="104" y="0"/>
                      <a:pt x="104" y="0"/>
                      <a:pt x="104" y="0"/>
                    </a:cubicBezTo>
                    <a:cubicBezTo>
                      <a:pt x="96" y="0"/>
                      <a:pt x="90" y="6"/>
                      <a:pt x="90" y="14"/>
                    </a:cubicBezTo>
                    <a:cubicBezTo>
                      <a:pt x="90" y="48"/>
                      <a:pt x="90" y="48"/>
                      <a:pt x="90" y="48"/>
                    </a:cubicBezTo>
                    <a:cubicBezTo>
                      <a:pt x="14" y="48"/>
                      <a:pt x="14" y="48"/>
                      <a:pt x="14" y="48"/>
                    </a:cubicBezTo>
                    <a:cubicBezTo>
                      <a:pt x="6" y="48"/>
                      <a:pt x="0" y="54"/>
                      <a:pt x="0" y="62"/>
                    </a:cubicBezTo>
                    <a:cubicBezTo>
                      <a:pt x="0" y="110"/>
                      <a:pt x="0" y="110"/>
                      <a:pt x="0" y="110"/>
                    </a:cubicBezTo>
                    <a:cubicBezTo>
                      <a:pt x="114" y="110"/>
                      <a:pt x="114" y="110"/>
                      <a:pt x="114" y="110"/>
                    </a:cubicBezTo>
                    <a:lnTo>
                      <a:pt x="114" y="100"/>
                    </a:lnTo>
                    <a:close/>
                    <a:moveTo>
                      <a:pt x="114" y="34"/>
                    </a:moveTo>
                    <a:cubicBezTo>
                      <a:pt x="114" y="26"/>
                      <a:pt x="120" y="20"/>
                      <a:pt x="128" y="20"/>
                    </a:cubicBezTo>
                    <a:cubicBezTo>
                      <a:pt x="160" y="20"/>
                      <a:pt x="160" y="20"/>
                      <a:pt x="160" y="20"/>
                    </a:cubicBezTo>
                    <a:cubicBezTo>
                      <a:pt x="168" y="20"/>
                      <a:pt x="174" y="26"/>
                      <a:pt x="174" y="34"/>
                    </a:cubicBezTo>
                    <a:cubicBezTo>
                      <a:pt x="174" y="48"/>
                      <a:pt x="174" y="48"/>
                      <a:pt x="174" y="48"/>
                    </a:cubicBezTo>
                    <a:cubicBezTo>
                      <a:pt x="114" y="48"/>
                      <a:pt x="114" y="48"/>
                      <a:pt x="114" y="48"/>
                    </a:cubicBezTo>
                    <a:lnTo>
                      <a:pt x="114" y="34"/>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sp>
            <p:nvSpPr>
              <p:cNvPr id="25" name="Rectangle 380"/>
              <p:cNvSpPr>
                <a:spLocks noChangeArrowheads="1"/>
              </p:cNvSpPr>
              <p:nvPr/>
            </p:nvSpPr>
            <p:spPr bwMode="auto">
              <a:xfrm>
                <a:off x="6261101" y="6069013"/>
                <a:ext cx="22225" cy="269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chemeClr val="bg1"/>
                  </a:solidFill>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grpSp>
      </p:grpSp>
      <p:grpSp>
        <p:nvGrpSpPr>
          <p:cNvPr id="26" name="组合 25"/>
          <p:cNvGrpSpPr/>
          <p:nvPr/>
        </p:nvGrpSpPr>
        <p:grpSpPr>
          <a:xfrm>
            <a:off x="3545639" y="2506681"/>
            <a:ext cx="2406336" cy="3198665"/>
            <a:chOff x="3545639" y="1916131"/>
            <a:chExt cx="2406336" cy="3198665"/>
          </a:xfrm>
        </p:grpSpPr>
        <p:sp>
          <p:nvSpPr>
            <p:cNvPr id="27" name="矩形 26"/>
            <p:cNvSpPr/>
            <p:nvPr/>
          </p:nvSpPr>
          <p:spPr>
            <a:xfrm flipH="1">
              <a:off x="3545639" y="1916131"/>
              <a:ext cx="2406336" cy="3198665"/>
            </a:xfrm>
            <a:prstGeom prst="rect">
              <a:avLst/>
            </a:prstGeom>
            <a:solidFill>
              <a:srgbClr val="5A6A59"/>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dirty="0">
                <a:solidFill>
                  <a:schemeClr val="bg1"/>
                </a:solidFill>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sp>
          <p:nvSpPr>
            <p:cNvPr id="28" name="文本框 27"/>
            <p:cNvSpPr txBox="1"/>
            <p:nvPr/>
          </p:nvSpPr>
          <p:spPr>
            <a:xfrm>
              <a:off x="3859394" y="4189055"/>
              <a:ext cx="1778826" cy="572464"/>
            </a:xfrm>
            <a:prstGeom prst="rect">
              <a:avLst/>
            </a:prstGeom>
            <a:noFill/>
          </p:spPr>
          <p:txBody>
            <a:bodyPr wrap="square" rtlCol="0">
              <a:spAutoFit/>
            </a:bodyPr>
            <a:lstStyle/>
            <a:p>
              <a:pPr algn="ctr">
                <a:lnSpc>
                  <a:spcPct val="130000"/>
                </a:lnSpc>
              </a:pPr>
              <a:r>
                <a:rPr lang="zh-CN" altLang="en-US" sz="1200" dirty="0">
                  <a:solidFill>
                    <a:schemeClr val="bg1"/>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请在此添加文字说明，添加您文字。</a:t>
              </a:r>
            </a:p>
          </p:txBody>
        </p:sp>
        <p:sp>
          <p:nvSpPr>
            <p:cNvPr id="29" name="TextBox 76"/>
            <p:cNvSpPr txBox="1"/>
            <p:nvPr/>
          </p:nvSpPr>
          <p:spPr>
            <a:xfrm>
              <a:off x="4143513" y="3621442"/>
              <a:ext cx="1210588" cy="400110"/>
            </a:xfrm>
            <a:prstGeom prst="rect">
              <a:avLst/>
            </a:prstGeom>
            <a:noFill/>
          </p:spPr>
          <p:txBody>
            <a:bodyPr wrap="none" rtlCol="0">
              <a:spAutoFit/>
            </a:bodyPr>
            <a:lstStyle/>
            <a:p>
              <a:pPr algn="ctr"/>
              <a:r>
                <a:rPr lang="zh-CN" altLang="en-US" sz="2000" dirty="0">
                  <a:solidFill>
                    <a:schemeClr val="bg1"/>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添加标题</a:t>
              </a:r>
            </a:p>
          </p:txBody>
        </p:sp>
        <p:sp>
          <p:nvSpPr>
            <p:cNvPr id="30" name="Freeform 5"/>
            <p:cNvSpPr>
              <a:spLocks noEditPoints="1"/>
            </p:cNvSpPr>
            <p:nvPr/>
          </p:nvSpPr>
          <p:spPr bwMode="auto">
            <a:xfrm>
              <a:off x="4224575" y="2472541"/>
              <a:ext cx="1025715" cy="724265"/>
            </a:xfrm>
            <a:custGeom>
              <a:avLst/>
              <a:gdLst>
                <a:gd name="T0" fmla="*/ 218 w 219"/>
                <a:gd name="T1" fmla="*/ 117 h 154"/>
                <a:gd name="T2" fmla="*/ 219 w 219"/>
                <a:gd name="T3" fmla="*/ 118 h 154"/>
                <a:gd name="T4" fmla="*/ 218 w 219"/>
                <a:gd name="T5" fmla="*/ 119 h 154"/>
                <a:gd name="T6" fmla="*/ 174 w 219"/>
                <a:gd name="T7" fmla="*/ 153 h 154"/>
                <a:gd name="T8" fmla="*/ 172 w 219"/>
                <a:gd name="T9" fmla="*/ 153 h 154"/>
                <a:gd name="T10" fmla="*/ 171 w 219"/>
                <a:gd name="T11" fmla="*/ 151 h 154"/>
                <a:gd name="T12" fmla="*/ 179 w 219"/>
                <a:gd name="T13" fmla="*/ 133 h 154"/>
                <a:gd name="T14" fmla="*/ 113 w 219"/>
                <a:gd name="T15" fmla="*/ 106 h 154"/>
                <a:gd name="T16" fmla="*/ 126 w 219"/>
                <a:gd name="T17" fmla="*/ 89 h 154"/>
                <a:gd name="T18" fmla="*/ 131 w 219"/>
                <a:gd name="T19" fmla="*/ 82 h 154"/>
                <a:gd name="T20" fmla="*/ 179 w 219"/>
                <a:gd name="T21" fmla="*/ 103 h 154"/>
                <a:gd name="T22" fmla="*/ 171 w 219"/>
                <a:gd name="T23" fmla="*/ 85 h 154"/>
                <a:gd name="T24" fmla="*/ 172 w 219"/>
                <a:gd name="T25" fmla="*/ 83 h 154"/>
                <a:gd name="T26" fmla="*/ 173 w 219"/>
                <a:gd name="T27" fmla="*/ 82 h 154"/>
                <a:gd name="T28" fmla="*/ 174 w 219"/>
                <a:gd name="T29" fmla="*/ 83 h 154"/>
                <a:gd name="T30" fmla="*/ 218 w 219"/>
                <a:gd name="T31" fmla="*/ 117 h 154"/>
                <a:gd name="T32" fmla="*/ 45 w 219"/>
                <a:gd name="T33" fmla="*/ 71 h 154"/>
                <a:gd name="T34" fmla="*/ 46 w 219"/>
                <a:gd name="T35" fmla="*/ 71 h 154"/>
                <a:gd name="T36" fmla="*/ 47 w 219"/>
                <a:gd name="T37" fmla="*/ 71 h 154"/>
                <a:gd name="T38" fmla="*/ 47 w 219"/>
                <a:gd name="T39" fmla="*/ 69 h 154"/>
                <a:gd name="T40" fmla="*/ 40 w 219"/>
                <a:gd name="T41" fmla="*/ 50 h 154"/>
                <a:gd name="T42" fmla="*/ 87 w 219"/>
                <a:gd name="T43" fmla="*/ 72 h 154"/>
                <a:gd name="T44" fmla="*/ 93 w 219"/>
                <a:gd name="T45" fmla="*/ 65 h 154"/>
                <a:gd name="T46" fmla="*/ 106 w 219"/>
                <a:gd name="T47" fmla="*/ 49 h 154"/>
                <a:gd name="T48" fmla="*/ 40 w 219"/>
                <a:gd name="T49" fmla="*/ 21 h 154"/>
                <a:gd name="T50" fmla="*/ 47 w 219"/>
                <a:gd name="T51" fmla="*/ 2 h 154"/>
                <a:gd name="T52" fmla="*/ 47 w 219"/>
                <a:gd name="T53" fmla="*/ 0 h 154"/>
                <a:gd name="T54" fmla="*/ 45 w 219"/>
                <a:gd name="T55" fmla="*/ 0 h 154"/>
                <a:gd name="T56" fmla="*/ 0 w 219"/>
                <a:gd name="T57" fmla="*/ 34 h 154"/>
                <a:gd name="T58" fmla="*/ 0 w 219"/>
                <a:gd name="T59" fmla="*/ 35 h 154"/>
                <a:gd name="T60" fmla="*/ 0 w 219"/>
                <a:gd name="T61" fmla="*/ 37 h 154"/>
                <a:gd name="T62" fmla="*/ 45 w 219"/>
                <a:gd name="T63" fmla="*/ 71 h 154"/>
                <a:gd name="T64" fmla="*/ 121 w 219"/>
                <a:gd name="T65" fmla="*/ 86 h 154"/>
                <a:gd name="T66" fmla="*/ 179 w 219"/>
                <a:gd name="T67" fmla="*/ 50 h 154"/>
                <a:gd name="T68" fmla="*/ 171 w 219"/>
                <a:gd name="T69" fmla="*/ 69 h 154"/>
                <a:gd name="T70" fmla="*/ 172 w 219"/>
                <a:gd name="T71" fmla="*/ 71 h 154"/>
                <a:gd name="T72" fmla="*/ 173 w 219"/>
                <a:gd name="T73" fmla="*/ 71 h 154"/>
                <a:gd name="T74" fmla="*/ 174 w 219"/>
                <a:gd name="T75" fmla="*/ 71 h 154"/>
                <a:gd name="T76" fmla="*/ 218 w 219"/>
                <a:gd name="T77" fmla="*/ 37 h 154"/>
                <a:gd name="T78" fmla="*/ 219 w 219"/>
                <a:gd name="T79" fmla="*/ 35 h 154"/>
                <a:gd name="T80" fmla="*/ 218 w 219"/>
                <a:gd name="T81" fmla="*/ 34 h 154"/>
                <a:gd name="T82" fmla="*/ 174 w 219"/>
                <a:gd name="T83" fmla="*/ 0 h 154"/>
                <a:gd name="T84" fmla="*/ 172 w 219"/>
                <a:gd name="T85" fmla="*/ 0 h 154"/>
                <a:gd name="T86" fmla="*/ 171 w 219"/>
                <a:gd name="T87" fmla="*/ 2 h 154"/>
                <a:gd name="T88" fmla="*/ 179 w 219"/>
                <a:gd name="T89" fmla="*/ 21 h 154"/>
                <a:gd name="T90" fmla="*/ 97 w 219"/>
                <a:gd name="T91" fmla="*/ 69 h 154"/>
                <a:gd name="T92" fmla="*/ 40 w 219"/>
                <a:gd name="T93" fmla="*/ 103 h 154"/>
                <a:gd name="T94" fmla="*/ 47 w 219"/>
                <a:gd name="T95" fmla="*/ 85 h 154"/>
                <a:gd name="T96" fmla="*/ 47 w 219"/>
                <a:gd name="T97" fmla="*/ 83 h 154"/>
                <a:gd name="T98" fmla="*/ 46 w 219"/>
                <a:gd name="T99" fmla="*/ 82 h 154"/>
                <a:gd name="T100" fmla="*/ 45 w 219"/>
                <a:gd name="T101" fmla="*/ 83 h 154"/>
                <a:gd name="T102" fmla="*/ 0 w 219"/>
                <a:gd name="T103" fmla="*/ 117 h 154"/>
                <a:gd name="T104" fmla="*/ 0 w 219"/>
                <a:gd name="T105" fmla="*/ 118 h 154"/>
                <a:gd name="T106" fmla="*/ 0 w 219"/>
                <a:gd name="T107" fmla="*/ 119 h 154"/>
                <a:gd name="T108" fmla="*/ 45 w 219"/>
                <a:gd name="T109" fmla="*/ 153 h 154"/>
                <a:gd name="T110" fmla="*/ 47 w 219"/>
                <a:gd name="T111" fmla="*/ 153 h 154"/>
                <a:gd name="T112" fmla="*/ 47 w 219"/>
                <a:gd name="T113" fmla="*/ 151 h 154"/>
                <a:gd name="T114" fmla="*/ 40 w 219"/>
                <a:gd name="T115" fmla="*/ 133 h 154"/>
                <a:gd name="T116" fmla="*/ 121 w 219"/>
                <a:gd name="T117" fmla="*/ 86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19" h="154">
                  <a:moveTo>
                    <a:pt x="218" y="117"/>
                  </a:moveTo>
                  <a:cubicBezTo>
                    <a:pt x="219" y="117"/>
                    <a:pt x="219" y="117"/>
                    <a:pt x="219" y="118"/>
                  </a:cubicBezTo>
                  <a:cubicBezTo>
                    <a:pt x="219" y="119"/>
                    <a:pt x="219" y="119"/>
                    <a:pt x="218" y="119"/>
                  </a:cubicBezTo>
                  <a:cubicBezTo>
                    <a:pt x="174" y="153"/>
                    <a:pt x="174" y="153"/>
                    <a:pt x="174" y="153"/>
                  </a:cubicBezTo>
                  <a:cubicBezTo>
                    <a:pt x="174" y="154"/>
                    <a:pt x="173" y="154"/>
                    <a:pt x="172" y="153"/>
                  </a:cubicBezTo>
                  <a:cubicBezTo>
                    <a:pt x="171" y="153"/>
                    <a:pt x="171" y="152"/>
                    <a:pt x="171" y="151"/>
                  </a:cubicBezTo>
                  <a:cubicBezTo>
                    <a:pt x="179" y="133"/>
                    <a:pt x="179" y="133"/>
                    <a:pt x="179" y="133"/>
                  </a:cubicBezTo>
                  <a:cubicBezTo>
                    <a:pt x="145" y="131"/>
                    <a:pt x="126" y="119"/>
                    <a:pt x="113" y="106"/>
                  </a:cubicBezTo>
                  <a:cubicBezTo>
                    <a:pt x="118" y="100"/>
                    <a:pt x="122" y="94"/>
                    <a:pt x="126" y="89"/>
                  </a:cubicBezTo>
                  <a:cubicBezTo>
                    <a:pt x="128" y="86"/>
                    <a:pt x="130" y="84"/>
                    <a:pt x="131" y="82"/>
                  </a:cubicBezTo>
                  <a:cubicBezTo>
                    <a:pt x="141" y="93"/>
                    <a:pt x="154" y="102"/>
                    <a:pt x="179" y="103"/>
                  </a:cubicBezTo>
                  <a:cubicBezTo>
                    <a:pt x="171" y="85"/>
                    <a:pt x="171" y="85"/>
                    <a:pt x="171" y="85"/>
                  </a:cubicBezTo>
                  <a:cubicBezTo>
                    <a:pt x="171" y="84"/>
                    <a:pt x="171" y="83"/>
                    <a:pt x="172" y="83"/>
                  </a:cubicBezTo>
                  <a:cubicBezTo>
                    <a:pt x="172" y="82"/>
                    <a:pt x="173" y="82"/>
                    <a:pt x="173" y="82"/>
                  </a:cubicBezTo>
                  <a:cubicBezTo>
                    <a:pt x="173" y="82"/>
                    <a:pt x="174" y="82"/>
                    <a:pt x="174" y="83"/>
                  </a:cubicBezTo>
                  <a:lnTo>
                    <a:pt x="218" y="117"/>
                  </a:lnTo>
                  <a:close/>
                  <a:moveTo>
                    <a:pt x="45" y="71"/>
                  </a:moveTo>
                  <a:cubicBezTo>
                    <a:pt x="45" y="71"/>
                    <a:pt x="45" y="71"/>
                    <a:pt x="46" y="71"/>
                  </a:cubicBezTo>
                  <a:cubicBezTo>
                    <a:pt x="46" y="71"/>
                    <a:pt x="46" y="71"/>
                    <a:pt x="47" y="71"/>
                  </a:cubicBezTo>
                  <a:cubicBezTo>
                    <a:pt x="47" y="70"/>
                    <a:pt x="48" y="69"/>
                    <a:pt x="47" y="69"/>
                  </a:cubicBezTo>
                  <a:cubicBezTo>
                    <a:pt x="40" y="50"/>
                    <a:pt x="40" y="50"/>
                    <a:pt x="40" y="50"/>
                  </a:cubicBezTo>
                  <a:cubicBezTo>
                    <a:pt x="65" y="52"/>
                    <a:pt x="77" y="61"/>
                    <a:pt x="87" y="72"/>
                  </a:cubicBezTo>
                  <a:cubicBezTo>
                    <a:pt x="89" y="70"/>
                    <a:pt x="91" y="68"/>
                    <a:pt x="93" y="65"/>
                  </a:cubicBezTo>
                  <a:cubicBezTo>
                    <a:pt x="96" y="60"/>
                    <a:pt x="101" y="54"/>
                    <a:pt x="106" y="49"/>
                  </a:cubicBezTo>
                  <a:cubicBezTo>
                    <a:pt x="92" y="35"/>
                    <a:pt x="73" y="23"/>
                    <a:pt x="40" y="21"/>
                  </a:cubicBezTo>
                  <a:cubicBezTo>
                    <a:pt x="47" y="2"/>
                    <a:pt x="47" y="2"/>
                    <a:pt x="47" y="2"/>
                  </a:cubicBezTo>
                  <a:cubicBezTo>
                    <a:pt x="48" y="1"/>
                    <a:pt x="47" y="1"/>
                    <a:pt x="47" y="0"/>
                  </a:cubicBezTo>
                  <a:cubicBezTo>
                    <a:pt x="46" y="0"/>
                    <a:pt x="45" y="0"/>
                    <a:pt x="45" y="0"/>
                  </a:cubicBezTo>
                  <a:cubicBezTo>
                    <a:pt x="0" y="34"/>
                    <a:pt x="0" y="34"/>
                    <a:pt x="0" y="34"/>
                  </a:cubicBezTo>
                  <a:cubicBezTo>
                    <a:pt x="0" y="34"/>
                    <a:pt x="0" y="35"/>
                    <a:pt x="0" y="35"/>
                  </a:cubicBezTo>
                  <a:cubicBezTo>
                    <a:pt x="0" y="36"/>
                    <a:pt x="0" y="36"/>
                    <a:pt x="0" y="37"/>
                  </a:cubicBezTo>
                  <a:lnTo>
                    <a:pt x="45" y="71"/>
                  </a:lnTo>
                  <a:close/>
                  <a:moveTo>
                    <a:pt x="121" y="86"/>
                  </a:moveTo>
                  <a:cubicBezTo>
                    <a:pt x="134" y="67"/>
                    <a:pt x="145" y="53"/>
                    <a:pt x="179" y="50"/>
                  </a:cubicBezTo>
                  <a:cubicBezTo>
                    <a:pt x="171" y="69"/>
                    <a:pt x="171" y="69"/>
                    <a:pt x="171" y="69"/>
                  </a:cubicBezTo>
                  <a:cubicBezTo>
                    <a:pt x="171" y="69"/>
                    <a:pt x="171" y="70"/>
                    <a:pt x="172" y="71"/>
                  </a:cubicBezTo>
                  <a:cubicBezTo>
                    <a:pt x="172" y="71"/>
                    <a:pt x="173" y="71"/>
                    <a:pt x="173" y="71"/>
                  </a:cubicBezTo>
                  <a:cubicBezTo>
                    <a:pt x="173" y="71"/>
                    <a:pt x="174" y="71"/>
                    <a:pt x="174" y="71"/>
                  </a:cubicBezTo>
                  <a:cubicBezTo>
                    <a:pt x="218" y="37"/>
                    <a:pt x="218" y="37"/>
                    <a:pt x="218" y="37"/>
                  </a:cubicBezTo>
                  <a:cubicBezTo>
                    <a:pt x="219" y="36"/>
                    <a:pt x="219" y="36"/>
                    <a:pt x="219" y="35"/>
                  </a:cubicBezTo>
                  <a:cubicBezTo>
                    <a:pt x="219" y="35"/>
                    <a:pt x="219" y="34"/>
                    <a:pt x="218" y="34"/>
                  </a:cubicBezTo>
                  <a:cubicBezTo>
                    <a:pt x="174" y="0"/>
                    <a:pt x="174" y="0"/>
                    <a:pt x="174" y="0"/>
                  </a:cubicBezTo>
                  <a:cubicBezTo>
                    <a:pt x="174" y="0"/>
                    <a:pt x="173" y="0"/>
                    <a:pt x="172" y="0"/>
                  </a:cubicBezTo>
                  <a:cubicBezTo>
                    <a:pt x="171" y="1"/>
                    <a:pt x="171" y="1"/>
                    <a:pt x="171" y="2"/>
                  </a:cubicBezTo>
                  <a:cubicBezTo>
                    <a:pt x="179" y="21"/>
                    <a:pt x="179" y="21"/>
                    <a:pt x="179" y="21"/>
                  </a:cubicBezTo>
                  <a:cubicBezTo>
                    <a:pt x="130" y="23"/>
                    <a:pt x="112" y="48"/>
                    <a:pt x="97" y="69"/>
                  </a:cubicBezTo>
                  <a:cubicBezTo>
                    <a:pt x="84" y="87"/>
                    <a:pt x="74" y="101"/>
                    <a:pt x="40" y="103"/>
                  </a:cubicBezTo>
                  <a:cubicBezTo>
                    <a:pt x="47" y="85"/>
                    <a:pt x="47" y="85"/>
                    <a:pt x="47" y="85"/>
                  </a:cubicBezTo>
                  <a:cubicBezTo>
                    <a:pt x="48" y="84"/>
                    <a:pt x="47" y="83"/>
                    <a:pt x="47" y="83"/>
                  </a:cubicBezTo>
                  <a:cubicBezTo>
                    <a:pt x="46" y="82"/>
                    <a:pt x="46" y="82"/>
                    <a:pt x="46" y="82"/>
                  </a:cubicBezTo>
                  <a:cubicBezTo>
                    <a:pt x="45" y="82"/>
                    <a:pt x="45" y="82"/>
                    <a:pt x="45" y="83"/>
                  </a:cubicBezTo>
                  <a:cubicBezTo>
                    <a:pt x="0" y="117"/>
                    <a:pt x="0" y="117"/>
                    <a:pt x="0" y="117"/>
                  </a:cubicBezTo>
                  <a:cubicBezTo>
                    <a:pt x="0" y="117"/>
                    <a:pt x="0" y="117"/>
                    <a:pt x="0" y="118"/>
                  </a:cubicBezTo>
                  <a:cubicBezTo>
                    <a:pt x="0" y="119"/>
                    <a:pt x="0" y="119"/>
                    <a:pt x="0" y="119"/>
                  </a:cubicBezTo>
                  <a:cubicBezTo>
                    <a:pt x="45" y="153"/>
                    <a:pt x="45" y="153"/>
                    <a:pt x="45" y="153"/>
                  </a:cubicBezTo>
                  <a:cubicBezTo>
                    <a:pt x="45" y="154"/>
                    <a:pt x="46" y="154"/>
                    <a:pt x="47" y="153"/>
                  </a:cubicBezTo>
                  <a:cubicBezTo>
                    <a:pt x="47" y="153"/>
                    <a:pt x="48" y="152"/>
                    <a:pt x="47" y="151"/>
                  </a:cubicBezTo>
                  <a:cubicBezTo>
                    <a:pt x="40" y="133"/>
                    <a:pt x="40" y="133"/>
                    <a:pt x="40" y="133"/>
                  </a:cubicBezTo>
                  <a:cubicBezTo>
                    <a:pt x="89" y="131"/>
                    <a:pt x="107" y="106"/>
                    <a:pt x="121" y="86"/>
                  </a:cubicBezTo>
                </a:path>
              </a:pathLst>
            </a:custGeom>
            <a:solidFill>
              <a:schemeClr val="bg1"/>
            </a:solidFill>
            <a:ln>
              <a:noFill/>
            </a:ln>
            <a:effectLst/>
          </p:spPr>
          <p:txBody>
            <a:bodyPr vert="horz" wrap="square" lIns="121920" tIns="60960" rIns="121920" bIns="60960" numCol="1" anchor="t" anchorCtr="0" compatLnSpc="1"/>
            <a:lstStyle/>
            <a:p>
              <a:endParaRPr lang="id-ID" sz="1400">
                <a:solidFill>
                  <a:schemeClr val="bg1"/>
                </a:solidFill>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grpSp>
      <p:grpSp>
        <p:nvGrpSpPr>
          <p:cNvPr id="31" name="组合 30"/>
          <p:cNvGrpSpPr/>
          <p:nvPr/>
        </p:nvGrpSpPr>
        <p:grpSpPr>
          <a:xfrm>
            <a:off x="8960115" y="2506681"/>
            <a:ext cx="2406336" cy="3198665"/>
            <a:chOff x="8960115" y="1916131"/>
            <a:chExt cx="2406336" cy="3198665"/>
          </a:xfrm>
        </p:grpSpPr>
        <p:sp>
          <p:nvSpPr>
            <p:cNvPr id="32" name="矩形 31"/>
            <p:cNvSpPr/>
            <p:nvPr/>
          </p:nvSpPr>
          <p:spPr>
            <a:xfrm flipH="1">
              <a:off x="8960115" y="1916131"/>
              <a:ext cx="2406336" cy="3198665"/>
            </a:xfrm>
            <a:prstGeom prst="rect">
              <a:avLst/>
            </a:prstGeom>
            <a:solidFill>
              <a:srgbClr val="5A6A59"/>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dirty="0">
                <a:solidFill>
                  <a:schemeClr val="bg1"/>
                </a:solidFill>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sp>
          <p:nvSpPr>
            <p:cNvPr id="33" name="文本框 32"/>
            <p:cNvSpPr txBox="1"/>
            <p:nvPr/>
          </p:nvSpPr>
          <p:spPr>
            <a:xfrm>
              <a:off x="9273870" y="4189055"/>
              <a:ext cx="1778826" cy="572464"/>
            </a:xfrm>
            <a:prstGeom prst="rect">
              <a:avLst/>
            </a:prstGeom>
            <a:noFill/>
          </p:spPr>
          <p:txBody>
            <a:bodyPr wrap="square" rtlCol="0">
              <a:spAutoFit/>
            </a:bodyPr>
            <a:lstStyle/>
            <a:p>
              <a:pPr algn="ctr">
                <a:lnSpc>
                  <a:spcPct val="130000"/>
                </a:lnSpc>
              </a:pPr>
              <a:r>
                <a:rPr lang="zh-CN" altLang="en-US" sz="1200" dirty="0">
                  <a:solidFill>
                    <a:schemeClr val="bg1"/>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请在此添加文字说明，添加您文字。</a:t>
              </a:r>
            </a:p>
          </p:txBody>
        </p:sp>
        <p:sp>
          <p:nvSpPr>
            <p:cNvPr id="34" name="TextBox 76"/>
            <p:cNvSpPr txBox="1"/>
            <p:nvPr/>
          </p:nvSpPr>
          <p:spPr>
            <a:xfrm>
              <a:off x="9557989" y="3621442"/>
              <a:ext cx="1210588" cy="400110"/>
            </a:xfrm>
            <a:prstGeom prst="rect">
              <a:avLst/>
            </a:prstGeom>
            <a:noFill/>
          </p:spPr>
          <p:txBody>
            <a:bodyPr wrap="none" rtlCol="0">
              <a:spAutoFit/>
            </a:bodyPr>
            <a:lstStyle/>
            <a:p>
              <a:pPr algn="ctr"/>
              <a:r>
                <a:rPr lang="zh-CN" altLang="en-US" sz="2000" dirty="0">
                  <a:solidFill>
                    <a:schemeClr val="bg1"/>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添加标题</a:t>
              </a:r>
            </a:p>
          </p:txBody>
        </p:sp>
        <p:sp>
          <p:nvSpPr>
            <p:cNvPr id="35" name="Freeform 381"/>
            <p:cNvSpPr>
              <a:spLocks noEditPoints="1"/>
            </p:cNvSpPr>
            <p:nvPr/>
          </p:nvSpPr>
          <p:spPr bwMode="auto">
            <a:xfrm>
              <a:off x="9685411" y="2333482"/>
              <a:ext cx="1002382" cy="1002382"/>
            </a:xfrm>
            <a:custGeom>
              <a:avLst/>
              <a:gdLst>
                <a:gd name="T0" fmla="*/ 144 w 288"/>
                <a:gd name="T1" fmla="*/ 0 h 288"/>
                <a:gd name="T2" fmla="*/ 0 w 288"/>
                <a:gd name="T3" fmla="*/ 144 h 288"/>
                <a:gd name="T4" fmla="*/ 144 w 288"/>
                <a:gd name="T5" fmla="*/ 288 h 288"/>
                <a:gd name="T6" fmla="*/ 288 w 288"/>
                <a:gd name="T7" fmla="*/ 144 h 288"/>
                <a:gd name="T8" fmla="*/ 144 w 288"/>
                <a:gd name="T9" fmla="*/ 0 h 288"/>
                <a:gd name="T10" fmla="*/ 197 w 288"/>
                <a:gd name="T11" fmla="*/ 136 h 288"/>
                <a:gd name="T12" fmla="*/ 194 w 288"/>
                <a:gd name="T13" fmla="*/ 99 h 288"/>
                <a:gd name="T14" fmla="*/ 242 w 288"/>
                <a:gd name="T15" fmla="*/ 99 h 288"/>
                <a:gd name="T16" fmla="*/ 252 w 288"/>
                <a:gd name="T17" fmla="*/ 136 h 288"/>
                <a:gd name="T18" fmla="*/ 197 w 288"/>
                <a:gd name="T19" fmla="*/ 136 h 288"/>
                <a:gd name="T20" fmla="*/ 37 w 288"/>
                <a:gd name="T21" fmla="*/ 136 h 288"/>
                <a:gd name="T22" fmla="*/ 46 w 288"/>
                <a:gd name="T23" fmla="*/ 99 h 288"/>
                <a:gd name="T24" fmla="*/ 95 w 288"/>
                <a:gd name="T25" fmla="*/ 99 h 288"/>
                <a:gd name="T26" fmla="*/ 92 w 288"/>
                <a:gd name="T27" fmla="*/ 136 h 288"/>
                <a:gd name="T28" fmla="*/ 37 w 288"/>
                <a:gd name="T29" fmla="*/ 136 h 288"/>
                <a:gd name="T30" fmla="*/ 111 w 288"/>
                <a:gd name="T31" fmla="*/ 99 h 288"/>
                <a:gd name="T32" fmla="*/ 178 w 288"/>
                <a:gd name="T33" fmla="*/ 99 h 288"/>
                <a:gd name="T34" fmla="*/ 181 w 288"/>
                <a:gd name="T35" fmla="*/ 136 h 288"/>
                <a:gd name="T36" fmla="*/ 108 w 288"/>
                <a:gd name="T37" fmla="*/ 136 h 288"/>
                <a:gd name="T38" fmla="*/ 111 w 288"/>
                <a:gd name="T39" fmla="*/ 99 h 288"/>
                <a:gd name="T40" fmla="*/ 37 w 288"/>
                <a:gd name="T41" fmla="*/ 152 h 288"/>
                <a:gd name="T42" fmla="*/ 92 w 288"/>
                <a:gd name="T43" fmla="*/ 152 h 288"/>
                <a:gd name="T44" fmla="*/ 95 w 288"/>
                <a:gd name="T45" fmla="*/ 190 h 288"/>
                <a:gd name="T46" fmla="*/ 47 w 288"/>
                <a:gd name="T47" fmla="*/ 190 h 288"/>
                <a:gd name="T48" fmla="*/ 37 w 288"/>
                <a:gd name="T49" fmla="*/ 152 h 288"/>
                <a:gd name="T50" fmla="*/ 108 w 288"/>
                <a:gd name="T51" fmla="*/ 152 h 288"/>
                <a:gd name="T52" fmla="*/ 181 w 288"/>
                <a:gd name="T53" fmla="*/ 152 h 288"/>
                <a:gd name="T54" fmla="*/ 178 w 288"/>
                <a:gd name="T55" fmla="*/ 190 h 288"/>
                <a:gd name="T56" fmla="*/ 111 w 288"/>
                <a:gd name="T57" fmla="*/ 190 h 288"/>
                <a:gd name="T58" fmla="*/ 108 w 288"/>
                <a:gd name="T59" fmla="*/ 152 h 288"/>
                <a:gd name="T60" fmla="*/ 197 w 288"/>
                <a:gd name="T61" fmla="*/ 152 h 288"/>
                <a:gd name="T62" fmla="*/ 252 w 288"/>
                <a:gd name="T63" fmla="*/ 152 h 288"/>
                <a:gd name="T64" fmla="*/ 242 w 288"/>
                <a:gd name="T65" fmla="*/ 190 h 288"/>
                <a:gd name="T66" fmla="*/ 194 w 288"/>
                <a:gd name="T67" fmla="*/ 190 h 288"/>
                <a:gd name="T68" fmla="*/ 197 w 288"/>
                <a:gd name="T69" fmla="*/ 152 h 288"/>
                <a:gd name="T70" fmla="*/ 233 w 288"/>
                <a:gd name="T71" fmla="*/ 82 h 288"/>
                <a:gd name="T72" fmla="*/ 191 w 288"/>
                <a:gd name="T73" fmla="*/ 82 h 288"/>
                <a:gd name="T74" fmla="*/ 180 w 288"/>
                <a:gd name="T75" fmla="*/ 42 h 288"/>
                <a:gd name="T76" fmla="*/ 233 w 288"/>
                <a:gd name="T77" fmla="*/ 82 h 288"/>
                <a:gd name="T78" fmla="*/ 160 w 288"/>
                <a:gd name="T79" fmla="*/ 37 h 288"/>
                <a:gd name="T80" fmla="*/ 175 w 288"/>
                <a:gd name="T81" fmla="*/ 82 h 288"/>
                <a:gd name="T82" fmla="*/ 114 w 288"/>
                <a:gd name="T83" fmla="*/ 82 h 288"/>
                <a:gd name="T84" fmla="*/ 128 w 288"/>
                <a:gd name="T85" fmla="*/ 37 h 288"/>
                <a:gd name="T86" fmla="*/ 144 w 288"/>
                <a:gd name="T87" fmla="*/ 36 h 288"/>
                <a:gd name="T88" fmla="*/ 160 w 288"/>
                <a:gd name="T89" fmla="*/ 37 h 288"/>
                <a:gd name="T90" fmla="*/ 109 w 288"/>
                <a:gd name="T91" fmla="*/ 42 h 288"/>
                <a:gd name="T92" fmla="*/ 97 w 288"/>
                <a:gd name="T93" fmla="*/ 82 h 288"/>
                <a:gd name="T94" fmla="*/ 56 w 288"/>
                <a:gd name="T95" fmla="*/ 82 h 288"/>
                <a:gd name="T96" fmla="*/ 109 w 288"/>
                <a:gd name="T97" fmla="*/ 42 h 288"/>
                <a:gd name="T98" fmla="*/ 56 w 288"/>
                <a:gd name="T99" fmla="*/ 206 h 288"/>
                <a:gd name="T100" fmla="*/ 97 w 288"/>
                <a:gd name="T101" fmla="*/ 206 h 288"/>
                <a:gd name="T102" fmla="*/ 109 w 288"/>
                <a:gd name="T103" fmla="*/ 246 h 288"/>
                <a:gd name="T104" fmla="*/ 56 w 288"/>
                <a:gd name="T105" fmla="*/ 206 h 288"/>
                <a:gd name="T106" fmla="*/ 128 w 288"/>
                <a:gd name="T107" fmla="*/ 251 h 288"/>
                <a:gd name="T108" fmla="*/ 114 w 288"/>
                <a:gd name="T109" fmla="*/ 206 h 288"/>
                <a:gd name="T110" fmla="*/ 175 w 288"/>
                <a:gd name="T111" fmla="*/ 206 h 288"/>
                <a:gd name="T112" fmla="*/ 160 w 288"/>
                <a:gd name="T113" fmla="*/ 251 h 288"/>
                <a:gd name="T114" fmla="*/ 144 w 288"/>
                <a:gd name="T115" fmla="*/ 252 h 288"/>
                <a:gd name="T116" fmla="*/ 128 w 288"/>
                <a:gd name="T117" fmla="*/ 251 h 288"/>
                <a:gd name="T118" fmla="*/ 180 w 288"/>
                <a:gd name="T119" fmla="*/ 246 h 288"/>
                <a:gd name="T120" fmla="*/ 191 w 288"/>
                <a:gd name="T121" fmla="*/ 206 h 288"/>
                <a:gd name="T122" fmla="*/ 232 w 288"/>
                <a:gd name="T123" fmla="*/ 206 h 288"/>
                <a:gd name="T124" fmla="*/ 180 w 288"/>
                <a:gd name="T125" fmla="*/ 246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88" h="288">
                  <a:moveTo>
                    <a:pt x="144" y="0"/>
                  </a:moveTo>
                  <a:cubicBezTo>
                    <a:pt x="65" y="0"/>
                    <a:pt x="0" y="65"/>
                    <a:pt x="0" y="144"/>
                  </a:cubicBezTo>
                  <a:cubicBezTo>
                    <a:pt x="0" y="224"/>
                    <a:pt x="65" y="288"/>
                    <a:pt x="144" y="288"/>
                  </a:cubicBezTo>
                  <a:cubicBezTo>
                    <a:pt x="224" y="288"/>
                    <a:pt x="288" y="224"/>
                    <a:pt x="288" y="144"/>
                  </a:cubicBezTo>
                  <a:cubicBezTo>
                    <a:pt x="288" y="65"/>
                    <a:pt x="224" y="0"/>
                    <a:pt x="144" y="0"/>
                  </a:cubicBezTo>
                  <a:close/>
                  <a:moveTo>
                    <a:pt x="197" y="136"/>
                  </a:moveTo>
                  <a:cubicBezTo>
                    <a:pt x="197" y="123"/>
                    <a:pt x="196" y="110"/>
                    <a:pt x="194" y="99"/>
                  </a:cubicBezTo>
                  <a:cubicBezTo>
                    <a:pt x="242" y="99"/>
                    <a:pt x="242" y="99"/>
                    <a:pt x="242" y="99"/>
                  </a:cubicBezTo>
                  <a:cubicBezTo>
                    <a:pt x="247" y="110"/>
                    <a:pt x="251" y="123"/>
                    <a:pt x="252" y="136"/>
                  </a:cubicBezTo>
                  <a:lnTo>
                    <a:pt x="197" y="136"/>
                  </a:lnTo>
                  <a:close/>
                  <a:moveTo>
                    <a:pt x="37" y="136"/>
                  </a:moveTo>
                  <a:cubicBezTo>
                    <a:pt x="38" y="123"/>
                    <a:pt x="41" y="110"/>
                    <a:pt x="46" y="99"/>
                  </a:cubicBezTo>
                  <a:cubicBezTo>
                    <a:pt x="95" y="99"/>
                    <a:pt x="95" y="99"/>
                    <a:pt x="95" y="99"/>
                  </a:cubicBezTo>
                  <a:cubicBezTo>
                    <a:pt x="93" y="110"/>
                    <a:pt x="92" y="123"/>
                    <a:pt x="92" y="136"/>
                  </a:cubicBezTo>
                  <a:lnTo>
                    <a:pt x="37" y="136"/>
                  </a:lnTo>
                  <a:close/>
                  <a:moveTo>
                    <a:pt x="111" y="99"/>
                  </a:moveTo>
                  <a:cubicBezTo>
                    <a:pt x="178" y="99"/>
                    <a:pt x="178" y="99"/>
                    <a:pt x="178" y="99"/>
                  </a:cubicBezTo>
                  <a:cubicBezTo>
                    <a:pt x="179" y="110"/>
                    <a:pt x="181" y="123"/>
                    <a:pt x="181" y="136"/>
                  </a:cubicBezTo>
                  <a:cubicBezTo>
                    <a:pt x="108" y="136"/>
                    <a:pt x="108" y="136"/>
                    <a:pt x="108" y="136"/>
                  </a:cubicBezTo>
                  <a:cubicBezTo>
                    <a:pt x="108" y="123"/>
                    <a:pt x="109" y="110"/>
                    <a:pt x="111" y="99"/>
                  </a:cubicBezTo>
                  <a:close/>
                  <a:moveTo>
                    <a:pt x="37" y="152"/>
                  </a:moveTo>
                  <a:cubicBezTo>
                    <a:pt x="92" y="152"/>
                    <a:pt x="92" y="152"/>
                    <a:pt x="92" y="152"/>
                  </a:cubicBezTo>
                  <a:cubicBezTo>
                    <a:pt x="92" y="166"/>
                    <a:pt x="93" y="179"/>
                    <a:pt x="95" y="190"/>
                  </a:cubicBezTo>
                  <a:cubicBezTo>
                    <a:pt x="47" y="190"/>
                    <a:pt x="47" y="190"/>
                    <a:pt x="47" y="190"/>
                  </a:cubicBezTo>
                  <a:cubicBezTo>
                    <a:pt x="41" y="179"/>
                    <a:pt x="38" y="166"/>
                    <a:pt x="37" y="152"/>
                  </a:cubicBezTo>
                  <a:close/>
                  <a:moveTo>
                    <a:pt x="108" y="152"/>
                  </a:moveTo>
                  <a:cubicBezTo>
                    <a:pt x="181" y="152"/>
                    <a:pt x="181" y="152"/>
                    <a:pt x="181" y="152"/>
                  </a:cubicBezTo>
                  <a:cubicBezTo>
                    <a:pt x="180" y="166"/>
                    <a:pt x="179" y="179"/>
                    <a:pt x="178" y="190"/>
                  </a:cubicBezTo>
                  <a:cubicBezTo>
                    <a:pt x="111" y="190"/>
                    <a:pt x="111" y="190"/>
                    <a:pt x="111" y="190"/>
                  </a:cubicBezTo>
                  <a:cubicBezTo>
                    <a:pt x="109" y="179"/>
                    <a:pt x="108" y="166"/>
                    <a:pt x="108" y="152"/>
                  </a:cubicBezTo>
                  <a:close/>
                  <a:moveTo>
                    <a:pt x="197" y="152"/>
                  </a:moveTo>
                  <a:cubicBezTo>
                    <a:pt x="252" y="152"/>
                    <a:pt x="252" y="152"/>
                    <a:pt x="252" y="152"/>
                  </a:cubicBezTo>
                  <a:cubicBezTo>
                    <a:pt x="251" y="166"/>
                    <a:pt x="247" y="179"/>
                    <a:pt x="242" y="190"/>
                  </a:cubicBezTo>
                  <a:cubicBezTo>
                    <a:pt x="194" y="190"/>
                    <a:pt x="194" y="190"/>
                    <a:pt x="194" y="190"/>
                  </a:cubicBezTo>
                  <a:cubicBezTo>
                    <a:pt x="196" y="179"/>
                    <a:pt x="197" y="166"/>
                    <a:pt x="197" y="152"/>
                  </a:cubicBezTo>
                  <a:close/>
                  <a:moveTo>
                    <a:pt x="233" y="82"/>
                  </a:moveTo>
                  <a:cubicBezTo>
                    <a:pt x="191" y="82"/>
                    <a:pt x="191" y="82"/>
                    <a:pt x="191" y="82"/>
                  </a:cubicBezTo>
                  <a:cubicBezTo>
                    <a:pt x="188" y="67"/>
                    <a:pt x="184" y="53"/>
                    <a:pt x="180" y="42"/>
                  </a:cubicBezTo>
                  <a:cubicBezTo>
                    <a:pt x="201" y="50"/>
                    <a:pt x="220" y="64"/>
                    <a:pt x="233" y="82"/>
                  </a:cubicBezTo>
                  <a:close/>
                  <a:moveTo>
                    <a:pt x="160" y="37"/>
                  </a:moveTo>
                  <a:cubicBezTo>
                    <a:pt x="166" y="49"/>
                    <a:pt x="171" y="64"/>
                    <a:pt x="175" y="82"/>
                  </a:cubicBezTo>
                  <a:cubicBezTo>
                    <a:pt x="114" y="82"/>
                    <a:pt x="114" y="82"/>
                    <a:pt x="114" y="82"/>
                  </a:cubicBezTo>
                  <a:cubicBezTo>
                    <a:pt x="118" y="64"/>
                    <a:pt x="123" y="49"/>
                    <a:pt x="128" y="37"/>
                  </a:cubicBezTo>
                  <a:cubicBezTo>
                    <a:pt x="134" y="37"/>
                    <a:pt x="139" y="36"/>
                    <a:pt x="144" y="36"/>
                  </a:cubicBezTo>
                  <a:cubicBezTo>
                    <a:pt x="150" y="36"/>
                    <a:pt x="155" y="37"/>
                    <a:pt x="160" y="37"/>
                  </a:cubicBezTo>
                  <a:close/>
                  <a:moveTo>
                    <a:pt x="109" y="42"/>
                  </a:moveTo>
                  <a:cubicBezTo>
                    <a:pt x="104" y="53"/>
                    <a:pt x="100" y="67"/>
                    <a:pt x="97" y="82"/>
                  </a:cubicBezTo>
                  <a:cubicBezTo>
                    <a:pt x="56" y="82"/>
                    <a:pt x="56" y="82"/>
                    <a:pt x="56" y="82"/>
                  </a:cubicBezTo>
                  <a:cubicBezTo>
                    <a:pt x="69" y="64"/>
                    <a:pt x="87" y="50"/>
                    <a:pt x="109" y="42"/>
                  </a:cubicBezTo>
                  <a:close/>
                  <a:moveTo>
                    <a:pt x="56" y="206"/>
                  </a:moveTo>
                  <a:cubicBezTo>
                    <a:pt x="97" y="206"/>
                    <a:pt x="97" y="206"/>
                    <a:pt x="97" y="206"/>
                  </a:cubicBezTo>
                  <a:cubicBezTo>
                    <a:pt x="100" y="222"/>
                    <a:pt x="104" y="235"/>
                    <a:pt x="109" y="246"/>
                  </a:cubicBezTo>
                  <a:cubicBezTo>
                    <a:pt x="87" y="239"/>
                    <a:pt x="69" y="225"/>
                    <a:pt x="56" y="206"/>
                  </a:cubicBezTo>
                  <a:close/>
                  <a:moveTo>
                    <a:pt x="128" y="251"/>
                  </a:moveTo>
                  <a:cubicBezTo>
                    <a:pt x="123" y="240"/>
                    <a:pt x="118" y="225"/>
                    <a:pt x="114" y="206"/>
                  </a:cubicBezTo>
                  <a:cubicBezTo>
                    <a:pt x="175" y="206"/>
                    <a:pt x="175" y="206"/>
                    <a:pt x="175" y="206"/>
                  </a:cubicBezTo>
                  <a:cubicBezTo>
                    <a:pt x="171" y="225"/>
                    <a:pt x="166" y="240"/>
                    <a:pt x="160" y="251"/>
                  </a:cubicBezTo>
                  <a:cubicBezTo>
                    <a:pt x="155" y="252"/>
                    <a:pt x="150" y="252"/>
                    <a:pt x="144" y="252"/>
                  </a:cubicBezTo>
                  <a:cubicBezTo>
                    <a:pt x="139" y="252"/>
                    <a:pt x="133" y="252"/>
                    <a:pt x="128" y="251"/>
                  </a:cubicBezTo>
                  <a:close/>
                  <a:moveTo>
                    <a:pt x="180" y="246"/>
                  </a:moveTo>
                  <a:cubicBezTo>
                    <a:pt x="184" y="235"/>
                    <a:pt x="188" y="222"/>
                    <a:pt x="191" y="206"/>
                  </a:cubicBezTo>
                  <a:cubicBezTo>
                    <a:pt x="232" y="206"/>
                    <a:pt x="232" y="206"/>
                    <a:pt x="232" y="206"/>
                  </a:cubicBezTo>
                  <a:cubicBezTo>
                    <a:pt x="219" y="225"/>
                    <a:pt x="201" y="238"/>
                    <a:pt x="180" y="246"/>
                  </a:cubicBezTo>
                  <a:close/>
                </a:path>
              </a:pathLst>
            </a:custGeom>
            <a:solidFill>
              <a:schemeClr val="bg1"/>
            </a:solidFill>
            <a:ln>
              <a:noFill/>
            </a:ln>
            <a:effectLst/>
          </p:spPr>
          <p:txBody>
            <a:bodyPr vert="horz" wrap="square" lIns="91440" tIns="45720" rIns="91440" bIns="45720" numCol="1" anchor="t" anchorCtr="0" compatLnSpc="1"/>
            <a:lstStyle/>
            <a:p>
              <a:endParaRPr lang="zh-CN" altLang="en-US">
                <a:solidFill>
                  <a:schemeClr val="bg1"/>
                </a:solidFill>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500" fill="hold"/>
                                        <p:tgtEl>
                                          <p:spTgt spid="26"/>
                                        </p:tgtEl>
                                        <p:attrNameLst>
                                          <p:attrName>ppt_x</p:attrName>
                                        </p:attrNameLst>
                                      </p:cBhvr>
                                      <p:tavLst>
                                        <p:tav tm="0">
                                          <p:val>
                                            <p:strVal val="#ppt_x"/>
                                          </p:val>
                                        </p:tav>
                                        <p:tav tm="100000">
                                          <p:val>
                                            <p:strVal val="#ppt_x"/>
                                          </p:val>
                                        </p:tav>
                                      </p:tavLst>
                                    </p:anim>
                                    <p:anim calcmode="lin" valueType="num">
                                      <p:cBhvr additive="base">
                                        <p:cTn id="12" dur="500" fill="hold"/>
                                        <p:tgtEl>
                                          <p:spTgt spid="26"/>
                                        </p:tgtEl>
                                        <p:attrNameLst>
                                          <p:attrName>ppt_y</p:attrName>
                                        </p:attrNameLst>
                                      </p:cBhvr>
                                      <p:tavLst>
                                        <p:tav tm="0">
                                          <p:val>
                                            <p:strVal val="1+#ppt_h/2"/>
                                          </p:val>
                                        </p:tav>
                                        <p:tav tm="100000">
                                          <p:val>
                                            <p:strVal val="#ppt_y"/>
                                          </p:val>
                                        </p:tav>
                                      </p:tavLst>
                                    </p:anim>
                                  </p:childTnLst>
                                </p:cTn>
                              </p:par>
                              <p:par>
                                <p:cTn id="13" presetID="2" presetClass="entr" presetSubtype="1" fill="hold" nodeType="with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additive="base">
                                        <p:cTn id="15" dur="500" fill="hold"/>
                                        <p:tgtEl>
                                          <p:spTgt spid="18"/>
                                        </p:tgtEl>
                                        <p:attrNameLst>
                                          <p:attrName>ppt_x</p:attrName>
                                        </p:attrNameLst>
                                      </p:cBhvr>
                                      <p:tavLst>
                                        <p:tav tm="0">
                                          <p:val>
                                            <p:strVal val="#ppt_x"/>
                                          </p:val>
                                        </p:tav>
                                        <p:tav tm="100000">
                                          <p:val>
                                            <p:strVal val="#ppt_x"/>
                                          </p:val>
                                        </p:tav>
                                      </p:tavLst>
                                    </p:anim>
                                    <p:anim calcmode="lin" valueType="num">
                                      <p:cBhvr additive="base">
                                        <p:cTn id="16" dur="500" fill="hold"/>
                                        <p:tgtEl>
                                          <p:spTgt spid="18"/>
                                        </p:tgtEl>
                                        <p:attrNameLst>
                                          <p:attrName>ppt_y</p:attrName>
                                        </p:attrNameLst>
                                      </p:cBhvr>
                                      <p:tavLst>
                                        <p:tav tm="0">
                                          <p:val>
                                            <p:strVal val="0-#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1"/>
                                        </p:tgtEl>
                                        <p:attrNameLst>
                                          <p:attrName>style.visibility</p:attrName>
                                        </p:attrNameLst>
                                      </p:cBhvr>
                                      <p:to>
                                        <p:strVal val="visible"/>
                                      </p:to>
                                    </p:set>
                                    <p:anim calcmode="lin" valueType="num">
                                      <p:cBhvr additive="base">
                                        <p:cTn id="19" dur="500" fill="hold"/>
                                        <p:tgtEl>
                                          <p:spTgt spid="31"/>
                                        </p:tgtEl>
                                        <p:attrNameLst>
                                          <p:attrName>ppt_x</p:attrName>
                                        </p:attrNameLst>
                                      </p:cBhvr>
                                      <p:tavLst>
                                        <p:tav tm="0">
                                          <p:val>
                                            <p:strVal val="#ppt_x"/>
                                          </p:val>
                                        </p:tav>
                                        <p:tav tm="100000">
                                          <p:val>
                                            <p:strVal val="#ppt_x"/>
                                          </p:val>
                                        </p:tav>
                                      </p:tavLst>
                                    </p:anim>
                                    <p:anim calcmode="lin" valueType="num">
                                      <p:cBhvr additive="base">
                                        <p:cTn id="20"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3">
            <a:extLst>
              <a:ext uri="{28A0092B-C50C-407E-A947-70E740481C1C}">
                <a14:useLocalDpi xmlns:a14="http://schemas.microsoft.com/office/drawing/2010/main" val="0"/>
              </a:ext>
            </a:extLst>
          </a:blip>
          <a:srcRect t="17033" r="8088" b="6967"/>
          <a:stretch>
            <a:fillRect/>
          </a:stretch>
        </p:blipFill>
        <p:spPr>
          <a:xfrm>
            <a:off x="0" y="0"/>
            <a:ext cx="12192000" cy="6858000"/>
          </a:xfrm>
          <a:prstGeom prst="rect">
            <a:avLst/>
          </a:prstGeom>
        </p:spPr>
      </p:pic>
      <p:grpSp>
        <p:nvGrpSpPr>
          <p:cNvPr id="6" name="组合 5"/>
          <p:cNvGrpSpPr/>
          <p:nvPr/>
        </p:nvGrpSpPr>
        <p:grpSpPr>
          <a:xfrm>
            <a:off x="755354" y="801206"/>
            <a:ext cx="6210236" cy="2858305"/>
            <a:chOff x="869655" y="977149"/>
            <a:chExt cx="4766048" cy="2193607"/>
          </a:xfrm>
        </p:grpSpPr>
        <p:sp>
          <p:nvSpPr>
            <p:cNvPr id="7" name="矩形 6"/>
            <p:cNvSpPr/>
            <p:nvPr/>
          </p:nvSpPr>
          <p:spPr>
            <a:xfrm>
              <a:off x="958431" y="977149"/>
              <a:ext cx="1720075" cy="779471"/>
            </a:xfrm>
            <a:prstGeom prst="rect">
              <a:avLst/>
            </a:prstGeom>
          </p:spPr>
          <p:txBody>
            <a:bodyPr wrap="square">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dist"/>
              <a:r>
                <a:rPr lang="en-US" altLang="zh-CN" sz="6000" b="1" kern="0" dirty="0">
                  <a:solidFill>
                    <a:srgbClr val="5A6A59"/>
                  </a:solidFill>
                  <a:latin typeface="胡晓波真帅体" panose="02010600030101010101" pitchFamily="2" charset="-122"/>
                  <a:ea typeface="胡晓波真帅体" panose="02010600030101010101" pitchFamily="2" charset="-122"/>
                </a:rPr>
                <a:t>20XX</a:t>
              </a:r>
              <a:endParaRPr lang="zh-CN" altLang="en-US" sz="1600" b="1" dirty="0">
                <a:solidFill>
                  <a:srgbClr val="5A6A59"/>
                </a:solidFill>
                <a:latin typeface="胡晓波真帅体" panose="02010600030101010101" pitchFamily="2" charset="-122"/>
                <a:ea typeface="胡晓波真帅体" panose="02010600030101010101" pitchFamily="2" charset="-122"/>
              </a:endParaRPr>
            </a:p>
          </p:txBody>
        </p:sp>
        <p:sp>
          <p:nvSpPr>
            <p:cNvPr id="8" name="PA_矩形 7"/>
            <p:cNvSpPr/>
            <p:nvPr/>
          </p:nvSpPr>
          <p:spPr>
            <a:xfrm>
              <a:off x="958431" y="1695032"/>
              <a:ext cx="4029398" cy="590508"/>
            </a:xfrm>
            <a:prstGeom prst="rect">
              <a:avLst/>
            </a:prstGeom>
          </p:spPr>
          <p:txBody>
            <a:bodyPr wrap="square">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dist" defTabSz="685800" rtl="0" eaLnBrk="1" fontAlgn="auto" latinLnBrk="0" hangingPunct="1">
                <a:lnSpc>
                  <a:spcPct val="100000"/>
                </a:lnSpc>
                <a:spcBef>
                  <a:spcPts val="0"/>
                </a:spcBef>
                <a:spcAft>
                  <a:spcPts val="0"/>
                </a:spcAft>
                <a:buClrTx/>
                <a:buSzTx/>
                <a:buFontTx/>
                <a:buNone/>
                <a:defRPr/>
              </a:pPr>
              <a:r>
                <a:rPr lang="zh-CN" altLang="en-US" sz="4400" kern="0" dirty="0">
                  <a:solidFill>
                    <a:srgbClr val="5A6A59"/>
                  </a:solidFill>
                  <a:latin typeface="胡晓波真帅体" panose="02010600030101010101" pitchFamily="2" charset="-122"/>
                  <a:ea typeface="胡晓波真帅体" panose="02010600030101010101" pitchFamily="2" charset="-122"/>
                </a:rPr>
                <a:t>感谢各位的仔细聆听</a:t>
              </a:r>
              <a:endParaRPr kumimoji="0" lang="zh-CN" altLang="en-US" sz="1200" i="0" u="none" strike="noStrike" kern="0" cap="none" spc="0" normalizeH="0" baseline="0" noProof="0" dirty="0">
                <a:ln>
                  <a:noFill/>
                </a:ln>
                <a:solidFill>
                  <a:srgbClr val="5A6A59"/>
                </a:solidFill>
                <a:effectLst/>
                <a:uLnTx/>
                <a:uFillTx/>
                <a:latin typeface="胡晓波真帅体" panose="02010600030101010101" pitchFamily="2" charset="-122"/>
                <a:ea typeface="胡晓波真帅体" panose="02010600030101010101" pitchFamily="2" charset="-122"/>
              </a:endParaRPr>
            </a:p>
          </p:txBody>
        </p:sp>
        <p:sp>
          <p:nvSpPr>
            <p:cNvPr id="9" name="PA_矩形 8"/>
            <p:cNvSpPr/>
            <p:nvPr/>
          </p:nvSpPr>
          <p:spPr>
            <a:xfrm>
              <a:off x="869655" y="2318433"/>
              <a:ext cx="4766048" cy="236204"/>
            </a:xfrm>
            <a:prstGeom prst="rect">
              <a:avLst/>
            </a:prstGeom>
          </p:spPr>
          <p:txBody>
            <a:bodyPr wrap="square">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defTabSz="685800">
                <a:defRPr/>
              </a:pPr>
              <a:r>
                <a:rPr lang="en-US" altLang="zh-CN" sz="1400" kern="0" dirty="0">
                  <a:solidFill>
                    <a:schemeClr val="tx1">
                      <a:lumMod val="75000"/>
                      <a:lumOff val="25000"/>
                    </a:schemeClr>
                  </a:solidFill>
                  <a:latin typeface="思源黑体 CN Regular" panose="020B0500000000000000" pitchFamily="34" charset="-122"/>
                  <a:ea typeface="思源黑体 CN Regular" panose="020B0500000000000000" pitchFamily="34" charset="-122"/>
                </a:rPr>
                <a:t>【</a:t>
              </a:r>
              <a:r>
                <a:rPr lang="zh-CN" altLang="en-US" sz="1400" kern="0" dirty="0">
                  <a:solidFill>
                    <a:schemeClr val="tx1">
                      <a:lumMod val="75000"/>
                      <a:lumOff val="25000"/>
                    </a:schemeClr>
                  </a:solidFill>
                  <a:latin typeface="思源黑体 CN Regular" panose="020B0500000000000000" pitchFamily="34" charset="-122"/>
                  <a:ea typeface="思源黑体 CN Regular" panose="020B0500000000000000" pitchFamily="34" charset="-122"/>
                </a:rPr>
                <a:t>季度总结</a:t>
              </a:r>
              <a:r>
                <a:rPr lang="en-US" altLang="zh-CN" sz="1400" kern="0" dirty="0">
                  <a:solidFill>
                    <a:schemeClr val="tx1">
                      <a:lumMod val="75000"/>
                      <a:lumOff val="25000"/>
                    </a:schemeClr>
                  </a:solidFill>
                  <a:latin typeface="思源黑体 CN Regular" panose="020B0500000000000000" pitchFamily="34" charset="-122"/>
                  <a:ea typeface="思源黑体 CN Regular" panose="020B0500000000000000" pitchFamily="34" charset="-122"/>
                </a:rPr>
                <a:t>】【</a:t>
              </a:r>
              <a:r>
                <a:rPr lang="zh-CN" altLang="en-US" sz="1400" kern="0" dirty="0">
                  <a:solidFill>
                    <a:schemeClr val="tx1">
                      <a:lumMod val="75000"/>
                      <a:lumOff val="25000"/>
                    </a:schemeClr>
                  </a:solidFill>
                  <a:latin typeface="思源黑体 CN Regular" panose="020B0500000000000000" pitchFamily="34" charset="-122"/>
                  <a:ea typeface="思源黑体 CN Regular" panose="020B0500000000000000" pitchFamily="34" charset="-122"/>
                </a:rPr>
                <a:t>年中总结</a:t>
              </a:r>
              <a:r>
                <a:rPr lang="en-US" altLang="zh-CN" sz="1400" kern="0" dirty="0">
                  <a:solidFill>
                    <a:schemeClr val="tx1">
                      <a:lumMod val="75000"/>
                      <a:lumOff val="25000"/>
                    </a:schemeClr>
                  </a:solidFill>
                  <a:latin typeface="思源黑体 CN Regular" panose="020B0500000000000000" pitchFamily="34" charset="-122"/>
                  <a:ea typeface="思源黑体 CN Regular" panose="020B0500000000000000" pitchFamily="34" charset="-122"/>
                </a:rPr>
                <a:t>】【</a:t>
              </a:r>
              <a:r>
                <a:rPr lang="zh-CN" altLang="en-US" sz="1400" kern="0" dirty="0">
                  <a:solidFill>
                    <a:schemeClr val="tx1">
                      <a:lumMod val="75000"/>
                      <a:lumOff val="25000"/>
                    </a:schemeClr>
                  </a:solidFill>
                  <a:latin typeface="思源黑体 CN Regular" panose="020B0500000000000000" pitchFamily="34" charset="-122"/>
                  <a:ea typeface="思源黑体 CN Regular" panose="020B0500000000000000" pitchFamily="34" charset="-122"/>
                </a:rPr>
                <a:t>年终总结</a:t>
              </a:r>
              <a:r>
                <a:rPr lang="en-US" altLang="zh-CN" sz="1400" kern="0" dirty="0">
                  <a:solidFill>
                    <a:schemeClr val="tx1">
                      <a:lumMod val="75000"/>
                      <a:lumOff val="25000"/>
                    </a:schemeClr>
                  </a:solidFill>
                  <a:latin typeface="思源黑体 CN Regular" panose="020B0500000000000000" pitchFamily="34" charset="-122"/>
                  <a:ea typeface="思源黑体 CN Regular" panose="020B0500000000000000" pitchFamily="34" charset="-122"/>
                </a:rPr>
                <a:t>】【</a:t>
              </a:r>
              <a:r>
                <a:rPr lang="zh-CN" altLang="en-US" sz="1400" kern="0" dirty="0">
                  <a:solidFill>
                    <a:schemeClr val="tx1">
                      <a:lumMod val="75000"/>
                      <a:lumOff val="25000"/>
                    </a:schemeClr>
                  </a:solidFill>
                  <a:latin typeface="思源黑体 CN Regular" panose="020B0500000000000000" pitchFamily="34" charset="-122"/>
                  <a:ea typeface="思源黑体 CN Regular" panose="020B0500000000000000" pitchFamily="34" charset="-122"/>
                </a:rPr>
                <a:t>工作计划</a:t>
              </a:r>
              <a:r>
                <a:rPr lang="en-US" altLang="zh-CN" sz="1400" kern="0" dirty="0">
                  <a:solidFill>
                    <a:schemeClr val="tx1">
                      <a:lumMod val="75000"/>
                      <a:lumOff val="25000"/>
                    </a:schemeClr>
                  </a:solidFill>
                  <a:latin typeface="思源黑体 CN Regular" panose="020B0500000000000000" pitchFamily="34" charset="-122"/>
                  <a:ea typeface="思源黑体 CN Regular" panose="020B0500000000000000" pitchFamily="34" charset="-122"/>
                </a:rPr>
                <a:t>】</a:t>
              </a:r>
            </a:p>
          </p:txBody>
        </p:sp>
        <p:sp>
          <p:nvSpPr>
            <p:cNvPr id="10" name="矩形 9" descr="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
            <p:cNvSpPr/>
            <p:nvPr/>
          </p:nvSpPr>
          <p:spPr>
            <a:xfrm>
              <a:off x="958431" y="2587531"/>
              <a:ext cx="4571121" cy="583225"/>
            </a:xfrm>
            <a:prstGeom prst="rect">
              <a:avLst/>
            </a:prstGeom>
          </p:spPr>
          <p:txBody>
            <a:bodyPr wrap="square">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lvl="0" defTabSz="914400">
                <a:lnSpc>
                  <a:spcPct val="150000"/>
                </a:lnSpc>
                <a:defRPr/>
              </a:pPr>
              <a:r>
                <a:rPr lang="en-US" altLang="zh-CN" sz="1000" kern="0" dirty="0">
                  <a:solidFill>
                    <a:srgbClr val="252525"/>
                  </a:solidFill>
                  <a:latin typeface="Arial" panose="020B0604020202020204" pitchFamily="34" charset="0"/>
                  <a:ea typeface="思源黑体 CN Regular" panose="020B0500000000000000" pitchFamily="34" charset="-122"/>
                  <a:cs typeface="Arial" panose="020B0604020202020204" pitchFamily="34" charset="0"/>
                  <a:sym typeface="Arial" panose="020B0604020202020204" pitchFamily="34" charset="0"/>
                </a:rPr>
                <a:t>PLEASE ENTER YOUR DETAILED TEXT HERE, THE CONTENT SHOULD BE CONCISE AND CLEAR, CONCISE AND CONCISE DO NOT NEED TOO MUCH TEXT MODIFICATION AND EXPRESSION</a:t>
              </a:r>
              <a:r>
                <a:rPr lang="zh-CN" altLang="en-US" sz="1000" kern="0" dirty="0">
                  <a:solidFill>
                    <a:srgbClr val="252525"/>
                  </a:solidFill>
                  <a:latin typeface="Arial" panose="020B0604020202020204" pitchFamily="34" charset="0"/>
                  <a:ea typeface="思源黑体 CN Regular" panose="020B0500000000000000" pitchFamily="34" charset="-122"/>
                  <a:cs typeface="Arial" panose="020B0604020202020204" pitchFamily="34" charset="0"/>
                  <a:sym typeface="Arial" panose="020B0604020202020204" pitchFamily="34" charset="0"/>
                </a:rPr>
                <a:t>。</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3">
            <a:extLst>
              <a:ext uri="{28A0092B-C50C-407E-A947-70E740481C1C}">
                <a14:useLocalDpi xmlns:a14="http://schemas.microsoft.com/office/drawing/2010/main" val="0"/>
              </a:ext>
            </a:extLst>
          </a:blip>
          <a:srcRect t="17033" r="8088" b="6967"/>
          <a:stretch>
            <a:fillRect/>
          </a:stretch>
        </p:blipFill>
        <p:spPr>
          <a:xfrm>
            <a:off x="0" y="0"/>
            <a:ext cx="12192000" cy="6858000"/>
          </a:xfrm>
          <a:prstGeom prst="rect">
            <a:avLst/>
          </a:prstGeom>
        </p:spPr>
      </p:pic>
      <p:sp>
        <p:nvSpPr>
          <p:cNvPr id="9" name="文本框 10"/>
          <p:cNvSpPr txBox="1"/>
          <p:nvPr/>
        </p:nvSpPr>
        <p:spPr>
          <a:xfrm>
            <a:off x="2656393" y="583669"/>
            <a:ext cx="1723549" cy="400110"/>
          </a:xfrm>
          <a:prstGeom prst="rect">
            <a:avLst/>
          </a:prstGeom>
          <a:no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lvl="0" defTabSz="609600">
              <a:defRPr/>
            </a:pPr>
            <a:r>
              <a:rPr kumimoji="1" lang="zh-CN" altLang="en-US" sz="2000" kern="0" spc="600" dirty="0">
                <a:solidFill>
                  <a:srgbClr val="5A6A59"/>
                </a:solidFill>
                <a:latin typeface="胡晓波真帅体" panose="02010600030101010101" pitchFamily="2" charset="-122"/>
                <a:ea typeface="胡晓波真帅体" panose="02010600030101010101" pitchFamily="2" charset="-122"/>
                <a:cs typeface="+mn-ea"/>
                <a:sym typeface="Calibri" panose="020F0502020204030204" pitchFamily="34" charset="0"/>
              </a:rPr>
              <a:t>工作内容回顾</a:t>
            </a:r>
          </a:p>
        </p:txBody>
      </p:sp>
      <p:sp>
        <p:nvSpPr>
          <p:cNvPr id="10" name="文本框 11"/>
          <p:cNvSpPr txBox="1"/>
          <p:nvPr/>
        </p:nvSpPr>
        <p:spPr>
          <a:xfrm>
            <a:off x="2656393" y="968390"/>
            <a:ext cx="2199641" cy="230832"/>
          </a:xfrm>
          <a:prstGeom prst="rect">
            <a:avLst/>
          </a:prstGeom>
          <a:noFill/>
        </p:spPr>
        <p:txBody>
          <a:bodyPr wrap="non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lvl="0" defTabSz="609600">
              <a:defRPr/>
            </a:pPr>
            <a:r>
              <a:rPr kumimoji="1" lang="en-US" altLang="zh-CN" sz="900" kern="0" spc="300" dirty="0">
                <a:solidFill>
                  <a:schemeClr val="tx1">
                    <a:lumMod val="65000"/>
                    <a:lumOff val="35000"/>
                  </a:schemeClr>
                </a:solidFill>
                <a:latin typeface="胡晓波真帅体" panose="02010600030101010101" pitchFamily="2" charset="-122"/>
                <a:ea typeface="胡晓波真帅体" panose="02010600030101010101" pitchFamily="2" charset="-122"/>
                <a:cs typeface="+mn-ea"/>
                <a:sym typeface="Calibri" panose="020F0502020204030204" pitchFamily="34" charset="0"/>
              </a:rPr>
              <a:t>REVIEW OF WORK CONTENT</a:t>
            </a:r>
          </a:p>
        </p:txBody>
      </p:sp>
      <p:sp>
        <p:nvSpPr>
          <p:cNvPr id="11" name="文本框 12"/>
          <p:cNvSpPr txBox="1"/>
          <p:nvPr/>
        </p:nvSpPr>
        <p:spPr>
          <a:xfrm>
            <a:off x="2656393" y="1772847"/>
            <a:ext cx="1608133" cy="400110"/>
          </a:xfrm>
          <a:prstGeom prst="rect">
            <a:avLst/>
          </a:prstGeom>
          <a:noFill/>
        </p:spPr>
        <p:txBody>
          <a:bodyPr wrap="non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lvl="0" defTabSz="609600">
              <a:defRPr/>
            </a:pPr>
            <a:r>
              <a:rPr kumimoji="1" lang="zh-CN" altLang="en-US" sz="2000" kern="0" spc="600" dirty="0">
                <a:solidFill>
                  <a:srgbClr val="5A6A59"/>
                </a:solidFill>
                <a:latin typeface="胡晓波真帅体" panose="02010600030101010101" pitchFamily="2" charset="-122"/>
                <a:ea typeface="胡晓波真帅体" panose="02010600030101010101" pitchFamily="2" charset="-122"/>
                <a:cs typeface="+mn-ea"/>
                <a:sym typeface="Calibri" panose="020F0502020204030204" pitchFamily="34" charset="0"/>
              </a:rPr>
              <a:t>市场数据分析</a:t>
            </a:r>
          </a:p>
        </p:txBody>
      </p:sp>
      <p:sp>
        <p:nvSpPr>
          <p:cNvPr id="12" name="文本框 13"/>
          <p:cNvSpPr txBox="1"/>
          <p:nvPr/>
        </p:nvSpPr>
        <p:spPr>
          <a:xfrm>
            <a:off x="2656393" y="2157568"/>
            <a:ext cx="2114681" cy="230832"/>
          </a:xfrm>
          <a:prstGeom prst="rect">
            <a:avLst/>
          </a:prstGeom>
          <a:noFill/>
        </p:spPr>
        <p:txBody>
          <a:bodyPr wrap="non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lvl="0" defTabSz="609600">
              <a:defRPr/>
            </a:pPr>
            <a:r>
              <a:rPr kumimoji="1" lang="en-US" altLang="zh-CN" sz="900" kern="0" spc="300" dirty="0">
                <a:solidFill>
                  <a:schemeClr val="tx1">
                    <a:lumMod val="65000"/>
                    <a:lumOff val="35000"/>
                  </a:schemeClr>
                </a:solidFill>
                <a:latin typeface="胡晓波真帅体" panose="02010600030101010101" pitchFamily="2" charset="-122"/>
                <a:ea typeface="胡晓波真帅体" panose="02010600030101010101" pitchFamily="2" charset="-122"/>
                <a:cs typeface="+mn-ea"/>
                <a:sym typeface="Calibri" panose="020F0502020204030204" pitchFamily="34" charset="0"/>
              </a:rPr>
              <a:t>MARKET DATA ANALYSIS</a:t>
            </a:r>
          </a:p>
        </p:txBody>
      </p:sp>
      <p:sp>
        <p:nvSpPr>
          <p:cNvPr id="13" name="文本框 14"/>
          <p:cNvSpPr txBox="1"/>
          <p:nvPr/>
        </p:nvSpPr>
        <p:spPr>
          <a:xfrm>
            <a:off x="2656393" y="2934808"/>
            <a:ext cx="2319866" cy="400110"/>
          </a:xfrm>
          <a:prstGeom prst="rect">
            <a:avLst/>
          </a:prstGeom>
          <a:noFill/>
        </p:spPr>
        <p:txBody>
          <a:bodyPr wrap="non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lvl="0" defTabSz="609600">
              <a:defRPr/>
            </a:pPr>
            <a:r>
              <a:rPr kumimoji="1" lang="zh-CN" altLang="en-US" sz="2000" kern="0" spc="600" dirty="0">
                <a:solidFill>
                  <a:srgbClr val="5A6A59"/>
                </a:solidFill>
                <a:latin typeface="胡晓波真帅体" panose="02010600030101010101" pitchFamily="2" charset="-122"/>
                <a:ea typeface="胡晓波真帅体" panose="02010600030101010101" pitchFamily="2" charset="-122"/>
                <a:cs typeface="+mn-ea"/>
                <a:sym typeface="Calibri" panose="020F0502020204030204" pitchFamily="34" charset="0"/>
              </a:rPr>
              <a:t>面临问题及解决措施</a:t>
            </a:r>
          </a:p>
        </p:txBody>
      </p:sp>
      <p:sp>
        <p:nvSpPr>
          <p:cNvPr id="14" name="文本框 15"/>
          <p:cNvSpPr txBox="1"/>
          <p:nvPr/>
        </p:nvSpPr>
        <p:spPr>
          <a:xfrm>
            <a:off x="2656393" y="3319529"/>
            <a:ext cx="2885726" cy="230832"/>
          </a:xfrm>
          <a:prstGeom prst="rect">
            <a:avLst/>
          </a:prstGeom>
          <a:noFill/>
        </p:spPr>
        <p:txBody>
          <a:bodyPr wrap="non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lvl="0" defTabSz="609600">
              <a:defRPr/>
            </a:pPr>
            <a:r>
              <a:rPr kumimoji="1" lang="en-US" altLang="zh-CN" sz="900" kern="0" spc="300" dirty="0">
                <a:solidFill>
                  <a:schemeClr val="tx1">
                    <a:lumMod val="65000"/>
                    <a:lumOff val="35000"/>
                  </a:schemeClr>
                </a:solidFill>
                <a:latin typeface="胡晓波真帅体" panose="02010600030101010101" pitchFamily="2" charset="-122"/>
                <a:ea typeface="胡晓波真帅体" panose="02010600030101010101" pitchFamily="2" charset="-122"/>
                <a:cs typeface="+mn-ea"/>
                <a:sym typeface="Calibri" panose="020F0502020204030204" pitchFamily="34" charset="0"/>
              </a:rPr>
              <a:t>PROBLEMS AND SOLUTIONS IN WORK</a:t>
            </a:r>
          </a:p>
        </p:txBody>
      </p:sp>
      <p:sp>
        <p:nvSpPr>
          <p:cNvPr id="15" name="文本框 16"/>
          <p:cNvSpPr txBox="1"/>
          <p:nvPr/>
        </p:nvSpPr>
        <p:spPr>
          <a:xfrm>
            <a:off x="2656393" y="4087333"/>
            <a:ext cx="1845377" cy="400110"/>
          </a:xfrm>
          <a:prstGeom prst="rect">
            <a:avLst/>
          </a:prstGeom>
          <a:noFill/>
        </p:spPr>
        <p:txBody>
          <a:bodyPr wrap="non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lvl="0" defTabSz="609600">
              <a:defRPr/>
            </a:pPr>
            <a:r>
              <a:rPr kumimoji="1" lang="zh-CN" altLang="en-US" sz="2000" kern="0" spc="600" dirty="0">
                <a:solidFill>
                  <a:srgbClr val="5A6A59"/>
                </a:solidFill>
                <a:latin typeface="胡晓波真帅体" panose="02010600030101010101" pitchFamily="2" charset="-122"/>
                <a:ea typeface="胡晓波真帅体" panose="02010600030101010101" pitchFamily="2" charset="-122"/>
                <a:cs typeface="+mn-ea"/>
                <a:sym typeface="Calibri" panose="020F0502020204030204" pitchFamily="34" charset="0"/>
              </a:rPr>
              <a:t>下一步工作计划</a:t>
            </a:r>
          </a:p>
        </p:txBody>
      </p:sp>
      <p:sp>
        <p:nvSpPr>
          <p:cNvPr id="16" name="文本框 17"/>
          <p:cNvSpPr txBox="1"/>
          <p:nvPr/>
        </p:nvSpPr>
        <p:spPr>
          <a:xfrm>
            <a:off x="2656393" y="4472054"/>
            <a:ext cx="1818126" cy="230832"/>
          </a:xfrm>
          <a:prstGeom prst="rect">
            <a:avLst/>
          </a:prstGeom>
          <a:noFill/>
        </p:spPr>
        <p:txBody>
          <a:bodyPr wrap="non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lvl="0" defTabSz="609600">
              <a:defRPr/>
            </a:pPr>
            <a:r>
              <a:rPr kumimoji="1" lang="en-US" altLang="zh-CN" sz="900" kern="0" spc="300" dirty="0">
                <a:solidFill>
                  <a:schemeClr val="tx1">
                    <a:lumMod val="65000"/>
                    <a:lumOff val="35000"/>
                  </a:schemeClr>
                </a:solidFill>
                <a:latin typeface="胡晓波真帅体" panose="02010600030101010101" pitchFamily="2" charset="-122"/>
                <a:ea typeface="胡晓波真帅体" panose="02010600030101010101" pitchFamily="2" charset="-122"/>
                <a:cs typeface="+mn-ea"/>
                <a:sym typeface="Calibri" panose="020F0502020204030204" pitchFamily="34" charset="0"/>
              </a:rPr>
              <a:t>NEXT WORK PLANNING</a:t>
            </a:r>
          </a:p>
        </p:txBody>
      </p:sp>
      <p:sp>
        <p:nvSpPr>
          <p:cNvPr id="17" name="文本框 18"/>
          <p:cNvSpPr txBox="1"/>
          <p:nvPr/>
        </p:nvSpPr>
        <p:spPr>
          <a:xfrm>
            <a:off x="2044687" y="583669"/>
            <a:ext cx="607859" cy="646331"/>
          </a:xfrm>
          <a:prstGeom prst="rect">
            <a:avLst/>
          </a:prstGeom>
          <a:no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lvl="0" defTabSz="609600">
              <a:defRPr/>
            </a:pPr>
            <a:r>
              <a:rPr kumimoji="1" lang="en-US" altLang="zh-CN" sz="3600" b="1" kern="0" dirty="0">
                <a:solidFill>
                  <a:srgbClr val="5A6A59"/>
                </a:solidFill>
                <a:latin typeface="胡晓波真帅体" panose="02010600030101010101" pitchFamily="2" charset="-122"/>
                <a:ea typeface="胡晓波真帅体" panose="02010600030101010101" pitchFamily="2" charset="-122"/>
                <a:cs typeface="+mn-ea"/>
                <a:sym typeface="Calibri" panose="020F0502020204030204" pitchFamily="34" charset="0"/>
              </a:rPr>
              <a:t>01</a:t>
            </a:r>
            <a:endParaRPr kumimoji="1" lang="zh-CN" altLang="en-US" sz="3600" b="1" kern="0" dirty="0">
              <a:solidFill>
                <a:srgbClr val="5A6A59"/>
              </a:solidFill>
              <a:latin typeface="胡晓波真帅体" panose="02010600030101010101" pitchFamily="2" charset="-122"/>
              <a:ea typeface="胡晓波真帅体" panose="02010600030101010101" pitchFamily="2" charset="-122"/>
              <a:cs typeface="+mn-ea"/>
              <a:sym typeface="Calibri" panose="020F0502020204030204" pitchFamily="34" charset="0"/>
            </a:endParaRPr>
          </a:p>
        </p:txBody>
      </p:sp>
      <p:sp>
        <p:nvSpPr>
          <p:cNvPr id="18" name="文本框 19"/>
          <p:cNvSpPr txBox="1"/>
          <p:nvPr/>
        </p:nvSpPr>
        <p:spPr>
          <a:xfrm>
            <a:off x="2044687" y="1752365"/>
            <a:ext cx="583814" cy="646331"/>
          </a:xfrm>
          <a:prstGeom prst="rect">
            <a:avLst/>
          </a:prstGeom>
          <a:noFill/>
        </p:spPr>
        <p:txBody>
          <a:bodyPr wrap="non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lvl="0" defTabSz="609600">
              <a:defRPr/>
            </a:pPr>
            <a:r>
              <a:rPr kumimoji="1" lang="en-US" altLang="zh-CN" sz="3600" b="1" kern="0" dirty="0">
                <a:solidFill>
                  <a:srgbClr val="5A6A59"/>
                </a:solidFill>
                <a:latin typeface="胡晓波真帅体" panose="02010600030101010101" pitchFamily="2" charset="-122"/>
                <a:ea typeface="胡晓波真帅体" panose="02010600030101010101" pitchFamily="2" charset="-122"/>
                <a:cs typeface="+mn-ea"/>
                <a:sym typeface="Calibri" panose="020F0502020204030204" pitchFamily="34" charset="0"/>
              </a:rPr>
              <a:t>02</a:t>
            </a:r>
            <a:endParaRPr kumimoji="1" lang="zh-CN" altLang="en-US" sz="3600" b="1" kern="0" dirty="0">
              <a:solidFill>
                <a:srgbClr val="5A6A59"/>
              </a:solidFill>
              <a:latin typeface="胡晓波真帅体" panose="02010600030101010101" pitchFamily="2" charset="-122"/>
              <a:ea typeface="胡晓波真帅体" panose="02010600030101010101" pitchFamily="2" charset="-122"/>
              <a:cs typeface="+mn-ea"/>
              <a:sym typeface="Calibri" panose="020F0502020204030204" pitchFamily="34" charset="0"/>
            </a:endParaRPr>
          </a:p>
        </p:txBody>
      </p:sp>
      <p:sp>
        <p:nvSpPr>
          <p:cNvPr id="19" name="文本框 20"/>
          <p:cNvSpPr txBox="1"/>
          <p:nvPr/>
        </p:nvSpPr>
        <p:spPr>
          <a:xfrm>
            <a:off x="2044687" y="2909314"/>
            <a:ext cx="574196" cy="646331"/>
          </a:xfrm>
          <a:prstGeom prst="rect">
            <a:avLst/>
          </a:prstGeom>
          <a:noFill/>
        </p:spPr>
        <p:txBody>
          <a:bodyPr wrap="non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lvl="0" defTabSz="609600">
              <a:defRPr/>
            </a:pPr>
            <a:r>
              <a:rPr kumimoji="1" lang="en-US" altLang="zh-CN" sz="3600" b="1" kern="0" dirty="0">
                <a:solidFill>
                  <a:srgbClr val="5A6A59"/>
                </a:solidFill>
                <a:latin typeface="胡晓波真帅体" panose="02010600030101010101" pitchFamily="2" charset="-122"/>
                <a:ea typeface="胡晓波真帅体" panose="02010600030101010101" pitchFamily="2" charset="-122"/>
                <a:cs typeface="+mn-ea"/>
                <a:sym typeface="Calibri" panose="020F0502020204030204" pitchFamily="34" charset="0"/>
              </a:rPr>
              <a:t>03</a:t>
            </a:r>
            <a:endParaRPr kumimoji="1" lang="zh-CN" altLang="en-US" sz="3600" b="1" kern="0" dirty="0">
              <a:solidFill>
                <a:srgbClr val="5A6A59"/>
              </a:solidFill>
              <a:latin typeface="胡晓波真帅体" panose="02010600030101010101" pitchFamily="2" charset="-122"/>
              <a:ea typeface="胡晓波真帅体" panose="02010600030101010101" pitchFamily="2" charset="-122"/>
              <a:cs typeface="+mn-ea"/>
              <a:sym typeface="Calibri" panose="020F0502020204030204" pitchFamily="34" charset="0"/>
            </a:endParaRPr>
          </a:p>
        </p:txBody>
      </p:sp>
      <p:sp>
        <p:nvSpPr>
          <p:cNvPr id="20" name="文本框 22"/>
          <p:cNvSpPr txBox="1"/>
          <p:nvPr/>
        </p:nvSpPr>
        <p:spPr>
          <a:xfrm>
            <a:off x="2044687" y="4061410"/>
            <a:ext cx="617477" cy="646331"/>
          </a:xfrm>
          <a:prstGeom prst="rect">
            <a:avLst/>
          </a:prstGeom>
          <a:noFill/>
        </p:spPr>
        <p:txBody>
          <a:bodyPr wrap="non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lvl="0" defTabSz="609600">
              <a:defRPr/>
            </a:pPr>
            <a:r>
              <a:rPr kumimoji="1" lang="en-US" altLang="zh-CN" sz="3600" b="1" kern="0" dirty="0">
                <a:solidFill>
                  <a:srgbClr val="5A6A59"/>
                </a:solidFill>
                <a:latin typeface="胡晓波真帅体" panose="02010600030101010101" pitchFamily="2" charset="-122"/>
                <a:ea typeface="胡晓波真帅体" panose="02010600030101010101" pitchFamily="2" charset="-122"/>
                <a:cs typeface="+mn-ea"/>
                <a:sym typeface="Calibri" panose="020F0502020204030204" pitchFamily="34" charset="0"/>
              </a:rPr>
              <a:t>04</a:t>
            </a:r>
            <a:endParaRPr kumimoji="1" lang="zh-CN" altLang="en-US" sz="3600" b="1" kern="0" dirty="0">
              <a:solidFill>
                <a:srgbClr val="5A6A59"/>
              </a:solidFill>
              <a:latin typeface="胡晓波真帅体" panose="02010600030101010101" pitchFamily="2" charset="-122"/>
              <a:ea typeface="胡晓波真帅体" panose="02010600030101010101" pitchFamily="2" charset="-122"/>
              <a:cs typeface="+mn-ea"/>
              <a:sym typeface="Calibri" panose="020F0502020204030204" pitchFamily="34" charset="0"/>
            </a:endParaRPr>
          </a:p>
        </p:txBody>
      </p:sp>
      <p:sp>
        <p:nvSpPr>
          <p:cNvPr id="21" name="矩形 20"/>
          <p:cNvSpPr/>
          <p:nvPr/>
        </p:nvSpPr>
        <p:spPr>
          <a:xfrm>
            <a:off x="-5761" y="0"/>
            <a:ext cx="1217224" cy="6858000"/>
          </a:xfrm>
          <a:prstGeom prst="rect">
            <a:avLst/>
          </a:prstGeom>
          <a:solidFill>
            <a:srgbClr val="5A6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685800" rtl="0" eaLnBrk="1" latinLnBrk="0" hangingPunct="1">
              <a:defRPr sz="1350" kern="1200">
                <a:solidFill>
                  <a:schemeClr val="lt1"/>
                </a:solidFill>
                <a:latin typeface="+mn-lt"/>
                <a:ea typeface="+mn-ea"/>
                <a:cs typeface="+mn-cs"/>
              </a:defRPr>
            </a:lvl1pPr>
            <a:lvl2pPr marL="342900" algn="l" defTabSz="685800" rtl="0" eaLnBrk="1" latinLnBrk="0" hangingPunct="1">
              <a:defRPr sz="1350" kern="1200">
                <a:solidFill>
                  <a:schemeClr val="lt1"/>
                </a:solidFill>
                <a:latin typeface="+mn-lt"/>
                <a:ea typeface="+mn-ea"/>
                <a:cs typeface="+mn-cs"/>
              </a:defRPr>
            </a:lvl2pPr>
            <a:lvl3pPr marL="685800" algn="l" defTabSz="685800" rtl="0" eaLnBrk="1" latinLnBrk="0" hangingPunct="1">
              <a:defRPr sz="1350" kern="1200">
                <a:solidFill>
                  <a:schemeClr val="lt1"/>
                </a:solidFill>
                <a:latin typeface="+mn-lt"/>
                <a:ea typeface="+mn-ea"/>
                <a:cs typeface="+mn-cs"/>
              </a:defRPr>
            </a:lvl3pPr>
            <a:lvl4pPr marL="1028700" algn="l" defTabSz="685800" rtl="0" eaLnBrk="1" latinLnBrk="0" hangingPunct="1">
              <a:defRPr sz="1350" kern="1200">
                <a:solidFill>
                  <a:schemeClr val="lt1"/>
                </a:solidFill>
                <a:latin typeface="+mn-lt"/>
                <a:ea typeface="+mn-ea"/>
                <a:cs typeface="+mn-cs"/>
              </a:defRPr>
            </a:lvl4pPr>
            <a:lvl5pPr marL="1371600" algn="l" defTabSz="685800" rtl="0" eaLnBrk="1" latinLnBrk="0" hangingPunct="1">
              <a:defRPr sz="1350" kern="1200">
                <a:solidFill>
                  <a:schemeClr val="lt1"/>
                </a:solidFill>
                <a:latin typeface="+mn-lt"/>
                <a:ea typeface="+mn-ea"/>
                <a:cs typeface="+mn-cs"/>
              </a:defRPr>
            </a:lvl5pPr>
            <a:lvl6pPr marL="1714500" algn="l" defTabSz="685800" rtl="0" eaLnBrk="1" latinLnBrk="0" hangingPunct="1">
              <a:defRPr sz="1350" kern="1200">
                <a:solidFill>
                  <a:schemeClr val="lt1"/>
                </a:solidFill>
                <a:latin typeface="+mn-lt"/>
                <a:ea typeface="+mn-ea"/>
                <a:cs typeface="+mn-cs"/>
              </a:defRPr>
            </a:lvl6pPr>
            <a:lvl7pPr marL="2057400" algn="l" defTabSz="685800" rtl="0" eaLnBrk="1" latinLnBrk="0" hangingPunct="1">
              <a:defRPr sz="1350" kern="1200">
                <a:solidFill>
                  <a:schemeClr val="lt1"/>
                </a:solidFill>
                <a:latin typeface="+mn-lt"/>
                <a:ea typeface="+mn-ea"/>
                <a:cs typeface="+mn-cs"/>
              </a:defRPr>
            </a:lvl7pPr>
            <a:lvl8pPr marL="2400300" algn="l" defTabSz="685800" rtl="0" eaLnBrk="1" latinLnBrk="0" hangingPunct="1">
              <a:defRPr sz="1350" kern="1200">
                <a:solidFill>
                  <a:schemeClr val="lt1"/>
                </a:solidFill>
                <a:latin typeface="+mn-lt"/>
                <a:ea typeface="+mn-ea"/>
                <a:cs typeface="+mn-cs"/>
              </a:defRPr>
            </a:lvl8pPr>
            <a:lvl9pPr marL="2743200" algn="l" defTabSz="685800" rtl="0" eaLnBrk="1" latinLnBrk="0" hangingPunct="1">
              <a:defRPr sz="1350" kern="1200">
                <a:solidFill>
                  <a:schemeClr val="lt1"/>
                </a:solidFill>
                <a:latin typeface="+mn-lt"/>
                <a:ea typeface="+mn-ea"/>
                <a:cs typeface="+mn-cs"/>
              </a:defRPr>
            </a:lvl9pPr>
          </a:lstStyle>
          <a:p>
            <a:pPr algn="ctr"/>
            <a:endParaRPr lang="zh-CN" altLang="en-US" dirty="0">
              <a:latin typeface="Arial" panose="020B0604020202020204" pitchFamily="34" charset="0"/>
              <a:ea typeface="思源黑体 CN Regular" panose="020B0500000000000000" pitchFamily="34" charset="-122"/>
            </a:endParaRPr>
          </a:p>
        </p:txBody>
      </p:sp>
      <p:sp>
        <p:nvSpPr>
          <p:cNvPr id="22" name="文本框 26"/>
          <p:cNvSpPr txBox="1"/>
          <p:nvPr/>
        </p:nvSpPr>
        <p:spPr>
          <a:xfrm rot="5400000">
            <a:off x="-2183977" y="3113973"/>
            <a:ext cx="5599054" cy="769441"/>
          </a:xfrm>
          <a:prstGeom prst="rect">
            <a:avLst/>
          </a:prstGeom>
          <a:no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lvl="0" algn="dist" defTabSz="609600">
              <a:defRPr/>
            </a:pPr>
            <a:r>
              <a:rPr kumimoji="1" lang="en-US" altLang="zh-CN" sz="4400" kern="0" dirty="0">
                <a:solidFill>
                  <a:schemeClr val="bg1"/>
                </a:solidFill>
                <a:latin typeface="Arial" panose="020B0604020202020204" pitchFamily="34" charset="0"/>
                <a:ea typeface="思源黑体 CN Regular" panose="020B0500000000000000" pitchFamily="34" charset="-122"/>
                <a:cs typeface="+mn-ea"/>
                <a:sym typeface="Calibri" panose="020F0502020204030204" pitchFamily="34" charset="0"/>
              </a:rPr>
              <a:t>CONTENTS</a:t>
            </a:r>
            <a:endParaRPr kumimoji="1" lang="zh-CN" altLang="en-US" sz="4400" kern="0" dirty="0">
              <a:solidFill>
                <a:schemeClr val="bg1"/>
              </a:solidFill>
              <a:latin typeface="Arial" panose="020B0604020202020204" pitchFamily="34" charset="0"/>
              <a:ea typeface="思源黑体 CN Regular" panose="020B0500000000000000" pitchFamily="34" charset="-122"/>
              <a:cs typeface="+mn-ea"/>
              <a:sym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1000" fill="hold"/>
                                        <p:tgtEl>
                                          <p:spTgt spid="10"/>
                                        </p:tgtEl>
                                        <p:attrNameLst>
                                          <p:attrName>ppt_w</p:attrName>
                                        </p:attrNameLst>
                                      </p:cBhvr>
                                      <p:tavLst>
                                        <p:tav tm="0">
                                          <p:val>
                                            <p:fltVal val="0"/>
                                          </p:val>
                                        </p:tav>
                                        <p:tav tm="100000">
                                          <p:val>
                                            <p:strVal val="#ppt_w"/>
                                          </p:val>
                                        </p:tav>
                                      </p:tavLst>
                                    </p:anim>
                                    <p:anim calcmode="lin" valueType="num">
                                      <p:cBhvr>
                                        <p:cTn id="14" dur="1000" fill="hold"/>
                                        <p:tgtEl>
                                          <p:spTgt spid="10"/>
                                        </p:tgtEl>
                                        <p:attrNameLst>
                                          <p:attrName>ppt_h</p:attrName>
                                        </p:attrNameLst>
                                      </p:cBhvr>
                                      <p:tavLst>
                                        <p:tav tm="0">
                                          <p:val>
                                            <p:fltVal val="0"/>
                                          </p:val>
                                        </p:tav>
                                        <p:tav tm="100000">
                                          <p:val>
                                            <p:strVal val="#ppt_h"/>
                                          </p:val>
                                        </p:tav>
                                      </p:tavLst>
                                    </p:anim>
                                    <p:anim calcmode="lin" valueType="num">
                                      <p:cBhvr>
                                        <p:cTn id="15" dur="1000" fill="hold"/>
                                        <p:tgtEl>
                                          <p:spTgt spid="10"/>
                                        </p:tgtEl>
                                        <p:attrNameLst>
                                          <p:attrName>style.rotation</p:attrName>
                                        </p:attrNameLst>
                                      </p:cBhvr>
                                      <p:tavLst>
                                        <p:tav tm="0">
                                          <p:val>
                                            <p:fltVal val="90"/>
                                          </p:val>
                                        </p:tav>
                                        <p:tav tm="100000">
                                          <p:val>
                                            <p:fltVal val="0"/>
                                          </p:val>
                                        </p:tav>
                                      </p:tavLst>
                                    </p:anim>
                                    <p:animEffect transition="in" filter="fade">
                                      <p:cBhvr>
                                        <p:cTn id="16" dur="1000"/>
                                        <p:tgtEl>
                                          <p:spTgt spid="10"/>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1000" fill="hold"/>
                                        <p:tgtEl>
                                          <p:spTgt spid="11"/>
                                        </p:tgtEl>
                                        <p:attrNameLst>
                                          <p:attrName>ppt_w</p:attrName>
                                        </p:attrNameLst>
                                      </p:cBhvr>
                                      <p:tavLst>
                                        <p:tav tm="0">
                                          <p:val>
                                            <p:fltVal val="0"/>
                                          </p:val>
                                        </p:tav>
                                        <p:tav tm="100000">
                                          <p:val>
                                            <p:strVal val="#ppt_w"/>
                                          </p:val>
                                        </p:tav>
                                      </p:tavLst>
                                    </p:anim>
                                    <p:anim calcmode="lin" valueType="num">
                                      <p:cBhvr>
                                        <p:cTn id="20" dur="1000" fill="hold"/>
                                        <p:tgtEl>
                                          <p:spTgt spid="11"/>
                                        </p:tgtEl>
                                        <p:attrNameLst>
                                          <p:attrName>ppt_h</p:attrName>
                                        </p:attrNameLst>
                                      </p:cBhvr>
                                      <p:tavLst>
                                        <p:tav tm="0">
                                          <p:val>
                                            <p:fltVal val="0"/>
                                          </p:val>
                                        </p:tav>
                                        <p:tav tm="100000">
                                          <p:val>
                                            <p:strVal val="#ppt_h"/>
                                          </p:val>
                                        </p:tav>
                                      </p:tavLst>
                                    </p:anim>
                                    <p:anim calcmode="lin" valueType="num">
                                      <p:cBhvr>
                                        <p:cTn id="21" dur="1000" fill="hold"/>
                                        <p:tgtEl>
                                          <p:spTgt spid="11"/>
                                        </p:tgtEl>
                                        <p:attrNameLst>
                                          <p:attrName>style.rotation</p:attrName>
                                        </p:attrNameLst>
                                      </p:cBhvr>
                                      <p:tavLst>
                                        <p:tav tm="0">
                                          <p:val>
                                            <p:fltVal val="90"/>
                                          </p:val>
                                        </p:tav>
                                        <p:tav tm="100000">
                                          <p:val>
                                            <p:fltVal val="0"/>
                                          </p:val>
                                        </p:tav>
                                      </p:tavLst>
                                    </p:anim>
                                    <p:animEffect transition="in" filter="fade">
                                      <p:cBhvr>
                                        <p:cTn id="22" dur="1000"/>
                                        <p:tgtEl>
                                          <p:spTgt spid="11"/>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p:cTn id="25" dur="1000" fill="hold"/>
                                        <p:tgtEl>
                                          <p:spTgt spid="12"/>
                                        </p:tgtEl>
                                        <p:attrNameLst>
                                          <p:attrName>ppt_w</p:attrName>
                                        </p:attrNameLst>
                                      </p:cBhvr>
                                      <p:tavLst>
                                        <p:tav tm="0">
                                          <p:val>
                                            <p:fltVal val="0"/>
                                          </p:val>
                                        </p:tav>
                                        <p:tav tm="100000">
                                          <p:val>
                                            <p:strVal val="#ppt_w"/>
                                          </p:val>
                                        </p:tav>
                                      </p:tavLst>
                                    </p:anim>
                                    <p:anim calcmode="lin" valueType="num">
                                      <p:cBhvr>
                                        <p:cTn id="26" dur="1000" fill="hold"/>
                                        <p:tgtEl>
                                          <p:spTgt spid="12"/>
                                        </p:tgtEl>
                                        <p:attrNameLst>
                                          <p:attrName>ppt_h</p:attrName>
                                        </p:attrNameLst>
                                      </p:cBhvr>
                                      <p:tavLst>
                                        <p:tav tm="0">
                                          <p:val>
                                            <p:fltVal val="0"/>
                                          </p:val>
                                        </p:tav>
                                        <p:tav tm="100000">
                                          <p:val>
                                            <p:strVal val="#ppt_h"/>
                                          </p:val>
                                        </p:tav>
                                      </p:tavLst>
                                    </p:anim>
                                    <p:anim calcmode="lin" valueType="num">
                                      <p:cBhvr>
                                        <p:cTn id="27" dur="1000" fill="hold"/>
                                        <p:tgtEl>
                                          <p:spTgt spid="12"/>
                                        </p:tgtEl>
                                        <p:attrNameLst>
                                          <p:attrName>style.rotation</p:attrName>
                                        </p:attrNameLst>
                                      </p:cBhvr>
                                      <p:tavLst>
                                        <p:tav tm="0">
                                          <p:val>
                                            <p:fltVal val="90"/>
                                          </p:val>
                                        </p:tav>
                                        <p:tav tm="100000">
                                          <p:val>
                                            <p:fltVal val="0"/>
                                          </p:val>
                                        </p:tav>
                                      </p:tavLst>
                                    </p:anim>
                                    <p:animEffect transition="in" filter="fade">
                                      <p:cBhvr>
                                        <p:cTn id="28" dur="1000"/>
                                        <p:tgtEl>
                                          <p:spTgt spid="12"/>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p:cTn id="31" dur="1000" fill="hold"/>
                                        <p:tgtEl>
                                          <p:spTgt spid="13"/>
                                        </p:tgtEl>
                                        <p:attrNameLst>
                                          <p:attrName>ppt_w</p:attrName>
                                        </p:attrNameLst>
                                      </p:cBhvr>
                                      <p:tavLst>
                                        <p:tav tm="0">
                                          <p:val>
                                            <p:fltVal val="0"/>
                                          </p:val>
                                        </p:tav>
                                        <p:tav tm="100000">
                                          <p:val>
                                            <p:strVal val="#ppt_w"/>
                                          </p:val>
                                        </p:tav>
                                      </p:tavLst>
                                    </p:anim>
                                    <p:anim calcmode="lin" valueType="num">
                                      <p:cBhvr>
                                        <p:cTn id="32" dur="1000" fill="hold"/>
                                        <p:tgtEl>
                                          <p:spTgt spid="13"/>
                                        </p:tgtEl>
                                        <p:attrNameLst>
                                          <p:attrName>ppt_h</p:attrName>
                                        </p:attrNameLst>
                                      </p:cBhvr>
                                      <p:tavLst>
                                        <p:tav tm="0">
                                          <p:val>
                                            <p:fltVal val="0"/>
                                          </p:val>
                                        </p:tav>
                                        <p:tav tm="100000">
                                          <p:val>
                                            <p:strVal val="#ppt_h"/>
                                          </p:val>
                                        </p:tav>
                                      </p:tavLst>
                                    </p:anim>
                                    <p:anim calcmode="lin" valueType="num">
                                      <p:cBhvr>
                                        <p:cTn id="33" dur="1000" fill="hold"/>
                                        <p:tgtEl>
                                          <p:spTgt spid="13"/>
                                        </p:tgtEl>
                                        <p:attrNameLst>
                                          <p:attrName>style.rotation</p:attrName>
                                        </p:attrNameLst>
                                      </p:cBhvr>
                                      <p:tavLst>
                                        <p:tav tm="0">
                                          <p:val>
                                            <p:fltVal val="90"/>
                                          </p:val>
                                        </p:tav>
                                        <p:tav tm="100000">
                                          <p:val>
                                            <p:fltVal val="0"/>
                                          </p:val>
                                        </p:tav>
                                      </p:tavLst>
                                    </p:anim>
                                    <p:animEffect transition="in" filter="fade">
                                      <p:cBhvr>
                                        <p:cTn id="34" dur="1000"/>
                                        <p:tgtEl>
                                          <p:spTgt spid="13"/>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p:cTn id="37" dur="1000" fill="hold"/>
                                        <p:tgtEl>
                                          <p:spTgt spid="14"/>
                                        </p:tgtEl>
                                        <p:attrNameLst>
                                          <p:attrName>ppt_w</p:attrName>
                                        </p:attrNameLst>
                                      </p:cBhvr>
                                      <p:tavLst>
                                        <p:tav tm="0">
                                          <p:val>
                                            <p:fltVal val="0"/>
                                          </p:val>
                                        </p:tav>
                                        <p:tav tm="100000">
                                          <p:val>
                                            <p:strVal val="#ppt_w"/>
                                          </p:val>
                                        </p:tav>
                                      </p:tavLst>
                                    </p:anim>
                                    <p:anim calcmode="lin" valueType="num">
                                      <p:cBhvr>
                                        <p:cTn id="38" dur="1000" fill="hold"/>
                                        <p:tgtEl>
                                          <p:spTgt spid="14"/>
                                        </p:tgtEl>
                                        <p:attrNameLst>
                                          <p:attrName>ppt_h</p:attrName>
                                        </p:attrNameLst>
                                      </p:cBhvr>
                                      <p:tavLst>
                                        <p:tav tm="0">
                                          <p:val>
                                            <p:fltVal val="0"/>
                                          </p:val>
                                        </p:tav>
                                        <p:tav tm="100000">
                                          <p:val>
                                            <p:strVal val="#ppt_h"/>
                                          </p:val>
                                        </p:tav>
                                      </p:tavLst>
                                    </p:anim>
                                    <p:anim calcmode="lin" valueType="num">
                                      <p:cBhvr>
                                        <p:cTn id="39" dur="1000" fill="hold"/>
                                        <p:tgtEl>
                                          <p:spTgt spid="14"/>
                                        </p:tgtEl>
                                        <p:attrNameLst>
                                          <p:attrName>style.rotation</p:attrName>
                                        </p:attrNameLst>
                                      </p:cBhvr>
                                      <p:tavLst>
                                        <p:tav tm="0">
                                          <p:val>
                                            <p:fltVal val="90"/>
                                          </p:val>
                                        </p:tav>
                                        <p:tav tm="100000">
                                          <p:val>
                                            <p:fltVal val="0"/>
                                          </p:val>
                                        </p:tav>
                                      </p:tavLst>
                                    </p:anim>
                                    <p:animEffect transition="in" filter="fade">
                                      <p:cBhvr>
                                        <p:cTn id="40" dur="1000"/>
                                        <p:tgtEl>
                                          <p:spTgt spid="14"/>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p:cTn id="43" dur="1000" fill="hold"/>
                                        <p:tgtEl>
                                          <p:spTgt spid="15"/>
                                        </p:tgtEl>
                                        <p:attrNameLst>
                                          <p:attrName>ppt_w</p:attrName>
                                        </p:attrNameLst>
                                      </p:cBhvr>
                                      <p:tavLst>
                                        <p:tav tm="0">
                                          <p:val>
                                            <p:fltVal val="0"/>
                                          </p:val>
                                        </p:tav>
                                        <p:tav tm="100000">
                                          <p:val>
                                            <p:strVal val="#ppt_w"/>
                                          </p:val>
                                        </p:tav>
                                      </p:tavLst>
                                    </p:anim>
                                    <p:anim calcmode="lin" valueType="num">
                                      <p:cBhvr>
                                        <p:cTn id="44" dur="1000" fill="hold"/>
                                        <p:tgtEl>
                                          <p:spTgt spid="15"/>
                                        </p:tgtEl>
                                        <p:attrNameLst>
                                          <p:attrName>ppt_h</p:attrName>
                                        </p:attrNameLst>
                                      </p:cBhvr>
                                      <p:tavLst>
                                        <p:tav tm="0">
                                          <p:val>
                                            <p:fltVal val="0"/>
                                          </p:val>
                                        </p:tav>
                                        <p:tav tm="100000">
                                          <p:val>
                                            <p:strVal val="#ppt_h"/>
                                          </p:val>
                                        </p:tav>
                                      </p:tavLst>
                                    </p:anim>
                                    <p:anim calcmode="lin" valueType="num">
                                      <p:cBhvr>
                                        <p:cTn id="45" dur="1000" fill="hold"/>
                                        <p:tgtEl>
                                          <p:spTgt spid="15"/>
                                        </p:tgtEl>
                                        <p:attrNameLst>
                                          <p:attrName>style.rotation</p:attrName>
                                        </p:attrNameLst>
                                      </p:cBhvr>
                                      <p:tavLst>
                                        <p:tav tm="0">
                                          <p:val>
                                            <p:fltVal val="90"/>
                                          </p:val>
                                        </p:tav>
                                        <p:tav tm="100000">
                                          <p:val>
                                            <p:fltVal val="0"/>
                                          </p:val>
                                        </p:tav>
                                      </p:tavLst>
                                    </p:anim>
                                    <p:animEffect transition="in" filter="fade">
                                      <p:cBhvr>
                                        <p:cTn id="46" dur="1000"/>
                                        <p:tgtEl>
                                          <p:spTgt spid="15"/>
                                        </p:tgtEl>
                                      </p:cBhvr>
                                    </p:animEffect>
                                  </p:childTnLst>
                                </p:cTn>
                              </p:par>
                              <p:par>
                                <p:cTn id="47" presetID="31" presetClass="entr" presetSubtype="0" fill="hold" grpId="0" nodeType="with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p:cTn id="49" dur="1000" fill="hold"/>
                                        <p:tgtEl>
                                          <p:spTgt spid="16"/>
                                        </p:tgtEl>
                                        <p:attrNameLst>
                                          <p:attrName>ppt_w</p:attrName>
                                        </p:attrNameLst>
                                      </p:cBhvr>
                                      <p:tavLst>
                                        <p:tav tm="0">
                                          <p:val>
                                            <p:fltVal val="0"/>
                                          </p:val>
                                        </p:tav>
                                        <p:tav tm="100000">
                                          <p:val>
                                            <p:strVal val="#ppt_w"/>
                                          </p:val>
                                        </p:tav>
                                      </p:tavLst>
                                    </p:anim>
                                    <p:anim calcmode="lin" valueType="num">
                                      <p:cBhvr>
                                        <p:cTn id="50" dur="1000" fill="hold"/>
                                        <p:tgtEl>
                                          <p:spTgt spid="16"/>
                                        </p:tgtEl>
                                        <p:attrNameLst>
                                          <p:attrName>ppt_h</p:attrName>
                                        </p:attrNameLst>
                                      </p:cBhvr>
                                      <p:tavLst>
                                        <p:tav tm="0">
                                          <p:val>
                                            <p:fltVal val="0"/>
                                          </p:val>
                                        </p:tav>
                                        <p:tav tm="100000">
                                          <p:val>
                                            <p:strVal val="#ppt_h"/>
                                          </p:val>
                                        </p:tav>
                                      </p:tavLst>
                                    </p:anim>
                                    <p:anim calcmode="lin" valueType="num">
                                      <p:cBhvr>
                                        <p:cTn id="51" dur="1000" fill="hold"/>
                                        <p:tgtEl>
                                          <p:spTgt spid="16"/>
                                        </p:tgtEl>
                                        <p:attrNameLst>
                                          <p:attrName>style.rotation</p:attrName>
                                        </p:attrNameLst>
                                      </p:cBhvr>
                                      <p:tavLst>
                                        <p:tav tm="0">
                                          <p:val>
                                            <p:fltVal val="90"/>
                                          </p:val>
                                        </p:tav>
                                        <p:tav tm="100000">
                                          <p:val>
                                            <p:fltVal val="0"/>
                                          </p:val>
                                        </p:tav>
                                      </p:tavLst>
                                    </p:anim>
                                    <p:animEffect transition="in" filter="fade">
                                      <p:cBhvr>
                                        <p:cTn id="52" dur="1000"/>
                                        <p:tgtEl>
                                          <p:spTgt spid="16"/>
                                        </p:tgtEl>
                                      </p:cBhvr>
                                    </p:animEffect>
                                  </p:childTnLst>
                                </p:cTn>
                              </p:par>
                              <p:par>
                                <p:cTn id="53" presetID="31" presetClass="entr" presetSubtype="0" fill="hold" grpId="0" nodeType="withEffect">
                                  <p:stCondLst>
                                    <p:cond delay="0"/>
                                  </p:stCondLst>
                                  <p:childTnLst>
                                    <p:set>
                                      <p:cBhvr>
                                        <p:cTn id="54" dur="1" fill="hold">
                                          <p:stCondLst>
                                            <p:cond delay="0"/>
                                          </p:stCondLst>
                                        </p:cTn>
                                        <p:tgtEl>
                                          <p:spTgt spid="17"/>
                                        </p:tgtEl>
                                        <p:attrNameLst>
                                          <p:attrName>style.visibility</p:attrName>
                                        </p:attrNameLst>
                                      </p:cBhvr>
                                      <p:to>
                                        <p:strVal val="visible"/>
                                      </p:to>
                                    </p:set>
                                    <p:anim calcmode="lin" valueType="num">
                                      <p:cBhvr>
                                        <p:cTn id="55" dur="1000" fill="hold"/>
                                        <p:tgtEl>
                                          <p:spTgt spid="17"/>
                                        </p:tgtEl>
                                        <p:attrNameLst>
                                          <p:attrName>ppt_w</p:attrName>
                                        </p:attrNameLst>
                                      </p:cBhvr>
                                      <p:tavLst>
                                        <p:tav tm="0">
                                          <p:val>
                                            <p:fltVal val="0"/>
                                          </p:val>
                                        </p:tav>
                                        <p:tav tm="100000">
                                          <p:val>
                                            <p:strVal val="#ppt_w"/>
                                          </p:val>
                                        </p:tav>
                                      </p:tavLst>
                                    </p:anim>
                                    <p:anim calcmode="lin" valueType="num">
                                      <p:cBhvr>
                                        <p:cTn id="56" dur="1000" fill="hold"/>
                                        <p:tgtEl>
                                          <p:spTgt spid="17"/>
                                        </p:tgtEl>
                                        <p:attrNameLst>
                                          <p:attrName>ppt_h</p:attrName>
                                        </p:attrNameLst>
                                      </p:cBhvr>
                                      <p:tavLst>
                                        <p:tav tm="0">
                                          <p:val>
                                            <p:fltVal val="0"/>
                                          </p:val>
                                        </p:tav>
                                        <p:tav tm="100000">
                                          <p:val>
                                            <p:strVal val="#ppt_h"/>
                                          </p:val>
                                        </p:tav>
                                      </p:tavLst>
                                    </p:anim>
                                    <p:anim calcmode="lin" valueType="num">
                                      <p:cBhvr>
                                        <p:cTn id="57" dur="1000" fill="hold"/>
                                        <p:tgtEl>
                                          <p:spTgt spid="17"/>
                                        </p:tgtEl>
                                        <p:attrNameLst>
                                          <p:attrName>style.rotation</p:attrName>
                                        </p:attrNameLst>
                                      </p:cBhvr>
                                      <p:tavLst>
                                        <p:tav tm="0">
                                          <p:val>
                                            <p:fltVal val="90"/>
                                          </p:val>
                                        </p:tav>
                                        <p:tav tm="100000">
                                          <p:val>
                                            <p:fltVal val="0"/>
                                          </p:val>
                                        </p:tav>
                                      </p:tavLst>
                                    </p:anim>
                                    <p:animEffect transition="in" filter="fade">
                                      <p:cBhvr>
                                        <p:cTn id="58" dur="1000"/>
                                        <p:tgtEl>
                                          <p:spTgt spid="17"/>
                                        </p:tgtEl>
                                      </p:cBhvr>
                                    </p:animEffect>
                                  </p:childTnLst>
                                </p:cTn>
                              </p:par>
                              <p:par>
                                <p:cTn id="59" presetID="31" presetClass="entr" presetSubtype="0" fill="hold" grpId="0" nodeType="withEffect">
                                  <p:stCondLst>
                                    <p:cond delay="0"/>
                                  </p:stCondLst>
                                  <p:childTnLst>
                                    <p:set>
                                      <p:cBhvr>
                                        <p:cTn id="60" dur="1" fill="hold">
                                          <p:stCondLst>
                                            <p:cond delay="0"/>
                                          </p:stCondLst>
                                        </p:cTn>
                                        <p:tgtEl>
                                          <p:spTgt spid="18"/>
                                        </p:tgtEl>
                                        <p:attrNameLst>
                                          <p:attrName>style.visibility</p:attrName>
                                        </p:attrNameLst>
                                      </p:cBhvr>
                                      <p:to>
                                        <p:strVal val="visible"/>
                                      </p:to>
                                    </p:set>
                                    <p:anim calcmode="lin" valueType="num">
                                      <p:cBhvr>
                                        <p:cTn id="61" dur="1000" fill="hold"/>
                                        <p:tgtEl>
                                          <p:spTgt spid="18"/>
                                        </p:tgtEl>
                                        <p:attrNameLst>
                                          <p:attrName>ppt_w</p:attrName>
                                        </p:attrNameLst>
                                      </p:cBhvr>
                                      <p:tavLst>
                                        <p:tav tm="0">
                                          <p:val>
                                            <p:fltVal val="0"/>
                                          </p:val>
                                        </p:tav>
                                        <p:tav tm="100000">
                                          <p:val>
                                            <p:strVal val="#ppt_w"/>
                                          </p:val>
                                        </p:tav>
                                      </p:tavLst>
                                    </p:anim>
                                    <p:anim calcmode="lin" valueType="num">
                                      <p:cBhvr>
                                        <p:cTn id="62" dur="1000" fill="hold"/>
                                        <p:tgtEl>
                                          <p:spTgt spid="18"/>
                                        </p:tgtEl>
                                        <p:attrNameLst>
                                          <p:attrName>ppt_h</p:attrName>
                                        </p:attrNameLst>
                                      </p:cBhvr>
                                      <p:tavLst>
                                        <p:tav tm="0">
                                          <p:val>
                                            <p:fltVal val="0"/>
                                          </p:val>
                                        </p:tav>
                                        <p:tav tm="100000">
                                          <p:val>
                                            <p:strVal val="#ppt_h"/>
                                          </p:val>
                                        </p:tav>
                                      </p:tavLst>
                                    </p:anim>
                                    <p:anim calcmode="lin" valueType="num">
                                      <p:cBhvr>
                                        <p:cTn id="63" dur="1000" fill="hold"/>
                                        <p:tgtEl>
                                          <p:spTgt spid="18"/>
                                        </p:tgtEl>
                                        <p:attrNameLst>
                                          <p:attrName>style.rotation</p:attrName>
                                        </p:attrNameLst>
                                      </p:cBhvr>
                                      <p:tavLst>
                                        <p:tav tm="0">
                                          <p:val>
                                            <p:fltVal val="90"/>
                                          </p:val>
                                        </p:tav>
                                        <p:tav tm="100000">
                                          <p:val>
                                            <p:fltVal val="0"/>
                                          </p:val>
                                        </p:tav>
                                      </p:tavLst>
                                    </p:anim>
                                    <p:animEffect transition="in" filter="fade">
                                      <p:cBhvr>
                                        <p:cTn id="64" dur="1000"/>
                                        <p:tgtEl>
                                          <p:spTgt spid="18"/>
                                        </p:tgtEl>
                                      </p:cBhvr>
                                    </p:animEffect>
                                  </p:childTnLst>
                                </p:cTn>
                              </p:par>
                              <p:par>
                                <p:cTn id="65" presetID="31" presetClass="entr" presetSubtype="0" fill="hold" grpId="0" nodeType="withEffect">
                                  <p:stCondLst>
                                    <p:cond delay="0"/>
                                  </p:stCondLst>
                                  <p:childTnLst>
                                    <p:set>
                                      <p:cBhvr>
                                        <p:cTn id="66" dur="1" fill="hold">
                                          <p:stCondLst>
                                            <p:cond delay="0"/>
                                          </p:stCondLst>
                                        </p:cTn>
                                        <p:tgtEl>
                                          <p:spTgt spid="19"/>
                                        </p:tgtEl>
                                        <p:attrNameLst>
                                          <p:attrName>style.visibility</p:attrName>
                                        </p:attrNameLst>
                                      </p:cBhvr>
                                      <p:to>
                                        <p:strVal val="visible"/>
                                      </p:to>
                                    </p:set>
                                    <p:anim calcmode="lin" valueType="num">
                                      <p:cBhvr>
                                        <p:cTn id="67" dur="1000" fill="hold"/>
                                        <p:tgtEl>
                                          <p:spTgt spid="19"/>
                                        </p:tgtEl>
                                        <p:attrNameLst>
                                          <p:attrName>ppt_w</p:attrName>
                                        </p:attrNameLst>
                                      </p:cBhvr>
                                      <p:tavLst>
                                        <p:tav tm="0">
                                          <p:val>
                                            <p:fltVal val="0"/>
                                          </p:val>
                                        </p:tav>
                                        <p:tav tm="100000">
                                          <p:val>
                                            <p:strVal val="#ppt_w"/>
                                          </p:val>
                                        </p:tav>
                                      </p:tavLst>
                                    </p:anim>
                                    <p:anim calcmode="lin" valueType="num">
                                      <p:cBhvr>
                                        <p:cTn id="68" dur="1000" fill="hold"/>
                                        <p:tgtEl>
                                          <p:spTgt spid="19"/>
                                        </p:tgtEl>
                                        <p:attrNameLst>
                                          <p:attrName>ppt_h</p:attrName>
                                        </p:attrNameLst>
                                      </p:cBhvr>
                                      <p:tavLst>
                                        <p:tav tm="0">
                                          <p:val>
                                            <p:fltVal val="0"/>
                                          </p:val>
                                        </p:tav>
                                        <p:tav tm="100000">
                                          <p:val>
                                            <p:strVal val="#ppt_h"/>
                                          </p:val>
                                        </p:tav>
                                      </p:tavLst>
                                    </p:anim>
                                    <p:anim calcmode="lin" valueType="num">
                                      <p:cBhvr>
                                        <p:cTn id="69" dur="1000" fill="hold"/>
                                        <p:tgtEl>
                                          <p:spTgt spid="19"/>
                                        </p:tgtEl>
                                        <p:attrNameLst>
                                          <p:attrName>style.rotation</p:attrName>
                                        </p:attrNameLst>
                                      </p:cBhvr>
                                      <p:tavLst>
                                        <p:tav tm="0">
                                          <p:val>
                                            <p:fltVal val="90"/>
                                          </p:val>
                                        </p:tav>
                                        <p:tav tm="100000">
                                          <p:val>
                                            <p:fltVal val="0"/>
                                          </p:val>
                                        </p:tav>
                                      </p:tavLst>
                                    </p:anim>
                                    <p:animEffect transition="in" filter="fade">
                                      <p:cBhvr>
                                        <p:cTn id="70" dur="1000"/>
                                        <p:tgtEl>
                                          <p:spTgt spid="19"/>
                                        </p:tgtEl>
                                      </p:cBhvr>
                                    </p:animEffect>
                                  </p:childTnLst>
                                </p:cTn>
                              </p:par>
                              <p:par>
                                <p:cTn id="71" presetID="31" presetClass="entr" presetSubtype="0" fill="hold" grpId="0" nodeType="with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p:cTn id="73" dur="1000" fill="hold"/>
                                        <p:tgtEl>
                                          <p:spTgt spid="20"/>
                                        </p:tgtEl>
                                        <p:attrNameLst>
                                          <p:attrName>ppt_w</p:attrName>
                                        </p:attrNameLst>
                                      </p:cBhvr>
                                      <p:tavLst>
                                        <p:tav tm="0">
                                          <p:val>
                                            <p:fltVal val="0"/>
                                          </p:val>
                                        </p:tav>
                                        <p:tav tm="100000">
                                          <p:val>
                                            <p:strVal val="#ppt_w"/>
                                          </p:val>
                                        </p:tav>
                                      </p:tavLst>
                                    </p:anim>
                                    <p:anim calcmode="lin" valueType="num">
                                      <p:cBhvr>
                                        <p:cTn id="74" dur="1000" fill="hold"/>
                                        <p:tgtEl>
                                          <p:spTgt spid="20"/>
                                        </p:tgtEl>
                                        <p:attrNameLst>
                                          <p:attrName>ppt_h</p:attrName>
                                        </p:attrNameLst>
                                      </p:cBhvr>
                                      <p:tavLst>
                                        <p:tav tm="0">
                                          <p:val>
                                            <p:fltVal val="0"/>
                                          </p:val>
                                        </p:tav>
                                        <p:tav tm="100000">
                                          <p:val>
                                            <p:strVal val="#ppt_h"/>
                                          </p:val>
                                        </p:tav>
                                      </p:tavLst>
                                    </p:anim>
                                    <p:anim calcmode="lin" valueType="num">
                                      <p:cBhvr>
                                        <p:cTn id="75" dur="1000" fill="hold"/>
                                        <p:tgtEl>
                                          <p:spTgt spid="20"/>
                                        </p:tgtEl>
                                        <p:attrNameLst>
                                          <p:attrName>style.rotation</p:attrName>
                                        </p:attrNameLst>
                                      </p:cBhvr>
                                      <p:tavLst>
                                        <p:tav tm="0">
                                          <p:val>
                                            <p:fltVal val="90"/>
                                          </p:val>
                                        </p:tav>
                                        <p:tav tm="100000">
                                          <p:val>
                                            <p:fltVal val="0"/>
                                          </p:val>
                                        </p:tav>
                                      </p:tavLst>
                                    </p:anim>
                                    <p:animEffect transition="in" filter="fade">
                                      <p:cBhvr>
                                        <p:cTn id="76" dur="1000"/>
                                        <p:tgtEl>
                                          <p:spTgt spid="20"/>
                                        </p:tgtEl>
                                      </p:cBhvr>
                                    </p:animEffect>
                                  </p:childTnLst>
                                </p:cTn>
                              </p:par>
                              <p:par>
                                <p:cTn id="77" presetID="31" presetClass="entr" presetSubtype="0" fill="hold" grpId="0" nodeType="withEffect">
                                  <p:stCondLst>
                                    <p:cond delay="0"/>
                                  </p:stCondLst>
                                  <p:childTnLst>
                                    <p:set>
                                      <p:cBhvr>
                                        <p:cTn id="78" dur="1" fill="hold">
                                          <p:stCondLst>
                                            <p:cond delay="0"/>
                                          </p:stCondLst>
                                        </p:cTn>
                                        <p:tgtEl>
                                          <p:spTgt spid="21"/>
                                        </p:tgtEl>
                                        <p:attrNameLst>
                                          <p:attrName>style.visibility</p:attrName>
                                        </p:attrNameLst>
                                      </p:cBhvr>
                                      <p:to>
                                        <p:strVal val="visible"/>
                                      </p:to>
                                    </p:set>
                                    <p:anim calcmode="lin" valueType="num">
                                      <p:cBhvr>
                                        <p:cTn id="79" dur="1000" fill="hold"/>
                                        <p:tgtEl>
                                          <p:spTgt spid="21"/>
                                        </p:tgtEl>
                                        <p:attrNameLst>
                                          <p:attrName>ppt_w</p:attrName>
                                        </p:attrNameLst>
                                      </p:cBhvr>
                                      <p:tavLst>
                                        <p:tav tm="0">
                                          <p:val>
                                            <p:fltVal val="0"/>
                                          </p:val>
                                        </p:tav>
                                        <p:tav tm="100000">
                                          <p:val>
                                            <p:strVal val="#ppt_w"/>
                                          </p:val>
                                        </p:tav>
                                      </p:tavLst>
                                    </p:anim>
                                    <p:anim calcmode="lin" valueType="num">
                                      <p:cBhvr>
                                        <p:cTn id="80" dur="1000" fill="hold"/>
                                        <p:tgtEl>
                                          <p:spTgt spid="21"/>
                                        </p:tgtEl>
                                        <p:attrNameLst>
                                          <p:attrName>ppt_h</p:attrName>
                                        </p:attrNameLst>
                                      </p:cBhvr>
                                      <p:tavLst>
                                        <p:tav tm="0">
                                          <p:val>
                                            <p:fltVal val="0"/>
                                          </p:val>
                                        </p:tav>
                                        <p:tav tm="100000">
                                          <p:val>
                                            <p:strVal val="#ppt_h"/>
                                          </p:val>
                                        </p:tav>
                                      </p:tavLst>
                                    </p:anim>
                                    <p:anim calcmode="lin" valueType="num">
                                      <p:cBhvr>
                                        <p:cTn id="81" dur="1000" fill="hold"/>
                                        <p:tgtEl>
                                          <p:spTgt spid="21"/>
                                        </p:tgtEl>
                                        <p:attrNameLst>
                                          <p:attrName>style.rotation</p:attrName>
                                        </p:attrNameLst>
                                      </p:cBhvr>
                                      <p:tavLst>
                                        <p:tav tm="0">
                                          <p:val>
                                            <p:fltVal val="90"/>
                                          </p:val>
                                        </p:tav>
                                        <p:tav tm="100000">
                                          <p:val>
                                            <p:fltVal val="0"/>
                                          </p:val>
                                        </p:tav>
                                      </p:tavLst>
                                    </p:anim>
                                    <p:animEffect transition="in" filter="fade">
                                      <p:cBhvr>
                                        <p:cTn id="82" dur="1000"/>
                                        <p:tgtEl>
                                          <p:spTgt spid="21"/>
                                        </p:tgtEl>
                                      </p:cBhvr>
                                    </p:animEffect>
                                  </p:childTnLst>
                                </p:cTn>
                              </p:par>
                              <p:par>
                                <p:cTn id="83" presetID="31" presetClass="entr" presetSubtype="0" fill="hold" grpId="0" nodeType="withEffect">
                                  <p:stCondLst>
                                    <p:cond delay="0"/>
                                  </p:stCondLst>
                                  <p:childTnLst>
                                    <p:set>
                                      <p:cBhvr>
                                        <p:cTn id="84" dur="1" fill="hold">
                                          <p:stCondLst>
                                            <p:cond delay="0"/>
                                          </p:stCondLst>
                                        </p:cTn>
                                        <p:tgtEl>
                                          <p:spTgt spid="22"/>
                                        </p:tgtEl>
                                        <p:attrNameLst>
                                          <p:attrName>style.visibility</p:attrName>
                                        </p:attrNameLst>
                                      </p:cBhvr>
                                      <p:to>
                                        <p:strVal val="visible"/>
                                      </p:to>
                                    </p:set>
                                    <p:anim calcmode="lin" valueType="num">
                                      <p:cBhvr>
                                        <p:cTn id="85" dur="1000" fill="hold"/>
                                        <p:tgtEl>
                                          <p:spTgt spid="22"/>
                                        </p:tgtEl>
                                        <p:attrNameLst>
                                          <p:attrName>ppt_w</p:attrName>
                                        </p:attrNameLst>
                                      </p:cBhvr>
                                      <p:tavLst>
                                        <p:tav tm="0">
                                          <p:val>
                                            <p:fltVal val="0"/>
                                          </p:val>
                                        </p:tav>
                                        <p:tav tm="100000">
                                          <p:val>
                                            <p:strVal val="#ppt_w"/>
                                          </p:val>
                                        </p:tav>
                                      </p:tavLst>
                                    </p:anim>
                                    <p:anim calcmode="lin" valueType="num">
                                      <p:cBhvr>
                                        <p:cTn id="86" dur="1000" fill="hold"/>
                                        <p:tgtEl>
                                          <p:spTgt spid="22"/>
                                        </p:tgtEl>
                                        <p:attrNameLst>
                                          <p:attrName>ppt_h</p:attrName>
                                        </p:attrNameLst>
                                      </p:cBhvr>
                                      <p:tavLst>
                                        <p:tav tm="0">
                                          <p:val>
                                            <p:fltVal val="0"/>
                                          </p:val>
                                        </p:tav>
                                        <p:tav tm="100000">
                                          <p:val>
                                            <p:strVal val="#ppt_h"/>
                                          </p:val>
                                        </p:tav>
                                      </p:tavLst>
                                    </p:anim>
                                    <p:anim calcmode="lin" valueType="num">
                                      <p:cBhvr>
                                        <p:cTn id="87" dur="1000" fill="hold"/>
                                        <p:tgtEl>
                                          <p:spTgt spid="22"/>
                                        </p:tgtEl>
                                        <p:attrNameLst>
                                          <p:attrName>style.rotation</p:attrName>
                                        </p:attrNameLst>
                                      </p:cBhvr>
                                      <p:tavLst>
                                        <p:tav tm="0">
                                          <p:val>
                                            <p:fltVal val="90"/>
                                          </p:val>
                                        </p:tav>
                                        <p:tav tm="100000">
                                          <p:val>
                                            <p:fltVal val="0"/>
                                          </p:val>
                                        </p:tav>
                                      </p:tavLst>
                                    </p:anim>
                                    <p:animEffect transition="in" filter="fade">
                                      <p:cBhvr>
                                        <p:cTn id="88" dur="1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P spid="15" grpId="0"/>
      <p:bldP spid="16" grpId="0"/>
      <p:bldP spid="17" grpId="0"/>
      <p:bldP spid="18" grpId="0"/>
      <p:bldP spid="19" grpId="0"/>
      <p:bldP spid="20" grpId="0"/>
      <p:bldP spid="21" grpId="0" animBg="1"/>
      <p:bldP spid="2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5A6A59"/>
        </a:solidFill>
        <a:effectLst/>
      </p:bgPr>
    </p:bg>
    <p:spTree>
      <p:nvGrpSpPr>
        <p:cNvPr id="1" name=""/>
        <p:cNvGrpSpPr/>
        <p:nvPr/>
      </p:nvGrpSpPr>
      <p:grpSpPr>
        <a:xfrm>
          <a:off x="0" y="0"/>
          <a:ext cx="0" cy="0"/>
          <a:chOff x="0" y="0"/>
          <a:chExt cx="0" cy="0"/>
        </a:xfrm>
      </p:grpSpPr>
      <p:sp>
        <p:nvSpPr>
          <p:cNvPr id="2" name="矩形 1"/>
          <p:cNvSpPr/>
          <p:nvPr/>
        </p:nvSpPr>
        <p:spPr>
          <a:xfrm>
            <a:off x="3644900" y="0"/>
            <a:ext cx="85471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思源黑体 CN Regular" panose="020B0500000000000000" pitchFamily="34" charset="-122"/>
            </a:endParaRPr>
          </a:p>
        </p:txBody>
      </p:sp>
      <p:sp>
        <p:nvSpPr>
          <p:cNvPr id="28" name="PA_矩形 7"/>
          <p:cNvSpPr/>
          <p:nvPr>
            <p:custDataLst>
              <p:tags r:id="rId1"/>
            </p:custDataLst>
          </p:nvPr>
        </p:nvSpPr>
        <p:spPr>
          <a:xfrm>
            <a:off x="5386799" y="2409967"/>
            <a:ext cx="3947702" cy="913007"/>
          </a:xfrm>
          <a:prstGeom prst="rect">
            <a:avLst/>
          </a:prstGeom>
        </p:spPr>
        <p:txBody>
          <a:bodyPr wrap="square">
            <a:spAutoFit/>
          </a:bodyPr>
          <a:lstStyle/>
          <a:p>
            <a:pPr algn="dist" defTabSz="914400">
              <a:defRPr/>
            </a:pPr>
            <a:r>
              <a:rPr lang="zh-CN" altLang="en-US" sz="5335" kern="0" spc="600" dirty="0">
                <a:solidFill>
                  <a:srgbClr val="252525"/>
                </a:solidFill>
                <a:latin typeface="胡晓波真帅体" panose="02010600030101010101" pitchFamily="2" charset="-122"/>
                <a:ea typeface="胡晓波真帅体" panose="02010600030101010101" pitchFamily="2" charset="-122"/>
              </a:rPr>
              <a:t>工作内容回顾</a:t>
            </a:r>
          </a:p>
        </p:txBody>
      </p:sp>
      <p:sp>
        <p:nvSpPr>
          <p:cNvPr id="29" name="PA_矩形 8"/>
          <p:cNvSpPr/>
          <p:nvPr>
            <p:custDataLst>
              <p:tags r:id="rId2"/>
            </p:custDataLst>
          </p:nvPr>
        </p:nvSpPr>
        <p:spPr>
          <a:xfrm>
            <a:off x="5386799" y="3417895"/>
            <a:ext cx="6354731" cy="379656"/>
          </a:xfrm>
          <a:prstGeom prst="rect">
            <a:avLst/>
          </a:prstGeom>
        </p:spPr>
        <p:txBody>
          <a:bodyPr wrap="square">
            <a:spAutoFit/>
          </a:bodyPr>
          <a:lstStyle/>
          <a:p>
            <a:pPr defTabSz="914400">
              <a:defRPr/>
            </a:pPr>
            <a:r>
              <a:rPr lang="en-US" altLang="zh-CN" sz="1865" kern="0" dirty="0">
                <a:solidFill>
                  <a:srgbClr val="252525"/>
                </a:solidFill>
                <a:latin typeface="OPPOSans R" panose="00020600040101010101" pitchFamily="18" charset="-122"/>
                <a:ea typeface="微软雅黑 Light" panose="020B0502040204020203" charset="-122"/>
              </a:rPr>
              <a:t>Review of Work Content</a:t>
            </a:r>
          </a:p>
        </p:txBody>
      </p:sp>
      <p:sp>
        <p:nvSpPr>
          <p:cNvPr id="30" name="矩形 29" descr="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
          <p:cNvSpPr/>
          <p:nvPr/>
        </p:nvSpPr>
        <p:spPr>
          <a:xfrm>
            <a:off x="5386799" y="3828265"/>
            <a:ext cx="5780151" cy="793359"/>
          </a:xfrm>
          <a:prstGeom prst="rect">
            <a:avLst/>
          </a:prstGeom>
        </p:spPr>
        <p:txBody>
          <a:bodyPr wrap="square">
            <a:spAutoFit/>
          </a:bodyPr>
          <a:lstStyle/>
          <a:p>
            <a:pPr defTabSz="1219200">
              <a:lnSpc>
                <a:spcPct val="150000"/>
              </a:lnSpc>
              <a:defRPr/>
            </a:pPr>
            <a:r>
              <a:rPr lang="en-US" altLang="zh-CN" sz="1050" kern="0" dirty="0">
                <a:solidFill>
                  <a:srgbClr val="252525"/>
                </a:solidFill>
                <a:latin typeface="Arial" panose="020B0604020202020204" pitchFamily="34" charset="0"/>
                <a:ea typeface="思源黑体 CN Regular" panose="020B0500000000000000" pitchFamily="34" charset="-122"/>
                <a:cs typeface="Arial" panose="020B0604020202020204" pitchFamily="34" charset="0"/>
                <a:sym typeface="Arial" panose="020B0604020202020204" pitchFamily="34" charset="0"/>
              </a:rPr>
              <a:t>PLEASE ENTER YOUR DETAILED TEXT HERE, THE CONTENT SHOULD BE CONCISE AND CLEAR, CONCISE AND CONCISE DO NOT NEED TOO MUCH TEXT MODIFICATION AND EXPRESSION</a:t>
            </a:r>
            <a:r>
              <a:rPr lang="zh-CN" altLang="en-US" sz="1050" kern="0" dirty="0">
                <a:solidFill>
                  <a:srgbClr val="252525"/>
                </a:solidFill>
                <a:latin typeface="Arial" panose="020B0604020202020204" pitchFamily="34" charset="0"/>
                <a:ea typeface="思源黑体 CN Regular" panose="020B0500000000000000" pitchFamily="34" charset="-122"/>
                <a:cs typeface="Arial" panose="020B0604020202020204" pitchFamily="34" charset="0"/>
                <a:sym typeface="Arial" panose="020B0604020202020204" pitchFamily="34" charset="0"/>
              </a:rPr>
              <a:t>。</a:t>
            </a:r>
          </a:p>
        </p:txBody>
      </p:sp>
      <p:sp>
        <p:nvSpPr>
          <p:cNvPr id="31" name="椭圆 30"/>
          <p:cNvSpPr/>
          <p:nvPr/>
        </p:nvSpPr>
        <p:spPr>
          <a:xfrm>
            <a:off x="2285532" y="2083962"/>
            <a:ext cx="2696449" cy="2696449"/>
          </a:xfrm>
          <a:prstGeom prst="ellipse">
            <a:avLst/>
          </a:prstGeom>
          <a:solidFill>
            <a:srgbClr val="5A6A59"/>
          </a:solidFill>
          <a:ln w="57150" cap="flat" cmpd="sng" algn="ctr">
            <a:solidFill>
              <a:srgbClr val="FFFFFF"/>
            </a:solidFill>
            <a:prstDash val="solid"/>
            <a:miter lim="800000"/>
          </a:ln>
          <a:effectLst/>
        </p:spPr>
        <p:txBody>
          <a:bodyPr rtlCol="0" anchor="ctr"/>
          <a:lstStyle/>
          <a:p>
            <a:pPr marL="0" marR="0" lvl="0" indent="0" algn="ctr" defTabSz="6096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dirty="0">
              <a:ln>
                <a:noFill/>
              </a:ln>
              <a:solidFill>
                <a:prstClr val="white"/>
              </a:solidFill>
              <a:effectLst/>
              <a:uLnTx/>
              <a:uFillTx/>
              <a:latin typeface="胡晓波真帅体" panose="02010600030101010101" pitchFamily="2" charset="-122"/>
              <a:ea typeface="胡晓波真帅体" panose="02010600030101010101" pitchFamily="2" charset="-122"/>
            </a:endParaRPr>
          </a:p>
        </p:txBody>
      </p:sp>
      <p:sp>
        <p:nvSpPr>
          <p:cNvPr id="32" name="矩形 31"/>
          <p:cNvSpPr/>
          <p:nvPr/>
        </p:nvSpPr>
        <p:spPr>
          <a:xfrm>
            <a:off x="3075140" y="2479135"/>
            <a:ext cx="1103187" cy="1897892"/>
          </a:xfrm>
          <a:prstGeom prst="rect">
            <a:avLst/>
          </a:prstGeom>
        </p:spPr>
        <p:txBody>
          <a:bodyPr wrap="none">
            <a:spAutoFit/>
          </a:bodyPr>
          <a:lstStyle/>
          <a:p>
            <a:pPr algn="ctr" defTabSz="609600"/>
            <a:r>
              <a:rPr lang="en-US" altLang="zh-CN" sz="11735" b="1" kern="0" dirty="0">
                <a:solidFill>
                  <a:prstClr val="white"/>
                </a:solidFill>
                <a:latin typeface="胡晓波真帅体" panose="02010600030101010101" pitchFamily="2" charset="-122"/>
                <a:ea typeface="胡晓波真帅体" panose="02010600030101010101" pitchFamily="2" charset="-122"/>
              </a:rPr>
              <a:t>01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1000"/>
                                        <p:tgtEl>
                                          <p:spTgt spid="28"/>
                                        </p:tgtEl>
                                      </p:cBhvr>
                                    </p:animEffect>
                                    <p:anim calcmode="lin" valueType="num">
                                      <p:cBhvr>
                                        <p:cTn id="8" dur="1000" fill="hold"/>
                                        <p:tgtEl>
                                          <p:spTgt spid="28"/>
                                        </p:tgtEl>
                                        <p:attrNameLst>
                                          <p:attrName>ppt_x</p:attrName>
                                        </p:attrNameLst>
                                      </p:cBhvr>
                                      <p:tavLst>
                                        <p:tav tm="0">
                                          <p:val>
                                            <p:strVal val="#ppt_x"/>
                                          </p:val>
                                        </p:tav>
                                        <p:tav tm="100000">
                                          <p:val>
                                            <p:strVal val="#ppt_x"/>
                                          </p:val>
                                        </p:tav>
                                      </p:tavLst>
                                    </p:anim>
                                    <p:anim calcmode="lin" valueType="num">
                                      <p:cBhvr>
                                        <p:cTn id="9" dur="1000" fill="hold"/>
                                        <p:tgtEl>
                                          <p:spTgt spid="2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fade">
                                      <p:cBhvr>
                                        <p:cTn id="12" dur="1000"/>
                                        <p:tgtEl>
                                          <p:spTgt spid="29"/>
                                        </p:tgtEl>
                                      </p:cBhvr>
                                    </p:animEffect>
                                    <p:anim calcmode="lin" valueType="num">
                                      <p:cBhvr>
                                        <p:cTn id="13" dur="1000" fill="hold"/>
                                        <p:tgtEl>
                                          <p:spTgt spid="29"/>
                                        </p:tgtEl>
                                        <p:attrNameLst>
                                          <p:attrName>ppt_x</p:attrName>
                                        </p:attrNameLst>
                                      </p:cBhvr>
                                      <p:tavLst>
                                        <p:tav tm="0">
                                          <p:val>
                                            <p:strVal val="#ppt_x"/>
                                          </p:val>
                                        </p:tav>
                                        <p:tav tm="100000">
                                          <p:val>
                                            <p:strVal val="#ppt_x"/>
                                          </p:val>
                                        </p:tav>
                                      </p:tavLst>
                                    </p:anim>
                                    <p:anim calcmode="lin" valueType="num">
                                      <p:cBhvr>
                                        <p:cTn id="14" dur="1000" fill="hold"/>
                                        <p:tgtEl>
                                          <p:spTgt spid="29"/>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fade">
                                      <p:cBhvr>
                                        <p:cTn id="17" dur="1000"/>
                                        <p:tgtEl>
                                          <p:spTgt spid="30"/>
                                        </p:tgtEl>
                                      </p:cBhvr>
                                    </p:animEffect>
                                    <p:anim calcmode="lin" valueType="num">
                                      <p:cBhvr>
                                        <p:cTn id="18" dur="1000" fill="hold"/>
                                        <p:tgtEl>
                                          <p:spTgt spid="30"/>
                                        </p:tgtEl>
                                        <p:attrNameLst>
                                          <p:attrName>ppt_x</p:attrName>
                                        </p:attrNameLst>
                                      </p:cBhvr>
                                      <p:tavLst>
                                        <p:tav tm="0">
                                          <p:val>
                                            <p:strVal val="#ppt_x"/>
                                          </p:val>
                                        </p:tav>
                                        <p:tav tm="100000">
                                          <p:val>
                                            <p:strVal val="#ppt_x"/>
                                          </p:val>
                                        </p:tav>
                                      </p:tavLst>
                                    </p:anim>
                                    <p:anim calcmode="lin" valueType="num">
                                      <p:cBhvr>
                                        <p:cTn id="19" dur="1000" fill="hold"/>
                                        <p:tgtEl>
                                          <p:spTgt spid="30"/>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fade">
                                      <p:cBhvr>
                                        <p:cTn id="22" dur="1000"/>
                                        <p:tgtEl>
                                          <p:spTgt spid="31"/>
                                        </p:tgtEl>
                                      </p:cBhvr>
                                    </p:animEffect>
                                    <p:anim calcmode="lin" valueType="num">
                                      <p:cBhvr>
                                        <p:cTn id="23" dur="1000" fill="hold"/>
                                        <p:tgtEl>
                                          <p:spTgt spid="31"/>
                                        </p:tgtEl>
                                        <p:attrNameLst>
                                          <p:attrName>ppt_x</p:attrName>
                                        </p:attrNameLst>
                                      </p:cBhvr>
                                      <p:tavLst>
                                        <p:tav tm="0">
                                          <p:val>
                                            <p:strVal val="#ppt_x"/>
                                          </p:val>
                                        </p:tav>
                                        <p:tav tm="100000">
                                          <p:val>
                                            <p:strVal val="#ppt_x"/>
                                          </p:val>
                                        </p:tav>
                                      </p:tavLst>
                                    </p:anim>
                                    <p:anim calcmode="lin" valueType="num">
                                      <p:cBhvr>
                                        <p:cTn id="24" dur="1000" fill="hold"/>
                                        <p:tgtEl>
                                          <p:spTgt spid="31"/>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fade">
                                      <p:cBhvr>
                                        <p:cTn id="27" dur="1000"/>
                                        <p:tgtEl>
                                          <p:spTgt spid="32"/>
                                        </p:tgtEl>
                                      </p:cBhvr>
                                    </p:animEffect>
                                    <p:anim calcmode="lin" valueType="num">
                                      <p:cBhvr>
                                        <p:cTn id="28" dur="1000" fill="hold"/>
                                        <p:tgtEl>
                                          <p:spTgt spid="32"/>
                                        </p:tgtEl>
                                        <p:attrNameLst>
                                          <p:attrName>ppt_x</p:attrName>
                                        </p:attrNameLst>
                                      </p:cBhvr>
                                      <p:tavLst>
                                        <p:tav tm="0">
                                          <p:val>
                                            <p:strVal val="#ppt_x"/>
                                          </p:val>
                                        </p:tav>
                                        <p:tav tm="100000">
                                          <p:val>
                                            <p:strVal val="#ppt_x"/>
                                          </p:val>
                                        </p:tav>
                                      </p:tavLst>
                                    </p:anim>
                                    <p:anim calcmode="lin" valueType="num">
                                      <p:cBhvr>
                                        <p:cTn id="29"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30" grpId="0"/>
      <p:bldP spid="31" grpId="0" animBg="1"/>
      <p:bldP spid="3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A_矩形 7"/>
          <p:cNvSpPr/>
          <p:nvPr>
            <p:custDataLst>
              <p:tags r:id="rId1"/>
            </p:custDataLst>
          </p:nvPr>
        </p:nvSpPr>
        <p:spPr>
          <a:xfrm>
            <a:off x="1418965" y="337365"/>
            <a:ext cx="2635972" cy="584775"/>
          </a:xfrm>
          <a:prstGeom prst="rect">
            <a:avLst/>
          </a:prstGeom>
        </p:spPr>
        <p:txBody>
          <a:bodyPr wrap="square">
            <a:spAutoFit/>
          </a:bodyPr>
          <a:lstStyle/>
          <a:p>
            <a:pPr algn="dist" defTabSz="914400">
              <a:defRPr/>
            </a:pPr>
            <a:r>
              <a:rPr lang="zh-CN" altLang="en-US" sz="3200" kern="0" spc="600" dirty="0">
                <a:solidFill>
                  <a:srgbClr val="252525"/>
                </a:solidFill>
                <a:latin typeface="胡晓波真帅体" panose="02010600030101010101" pitchFamily="2" charset="-122"/>
                <a:ea typeface="胡晓波真帅体" panose="02010600030101010101" pitchFamily="2" charset="-122"/>
              </a:rPr>
              <a:t>工作内容回顾</a:t>
            </a:r>
          </a:p>
        </p:txBody>
      </p:sp>
      <p:sp>
        <p:nvSpPr>
          <p:cNvPr id="9" name="PA_矩形 8"/>
          <p:cNvSpPr/>
          <p:nvPr>
            <p:custDataLst>
              <p:tags r:id="rId2"/>
            </p:custDataLst>
          </p:nvPr>
        </p:nvSpPr>
        <p:spPr>
          <a:xfrm>
            <a:off x="1418965" y="919178"/>
            <a:ext cx="2995719" cy="307777"/>
          </a:xfrm>
          <a:prstGeom prst="rect">
            <a:avLst/>
          </a:prstGeom>
        </p:spPr>
        <p:txBody>
          <a:bodyPr wrap="square">
            <a:spAutoFit/>
          </a:bodyPr>
          <a:lstStyle/>
          <a:p>
            <a:pPr algn="dist" defTabSz="914400">
              <a:defRPr/>
            </a:pPr>
            <a:r>
              <a:rPr lang="en-US" altLang="zh-CN" sz="1400" kern="0" dirty="0">
                <a:solidFill>
                  <a:srgbClr val="252525"/>
                </a:solidFill>
                <a:latin typeface="OPPOSans R" panose="00020600040101010101" pitchFamily="18" charset="-122"/>
                <a:ea typeface="微软雅黑 Light" panose="020B0502040204020203" charset="-122"/>
              </a:rPr>
              <a:t>Review of Work Content</a:t>
            </a:r>
          </a:p>
        </p:txBody>
      </p:sp>
      <p:sp>
        <p:nvSpPr>
          <p:cNvPr id="11" name="椭圆 10"/>
          <p:cNvSpPr/>
          <p:nvPr/>
        </p:nvSpPr>
        <p:spPr>
          <a:xfrm>
            <a:off x="266233" y="178964"/>
            <a:ext cx="913008" cy="913008"/>
          </a:xfrm>
          <a:prstGeom prst="ellipse">
            <a:avLst/>
          </a:prstGeom>
          <a:solidFill>
            <a:srgbClr val="5A6A59"/>
          </a:solidFill>
          <a:ln w="57150" cap="flat" cmpd="sng" algn="ctr">
            <a:solidFill>
              <a:srgbClr val="FFFFFF"/>
            </a:solidFill>
            <a:prstDash val="solid"/>
            <a:miter lim="800000"/>
          </a:ln>
          <a:effectLst/>
        </p:spPr>
        <p:txBody>
          <a:bodyPr rtlCol="0" anchor="ctr"/>
          <a:lstStyle/>
          <a:p>
            <a:pPr marL="0" marR="0" lvl="0" indent="0" algn="ctr" defTabSz="609600" eaLnBrk="1" fontAlgn="auto" latinLnBrk="0" hangingPunct="1">
              <a:lnSpc>
                <a:spcPct val="100000"/>
              </a:lnSpc>
              <a:spcBef>
                <a:spcPts val="0"/>
              </a:spcBef>
              <a:spcAft>
                <a:spcPts val="0"/>
              </a:spcAft>
              <a:buClrTx/>
              <a:buSzTx/>
              <a:buFontTx/>
              <a:buNone/>
              <a:defRPr/>
            </a:pPr>
            <a:endParaRPr kumimoji="0" lang="zh-CN" altLang="en-US" sz="900" b="0" i="0" u="none" strike="noStrike" kern="0" cap="none" spc="0" normalizeH="0" baseline="0" noProof="0" dirty="0">
              <a:ln>
                <a:noFill/>
              </a:ln>
              <a:solidFill>
                <a:prstClr val="white"/>
              </a:solidFill>
              <a:effectLst/>
              <a:uLnTx/>
              <a:uFillTx/>
              <a:latin typeface="胡晓波真帅体" panose="02010600030101010101" pitchFamily="2" charset="-122"/>
              <a:ea typeface="胡晓波真帅体" panose="02010600030101010101" pitchFamily="2" charset="-122"/>
            </a:endParaRPr>
          </a:p>
        </p:txBody>
      </p:sp>
      <p:sp>
        <p:nvSpPr>
          <p:cNvPr id="14" name="椭圆 13"/>
          <p:cNvSpPr/>
          <p:nvPr/>
        </p:nvSpPr>
        <p:spPr>
          <a:xfrm>
            <a:off x="687156" y="715427"/>
            <a:ext cx="492085" cy="492085"/>
          </a:xfrm>
          <a:prstGeom prst="ellipse">
            <a:avLst/>
          </a:prstGeom>
          <a:solidFill>
            <a:srgbClr val="5A6A59"/>
          </a:solidFill>
          <a:ln w="57150" cap="flat" cmpd="sng" algn="ctr">
            <a:solidFill>
              <a:srgbClr val="FFFFFF"/>
            </a:solidFill>
            <a:prstDash val="solid"/>
            <a:miter lim="800000"/>
          </a:ln>
          <a:effectLst/>
        </p:spPr>
        <p:txBody>
          <a:bodyPr rtlCol="0" anchor="ctr"/>
          <a:lstStyle/>
          <a:p>
            <a:pPr marL="0" marR="0" lvl="0" indent="0" algn="ctr" defTabSz="609600" eaLnBrk="1" fontAlgn="auto" latinLnBrk="0" hangingPunct="1">
              <a:lnSpc>
                <a:spcPct val="100000"/>
              </a:lnSpc>
              <a:spcBef>
                <a:spcPts val="0"/>
              </a:spcBef>
              <a:spcAft>
                <a:spcPts val="0"/>
              </a:spcAft>
              <a:buClrTx/>
              <a:buSzTx/>
              <a:buFontTx/>
              <a:buNone/>
              <a:defRPr/>
            </a:pPr>
            <a:endParaRPr kumimoji="0" lang="zh-CN" altLang="en-US" sz="900" b="0" i="0" u="none" strike="noStrike" kern="0" cap="none" spc="0" normalizeH="0" baseline="0" noProof="0" dirty="0">
              <a:ln>
                <a:noFill/>
              </a:ln>
              <a:solidFill>
                <a:prstClr val="white"/>
              </a:solidFill>
              <a:effectLst/>
              <a:uLnTx/>
              <a:uFillTx/>
              <a:latin typeface="胡晓波真帅体" panose="02010600030101010101" pitchFamily="2" charset="-122"/>
              <a:ea typeface="胡晓波真帅体" panose="02010600030101010101" pitchFamily="2" charset="-122"/>
            </a:endParaRPr>
          </a:p>
        </p:txBody>
      </p:sp>
      <p:grpSp>
        <p:nvGrpSpPr>
          <p:cNvPr id="16" name="PA-组合 15"/>
          <p:cNvGrpSpPr/>
          <p:nvPr>
            <p:custDataLst>
              <p:tags r:id="rId3"/>
            </p:custDataLst>
          </p:nvPr>
        </p:nvGrpSpPr>
        <p:grpSpPr>
          <a:xfrm>
            <a:off x="6200424" y="4787036"/>
            <a:ext cx="521582" cy="529142"/>
            <a:chOff x="4788024" y="1275213"/>
            <a:chExt cx="432048" cy="432048"/>
          </a:xfrm>
          <a:solidFill>
            <a:srgbClr val="7DBDD6"/>
          </a:solidFill>
        </p:grpSpPr>
        <p:sp>
          <p:nvSpPr>
            <p:cNvPr id="17" name="PA-椭圆 65"/>
            <p:cNvSpPr>
              <a:spLocks noChangeArrowheads="1"/>
            </p:cNvSpPr>
            <p:nvPr>
              <p:custDataLst>
                <p:tags r:id="rId17"/>
              </p:custDataLst>
            </p:nvPr>
          </p:nvSpPr>
          <p:spPr bwMode="auto">
            <a:xfrm>
              <a:off x="4788024" y="1275213"/>
              <a:ext cx="432048" cy="432048"/>
            </a:xfrm>
            <a:prstGeom prst="ellipse">
              <a:avLst/>
            </a:prstGeom>
            <a:solidFill>
              <a:srgbClr val="5A6A59"/>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dirty="0">
                <a:solidFill>
                  <a:srgbClr val="FFFFFF"/>
                </a:solidFill>
              </a:endParaRPr>
            </a:p>
          </p:txBody>
        </p:sp>
        <p:sp>
          <p:nvSpPr>
            <p:cNvPr id="18" name="PA-任意多边形 110"/>
            <p:cNvSpPr>
              <a:spLocks noChangeArrowheads="1"/>
            </p:cNvSpPr>
            <p:nvPr>
              <p:custDataLst>
                <p:tags r:id="rId18"/>
              </p:custDataLst>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p:spPr>
          <p:txBody>
            <a:bodyPr wrap="none" lIns="34290" tIns="17145" rIns="34290" bIns="17145" anchor="ctr"/>
            <a:lstStyle/>
            <a:p>
              <a:endParaRPr lang="en-US" dirty="0">
                <a:latin typeface="Arial Black" panose="020B0A04020102020204" pitchFamily="34" charset="0"/>
              </a:endParaRPr>
            </a:p>
          </p:txBody>
        </p:sp>
      </p:grpSp>
      <p:grpSp>
        <p:nvGrpSpPr>
          <p:cNvPr id="19" name="PA-组合 18"/>
          <p:cNvGrpSpPr/>
          <p:nvPr>
            <p:custDataLst>
              <p:tags r:id="rId4"/>
            </p:custDataLst>
          </p:nvPr>
        </p:nvGrpSpPr>
        <p:grpSpPr>
          <a:xfrm>
            <a:off x="6200294" y="2159885"/>
            <a:ext cx="522530" cy="530106"/>
            <a:chOff x="3491880" y="1274820"/>
            <a:chExt cx="432833" cy="432834"/>
          </a:xfrm>
          <a:solidFill>
            <a:srgbClr val="7DBDD6"/>
          </a:solidFill>
        </p:grpSpPr>
        <p:sp>
          <p:nvSpPr>
            <p:cNvPr id="20" name="PA-椭圆 16"/>
            <p:cNvSpPr>
              <a:spLocks noChangeArrowheads="1"/>
            </p:cNvSpPr>
            <p:nvPr>
              <p:custDataLst>
                <p:tags r:id="rId15"/>
              </p:custDataLst>
            </p:nvPr>
          </p:nvSpPr>
          <p:spPr bwMode="auto">
            <a:xfrm>
              <a:off x="3491880" y="1274820"/>
              <a:ext cx="432833" cy="432834"/>
            </a:xfrm>
            <a:prstGeom prst="ellipse">
              <a:avLst/>
            </a:prstGeom>
            <a:solidFill>
              <a:srgbClr val="5A6A59"/>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dirty="0">
                <a:solidFill>
                  <a:srgbClr val="FFFFFF"/>
                </a:solidFill>
              </a:endParaRPr>
            </a:p>
          </p:txBody>
        </p:sp>
        <p:sp>
          <p:nvSpPr>
            <p:cNvPr id="21" name="PA-任意多边形 75"/>
            <p:cNvSpPr>
              <a:spLocks noChangeArrowheads="1"/>
            </p:cNvSpPr>
            <p:nvPr>
              <p:custDataLst>
                <p:tags r:id="rId16"/>
              </p:custDataLst>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p:spPr>
          <p:txBody>
            <a:bodyPr wrap="none" lIns="34290" tIns="17145" rIns="34290" bIns="17145" anchor="ctr"/>
            <a:lstStyle/>
            <a:p>
              <a:endParaRPr lang="en-US" dirty="0">
                <a:latin typeface="Arial Black" panose="020B0A04020102020204" pitchFamily="34" charset="0"/>
              </a:endParaRPr>
            </a:p>
          </p:txBody>
        </p:sp>
      </p:grpSp>
      <p:grpSp>
        <p:nvGrpSpPr>
          <p:cNvPr id="22" name="PA-组合 21"/>
          <p:cNvGrpSpPr/>
          <p:nvPr>
            <p:custDataLst>
              <p:tags r:id="rId5"/>
            </p:custDataLst>
          </p:nvPr>
        </p:nvGrpSpPr>
        <p:grpSpPr>
          <a:xfrm>
            <a:off x="6200294" y="3437343"/>
            <a:ext cx="522530" cy="530106"/>
            <a:chOff x="4139952" y="1274820"/>
            <a:chExt cx="432833" cy="432834"/>
          </a:xfrm>
          <a:solidFill>
            <a:srgbClr val="7DBDD6"/>
          </a:solidFill>
        </p:grpSpPr>
        <p:sp>
          <p:nvSpPr>
            <p:cNvPr id="23" name="PA-椭圆 16"/>
            <p:cNvSpPr>
              <a:spLocks noChangeArrowheads="1"/>
            </p:cNvSpPr>
            <p:nvPr>
              <p:custDataLst>
                <p:tags r:id="rId13"/>
              </p:custDataLst>
            </p:nvPr>
          </p:nvSpPr>
          <p:spPr bwMode="auto">
            <a:xfrm>
              <a:off x="4139952" y="1274820"/>
              <a:ext cx="432833" cy="432834"/>
            </a:xfrm>
            <a:prstGeom prst="ellipse">
              <a:avLst/>
            </a:prstGeom>
            <a:solidFill>
              <a:srgbClr val="5A6A59"/>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dirty="0">
                <a:solidFill>
                  <a:srgbClr val="FFFFFF"/>
                </a:solidFill>
              </a:endParaRPr>
            </a:p>
          </p:txBody>
        </p:sp>
        <p:sp>
          <p:nvSpPr>
            <p:cNvPr id="24" name="PA-任意多边形 84"/>
            <p:cNvSpPr>
              <a:spLocks noChangeArrowheads="1"/>
            </p:cNvSpPr>
            <p:nvPr>
              <p:custDataLst>
                <p:tags r:id="rId14"/>
              </p:custDataLst>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p:spPr>
          <p:txBody>
            <a:bodyPr wrap="none" lIns="34290" tIns="17145" rIns="34290" bIns="17145" anchor="ctr"/>
            <a:lstStyle/>
            <a:p>
              <a:endParaRPr lang="en-US" dirty="0">
                <a:latin typeface="Arial Black" panose="020B0A04020102020204" pitchFamily="34" charset="0"/>
              </a:endParaRPr>
            </a:p>
          </p:txBody>
        </p:sp>
      </p:grpSp>
      <p:sp>
        <p:nvSpPr>
          <p:cNvPr id="25" name="PA-TextPlaceholder 7"/>
          <p:cNvSpPr txBox="1"/>
          <p:nvPr>
            <p:custDataLst>
              <p:tags r:id="rId6"/>
            </p:custDataLst>
          </p:nvPr>
        </p:nvSpPr>
        <p:spPr>
          <a:xfrm>
            <a:off x="6830489" y="2194748"/>
            <a:ext cx="2657466" cy="356843"/>
          </a:xfrm>
          <a:prstGeom prst="rect">
            <a:avLst/>
          </a:prstGeom>
        </p:spPr>
        <p:txBody>
          <a:bodyPr vert="horz" lIns="0" tIns="103866" rIns="0" bIns="103866" anchor="ct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2200" b="0" dirty="0">
                <a:solidFill>
                  <a:srgbClr val="5A6A59"/>
                </a:solidFill>
                <a:latin typeface="Arial" panose="020B0604020202020204" pitchFamily="34" charset="0"/>
                <a:ea typeface="思源黑体 CN Regular" panose="020B0500000000000000" pitchFamily="34" charset="-122"/>
                <a:cs typeface="+mn-ea"/>
                <a:sym typeface="+mn-lt"/>
              </a:rPr>
              <a:t>添加标题</a:t>
            </a:r>
          </a:p>
        </p:txBody>
      </p:sp>
      <p:sp>
        <p:nvSpPr>
          <p:cNvPr id="26" name="PA-文本框 14"/>
          <p:cNvSpPr txBox="1"/>
          <p:nvPr>
            <p:custDataLst>
              <p:tags r:id="rId7"/>
            </p:custDataLst>
          </p:nvPr>
        </p:nvSpPr>
        <p:spPr>
          <a:xfrm>
            <a:off x="6758483" y="2528797"/>
            <a:ext cx="4799110" cy="529889"/>
          </a:xfrm>
          <a:prstGeom prst="rect">
            <a:avLst/>
          </a:prstGeom>
          <a:noFill/>
        </p:spPr>
        <p:txBody>
          <a:bodyPr vert="horz" wrap="square" rtlCol="0">
            <a:spAutoFit/>
          </a:bodyPr>
          <a:lstStyle/>
          <a:p>
            <a:pPr>
              <a:lnSpc>
                <a:spcPts val="1800"/>
              </a:lnSpc>
            </a:pPr>
            <a:r>
              <a:rPr lang="zh-CN" altLang="en-US" sz="1100" dirty="0">
                <a:solidFill>
                  <a:schemeClr val="tx1">
                    <a:lumMod val="85000"/>
                    <a:lumOff val="15000"/>
                  </a:schemeClr>
                </a:solidFill>
                <a:latin typeface="思源黑体 CN Regular" panose="020B0500000000000000" pitchFamily="34" charset="-122"/>
                <a:ea typeface="思源黑体 CN Regular" panose="020B0500000000000000" pitchFamily="34" charset="-122"/>
                <a:cs typeface="+mn-ea"/>
                <a:sym typeface="+mn-lt"/>
              </a:rPr>
              <a:t>点击此处请输入文本内容点击此处请输入文本内容点击此处请输入文本内容点点击此处请输入文本内容</a:t>
            </a:r>
          </a:p>
        </p:txBody>
      </p:sp>
      <p:sp>
        <p:nvSpPr>
          <p:cNvPr id="27" name="PA-TextPlaceholder 7"/>
          <p:cNvSpPr txBox="1"/>
          <p:nvPr>
            <p:custDataLst>
              <p:tags r:id="rId8"/>
            </p:custDataLst>
          </p:nvPr>
        </p:nvSpPr>
        <p:spPr>
          <a:xfrm>
            <a:off x="6830489" y="3496428"/>
            <a:ext cx="2657466" cy="356843"/>
          </a:xfrm>
          <a:prstGeom prst="rect">
            <a:avLst/>
          </a:prstGeom>
        </p:spPr>
        <p:txBody>
          <a:bodyPr vert="horz" lIns="0" tIns="103866" rIns="0" bIns="103866" anchor="ct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2200" b="0" dirty="0">
                <a:solidFill>
                  <a:srgbClr val="5A6A59"/>
                </a:solidFill>
                <a:latin typeface="Arial" panose="020B0604020202020204" pitchFamily="34" charset="0"/>
                <a:ea typeface="思源黑体 CN Regular" panose="020B0500000000000000" pitchFamily="34" charset="-122"/>
                <a:cs typeface="+mn-ea"/>
                <a:sym typeface="+mn-lt"/>
              </a:rPr>
              <a:t>添加标题</a:t>
            </a:r>
          </a:p>
        </p:txBody>
      </p:sp>
      <p:sp>
        <p:nvSpPr>
          <p:cNvPr id="33" name="PA-文本框 14"/>
          <p:cNvSpPr txBox="1"/>
          <p:nvPr>
            <p:custDataLst>
              <p:tags r:id="rId9"/>
            </p:custDataLst>
          </p:nvPr>
        </p:nvSpPr>
        <p:spPr>
          <a:xfrm>
            <a:off x="6758483" y="3830477"/>
            <a:ext cx="4799110" cy="529889"/>
          </a:xfrm>
          <a:prstGeom prst="rect">
            <a:avLst/>
          </a:prstGeom>
          <a:noFill/>
        </p:spPr>
        <p:txBody>
          <a:bodyPr vert="horz" wrap="square" rtlCol="0">
            <a:spAutoFit/>
          </a:bodyPr>
          <a:lstStyle/>
          <a:p>
            <a:pPr>
              <a:lnSpc>
                <a:spcPts val="1800"/>
              </a:lnSpc>
            </a:pPr>
            <a:r>
              <a:rPr lang="zh-CN" altLang="en-US" sz="1100" dirty="0">
                <a:solidFill>
                  <a:schemeClr val="tx1">
                    <a:lumMod val="85000"/>
                    <a:lumOff val="15000"/>
                  </a:schemeClr>
                </a:solidFill>
                <a:latin typeface="思源黑体 CN Regular" panose="020B0500000000000000" pitchFamily="34" charset="-122"/>
                <a:ea typeface="思源黑体 CN Regular" panose="020B0500000000000000" pitchFamily="34" charset="-122"/>
                <a:cs typeface="+mn-ea"/>
                <a:sym typeface="+mn-lt"/>
              </a:rPr>
              <a:t>点击此处请输入文本内容点击此处请输入文本内容点击此处请输入文本内容点点击此处请输入文本内容</a:t>
            </a:r>
          </a:p>
        </p:txBody>
      </p:sp>
      <p:sp>
        <p:nvSpPr>
          <p:cNvPr id="34" name="PA-TextPlaceholder 7"/>
          <p:cNvSpPr txBox="1"/>
          <p:nvPr>
            <p:custDataLst>
              <p:tags r:id="rId10"/>
            </p:custDataLst>
          </p:nvPr>
        </p:nvSpPr>
        <p:spPr>
          <a:xfrm>
            <a:off x="6830489" y="4844052"/>
            <a:ext cx="2657466" cy="356843"/>
          </a:xfrm>
          <a:prstGeom prst="rect">
            <a:avLst/>
          </a:prstGeom>
        </p:spPr>
        <p:txBody>
          <a:bodyPr vert="horz" lIns="0" tIns="103866" rIns="0" bIns="103866" anchor="ct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2200" b="0" dirty="0">
                <a:solidFill>
                  <a:srgbClr val="5A6A59"/>
                </a:solidFill>
                <a:latin typeface="Arial" panose="020B0604020202020204" pitchFamily="34" charset="0"/>
                <a:ea typeface="思源黑体 CN Regular" panose="020B0500000000000000" pitchFamily="34" charset="-122"/>
                <a:cs typeface="+mn-ea"/>
                <a:sym typeface="+mn-lt"/>
              </a:rPr>
              <a:t>添加标题</a:t>
            </a:r>
          </a:p>
        </p:txBody>
      </p:sp>
      <p:sp>
        <p:nvSpPr>
          <p:cNvPr id="35" name="PA-文本框 14"/>
          <p:cNvSpPr txBox="1"/>
          <p:nvPr>
            <p:custDataLst>
              <p:tags r:id="rId11"/>
            </p:custDataLst>
          </p:nvPr>
        </p:nvSpPr>
        <p:spPr>
          <a:xfrm>
            <a:off x="6758483" y="5178101"/>
            <a:ext cx="4799110" cy="529889"/>
          </a:xfrm>
          <a:prstGeom prst="rect">
            <a:avLst/>
          </a:prstGeom>
          <a:noFill/>
        </p:spPr>
        <p:txBody>
          <a:bodyPr vert="horz" wrap="square" rtlCol="0">
            <a:spAutoFit/>
          </a:bodyPr>
          <a:lstStyle/>
          <a:p>
            <a:pPr>
              <a:lnSpc>
                <a:spcPts val="1800"/>
              </a:lnSpc>
            </a:pPr>
            <a:r>
              <a:rPr lang="zh-CN" altLang="en-US" sz="1100" dirty="0">
                <a:solidFill>
                  <a:schemeClr val="tx1">
                    <a:lumMod val="85000"/>
                    <a:lumOff val="15000"/>
                  </a:schemeClr>
                </a:solidFill>
                <a:latin typeface="思源黑体 CN Regular" panose="020B0500000000000000" pitchFamily="34" charset="-122"/>
                <a:ea typeface="思源黑体 CN Regular" panose="020B0500000000000000" pitchFamily="34" charset="-122"/>
                <a:cs typeface="+mn-ea"/>
                <a:sym typeface="+mn-lt"/>
              </a:rPr>
              <a:t>点击此处请输入文本内容点击此处请输入文本内容点击此处请输入文本内容点点击此处请输入文本内容</a:t>
            </a:r>
          </a:p>
        </p:txBody>
      </p:sp>
      <p:pic>
        <p:nvPicPr>
          <p:cNvPr id="36" name="PA-图片 35"/>
          <p:cNvPicPr>
            <a:picLocks noChangeAspect="1"/>
          </p:cNvPicPr>
          <p:nvPr>
            <p:custDataLst>
              <p:tags r:id="rId12"/>
            </p:custDataLst>
          </p:nvPr>
        </p:nvPicPr>
        <p:blipFill>
          <a:blip r:embed="rId21">
            <a:extLst>
              <a:ext uri="{28A0092B-C50C-407E-A947-70E740481C1C}">
                <a14:useLocalDpi xmlns:a14="http://schemas.microsoft.com/office/drawing/2010/main" val="0"/>
              </a:ext>
            </a:extLst>
          </a:blip>
          <a:stretch>
            <a:fillRect/>
          </a:stretch>
        </p:blipFill>
        <p:spPr>
          <a:xfrm>
            <a:off x="1179241" y="2402035"/>
            <a:ext cx="4561515" cy="3041010"/>
          </a:xfrm>
          <a:prstGeom prst="rect">
            <a:avLst/>
          </a:prstGeom>
        </p:spPr>
      </p:pic>
    </p:spTree>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nodeType="withEffect" p14:presetBounceEnd="38000">
                                      <p:stCondLst>
                                        <p:cond delay="0"/>
                                      </p:stCondLst>
                                      <p:childTnLst>
                                        <p:set>
                                          <p:cBhvr>
                                            <p:cTn id="6" dur="1" fill="hold">
                                              <p:stCondLst>
                                                <p:cond delay="0"/>
                                              </p:stCondLst>
                                            </p:cTn>
                                            <p:tgtEl>
                                              <p:spTgt spid="16"/>
                                            </p:tgtEl>
                                            <p:attrNameLst>
                                              <p:attrName>style.visibility</p:attrName>
                                            </p:attrNameLst>
                                          </p:cBhvr>
                                          <p:to>
                                            <p:strVal val="visible"/>
                                          </p:to>
                                        </p:set>
                                        <p:anim to="" calcmode="lin" valueType="num" p14:bounceEnd="38000">
                                          <p:cBhvr>
                                            <p:cTn id="7" dur="2000" fill="hold">
                                              <p:stCondLst>
                                                <p:cond delay="0"/>
                                              </p:stCondLst>
                                            </p:cTn>
                                            <p:tgtEl>
                                              <p:spTgt spid="1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 dur="2000" fill="hold">
                                              <p:stCondLst>
                                                <p:cond delay="0"/>
                                              </p:stCondLst>
                                            </p:cTn>
                                            <p:tgtEl>
                                              <p:spTgt spid="1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nodeType="withEffect" p14:presetBounceEnd="38000">
                                      <p:stCondLst>
                                        <p:cond delay="0"/>
                                      </p:stCondLst>
                                      <p:childTnLst>
                                        <p:set>
                                          <p:cBhvr>
                                            <p:cTn id="10" dur="1" fill="hold">
                                              <p:stCondLst>
                                                <p:cond delay="0"/>
                                              </p:stCondLst>
                                            </p:cTn>
                                            <p:tgtEl>
                                              <p:spTgt spid="19"/>
                                            </p:tgtEl>
                                            <p:attrNameLst>
                                              <p:attrName>style.visibility</p:attrName>
                                            </p:attrNameLst>
                                          </p:cBhvr>
                                          <p:to>
                                            <p:strVal val="visible"/>
                                          </p:to>
                                        </p:set>
                                        <p:anim to="" calcmode="lin" valueType="num" p14:bounceEnd="38000">
                                          <p:cBhvr>
                                            <p:cTn id="11" dur="2000" fill="hold">
                                              <p:stCondLst>
                                                <p:cond delay="0"/>
                                              </p:stCondLst>
                                            </p:cTn>
                                            <p:tgtEl>
                                              <p:spTgt spid="1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2" dur="2000" fill="hold">
                                              <p:stCondLst>
                                                <p:cond delay="0"/>
                                              </p:stCondLst>
                                            </p:cTn>
                                            <p:tgtEl>
                                              <p:spTgt spid="1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nodeType="withEffect" p14:presetBounceEnd="38000">
                                      <p:stCondLst>
                                        <p:cond delay="0"/>
                                      </p:stCondLst>
                                      <p:childTnLst>
                                        <p:set>
                                          <p:cBhvr>
                                            <p:cTn id="14" dur="1" fill="hold">
                                              <p:stCondLst>
                                                <p:cond delay="0"/>
                                              </p:stCondLst>
                                            </p:cTn>
                                            <p:tgtEl>
                                              <p:spTgt spid="22"/>
                                            </p:tgtEl>
                                            <p:attrNameLst>
                                              <p:attrName>style.visibility</p:attrName>
                                            </p:attrNameLst>
                                          </p:cBhvr>
                                          <p:to>
                                            <p:strVal val="visible"/>
                                          </p:to>
                                        </p:set>
                                        <p:anim to="" calcmode="lin" valueType="num" p14:bounceEnd="38000">
                                          <p:cBhvr>
                                            <p:cTn id="15" dur="2000" fill="hold">
                                              <p:stCondLst>
                                                <p:cond delay="0"/>
                                              </p:stCondLst>
                                            </p:cTn>
                                            <p:tgtEl>
                                              <p:spTgt spid="2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6" dur="2000" fill="hold">
                                              <p:stCondLst>
                                                <p:cond delay="0"/>
                                              </p:stCondLst>
                                            </p:cTn>
                                            <p:tgtEl>
                                              <p:spTgt spid="2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grpId="0" nodeType="withEffect" p14:presetBounceEnd="38000">
                                      <p:stCondLst>
                                        <p:cond delay="0"/>
                                      </p:stCondLst>
                                      <p:childTnLst>
                                        <p:set>
                                          <p:cBhvr>
                                            <p:cTn id="18" dur="1" fill="hold">
                                              <p:stCondLst>
                                                <p:cond delay="0"/>
                                              </p:stCondLst>
                                            </p:cTn>
                                            <p:tgtEl>
                                              <p:spTgt spid="25"/>
                                            </p:tgtEl>
                                            <p:attrNameLst>
                                              <p:attrName>style.visibility</p:attrName>
                                            </p:attrNameLst>
                                          </p:cBhvr>
                                          <p:to>
                                            <p:strVal val="visible"/>
                                          </p:to>
                                        </p:set>
                                        <p:anim to="" calcmode="lin" valueType="num" p14:bounceEnd="38000">
                                          <p:cBhvr>
                                            <p:cTn id="19" dur="2000" fill="hold">
                                              <p:stCondLst>
                                                <p:cond delay="0"/>
                                              </p:stCondLst>
                                            </p:cTn>
                                            <p:tgtEl>
                                              <p:spTgt spid="2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0" dur="2000" fill="hold">
                                              <p:stCondLst>
                                                <p:cond delay="0"/>
                                              </p:stCondLst>
                                            </p:cTn>
                                            <p:tgtEl>
                                              <p:spTgt spid="2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grpId="0" nodeType="withEffect" p14:presetBounceEnd="38000">
                                      <p:stCondLst>
                                        <p:cond delay="0"/>
                                      </p:stCondLst>
                                      <p:childTnLst>
                                        <p:set>
                                          <p:cBhvr>
                                            <p:cTn id="22" dur="1" fill="hold">
                                              <p:stCondLst>
                                                <p:cond delay="0"/>
                                              </p:stCondLst>
                                            </p:cTn>
                                            <p:tgtEl>
                                              <p:spTgt spid="26"/>
                                            </p:tgtEl>
                                            <p:attrNameLst>
                                              <p:attrName>style.visibility</p:attrName>
                                            </p:attrNameLst>
                                          </p:cBhvr>
                                          <p:to>
                                            <p:strVal val="visible"/>
                                          </p:to>
                                        </p:set>
                                        <p:anim to="" calcmode="lin" valueType="num" p14:bounceEnd="38000">
                                          <p:cBhvr>
                                            <p:cTn id="23" dur="2000" fill="hold">
                                              <p:stCondLst>
                                                <p:cond delay="0"/>
                                              </p:stCondLst>
                                            </p:cTn>
                                            <p:tgtEl>
                                              <p:spTgt spid="2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4" dur="2000" fill="hold">
                                              <p:stCondLst>
                                                <p:cond delay="0"/>
                                              </p:stCondLst>
                                            </p:cTn>
                                            <p:tgtEl>
                                              <p:spTgt spid="2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14:presetBounceEnd="38000">
                                      <p:stCondLst>
                                        <p:cond delay="0"/>
                                      </p:stCondLst>
                                      <p:childTnLst>
                                        <p:set>
                                          <p:cBhvr>
                                            <p:cTn id="26" dur="1" fill="hold">
                                              <p:stCondLst>
                                                <p:cond delay="0"/>
                                              </p:stCondLst>
                                            </p:cTn>
                                            <p:tgtEl>
                                              <p:spTgt spid="27"/>
                                            </p:tgtEl>
                                            <p:attrNameLst>
                                              <p:attrName>style.visibility</p:attrName>
                                            </p:attrNameLst>
                                          </p:cBhvr>
                                          <p:to>
                                            <p:strVal val="visible"/>
                                          </p:to>
                                        </p:set>
                                        <p:anim to="" calcmode="lin" valueType="num" p14:bounceEnd="38000">
                                          <p:cBhvr>
                                            <p:cTn id="27" dur="2000" fill="hold">
                                              <p:stCondLst>
                                                <p:cond delay="0"/>
                                              </p:stCondLst>
                                            </p:cTn>
                                            <p:tgtEl>
                                              <p:spTgt spid="2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8" dur="2000" fill="hold">
                                              <p:stCondLst>
                                                <p:cond delay="0"/>
                                              </p:stCondLst>
                                            </p:cTn>
                                            <p:tgtEl>
                                              <p:spTgt spid="2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grpId="0" nodeType="withEffect" p14:presetBounceEnd="38000">
                                      <p:stCondLst>
                                        <p:cond delay="0"/>
                                      </p:stCondLst>
                                      <p:childTnLst>
                                        <p:set>
                                          <p:cBhvr>
                                            <p:cTn id="30" dur="1" fill="hold">
                                              <p:stCondLst>
                                                <p:cond delay="0"/>
                                              </p:stCondLst>
                                            </p:cTn>
                                            <p:tgtEl>
                                              <p:spTgt spid="33"/>
                                            </p:tgtEl>
                                            <p:attrNameLst>
                                              <p:attrName>style.visibility</p:attrName>
                                            </p:attrNameLst>
                                          </p:cBhvr>
                                          <p:to>
                                            <p:strVal val="visible"/>
                                          </p:to>
                                        </p:set>
                                        <p:anim to="" calcmode="lin" valueType="num" p14:bounceEnd="38000">
                                          <p:cBhvr>
                                            <p:cTn id="31" dur="2000" fill="hold">
                                              <p:stCondLst>
                                                <p:cond delay="0"/>
                                              </p:stCondLst>
                                            </p:cTn>
                                            <p:tgtEl>
                                              <p:spTgt spid="3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2" dur="2000" fill="hold">
                                              <p:stCondLst>
                                                <p:cond delay="0"/>
                                              </p:stCondLst>
                                            </p:cTn>
                                            <p:tgtEl>
                                              <p:spTgt spid="3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grpId="0" nodeType="withEffect" p14:presetBounceEnd="38000">
                                      <p:stCondLst>
                                        <p:cond delay="0"/>
                                      </p:stCondLst>
                                      <p:childTnLst>
                                        <p:set>
                                          <p:cBhvr>
                                            <p:cTn id="34" dur="1" fill="hold">
                                              <p:stCondLst>
                                                <p:cond delay="0"/>
                                              </p:stCondLst>
                                            </p:cTn>
                                            <p:tgtEl>
                                              <p:spTgt spid="34"/>
                                            </p:tgtEl>
                                            <p:attrNameLst>
                                              <p:attrName>style.visibility</p:attrName>
                                            </p:attrNameLst>
                                          </p:cBhvr>
                                          <p:to>
                                            <p:strVal val="visible"/>
                                          </p:to>
                                        </p:set>
                                        <p:anim to="" calcmode="lin" valueType="num" p14:bounceEnd="38000">
                                          <p:cBhvr>
                                            <p:cTn id="35" dur="2000" fill="hold">
                                              <p:stCondLst>
                                                <p:cond delay="0"/>
                                              </p:stCondLst>
                                            </p:cTn>
                                            <p:tgtEl>
                                              <p:spTgt spid="3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6" dur="2000" fill="hold">
                                              <p:stCondLst>
                                                <p:cond delay="0"/>
                                              </p:stCondLst>
                                            </p:cTn>
                                            <p:tgtEl>
                                              <p:spTgt spid="3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7" presetID="0" presetClass="entr" presetSubtype="0" fill="hold" grpId="0" nodeType="withEffect" p14:presetBounceEnd="38000">
                                      <p:stCondLst>
                                        <p:cond delay="0"/>
                                      </p:stCondLst>
                                      <p:childTnLst>
                                        <p:set>
                                          <p:cBhvr>
                                            <p:cTn id="38" dur="1" fill="hold">
                                              <p:stCondLst>
                                                <p:cond delay="0"/>
                                              </p:stCondLst>
                                            </p:cTn>
                                            <p:tgtEl>
                                              <p:spTgt spid="35"/>
                                            </p:tgtEl>
                                            <p:attrNameLst>
                                              <p:attrName>style.visibility</p:attrName>
                                            </p:attrNameLst>
                                          </p:cBhvr>
                                          <p:to>
                                            <p:strVal val="visible"/>
                                          </p:to>
                                        </p:set>
                                        <p:anim to="" calcmode="lin" valueType="num" p14:bounceEnd="38000">
                                          <p:cBhvr>
                                            <p:cTn id="39" dur="2000" fill="hold">
                                              <p:stCondLst>
                                                <p:cond delay="0"/>
                                              </p:stCondLst>
                                            </p:cTn>
                                            <p:tgtEl>
                                              <p:spTgt spid="3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0" dur="2000" fill="hold">
                                              <p:stCondLst>
                                                <p:cond delay="0"/>
                                              </p:stCondLst>
                                            </p:cTn>
                                            <p:tgtEl>
                                              <p:spTgt spid="3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1" presetID="0" presetClass="entr" presetSubtype="0" fill="hold" nodeType="withEffect" p14:presetBounceEnd="38000">
                                      <p:stCondLst>
                                        <p:cond delay="0"/>
                                      </p:stCondLst>
                                      <p:childTnLst>
                                        <p:set>
                                          <p:cBhvr>
                                            <p:cTn id="42" dur="1" fill="hold">
                                              <p:stCondLst>
                                                <p:cond delay="0"/>
                                              </p:stCondLst>
                                            </p:cTn>
                                            <p:tgtEl>
                                              <p:spTgt spid="36"/>
                                            </p:tgtEl>
                                            <p:attrNameLst>
                                              <p:attrName>style.visibility</p:attrName>
                                            </p:attrNameLst>
                                          </p:cBhvr>
                                          <p:to>
                                            <p:strVal val="visible"/>
                                          </p:to>
                                        </p:set>
                                        <p:anim to="" calcmode="lin" valueType="num" p14:bounceEnd="38000">
                                          <p:cBhvr>
                                            <p:cTn id="43" dur="2000" fill="hold">
                                              <p:stCondLst>
                                                <p:cond delay="0"/>
                                              </p:stCondLst>
                                            </p:cTn>
                                            <p:tgtEl>
                                              <p:spTgt spid="3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4" dur="2000" fill="hold">
                                              <p:stCondLst>
                                                <p:cond delay="0"/>
                                              </p:stCondLst>
                                            </p:cTn>
                                            <p:tgtEl>
                                              <p:spTgt spid="3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P spid="33" grpId="0"/>
          <p:bldP spid="34" grpId="0"/>
          <p:bldP spid="35"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 to="" calcmode="lin" valueType="num">
                                          <p:cBhvr>
                                            <p:cTn id="7" dur="2000" fill="hold">
                                              <p:stCondLst>
                                                <p:cond delay="0"/>
                                              </p:stCondLst>
                                            </p:cTn>
                                            <p:tgtEl>
                                              <p:spTgt spid="1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 dur="2000" fill="hold">
                                              <p:stCondLst>
                                                <p:cond delay="0"/>
                                              </p:stCondLst>
                                            </p:cTn>
                                            <p:tgtEl>
                                              <p:spTgt spid="1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nodeType="withEffect">
                                      <p:stCondLst>
                                        <p:cond delay="0"/>
                                      </p:stCondLst>
                                      <p:childTnLst>
                                        <p:set>
                                          <p:cBhvr>
                                            <p:cTn id="10" dur="1" fill="hold">
                                              <p:stCondLst>
                                                <p:cond delay="0"/>
                                              </p:stCondLst>
                                            </p:cTn>
                                            <p:tgtEl>
                                              <p:spTgt spid="19"/>
                                            </p:tgtEl>
                                            <p:attrNameLst>
                                              <p:attrName>style.visibility</p:attrName>
                                            </p:attrNameLst>
                                          </p:cBhvr>
                                          <p:to>
                                            <p:strVal val="visible"/>
                                          </p:to>
                                        </p:set>
                                        <p:anim to="" calcmode="lin" valueType="num">
                                          <p:cBhvr>
                                            <p:cTn id="11" dur="2000" fill="hold">
                                              <p:stCondLst>
                                                <p:cond delay="0"/>
                                              </p:stCondLst>
                                            </p:cTn>
                                            <p:tgtEl>
                                              <p:spTgt spid="1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2" dur="2000" fill="hold">
                                              <p:stCondLst>
                                                <p:cond delay="0"/>
                                              </p:stCondLst>
                                            </p:cTn>
                                            <p:tgtEl>
                                              <p:spTgt spid="1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nodeType="withEffect">
                                      <p:stCondLst>
                                        <p:cond delay="0"/>
                                      </p:stCondLst>
                                      <p:childTnLst>
                                        <p:set>
                                          <p:cBhvr>
                                            <p:cTn id="14" dur="1" fill="hold">
                                              <p:stCondLst>
                                                <p:cond delay="0"/>
                                              </p:stCondLst>
                                            </p:cTn>
                                            <p:tgtEl>
                                              <p:spTgt spid="22"/>
                                            </p:tgtEl>
                                            <p:attrNameLst>
                                              <p:attrName>style.visibility</p:attrName>
                                            </p:attrNameLst>
                                          </p:cBhvr>
                                          <p:to>
                                            <p:strVal val="visible"/>
                                          </p:to>
                                        </p:set>
                                        <p:anim to="" calcmode="lin" valueType="num">
                                          <p:cBhvr>
                                            <p:cTn id="15" dur="2000" fill="hold">
                                              <p:stCondLst>
                                                <p:cond delay="0"/>
                                              </p:stCondLst>
                                            </p:cTn>
                                            <p:tgtEl>
                                              <p:spTgt spid="2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6" dur="2000" fill="hold">
                                              <p:stCondLst>
                                                <p:cond delay="0"/>
                                              </p:stCondLst>
                                            </p:cTn>
                                            <p:tgtEl>
                                              <p:spTgt spid="2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grpId="0" nodeType="withEffect">
                                      <p:stCondLst>
                                        <p:cond delay="0"/>
                                      </p:stCondLst>
                                      <p:childTnLst>
                                        <p:set>
                                          <p:cBhvr>
                                            <p:cTn id="18" dur="1" fill="hold">
                                              <p:stCondLst>
                                                <p:cond delay="0"/>
                                              </p:stCondLst>
                                            </p:cTn>
                                            <p:tgtEl>
                                              <p:spTgt spid="25"/>
                                            </p:tgtEl>
                                            <p:attrNameLst>
                                              <p:attrName>style.visibility</p:attrName>
                                            </p:attrNameLst>
                                          </p:cBhvr>
                                          <p:to>
                                            <p:strVal val="visible"/>
                                          </p:to>
                                        </p:set>
                                        <p:anim to="" calcmode="lin" valueType="num">
                                          <p:cBhvr>
                                            <p:cTn id="19" dur="2000" fill="hold">
                                              <p:stCondLst>
                                                <p:cond delay="0"/>
                                              </p:stCondLst>
                                            </p:cTn>
                                            <p:tgtEl>
                                              <p:spTgt spid="2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0" dur="2000" fill="hold">
                                              <p:stCondLst>
                                                <p:cond delay="0"/>
                                              </p:stCondLst>
                                            </p:cTn>
                                            <p:tgtEl>
                                              <p:spTgt spid="2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grpId="0" nodeType="withEffect">
                                      <p:stCondLst>
                                        <p:cond delay="0"/>
                                      </p:stCondLst>
                                      <p:childTnLst>
                                        <p:set>
                                          <p:cBhvr>
                                            <p:cTn id="22" dur="1" fill="hold">
                                              <p:stCondLst>
                                                <p:cond delay="0"/>
                                              </p:stCondLst>
                                            </p:cTn>
                                            <p:tgtEl>
                                              <p:spTgt spid="26"/>
                                            </p:tgtEl>
                                            <p:attrNameLst>
                                              <p:attrName>style.visibility</p:attrName>
                                            </p:attrNameLst>
                                          </p:cBhvr>
                                          <p:to>
                                            <p:strVal val="visible"/>
                                          </p:to>
                                        </p:set>
                                        <p:anim to="" calcmode="lin" valueType="num">
                                          <p:cBhvr>
                                            <p:cTn id="23" dur="2000" fill="hold">
                                              <p:stCondLst>
                                                <p:cond delay="0"/>
                                              </p:stCondLst>
                                            </p:cTn>
                                            <p:tgtEl>
                                              <p:spTgt spid="2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4" dur="2000" fill="hold">
                                              <p:stCondLst>
                                                <p:cond delay="0"/>
                                              </p:stCondLst>
                                            </p:cTn>
                                            <p:tgtEl>
                                              <p:spTgt spid="2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stCondLst>
                                        <p:cond delay="0"/>
                                      </p:stCondLst>
                                      <p:childTnLst>
                                        <p:set>
                                          <p:cBhvr>
                                            <p:cTn id="26" dur="1" fill="hold">
                                              <p:stCondLst>
                                                <p:cond delay="0"/>
                                              </p:stCondLst>
                                            </p:cTn>
                                            <p:tgtEl>
                                              <p:spTgt spid="27"/>
                                            </p:tgtEl>
                                            <p:attrNameLst>
                                              <p:attrName>style.visibility</p:attrName>
                                            </p:attrNameLst>
                                          </p:cBhvr>
                                          <p:to>
                                            <p:strVal val="visible"/>
                                          </p:to>
                                        </p:set>
                                        <p:anim to="" calcmode="lin" valueType="num">
                                          <p:cBhvr>
                                            <p:cTn id="27" dur="2000" fill="hold">
                                              <p:stCondLst>
                                                <p:cond delay="0"/>
                                              </p:stCondLst>
                                            </p:cTn>
                                            <p:tgtEl>
                                              <p:spTgt spid="2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8" dur="2000" fill="hold">
                                              <p:stCondLst>
                                                <p:cond delay="0"/>
                                              </p:stCondLst>
                                            </p:cTn>
                                            <p:tgtEl>
                                              <p:spTgt spid="2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grpId="0" nodeType="withEffect">
                                      <p:stCondLst>
                                        <p:cond delay="0"/>
                                      </p:stCondLst>
                                      <p:childTnLst>
                                        <p:set>
                                          <p:cBhvr>
                                            <p:cTn id="30" dur="1" fill="hold">
                                              <p:stCondLst>
                                                <p:cond delay="0"/>
                                              </p:stCondLst>
                                            </p:cTn>
                                            <p:tgtEl>
                                              <p:spTgt spid="33"/>
                                            </p:tgtEl>
                                            <p:attrNameLst>
                                              <p:attrName>style.visibility</p:attrName>
                                            </p:attrNameLst>
                                          </p:cBhvr>
                                          <p:to>
                                            <p:strVal val="visible"/>
                                          </p:to>
                                        </p:set>
                                        <p:anim to="" calcmode="lin" valueType="num">
                                          <p:cBhvr>
                                            <p:cTn id="31" dur="2000" fill="hold">
                                              <p:stCondLst>
                                                <p:cond delay="0"/>
                                              </p:stCondLst>
                                            </p:cTn>
                                            <p:tgtEl>
                                              <p:spTgt spid="3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2" dur="2000" fill="hold">
                                              <p:stCondLst>
                                                <p:cond delay="0"/>
                                              </p:stCondLst>
                                            </p:cTn>
                                            <p:tgtEl>
                                              <p:spTgt spid="3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grpId="0" nodeType="withEffect">
                                      <p:stCondLst>
                                        <p:cond delay="0"/>
                                      </p:stCondLst>
                                      <p:childTnLst>
                                        <p:set>
                                          <p:cBhvr>
                                            <p:cTn id="34" dur="1" fill="hold">
                                              <p:stCondLst>
                                                <p:cond delay="0"/>
                                              </p:stCondLst>
                                            </p:cTn>
                                            <p:tgtEl>
                                              <p:spTgt spid="34"/>
                                            </p:tgtEl>
                                            <p:attrNameLst>
                                              <p:attrName>style.visibility</p:attrName>
                                            </p:attrNameLst>
                                          </p:cBhvr>
                                          <p:to>
                                            <p:strVal val="visible"/>
                                          </p:to>
                                        </p:set>
                                        <p:anim to="" calcmode="lin" valueType="num">
                                          <p:cBhvr>
                                            <p:cTn id="35" dur="2000" fill="hold">
                                              <p:stCondLst>
                                                <p:cond delay="0"/>
                                              </p:stCondLst>
                                            </p:cTn>
                                            <p:tgtEl>
                                              <p:spTgt spid="3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6" dur="2000" fill="hold">
                                              <p:stCondLst>
                                                <p:cond delay="0"/>
                                              </p:stCondLst>
                                            </p:cTn>
                                            <p:tgtEl>
                                              <p:spTgt spid="3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7" presetID="0" presetClass="entr" presetSubtype="0" fill="hold" grpId="0" nodeType="withEffect">
                                      <p:stCondLst>
                                        <p:cond delay="0"/>
                                      </p:stCondLst>
                                      <p:childTnLst>
                                        <p:set>
                                          <p:cBhvr>
                                            <p:cTn id="38" dur="1" fill="hold">
                                              <p:stCondLst>
                                                <p:cond delay="0"/>
                                              </p:stCondLst>
                                            </p:cTn>
                                            <p:tgtEl>
                                              <p:spTgt spid="35"/>
                                            </p:tgtEl>
                                            <p:attrNameLst>
                                              <p:attrName>style.visibility</p:attrName>
                                            </p:attrNameLst>
                                          </p:cBhvr>
                                          <p:to>
                                            <p:strVal val="visible"/>
                                          </p:to>
                                        </p:set>
                                        <p:anim to="" calcmode="lin" valueType="num">
                                          <p:cBhvr>
                                            <p:cTn id="39" dur="2000" fill="hold">
                                              <p:stCondLst>
                                                <p:cond delay="0"/>
                                              </p:stCondLst>
                                            </p:cTn>
                                            <p:tgtEl>
                                              <p:spTgt spid="3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0" dur="2000" fill="hold">
                                              <p:stCondLst>
                                                <p:cond delay="0"/>
                                              </p:stCondLst>
                                            </p:cTn>
                                            <p:tgtEl>
                                              <p:spTgt spid="3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1" presetID="0" presetClass="entr" presetSubtype="0" fill="hold" nodeType="withEffect">
                                      <p:stCondLst>
                                        <p:cond delay="0"/>
                                      </p:stCondLst>
                                      <p:childTnLst>
                                        <p:set>
                                          <p:cBhvr>
                                            <p:cTn id="42" dur="1" fill="hold">
                                              <p:stCondLst>
                                                <p:cond delay="0"/>
                                              </p:stCondLst>
                                            </p:cTn>
                                            <p:tgtEl>
                                              <p:spTgt spid="36"/>
                                            </p:tgtEl>
                                            <p:attrNameLst>
                                              <p:attrName>style.visibility</p:attrName>
                                            </p:attrNameLst>
                                          </p:cBhvr>
                                          <p:to>
                                            <p:strVal val="visible"/>
                                          </p:to>
                                        </p:set>
                                        <p:anim to="" calcmode="lin" valueType="num">
                                          <p:cBhvr>
                                            <p:cTn id="43" dur="2000" fill="hold">
                                              <p:stCondLst>
                                                <p:cond delay="0"/>
                                              </p:stCondLst>
                                            </p:cTn>
                                            <p:tgtEl>
                                              <p:spTgt spid="3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4" dur="2000" fill="hold">
                                              <p:stCondLst>
                                                <p:cond delay="0"/>
                                              </p:stCondLst>
                                            </p:cTn>
                                            <p:tgtEl>
                                              <p:spTgt spid="3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P spid="33" grpId="0"/>
          <p:bldP spid="34" grpId="0"/>
          <p:bldP spid="35" grpId="0"/>
        </p:bldLst>
      </p:timing>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A_矩形 7"/>
          <p:cNvSpPr/>
          <p:nvPr>
            <p:custDataLst>
              <p:tags r:id="rId1"/>
            </p:custDataLst>
          </p:nvPr>
        </p:nvSpPr>
        <p:spPr>
          <a:xfrm>
            <a:off x="1418965" y="337365"/>
            <a:ext cx="2635972" cy="584775"/>
          </a:xfrm>
          <a:prstGeom prst="rect">
            <a:avLst/>
          </a:prstGeom>
        </p:spPr>
        <p:txBody>
          <a:bodyPr wrap="square">
            <a:spAutoFit/>
          </a:bodyPr>
          <a:lstStyle/>
          <a:p>
            <a:pPr algn="dist" defTabSz="914400">
              <a:defRPr/>
            </a:pPr>
            <a:r>
              <a:rPr lang="zh-CN" altLang="en-US" sz="3200" kern="0" spc="600" dirty="0">
                <a:solidFill>
                  <a:srgbClr val="252525"/>
                </a:solidFill>
                <a:latin typeface="胡晓波真帅体" panose="02010600030101010101" pitchFamily="2" charset="-122"/>
                <a:ea typeface="胡晓波真帅体" panose="02010600030101010101" pitchFamily="2" charset="-122"/>
              </a:rPr>
              <a:t>工作内容回顾</a:t>
            </a:r>
          </a:p>
        </p:txBody>
      </p:sp>
      <p:sp>
        <p:nvSpPr>
          <p:cNvPr id="9" name="PA_矩形 8"/>
          <p:cNvSpPr/>
          <p:nvPr>
            <p:custDataLst>
              <p:tags r:id="rId2"/>
            </p:custDataLst>
          </p:nvPr>
        </p:nvSpPr>
        <p:spPr>
          <a:xfrm>
            <a:off x="1418965" y="919178"/>
            <a:ext cx="2995719" cy="307777"/>
          </a:xfrm>
          <a:prstGeom prst="rect">
            <a:avLst/>
          </a:prstGeom>
        </p:spPr>
        <p:txBody>
          <a:bodyPr wrap="square">
            <a:spAutoFit/>
          </a:bodyPr>
          <a:lstStyle/>
          <a:p>
            <a:pPr algn="dist" defTabSz="914400">
              <a:defRPr/>
            </a:pPr>
            <a:r>
              <a:rPr lang="en-US" altLang="zh-CN" sz="1400" kern="0" dirty="0">
                <a:solidFill>
                  <a:srgbClr val="252525"/>
                </a:solidFill>
                <a:latin typeface="OPPOSans R" panose="00020600040101010101" pitchFamily="18" charset="-122"/>
                <a:ea typeface="微软雅黑 Light" panose="020B0502040204020203" charset="-122"/>
              </a:rPr>
              <a:t>Review of Work Content</a:t>
            </a:r>
          </a:p>
        </p:txBody>
      </p:sp>
      <p:sp>
        <p:nvSpPr>
          <p:cNvPr id="11" name="椭圆 10"/>
          <p:cNvSpPr/>
          <p:nvPr/>
        </p:nvSpPr>
        <p:spPr>
          <a:xfrm>
            <a:off x="266233" y="178964"/>
            <a:ext cx="913008" cy="913008"/>
          </a:xfrm>
          <a:prstGeom prst="ellipse">
            <a:avLst/>
          </a:prstGeom>
          <a:solidFill>
            <a:srgbClr val="5A6A59"/>
          </a:solidFill>
          <a:ln w="57150" cap="flat" cmpd="sng" algn="ctr">
            <a:solidFill>
              <a:srgbClr val="FFFFFF"/>
            </a:solidFill>
            <a:prstDash val="solid"/>
            <a:miter lim="800000"/>
          </a:ln>
          <a:effectLst/>
        </p:spPr>
        <p:txBody>
          <a:bodyPr rtlCol="0" anchor="ctr"/>
          <a:lstStyle/>
          <a:p>
            <a:pPr marL="0" marR="0" lvl="0" indent="0" algn="ctr" defTabSz="609600" eaLnBrk="1" fontAlgn="auto" latinLnBrk="0" hangingPunct="1">
              <a:lnSpc>
                <a:spcPct val="100000"/>
              </a:lnSpc>
              <a:spcBef>
                <a:spcPts val="0"/>
              </a:spcBef>
              <a:spcAft>
                <a:spcPts val="0"/>
              </a:spcAft>
              <a:buClrTx/>
              <a:buSzTx/>
              <a:buFontTx/>
              <a:buNone/>
              <a:defRPr/>
            </a:pPr>
            <a:endParaRPr kumimoji="0" lang="zh-CN" altLang="en-US" sz="900" b="0" i="0" u="none" strike="noStrike" kern="0" cap="none" spc="0" normalizeH="0" baseline="0" noProof="0" dirty="0">
              <a:ln>
                <a:noFill/>
              </a:ln>
              <a:solidFill>
                <a:prstClr val="white"/>
              </a:solidFill>
              <a:effectLst/>
              <a:uLnTx/>
              <a:uFillTx/>
              <a:latin typeface="胡晓波真帅体" panose="02010600030101010101" pitchFamily="2" charset="-122"/>
              <a:ea typeface="胡晓波真帅体" panose="02010600030101010101" pitchFamily="2" charset="-122"/>
            </a:endParaRPr>
          </a:p>
        </p:txBody>
      </p:sp>
      <p:sp>
        <p:nvSpPr>
          <p:cNvPr id="14" name="椭圆 13"/>
          <p:cNvSpPr/>
          <p:nvPr/>
        </p:nvSpPr>
        <p:spPr>
          <a:xfrm>
            <a:off x="687156" y="715427"/>
            <a:ext cx="492085" cy="492085"/>
          </a:xfrm>
          <a:prstGeom prst="ellipse">
            <a:avLst/>
          </a:prstGeom>
          <a:solidFill>
            <a:srgbClr val="5A6A59"/>
          </a:solidFill>
          <a:ln w="57150" cap="flat" cmpd="sng" algn="ctr">
            <a:solidFill>
              <a:srgbClr val="FFFFFF"/>
            </a:solidFill>
            <a:prstDash val="solid"/>
            <a:miter lim="800000"/>
          </a:ln>
          <a:effectLst/>
        </p:spPr>
        <p:txBody>
          <a:bodyPr rtlCol="0" anchor="ctr"/>
          <a:lstStyle/>
          <a:p>
            <a:pPr marL="0" marR="0" lvl="0" indent="0" algn="ctr" defTabSz="609600" eaLnBrk="1" fontAlgn="auto" latinLnBrk="0" hangingPunct="1">
              <a:lnSpc>
                <a:spcPct val="100000"/>
              </a:lnSpc>
              <a:spcBef>
                <a:spcPts val="0"/>
              </a:spcBef>
              <a:spcAft>
                <a:spcPts val="0"/>
              </a:spcAft>
              <a:buClrTx/>
              <a:buSzTx/>
              <a:buFontTx/>
              <a:buNone/>
              <a:defRPr/>
            </a:pPr>
            <a:endParaRPr kumimoji="0" lang="zh-CN" altLang="en-US" sz="900" b="0" i="0" u="none" strike="noStrike" kern="0" cap="none" spc="0" normalizeH="0" baseline="0" noProof="0" dirty="0">
              <a:ln>
                <a:noFill/>
              </a:ln>
              <a:solidFill>
                <a:prstClr val="white"/>
              </a:solidFill>
              <a:effectLst/>
              <a:uLnTx/>
              <a:uFillTx/>
              <a:latin typeface="胡晓波真帅体" panose="02010600030101010101" pitchFamily="2" charset="-122"/>
              <a:ea typeface="胡晓波真帅体" panose="02010600030101010101" pitchFamily="2" charset="-122"/>
            </a:endParaRPr>
          </a:p>
        </p:txBody>
      </p:sp>
      <p:sp>
        <p:nvSpPr>
          <p:cNvPr id="6" name="PA-椭圆 5"/>
          <p:cNvSpPr/>
          <p:nvPr>
            <p:custDataLst>
              <p:tags r:id="rId3"/>
            </p:custDataLst>
          </p:nvPr>
        </p:nvSpPr>
        <p:spPr>
          <a:xfrm>
            <a:off x="2647087" y="1888133"/>
            <a:ext cx="2758997" cy="2758998"/>
          </a:xfrm>
          <a:prstGeom prst="ellipse">
            <a:avLst/>
          </a:prstGeom>
          <a:blipFill dpi="0" rotWithShape="1">
            <a:blip r:embed="rId17"/>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dirty="0">
              <a:latin typeface="思源黑体 CN Regular" panose="020B0500000000000000" pitchFamily="34" charset="-122"/>
              <a:ea typeface="思源黑体 CN Regular" panose="020B0500000000000000" pitchFamily="34" charset="-122"/>
              <a:sym typeface="微软雅黑" panose="020B0503020204020204" charset="-122"/>
            </a:endParaRPr>
          </a:p>
        </p:txBody>
      </p:sp>
      <p:sp>
        <p:nvSpPr>
          <p:cNvPr id="7" name="PA-椭圆 6"/>
          <p:cNvSpPr/>
          <p:nvPr>
            <p:custDataLst>
              <p:tags r:id="rId4"/>
            </p:custDataLst>
          </p:nvPr>
        </p:nvSpPr>
        <p:spPr>
          <a:xfrm flipH="1">
            <a:off x="7452666" y="1888133"/>
            <a:ext cx="2758997" cy="2758998"/>
          </a:xfrm>
          <a:prstGeom prst="ellipse">
            <a:avLst/>
          </a:prstGeom>
          <a:blipFill dpi="0" rotWithShape="1">
            <a:blip r:embed="rId17"/>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dirty="0">
              <a:latin typeface="思源黑体 CN Regular" panose="020B0500000000000000" pitchFamily="34" charset="-122"/>
              <a:ea typeface="思源黑体 CN Regular" panose="020B0500000000000000" pitchFamily="34" charset="-122"/>
              <a:sym typeface="微软雅黑" panose="020B0503020204020204" charset="-122"/>
            </a:endParaRPr>
          </a:p>
        </p:txBody>
      </p:sp>
      <p:sp>
        <p:nvSpPr>
          <p:cNvPr id="10" name="PA-椭圆 9"/>
          <p:cNvSpPr/>
          <p:nvPr>
            <p:custDataLst>
              <p:tags r:id="rId5"/>
            </p:custDataLst>
          </p:nvPr>
        </p:nvSpPr>
        <p:spPr>
          <a:xfrm>
            <a:off x="5057247" y="1888133"/>
            <a:ext cx="2758997" cy="2758998"/>
          </a:xfrm>
          <a:prstGeom prst="ellipse">
            <a:avLst/>
          </a:prstGeom>
          <a:solidFill>
            <a:srgbClr val="5A6A5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dirty="0">
              <a:latin typeface="思源黑体 CN Regular" panose="020B0500000000000000" pitchFamily="34" charset="-122"/>
              <a:ea typeface="思源黑体 CN Regular" panose="020B0500000000000000" pitchFamily="34" charset="-122"/>
              <a:sym typeface="微软雅黑" panose="020B0503020204020204" charset="-122"/>
            </a:endParaRPr>
          </a:p>
        </p:txBody>
      </p:sp>
      <p:grpSp>
        <p:nvGrpSpPr>
          <p:cNvPr id="12" name="PA-组合 11"/>
          <p:cNvGrpSpPr/>
          <p:nvPr>
            <p:custDataLst>
              <p:tags r:id="rId6"/>
            </p:custDataLst>
          </p:nvPr>
        </p:nvGrpSpPr>
        <p:grpSpPr>
          <a:xfrm>
            <a:off x="6251181" y="2236794"/>
            <a:ext cx="371128" cy="484528"/>
            <a:chOff x="5811231" y="2445120"/>
            <a:chExt cx="446271" cy="582632"/>
          </a:xfrm>
          <a:solidFill>
            <a:schemeClr val="bg1"/>
          </a:solidFill>
        </p:grpSpPr>
        <p:sp>
          <p:nvSpPr>
            <p:cNvPr id="13" name="PA-任意多边形 37"/>
            <p:cNvSpPr>
              <a:spLocks noEditPoints="1"/>
            </p:cNvSpPr>
            <p:nvPr>
              <p:custDataLst>
                <p:tags r:id="rId13"/>
              </p:custDataLst>
            </p:nvPr>
          </p:nvSpPr>
          <p:spPr bwMode="auto">
            <a:xfrm>
              <a:off x="5811231" y="2445120"/>
              <a:ext cx="446271" cy="582632"/>
            </a:xfrm>
            <a:custGeom>
              <a:avLst/>
              <a:gdLst>
                <a:gd name="T0" fmla="*/ 103 w 109"/>
                <a:gd name="T1" fmla="*/ 68 h 142"/>
                <a:gd name="T2" fmla="*/ 96 w 109"/>
                <a:gd name="T3" fmla="*/ 68 h 142"/>
                <a:gd name="T4" fmla="*/ 96 w 109"/>
                <a:gd name="T5" fmla="*/ 44 h 142"/>
                <a:gd name="T6" fmla="*/ 84 w 109"/>
                <a:gd name="T7" fmla="*/ 13 h 142"/>
                <a:gd name="T8" fmla="*/ 54 w 109"/>
                <a:gd name="T9" fmla="*/ 0 h 142"/>
                <a:gd name="T10" fmla="*/ 25 w 109"/>
                <a:gd name="T11" fmla="*/ 13 h 142"/>
                <a:gd name="T12" fmla="*/ 13 w 109"/>
                <a:gd name="T13" fmla="*/ 44 h 142"/>
                <a:gd name="T14" fmla="*/ 13 w 109"/>
                <a:gd name="T15" fmla="*/ 68 h 142"/>
                <a:gd name="T16" fmla="*/ 5 w 109"/>
                <a:gd name="T17" fmla="*/ 68 h 142"/>
                <a:gd name="T18" fmla="*/ 0 w 109"/>
                <a:gd name="T19" fmla="*/ 73 h 142"/>
                <a:gd name="T20" fmla="*/ 0 w 109"/>
                <a:gd name="T21" fmla="*/ 137 h 142"/>
                <a:gd name="T22" fmla="*/ 5 w 109"/>
                <a:gd name="T23" fmla="*/ 142 h 142"/>
                <a:gd name="T24" fmla="*/ 103 w 109"/>
                <a:gd name="T25" fmla="*/ 142 h 142"/>
                <a:gd name="T26" fmla="*/ 109 w 109"/>
                <a:gd name="T27" fmla="*/ 137 h 142"/>
                <a:gd name="T28" fmla="*/ 109 w 109"/>
                <a:gd name="T29" fmla="*/ 73 h 142"/>
                <a:gd name="T30" fmla="*/ 103 w 109"/>
                <a:gd name="T31" fmla="*/ 68 h 142"/>
                <a:gd name="T32" fmla="*/ 66 w 109"/>
                <a:gd name="T33" fmla="*/ 124 h 142"/>
                <a:gd name="T34" fmla="*/ 54 w 109"/>
                <a:gd name="T35" fmla="*/ 136 h 142"/>
                <a:gd name="T36" fmla="*/ 42 w 109"/>
                <a:gd name="T37" fmla="*/ 124 h 142"/>
                <a:gd name="T38" fmla="*/ 42 w 109"/>
                <a:gd name="T39" fmla="*/ 102 h 142"/>
                <a:gd name="T40" fmla="*/ 54 w 109"/>
                <a:gd name="T41" fmla="*/ 91 h 142"/>
                <a:gd name="T42" fmla="*/ 66 w 109"/>
                <a:gd name="T43" fmla="*/ 102 h 142"/>
                <a:gd name="T44" fmla="*/ 66 w 109"/>
                <a:gd name="T45" fmla="*/ 124 h 142"/>
                <a:gd name="T46" fmla="*/ 76 w 109"/>
                <a:gd name="T47" fmla="*/ 68 h 142"/>
                <a:gd name="T48" fmla="*/ 32 w 109"/>
                <a:gd name="T49" fmla="*/ 68 h 142"/>
                <a:gd name="T50" fmla="*/ 32 w 109"/>
                <a:gd name="T51" fmla="*/ 44 h 142"/>
                <a:gd name="T52" fmla="*/ 39 w 109"/>
                <a:gd name="T53" fmla="*/ 27 h 142"/>
                <a:gd name="T54" fmla="*/ 54 w 109"/>
                <a:gd name="T55" fmla="*/ 20 h 142"/>
                <a:gd name="T56" fmla="*/ 70 w 109"/>
                <a:gd name="T57" fmla="*/ 27 h 142"/>
                <a:gd name="T58" fmla="*/ 76 w 109"/>
                <a:gd name="T59" fmla="*/ 44 h 142"/>
                <a:gd name="T60" fmla="*/ 76 w 109"/>
                <a:gd name="T61" fmla="*/ 68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09" h="142">
                  <a:moveTo>
                    <a:pt x="103" y="68"/>
                  </a:moveTo>
                  <a:cubicBezTo>
                    <a:pt x="96" y="68"/>
                    <a:pt x="96" y="68"/>
                    <a:pt x="96" y="68"/>
                  </a:cubicBezTo>
                  <a:cubicBezTo>
                    <a:pt x="96" y="44"/>
                    <a:pt x="96" y="44"/>
                    <a:pt x="96" y="44"/>
                  </a:cubicBezTo>
                  <a:cubicBezTo>
                    <a:pt x="96" y="32"/>
                    <a:pt x="92" y="21"/>
                    <a:pt x="84" y="13"/>
                  </a:cubicBezTo>
                  <a:cubicBezTo>
                    <a:pt x="77" y="5"/>
                    <a:pt x="66" y="0"/>
                    <a:pt x="54" y="0"/>
                  </a:cubicBezTo>
                  <a:cubicBezTo>
                    <a:pt x="43" y="0"/>
                    <a:pt x="32" y="5"/>
                    <a:pt x="25" y="13"/>
                  </a:cubicBezTo>
                  <a:cubicBezTo>
                    <a:pt x="17" y="21"/>
                    <a:pt x="13" y="32"/>
                    <a:pt x="13" y="44"/>
                  </a:cubicBezTo>
                  <a:cubicBezTo>
                    <a:pt x="13" y="68"/>
                    <a:pt x="13" y="68"/>
                    <a:pt x="13" y="68"/>
                  </a:cubicBezTo>
                  <a:cubicBezTo>
                    <a:pt x="5" y="68"/>
                    <a:pt x="5" y="68"/>
                    <a:pt x="5" y="68"/>
                  </a:cubicBezTo>
                  <a:cubicBezTo>
                    <a:pt x="2" y="68"/>
                    <a:pt x="0" y="70"/>
                    <a:pt x="0" y="73"/>
                  </a:cubicBezTo>
                  <a:cubicBezTo>
                    <a:pt x="0" y="137"/>
                    <a:pt x="0" y="137"/>
                    <a:pt x="0" y="137"/>
                  </a:cubicBezTo>
                  <a:cubicBezTo>
                    <a:pt x="0" y="140"/>
                    <a:pt x="2" y="142"/>
                    <a:pt x="5" y="142"/>
                  </a:cubicBezTo>
                  <a:cubicBezTo>
                    <a:pt x="103" y="142"/>
                    <a:pt x="103" y="142"/>
                    <a:pt x="103" y="142"/>
                  </a:cubicBezTo>
                  <a:cubicBezTo>
                    <a:pt x="106" y="142"/>
                    <a:pt x="109" y="140"/>
                    <a:pt x="109" y="137"/>
                  </a:cubicBezTo>
                  <a:cubicBezTo>
                    <a:pt x="109" y="73"/>
                    <a:pt x="109" y="73"/>
                    <a:pt x="109" y="73"/>
                  </a:cubicBezTo>
                  <a:cubicBezTo>
                    <a:pt x="109" y="70"/>
                    <a:pt x="106" y="68"/>
                    <a:pt x="103" y="68"/>
                  </a:cubicBezTo>
                  <a:close/>
                  <a:moveTo>
                    <a:pt x="66" y="124"/>
                  </a:moveTo>
                  <a:cubicBezTo>
                    <a:pt x="66" y="131"/>
                    <a:pt x="61" y="136"/>
                    <a:pt x="54" y="136"/>
                  </a:cubicBezTo>
                  <a:cubicBezTo>
                    <a:pt x="48" y="136"/>
                    <a:pt x="42" y="131"/>
                    <a:pt x="42" y="124"/>
                  </a:cubicBezTo>
                  <a:cubicBezTo>
                    <a:pt x="42" y="102"/>
                    <a:pt x="42" y="102"/>
                    <a:pt x="42" y="102"/>
                  </a:cubicBezTo>
                  <a:cubicBezTo>
                    <a:pt x="42" y="96"/>
                    <a:pt x="48" y="91"/>
                    <a:pt x="54" y="91"/>
                  </a:cubicBezTo>
                  <a:cubicBezTo>
                    <a:pt x="61" y="91"/>
                    <a:pt x="66" y="96"/>
                    <a:pt x="66" y="102"/>
                  </a:cubicBezTo>
                  <a:lnTo>
                    <a:pt x="66" y="124"/>
                  </a:lnTo>
                  <a:close/>
                  <a:moveTo>
                    <a:pt x="76" y="68"/>
                  </a:moveTo>
                  <a:cubicBezTo>
                    <a:pt x="32" y="68"/>
                    <a:pt x="32" y="68"/>
                    <a:pt x="32" y="68"/>
                  </a:cubicBezTo>
                  <a:cubicBezTo>
                    <a:pt x="32" y="44"/>
                    <a:pt x="32" y="44"/>
                    <a:pt x="32" y="44"/>
                  </a:cubicBezTo>
                  <a:cubicBezTo>
                    <a:pt x="32" y="37"/>
                    <a:pt x="35" y="31"/>
                    <a:pt x="39" y="27"/>
                  </a:cubicBezTo>
                  <a:cubicBezTo>
                    <a:pt x="43" y="22"/>
                    <a:pt x="48" y="20"/>
                    <a:pt x="54" y="20"/>
                  </a:cubicBezTo>
                  <a:cubicBezTo>
                    <a:pt x="60" y="20"/>
                    <a:pt x="66" y="22"/>
                    <a:pt x="70" y="27"/>
                  </a:cubicBezTo>
                  <a:cubicBezTo>
                    <a:pt x="74" y="31"/>
                    <a:pt x="76" y="37"/>
                    <a:pt x="76" y="44"/>
                  </a:cubicBezTo>
                  <a:lnTo>
                    <a:pt x="76" y="68"/>
                  </a:lnTo>
                  <a:close/>
                </a:path>
              </a:pathLst>
            </a:custGeom>
            <a:grpFill/>
            <a:ln w="9525">
              <a:noFill/>
              <a:round/>
            </a:ln>
          </p:spPr>
          <p:txBody>
            <a:bodyPr vert="horz" wrap="square" lIns="121920" tIns="60960" rIns="121920" bIns="60960" numCol="1" anchor="t" anchorCtr="0" compatLnSpc="1"/>
            <a:lstStyle/>
            <a:p>
              <a:endParaRPr lang="en-US" sz="2400" dirty="0">
                <a:latin typeface="思源黑体 CN Regular" panose="020B0500000000000000" pitchFamily="34" charset="-122"/>
                <a:ea typeface="思源黑体 CN Regular" panose="020B0500000000000000" pitchFamily="34" charset="-122"/>
                <a:sym typeface="微软雅黑" panose="020B0503020204020204" charset="-122"/>
              </a:endParaRPr>
            </a:p>
          </p:txBody>
        </p:sp>
        <p:sp>
          <p:nvSpPr>
            <p:cNvPr id="15" name="PA-任意多边形 38"/>
            <p:cNvSpPr/>
            <p:nvPr>
              <p:custDataLst>
                <p:tags r:id="rId14"/>
              </p:custDataLst>
            </p:nvPr>
          </p:nvSpPr>
          <p:spPr bwMode="auto">
            <a:xfrm>
              <a:off x="6004616" y="2841806"/>
              <a:ext cx="59502" cy="131403"/>
            </a:xfrm>
            <a:custGeom>
              <a:avLst/>
              <a:gdLst>
                <a:gd name="T0" fmla="*/ 7 w 14"/>
                <a:gd name="T1" fmla="*/ 0 h 32"/>
                <a:gd name="T2" fmla="*/ 0 w 14"/>
                <a:gd name="T3" fmla="*/ 7 h 32"/>
                <a:gd name="T4" fmla="*/ 0 w 14"/>
                <a:gd name="T5" fmla="*/ 25 h 32"/>
                <a:gd name="T6" fmla="*/ 7 w 14"/>
                <a:gd name="T7" fmla="*/ 32 h 32"/>
                <a:gd name="T8" fmla="*/ 14 w 14"/>
                <a:gd name="T9" fmla="*/ 25 h 32"/>
                <a:gd name="T10" fmla="*/ 14 w 14"/>
                <a:gd name="T11" fmla="*/ 7 h 32"/>
                <a:gd name="T12" fmla="*/ 7 w 14"/>
                <a:gd name="T13" fmla="*/ 0 h 32"/>
              </a:gdLst>
              <a:ahLst/>
              <a:cxnLst>
                <a:cxn ang="0">
                  <a:pos x="T0" y="T1"/>
                </a:cxn>
                <a:cxn ang="0">
                  <a:pos x="T2" y="T3"/>
                </a:cxn>
                <a:cxn ang="0">
                  <a:pos x="T4" y="T5"/>
                </a:cxn>
                <a:cxn ang="0">
                  <a:pos x="T6" y="T7"/>
                </a:cxn>
                <a:cxn ang="0">
                  <a:pos x="T8" y="T9"/>
                </a:cxn>
                <a:cxn ang="0">
                  <a:pos x="T10" y="T11"/>
                </a:cxn>
                <a:cxn ang="0">
                  <a:pos x="T12" y="T13"/>
                </a:cxn>
              </a:cxnLst>
              <a:rect l="0" t="0" r="r" b="b"/>
              <a:pathLst>
                <a:path w="14" h="32">
                  <a:moveTo>
                    <a:pt x="7" y="0"/>
                  </a:moveTo>
                  <a:cubicBezTo>
                    <a:pt x="4" y="0"/>
                    <a:pt x="0" y="3"/>
                    <a:pt x="0" y="7"/>
                  </a:cubicBezTo>
                  <a:cubicBezTo>
                    <a:pt x="0" y="25"/>
                    <a:pt x="0" y="25"/>
                    <a:pt x="0" y="25"/>
                  </a:cubicBezTo>
                  <a:cubicBezTo>
                    <a:pt x="0" y="29"/>
                    <a:pt x="4" y="32"/>
                    <a:pt x="7" y="32"/>
                  </a:cubicBezTo>
                  <a:cubicBezTo>
                    <a:pt x="11" y="32"/>
                    <a:pt x="14" y="29"/>
                    <a:pt x="14" y="25"/>
                  </a:cubicBezTo>
                  <a:cubicBezTo>
                    <a:pt x="14" y="7"/>
                    <a:pt x="14" y="7"/>
                    <a:pt x="14" y="7"/>
                  </a:cubicBezTo>
                  <a:cubicBezTo>
                    <a:pt x="14" y="3"/>
                    <a:pt x="11" y="0"/>
                    <a:pt x="7" y="0"/>
                  </a:cubicBezTo>
                  <a:close/>
                </a:path>
              </a:pathLst>
            </a:custGeom>
            <a:grpFill/>
            <a:ln w="9525">
              <a:noFill/>
              <a:round/>
            </a:ln>
          </p:spPr>
          <p:txBody>
            <a:bodyPr vert="horz" wrap="square" lIns="121920" tIns="60960" rIns="121920" bIns="60960" numCol="1" anchor="t" anchorCtr="0" compatLnSpc="1"/>
            <a:lstStyle/>
            <a:p>
              <a:endParaRPr lang="en-US" sz="2400" dirty="0">
                <a:latin typeface="思源黑体 CN Regular" panose="020B0500000000000000" pitchFamily="34" charset="-122"/>
                <a:ea typeface="思源黑体 CN Regular" panose="020B0500000000000000" pitchFamily="34" charset="-122"/>
                <a:sym typeface="微软雅黑" panose="020B0503020204020204" charset="-122"/>
              </a:endParaRPr>
            </a:p>
          </p:txBody>
        </p:sp>
      </p:grpSp>
      <p:sp>
        <p:nvSpPr>
          <p:cNvPr id="16" name="PA-TextPlaceholder 7"/>
          <p:cNvSpPr txBox="1"/>
          <p:nvPr>
            <p:custDataLst>
              <p:tags r:id="rId7"/>
            </p:custDataLst>
          </p:nvPr>
        </p:nvSpPr>
        <p:spPr>
          <a:xfrm>
            <a:off x="2748618" y="4929596"/>
            <a:ext cx="2657466" cy="356843"/>
          </a:xfrm>
          <a:prstGeom prst="rect">
            <a:avLst/>
          </a:prstGeom>
        </p:spPr>
        <p:txBody>
          <a:bodyPr vert="horz" lIns="0" tIns="103866" rIns="0" bIns="103866" anchor="ct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ctr"/>
            <a:r>
              <a:rPr lang="zh-CN" altLang="en-US" sz="2200" b="0" dirty="0">
                <a:solidFill>
                  <a:srgbClr val="5A6A59"/>
                </a:solidFill>
                <a:latin typeface="Arial" panose="020B0604020202020204" pitchFamily="34" charset="0"/>
                <a:ea typeface="思源黑体 CN Regular" panose="020B0500000000000000" pitchFamily="34" charset="-122"/>
                <a:cs typeface="+mn-ea"/>
                <a:sym typeface="+mn-lt"/>
              </a:rPr>
              <a:t>添加标题</a:t>
            </a:r>
          </a:p>
        </p:txBody>
      </p:sp>
      <p:sp>
        <p:nvSpPr>
          <p:cNvPr id="17" name="PA-TextPlaceholder 2"/>
          <p:cNvSpPr txBox="1"/>
          <p:nvPr>
            <p:custDataLst>
              <p:tags r:id="rId8"/>
            </p:custDataLst>
          </p:nvPr>
        </p:nvSpPr>
        <p:spPr>
          <a:xfrm>
            <a:off x="2381010" y="5342151"/>
            <a:ext cx="3392682" cy="578430"/>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ctr"/>
            <a:r>
              <a:rPr lang="zh-CN" altLang="en-US" sz="1100" dirty="0">
                <a:solidFill>
                  <a:schemeClr val="tx1">
                    <a:lumMod val="75000"/>
                    <a:lumOff val="25000"/>
                  </a:schemeClr>
                </a:solidFill>
                <a:latin typeface="思源黑体 CN Regular" panose="020B0500000000000000" pitchFamily="34" charset="-122"/>
                <a:ea typeface="思源黑体 CN Regular" panose="020B0500000000000000" pitchFamily="34" charset="-122"/>
                <a:cs typeface="+mn-ea"/>
                <a:sym typeface="+mn-lt"/>
              </a:rPr>
              <a:t>点击此处请输入文本内容点击此处请输入文本内容点击此处请输入文本内容点点击此处请输入文本内容</a:t>
            </a:r>
          </a:p>
        </p:txBody>
      </p:sp>
      <p:sp>
        <p:nvSpPr>
          <p:cNvPr id="18" name="PA-TextPlaceholder 7"/>
          <p:cNvSpPr txBox="1"/>
          <p:nvPr>
            <p:custDataLst>
              <p:tags r:id="rId9"/>
            </p:custDataLst>
          </p:nvPr>
        </p:nvSpPr>
        <p:spPr>
          <a:xfrm>
            <a:off x="7542777" y="4929596"/>
            <a:ext cx="2657466" cy="356843"/>
          </a:xfrm>
          <a:prstGeom prst="rect">
            <a:avLst/>
          </a:prstGeom>
        </p:spPr>
        <p:txBody>
          <a:bodyPr vert="horz" lIns="0" tIns="103866" rIns="0" bIns="103866" anchor="ct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ctr"/>
            <a:r>
              <a:rPr lang="zh-CN" altLang="en-US" sz="2200" b="0" dirty="0">
                <a:solidFill>
                  <a:srgbClr val="5A6A59"/>
                </a:solidFill>
                <a:latin typeface="Arial" panose="020B0604020202020204" pitchFamily="34" charset="0"/>
                <a:ea typeface="思源黑体 CN Regular" panose="020B0500000000000000" pitchFamily="34" charset="-122"/>
                <a:cs typeface="+mn-ea"/>
                <a:sym typeface="+mn-lt"/>
              </a:rPr>
              <a:t>添加标题</a:t>
            </a:r>
          </a:p>
        </p:txBody>
      </p:sp>
      <p:sp>
        <p:nvSpPr>
          <p:cNvPr id="19" name="PA-TextPlaceholder 2"/>
          <p:cNvSpPr txBox="1"/>
          <p:nvPr>
            <p:custDataLst>
              <p:tags r:id="rId10"/>
            </p:custDataLst>
          </p:nvPr>
        </p:nvSpPr>
        <p:spPr>
          <a:xfrm>
            <a:off x="7175169" y="5342151"/>
            <a:ext cx="3392682" cy="578430"/>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ctr"/>
            <a:r>
              <a:rPr lang="zh-CN" altLang="en-US" sz="1100" dirty="0">
                <a:solidFill>
                  <a:schemeClr val="tx1">
                    <a:lumMod val="75000"/>
                    <a:lumOff val="25000"/>
                  </a:schemeClr>
                </a:solidFill>
                <a:latin typeface="思源黑体 CN Regular" panose="020B0500000000000000" pitchFamily="34" charset="-122"/>
                <a:ea typeface="思源黑体 CN Regular" panose="020B0500000000000000" pitchFamily="34" charset="-122"/>
                <a:cs typeface="+mn-ea"/>
                <a:sym typeface="+mn-lt"/>
              </a:rPr>
              <a:t>点击此处请输入文本内容点击此处请输入文本内容点击此处请输入文本内容点点击此处请输入文本内容</a:t>
            </a:r>
          </a:p>
        </p:txBody>
      </p:sp>
      <p:sp>
        <p:nvSpPr>
          <p:cNvPr id="20" name="PA-TextPlaceholder 7"/>
          <p:cNvSpPr txBox="1"/>
          <p:nvPr>
            <p:custDataLst>
              <p:tags r:id="rId11"/>
            </p:custDataLst>
          </p:nvPr>
        </p:nvSpPr>
        <p:spPr>
          <a:xfrm>
            <a:off x="5094505" y="2892349"/>
            <a:ext cx="2657466" cy="356843"/>
          </a:xfrm>
          <a:prstGeom prst="rect">
            <a:avLst/>
          </a:prstGeom>
        </p:spPr>
        <p:txBody>
          <a:bodyPr vert="horz" lIns="0" tIns="103866" rIns="0" bIns="103866" anchor="ct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ctr"/>
            <a:r>
              <a:rPr lang="zh-CN" altLang="en-US" sz="2200" b="0" dirty="0">
                <a:solidFill>
                  <a:schemeClr val="bg1"/>
                </a:solidFill>
                <a:latin typeface="Arial" panose="020B0604020202020204" pitchFamily="34" charset="0"/>
                <a:ea typeface="思源黑体 CN Regular" panose="020B0500000000000000" pitchFamily="34" charset="-122"/>
                <a:cs typeface="+mn-ea"/>
                <a:sym typeface="+mn-lt"/>
              </a:rPr>
              <a:t>添加标题</a:t>
            </a:r>
          </a:p>
        </p:txBody>
      </p:sp>
      <p:sp>
        <p:nvSpPr>
          <p:cNvPr id="21" name="PA-TextPlaceholder 2"/>
          <p:cNvSpPr txBox="1"/>
          <p:nvPr>
            <p:custDataLst>
              <p:tags r:id="rId12"/>
            </p:custDataLst>
          </p:nvPr>
        </p:nvSpPr>
        <p:spPr>
          <a:xfrm>
            <a:off x="5365021" y="3304904"/>
            <a:ext cx="2116434" cy="854570"/>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ctr">
              <a:lnSpc>
                <a:spcPts val="1800"/>
              </a:lnSpc>
            </a:pPr>
            <a:r>
              <a:rPr lang="zh-CN" altLang="en-US" sz="1100" dirty="0">
                <a:solidFill>
                  <a:schemeClr val="bg1"/>
                </a:solidFill>
                <a:latin typeface="Arial" panose="020B0604020202020204" pitchFamily="34" charset="0"/>
                <a:ea typeface="思源黑体 CN Regular" panose="020B0500000000000000" pitchFamily="34" charset="-122"/>
                <a:cs typeface="+mn-ea"/>
                <a:sym typeface="+mn-lt"/>
              </a:rPr>
              <a:t>点击此处请输入文本内容点击此处请输入文本内容点击此处请输入文本内容点点击此处请输入文本内容</a:t>
            </a:r>
          </a:p>
        </p:txBody>
      </p:sp>
    </p:spTree>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14:presetBounceEnd="38000">
                                      <p:stCondLst>
                                        <p:cond delay="0"/>
                                      </p:stCondLst>
                                      <p:childTnLst>
                                        <p:set>
                                          <p:cBhvr>
                                            <p:cTn id="6" dur="1" fill="hold">
                                              <p:stCondLst>
                                                <p:cond delay="0"/>
                                              </p:stCondLst>
                                            </p:cTn>
                                            <p:tgtEl>
                                              <p:spTgt spid="6"/>
                                            </p:tgtEl>
                                            <p:attrNameLst>
                                              <p:attrName>style.visibility</p:attrName>
                                            </p:attrNameLst>
                                          </p:cBhvr>
                                          <p:to>
                                            <p:strVal val="visible"/>
                                          </p:to>
                                        </p:set>
                                        <p:anim to="" calcmode="lin" valueType="num" p14:bounceEnd="38000">
                                          <p:cBhvr>
                                            <p:cTn id="7" dur="2000" fill="hold">
                                              <p:stCondLst>
                                                <p:cond delay="0"/>
                                              </p:stCondLst>
                                            </p:cTn>
                                            <p:tgtEl>
                                              <p:spTgt spid="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 dur="2000" fill="hold">
                                              <p:stCondLst>
                                                <p:cond delay="0"/>
                                              </p:stCondLst>
                                            </p:cTn>
                                            <p:tgtEl>
                                              <p:spTgt spid="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grpId="0" nodeType="withEffect" p14:presetBounceEnd="38000">
                                      <p:stCondLst>
                                        <p:cond delay="0"/>
                                      </p:stCondLst>
                                      <p:childTnLst>
                                        <p:set>
                                          <p:cBhvr>
                                            <p:cTn id="10" dur="1" fill="hold">
                                              <p:stCondLst>
                                                <p:cond delay="0"/>
                                              </p:stCondLst>
                                            </p:cTn>
                                            <p:tgtEl>
                                              <p:spTgt spid="7"/>
                                            </p:tgtEl>
                                            <p:attrNameLst>
                                              <p:attrName>style.visibility</p:attrName>
                                            </p:attrNameLst>
                                          </p:cBhvr>
                                          <p:to>
                                            <p:strVal val="visible"/>
                                          </p:to>
                                        </p:set>
                                        <p:anim to="" calcmode="lin" valueType="num" p14:bounceEnd="38000">
                                          <p:cBhvr>
                                            <p:cTn id="11" dur="2000" fill="hold">
                                              <p:stCondLst>
                                                <p:cond delay="0"/>
                                              </p:stCondLst>
                                            </p:cTn>
                                            <p:tgtEl>
                                              <p:spTgt spid="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2" dur="2000" fill="hold">
                                              <p:stCondLst>
                                                <p:cond delay="0"/>
                                              </p:stCondLst>
                                            </p:cTn>
                                            <p:tgtEl>
                                              <p:spTgt spid="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grpId="0" nodeType="withEffect" p14:presetBounceEnd="38000">
                                      <p:stCondLst>
                                        <p:cond delay="0"/>
                                      </p:stCondLst>
                                      <p:childTnLst>
                                        <p:set>
                                          <p:cBhvr>
                                            <p:cTn id="14" dur="1" fill="hold">
                                              <p:stCondLst>
                                                <p:cond delay="0"/>
                                              </p:stCondLst>
                                            </p:cTn>
                                            <p:tgtEl>
                                              <p:spTgt spid="10"/>
                                            </p:tgtEl>
                                            <p:attrNameLst>
                                              <p:attrName>style.visibility</p:attrName>
                                            </p:attrNameLst>
                                          </p:cBhvr>
                                          <p:to>
                                            <p:strVal val="visible"/>
                                          </p:to>
                                        </p:set>
                                        <p:anim to="" calcmode="lin" valueType="num" p14:bounceEnd="38000">
                                          <p:cBhvr>
                                            <p:cTn id="15" dur="2000" fill="hold">
                                              <p:stCondLst>
                                                <p:cond delay="0"/>
                                              </p:stCondLst>
                                            </p:cTn>
                                            <p:tgtEl>
                                              <p:spTgt spid="1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6" dur="2000" fill="hold">
                                              <p:stCondLst>
                                                <p:cond delay="0"/>
                                              </p:stCondLst>
                                            </p:cTn>
                                            <p:tgtEl>
                                              <p:spTgt spid="1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nodeType="withEffect" p14:presetBounceEnd="38000">
                                      <p:stCondLst>
                                        <p:cond delay="0"/>
                                      </p:stCondLst>
                                      <p:childTnLst>
                                        <p:set>
                                          <p:cBhvr>
                                            <p:cTn id="18" dur="1" fill="hold">
                                              <p:stCondLst>
                                                <p:cond delay="0"/>
                                              </p:stCondLst>
                                            </p:cTn>
                                            <p:tgtEl>
                                              <p:spTgt spid="12"/>
                                            </p:tgtEl>
                                            <p:attrNameLst>
                                              <p:attrName>style.visibility</p:attrName>
                                            </p:attrNameLst>
                                          </p:cBhvr>
                                          <p:to>
                                            <p:strVal val="visible"/>
                                          </p:to>
                                        </p:set>
                                        <p:anim to="" calcmode="lin" valueType="num" p14:bounceEnd="38000">
                                          <p:cBhvr>
                                            <p:cTn id="19" dur="2000" fill="hold">
                                              <p:stCondLst>
                                                <p:cond delay="0"/>
                                              </p:stCondLst>
                                            </p:cTn>
                                            <p:tgtEl>
                                              <p:spTgt spid="1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0" dur="2000" fill="hold">
                                              <p:stCondLst>
                                                <p:cond delay="0"/>
                                              </p:stCondLst>
                                            </p:cTn>
                                            <p:tgtEl>
                                              <p:spTgt spid="1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grpId="0" nodeType="withEffect" p14:presetBounceEnd="38000">
                                      <p:stCondLst>
                                        <p:cond delay="0"/>
                                      </p:stCondLst>
                                      <p:childTnLst>
                                        <p:set>
                                          <p:cBhvr>
                                            <p:cTn id="22" dur="1" fill="hold">
                                              <p:stCondLst>
                                                <p:cond delay="0"/>
                                              </p:stCondLst>
                                            </p:cTn>
                                            <p:tgtEl>
                                              <p:spTgt spid="16"/>
                                            </p:tgtEl>
                                            <p:attrNameLst>
                                              <p:attrName>style.visibility</p:attrName>
                                            </p:attrNameLst>
                                          </p:cBhvr>
                                          <p:to>
                                            <p:strVal val="visible"/>
                                          </p:to>
                                        </p:set>
                                        <p:anim to="" calcmode="lin" valueType="num" p14:bounceEnd="38000">
                                          <p:cBhvr>
                                            <p:cTn id="23" dur="2000" fill="hold">
                                              <p:stCondLst>
                                                <p:cond delay="0"/>
                                              </p:stCondLst>
                                            </p:cTn>
                                            <p:tgtEl>
                                              <p:spTgt spid="1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4" dur="2000" fill="hold">
                                              <p:stCondLst>
                                                <p:cond delay="0"/>
                                              </p:stCondLst>
                                            </p:cTn>
                                            <p:tgtEl>
                                              <p:spTgt spid="1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14:presetBounceEnd="38000">
                                      <p:stCondLst>
                                        <p:cond delay="0"/>
                                      </p:stCondLst>
                                      <p:childTnLst>
                                        <p:set>
                                          <p:cBhvr>
                                            <p:cTn id="26" dur="1" fill="hold">
                                              <p:stCondLst>
                                                <p:cond delay="0"/>
                                              </p:stCondLst>
                                            </p:cTn>
                                            <p:tgtEl>
                                              <p:spTgt spid="17"/>
                                            </p:tgtEl>
                                            <p:attrNameLst>
                                              <p:attrName>style.visibility</p:attrName>
                                            </p:attrNameLst>
                                          </p:cBhvr>
                                          <p:to>
                                            <p:strVal val="visible"/>
                                          </p:to>
                                        </p:set>
                                        <p:anim to="" calcmode="lin" valueType="num" p14:bounceEnd="38000">
                                          <p:cBhvr>
                                            <p:cTn id="27" dur="2000" fill="hold">
                                              <p:stCondLst>
                                                <p:cond delay="0"/>
                                              </p:stCondLst>
                                            </p:cTn>
                                            <p:tgtEl>
                                              <p:spTgt spid="1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8" dur="2000" fill="hold">
                                              <p:stCondLst>
                                                <p:cond delay="0"/>
                                              </p:stCondLst>
                                            </p:cTn>
                                            <p:tgtEl>
                                              <p:spTgt spid="1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grpId="0" nodeType="withEffect" p14:presetBounceEnd="38000">
                                      <p:stCondLst>
                                        <p:cond delay="0"/>
                                      </p:stCondLst>
                                      <p:childTnLst>
                                        <p:set>
                                          <p:cBhvr>
                                            <p:cTn id="30" dur="1" fill="hold">
                                              <p:stCondLst>
                                                <p:cond delay="0"/>
                                              </p:stCondLst>
                                            </p:cTn>
                                            <p:tgtEl>
                                              <p:spTgt spid="18"/>
                                            </p:tgtEl>
                                            <p:attrNameLst>
                                              <p:attrName>style.visibility</p:attrName>
                                            </p:attrNameLst>
                                          </p:cBhvr>
                                          <p:to>
                                            <p:strVal val="visible"/>
                                          </p:to>
                                        </p:set>
                                        <p:anim to="" calcmode="lin" valueType="num" p14:bounceEnd="38000">
                                          <p:cBhvr>
                                            <p:cTn id="31" dur="2000" fill="hold">
                                              <p:stCondLst>
                                                <p:cond delay="0"/>
                                              </p:stCondLst>
                                            </p:cTn>
                                            <p:tgtEl>
                                              <p:spTgt spid="1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2" dur="2000" fill="hold">
                                              <p:stCondLst>
                                                <p:cond delay="0"/>
                                              </p:stCondLst>
                                            </p:cTn>
                                            <p:tgtEl>
                                              <p:spTgt spid="1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grpId="0" nodeType="withEffect" p14:presetBounceEnd="38000">
                                      <p:stCondLst>
                                        <p:cond delay="0"/>
                                      </p:stCondLst>
                                      <p:childTnLst>
                                        <p:set>
                                          <p:cBhvr>
                                            <p:cTn id="34" dur="1" fill="hold">
                                              <p:stCondLst>
                                                <p:cond delay="0"/>
                                              </p:stCondLst>
                                            </p:cTn>
                                            <p:tgtEl>
                                              <p:spTgt spid="19"/>
                                            </p:tgtEl>
                                            <p:attrNameLst>
                                              <p:attrName>style.visibility</p:attrName>
                                            </p:attrNameLst>
                                          </p:cBhvr>
                                          <p:to>
                                            <p:strVal val="visible"/>
                                          </p:to>
                                        </p:set>
                                        <p:anim to="" calcmode="lin" valueType="num" p14:bounceEnd="38000">
                                          <p:cBhvr>
                                            <p:cTn id="35" dur="2000" fill="hold">
                                              <p:stCondLst>
                                                <p:cond delay="0"/>
                                              </p:stCondLst>
                                            </p:cTn>
                                            <p:tgtEl>
                                              <p:spTgt spid="1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6" dur="2000" fill="hold">
                                              <p:stCondLst>
                                                <p:cond delay="0"/>
                                              </p:stCondLst>
                                            </p:cTn>
                                            <p:tgtEl>
                                              <p:spTgt spid="1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7" presetID="0" presetClass="entr" presetSubtype="0" fill="hold" grpId="0" nodeType="withEffect" p14:presetBounceEnd="38000">
                                      <p:stCondLst>
                                        <p:cond delay="0"/>
                                      </p:stCondLst>
                                      <p:childTnLst>
                                        <p:set>
                                          <p:cBhvr>
                                            <p:cTn id="38" dur="1" fill="hold">
                                              <p:stCondLst>
                                                <p:cond delay="0"/>
                                              </p:stCondLst>
                                            </p:cTn>
                                            <p:tgtEl>
                                              <p:spTgt spid="20"/>
                                            </p:tgtEl>
                                            <p:attrNameLst>
                                              <p:attrName>style.visibility</p:attrName>
                                            </p:attrNameLst>
                                          </p:cBhvr>
                                          <p:to>
                                            <p:strVal val="visible"/>
                                          </p:to>
                                        </p:set>
                                        <p:anim to="" calcmode="lin" valueType="num" p14:bounceEnd="38000">
                                          <p:cBhvr>
                                            <p:cTn id="39" dur="2000" fill="hold">
                                              <p:stCondLst>
                                                <p:cond delay="0"/>
                                              </p:stCondLst>
                                            </p:cTn>
                                            <p:tgtEl>
                                              <p:spTgt spid="2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0" dur="2000" fill="hold">
                                              <p:stCondLst>
                                                <p:cond delay="0"/>
                                              </p:stCondLst>
                                            </p:cTn>
                                            <p:tgtEl>
                                              <p:spTgt spid="2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1" presetID="0" presetClass="entr" presetSubtype="0" fill="hold" grpId="0" nodeType="withEffect" p14:presetBounceEnd="38000">
                                      <p:stCondLst>
                                        <p:cond delay="0"/>
                                      </p:stCondLst>
                                      <p:childTnLst>
                                        <p:set>
                                          <p:cBhvr>
                                            <p:cTn id="42" dur="1" fill="hold">
                                              <p:stCondLst>
                                                <p:cond delay="0"/>
                                              </p:stCondLst>
                                            </p:cTn>
                                            <p:tgtEl>
                                              <p:spTgt spid="21"/>
                                            </p:tgtEl>
                                            <p:attrNameLst>
                                              <p:attrName>style.visibility</p:attrName>
                                            </p:attrNameLst>
                                          </p:cBhvr>
                                          <p:to>
                                            <p:strVal val="visible"/>
                                          </p:to>
                                        </p:set>
                                        <p:anim to="" calcmode="lin" valueType="num" p14:bounceEnd="38000">
                                          <p:cBhvr>
                                            <p:cTn id="43" dur="2000" fill="hold">
                                              <p:stCondLst>
                                                <p:cond delay="0"/>
                                              </p:stCondLst>
                                            </p:cTn>
                                            <p:tgtEl>
                                              <p:spTgt spid="2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4" dur="2000" fill="hold">
                                              <p:stCondLst>
                                                <p:cond delay="0"/>
                                              </p:stCondLst>
                                            </p:cTn>
                                            <p:tgtEl>
                                              <p:spTgt spid="2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0" grpId="0" animBg="1"/>
          <p:bldP spid="16" grpId="0"/>
          <p:bldP spid="17" grpId="0"/>
          <p:bldP spid="18" grpId="0"/>
          <p:bldP spid="19" grpId="0"/>
          <p:bldP spid="20" grpId="0"/>
          <p:bldP spid="21"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to="" calcmode="lin" valueType="num">
                                          <p:cBhvr>
                                            <p:cTn id="7" dur="2000" fill="hold">
                                              <p:stCondLst>
                                                <p:cond delay="0"/>
                                              </p:stCondLst>
                                            </p:cTn>
                                            <p:tgtEl>
                                              <p:spTgt spid="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 dur="2000" fill="hold">
                                              <p:stCondLst>
                                                <p:cond delay="0"/>
                                              </p:stCondLst>
                                            </p:cTn>
                                            <p:tgtEl>
                                              <p:spTgt spid="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to="" calcmode="lin" valueType="num">
                                          <p:cBhvr>
                                            <p:cTn id="11" dur="2000" fill="hold">
                                              <p:stCondLst>
                                                <p:cond delay="0"/>
                                              </p:stCondLst>
                                            </p:cTn>
                                            <p:tgtEl>
                                              <p:spTgt spid="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2" dur="2000" fill="hold">
                                              <p:stCondLst>
                                                <p:cond delay="0"/>
                                              </p:stCondLst>
                                            </p:cTn>
                                            <p:tgtEl>
                                              <p:spTgt spid="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 to="" calcmode="lin" valueType="num">
                                          <p:cBhvr>
                                            <p:cTn id="15" dur="2000" fill="hold">
                                              <p:stCondLst>
                                                <p:cond delay="0"/>
                                              </p:stCondLst>
                                            </p:cTn>
                                            <p:tgtEl>
                                              <p:spTgt spid="1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6" dur="2000" fill="hold">
                                              <p:stCondLst>
                                                <p:cond delay="0"/>
                                              </p:stCondLst>
                                            </p:cTn>
                                            <p:tgtEl>
                                              <p:spTgt spid="1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anim to="" calcmode="lin" valueType="num">
                                          <p:cBhvr>
                                            <p:cTn id="19" dur="2000" fill="hold">
                                              <p:stCondLst>
                                                <p:cond delay="0"/>
                                              </p:stCondLst>
                                            </p:cTn>
                                            <p:tgtEl>
                                              <p:spTgt spid="1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0" dur="2000" fill="hold">
                                              <p:stCondLst>
                                                <p:cond delay="0"/>
                                              </p:stCondLst>
                                            </p:cTn>
                                            <p:tgtEl>
                                              <p:spTgt spid="1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 to="" calcmode="lin" valueType="num">
                                          <p:cBhvr>
                                            <p:cTn id="23" dur="2000" fill="hold">
                                              <p:stCondLst>
                                                <p:cond delay="0"/>
                                              </p:stCondLst>
                                            </p:cTn>
                                            <p:tgtEl>
                                              <p:spTgt spid="1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4" dur="2000" fill="hold">
                                              <p:stCondLst>
                                                <p:cond delay="0"/>
                                              </p:stCondLst>
                                            </p:cTn>
                                            <p:tgtEl>
                                              <p:spTgt spid="1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anim to="" calcmode="lin" valueType="num">
                                          <p:cBhvr>
                                            <p:cTn id="27" dur="2000" fill="hold">
                                              <p:stCondLst>
                                                <p:cond delay="0"/>
                                              </p:stCondLst>
                                            </p:cTn>
                                            <p:tgtEl>
                                              <p:spTgt spid="1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8" dur="2000" fill="hold">
                                              <p:stCondLst>
                                                <p:cond delay="0"/>
                                              </p:stCondLst>
                                            </p:cTn>
                                            <p:tgtEl>
                                              <p:spTgt spid="1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anim to="" calcmode="lin" valueType="num">
                                          <p:cBhvr>
                                            <p:cTn id="31" dur="2000" fill="hold">
                                              <p:stCondLst>
                                                <p:cond delay="0"/>
                                              </p:stCondLst>
                                            </p:cTn>
                                            <p:tgtEl>
                                              <p:spTgt spid="1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2" dur="2000" fill="hold">
                                              <p:stCondLst>
                                                <p:cond delay="0"/>
                                              </p:stCondLst>
                                            </p:cTn>
                                            <p:tgtEl>
                                              <p:spTgt spid="1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grpId="0" nodeType="withEffect">
                                      <p:stCondLst>
                                        <p:cond delay="0"/>
                                      </p:stCondLst>
                                      <p:childTnLst>
                                        <p:set>
                                          <p:cBhvr>
                                            <p:cTn id="34" dur="1" fill="hold">
                                              <p:stCondLst>
                                                <p:cond delay="0"/>
                                              </p:stCondLst>
                                            </p:cTn>
                                            <p:tgtEl>
                                              <p:spTgt spid="19"/>
                                            </p:tgtEl>
                                            <p:attrNameLst>
                                              <p:attrName>style.visibility</p:attrName>
                                            </p:attrNameLst>
                                          </p:cBhvr>
                                          <p:to>
                                            <p:strVal val="visible"/>
                                          </p:to>
                                        </p:set>
                                        <p:anim to="" calcmode="lin" valueType="num">
                                          <p:cBhvr>
                                            <p:cTn id="35" dur="2000" fill="hold">
                                              <p:stCondLst>
                                                <p:cond delay="0"/>
                                              </p:stCondLst>
                                            </p:cTn>
                                            <p:tgtEl>
                                              <p:spTgt spid="1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6" dur="2000" fill="hold">
                                              <p:stCondLst>
                                                <p:cond delay="0"/>
                                              </p:stCondLst>
                                            </p:cTn>
                                            <p:tgtEl>
                                              <p:spTgt spid="1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7" presetID="0" presetClass="entr" presetSubtype="0" fill="hold" grpId="0" nodeType="withEffect">
                                      <p:stCondLst>
                                        <p:cond delay="0"/>
                                      </p:stCondLst>
                                      <p:childTnLst>
                                        <p:set>
                                          <p:cBhvr>
                                            <p:cTn id="38" dur="1" fill="hold">
                                              <p:stCondLst>
                                                <p:cond delay="0"/>
                                              </p:stCondLst>
                                            </p:cTn>
                                            <p:tgtEl>
                                              <p:spTgt spid="20"/>
                                            </p:tgtEl>
                                            <p:attrNameLst>
                                              <p:attrName>style.visibility</p:attrName>
                                            </p:attrNameLst>
                                          </p:cBhvr>
                                          <p:to>
                                            <p:strVal val="visible"/>
                                          </p:to>
                                        </p:set>
                                        <p:anim to="" calcmode="lin" valueType="num">
                                          <p:cBhvr>
                                            <p:cTn id="39" dur="2000" fill="hold">
                                              <p:stCondLst>
                                                <p:cond delay="0"/>
                                              </p:stCondLst>
                                            </p:cTn>
                                            <p:tgtEl>
                                              <p:spTgt spid="2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0" dur="2000" fill="hold">
                                              <p:stCondLst>
                                                <p:cond delay="0"/>
                                              </p:stCondLst>
                                            </p:cTn>
                                            <p:tgtEl>
                                              <p:spTgt spid="2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1" presetID="0" presetClass="entr" presetSubtype="0" fill="hold" grpId="0" nodeType="withEffect">
                                      <p:stCondLst>
                                        <p:cond delay="0"/>
                                      </p:stCondLst>
                                      <p:childTnLst>
                                        <p:set>
                                          <p:cBhvr>
                                            <p:cTn id="42" dur="1" fill="hold">
                                              <p:stCondLst>
                                                <p:cond delay="0"/>
                                              </p:stCondLst>
                                            </p:cTn>
                                            <p:tgtEl>
                                              <p:spTgt spid="21"/>
                                            </p:tgtEl>
                                            <p:attrNameLst>
                                              <p:attrName>style.visibility</p:attrName>
                                            </p:attrNameLst>
                                          </p:cBhvr>
                                          <p:to>
                                            <p:strVal val="visible"/>
                                          </p:to>
                                        </p:set>
                                        <p:anim to="" calcmode="lin" valueType="num">
                                          <p:cBhvr>
                                            <p:cTn id="43" dur="2000" fill="hold">
                                              <p:stCondLst>
                                                <p:cond delay="0"/>
                                              </p:stCondLst>
                                            </p:cTn>
                                            <p:tgtEl>
                                              <p:spTgt spid="2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4" dur="2000" fill="hold">
                                              <p:stCondLst>
                                                <p:cond delay="0"/>
                                              </p:stCondLst>
                                            </p:cTn>
                                            <p:tgtEl>
                                              <p:spTgt spid="2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0" grpId="0" animBg="1"/>
          <p:bldP spid="16" grpId="0"/>
          <p:bldP spid="17" grpId="0"/>
          <p:bldP spid="18" grpId="0"/>
          <p:bldP spid="19" grpId="0"/>
          <p:bldP spid="20" grpId="0"/>
          <p:bldP spid="21" grpId="0"/>
        </p:bldLst>
      </p:timing>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A_矩形 7"/>
          <p:cNvSpPr/>
          <p:nvPr>
            <p:custDataLst>
              <p:tags r:id="rId1"/>
            </p:custDataLst>
          </p:nvPr>
        </p:nvSpPr>
        <p:spPr>
          <a:xfrm>
            <a:off x="1418965" y="337365"/>
            <a:ext cx="2635972" cy="584775"/>
          </a:xfrm>
          <a:prstGeom prst="rect">
            <a:avLst/>
          </a:prstGeom>
        </p:spPr>
        <p:txBody>
          <a:bodyPr wrap="square">
            <a:spAutoFit/>
          </a:bodyPr>
          <a:lstStyle/>
          <a:p>
            <a:pPr algn="dist" defTabSz="914400">
              <a:defRPr/>
            </a:pPr>
            <a:r>
              <a:rPr lang="zh-CN" altLang="en-US" sz="3200" kern="0" spc="600" dirty="0">
                <a:solidFill>
                  <a:srgbClr val="252525"/>
                </a:solidFill>
                <a:latin typeface="胡晓波真帅体" panose="02010600030101010101" pitchFamily="2" charset="-122"/>
                <a:ea typeface="胡晓波真帅体" panose="02010600030101010101" pitchFamily="2" charset="-122"/>
              </a:rPr>
              <a:t>工作内容回顾</a:t>
            </a:r>
          </a:p>
        </p:txBody>
      </p:sp>
      <p:sp>
        <p:nvSpPr>
          <p:cNvPr id="9" name="PA_矩形 8"/>
          <p:cNvSpPr/>
          <p:nvPr>
            <p:custDataLst>
              <p:tags r:id="rId2"/>
            </p:custDataLst>
          </p:nvPr>
        </p:nvSpPr>
        <p:spPr>
          <a:xfrm>
            <a:off x="1418965" y="919178"/>
            <a:ext cx="2995719" cy="307777"/>
          </a:xfrm>
          <a:prstGeom prst="rect">
            <a:avLst/>
          </a:prstGeom>
        </p:spPr>
        <p:txBody>
          <a:bodyPr wrap="square">
            <a:spAutoFit/>
          </a:bodyPr>
          <a:lstStyle/>
          <a:p>
            <a:pPr algn="dist" defTabSz="914400">
              <a:defRPr/>
            </a:pPr>
            <a:r>
              <a:rPr lang="en-US" altLang="zh-CN" sz="1400" kern="0" dirty="0">
                <a:solidFill>
                  <a:srgbClr val="252525"/>
                </a:solidFill>
                <a:latin typeface="OPPOSans R" panose="00020600040101010101" pitchFamily="18" charset="-122"/>
                <a:ea typeface="微软雅黑 Light" panose="020B0502040204020203" charset="-122"/>
              </a:rPr>
              <a:t>Review of Work Content</a:t>
            </a:r>
          </a:p>
        </p:txBody>
      </p:sp>
      <p:sp>
        <p:nvSpPr>
          <p:cNvPr id="11" name="椭圆 10"/>
          <p:cNvSpPr/>
          <p:nvPr/>
        </p:nvSpPr>
        <p:spPr>
          <a:xfrm>
            <a:off x="266233" y="178964"/>
            <a:ext cx="913008" cy="913008"/>
          </a:xfrm>
          <a:prstGeom prst="ellipse">
            <a:avLst/>
          </a:prstGeom>
          <a:solidFill>
            <a:srgbClr val="5A6A59"/>
          </a:solidFill>
          <a:ln w="57150" cap="flat" cmpd="sng" algn="ctr">
            <a:solidFill>
              <a:srgbClr val="FFFFFF"/>
            </a:solidFill>
            <a:prstDash val="solid"/>
            <a:miter lim="800000"/>
          </a:ln>
          <a:effectLst/>
        </p:spPr>
        <p:txBody>
          <a:bodyPr rtlCol="0" anchor="ctr"/>
          <a:lstStyle/>
          <a:p>
            <a:pPr marL="0" marR="0" lvl="0" indent="0" algn="ctr" defTabSz="609600" eaLnBrk="1" fontAlgn="auto" latinLnBrk="0" hangingPunct="1">
              <a:lnSpc>
                <a:spcPct val="100000"/>
              </a:lnSpc>
              <a:spcBef>
                <a:spcPts val="0"/>
              </a:spcBef>
              <a:spcAft>
                <a:spcPts val="0"/>
              </a:spcAft>
              <a:buClrTx/>
              <a:buSzTx/>
              <a:buFontTx/>
              <a:buNone/>
              <a:defRPr/>
            </a:pPr>
            <a:endParaRPr kumimoji="0" lang="zh-CN" altLang="en-US" sz="900" b="0" i="0" u="none" strike="noStrike" kern="0" cap="none" spc="0" normalizeH="0" baseline="0" noProof="0" dirty="0">
              <a:ln>
                <a:noFill/>
              </a:ln>
              <a:solidFill>
                <a:prstClr val="white"/>
              </a:solidFill>
              <a:effectLst/>
              <a:uLnTx/>
              <a:uFillTx/>
              <a:latin typeface="胡晓波真帅体" panose="02010600030101010101" pitchFamily="2" charset="-122"/>
              <a:ea typeface="胡晓波真帅体" panose="02010600030101010101" pitchFamily="2" charset="-122"/>
            </a:endParaRPr>
          </a:p>
        </p:txBody>
      </p:sp>
      <p:sp>
        <p:nvSpPr>
          <p:cNvPr id="14" name="椭圆 13"/>
          <p:cNvSpPr/>
          <p:nvPr/>
        </p:nvSpPr>
        <p:spPr>
          <a:xfrm>
            <a:off x="687156" y="715427"/>
            <a:ext cx="492085" cy="492085"/>
          </a:xfrm>
          <a:prstGeom prst="ellipse">
            <a:avLst/>
          </a:prstGeom>
          <a:solidFill>
            <a:srgbClr val="5A6A59"/>
          </a:solidFill>
          <a:ln w="57150" cap="flat" cmpd="sng" algn="ctr">
            <a:solidFill>
              <a:srgbClr val="FFFFFF"/>
            </a:solidFill>
            <a:prstDash val="solid"/>
            <a:miter lim="800000"/>
          </a:ln>
          <a:effectLst/>
        </p:spPr>
        <p:txBody>
          <a:bodyPr rtlCol="0" anchor="ctr"/>
          <a:lstStyle/>
          <a:p>
            <a:pPr marL="0" marR="0" lvl="0" indent="0" algn="ctr" defTabSz="609600" eaLnBrk="1" fontAlgn="auto" latinLnBrk="0" hangingPunct="1">
              <a:lnSpc>
                <a:spcPct val="100000"/>
              </a:lnSpc>
              <a:spcBef>
                <a:spcPts val="0"/>
              </a:spcBef>
              <a:spcAft>
                <a:spcPts val="0"/>
              </a:spcAft>
              <a:buClrTx/>
              <a:buSzTx/>
              <a:buFontTx/>
              <a:buNone/>
              <a:defRPr/>
            </a:pPr>
            <a:endParaRPr kumimoji="0" lang="zh-CN" altLang="en-US" sz="900" b="0" i="0" u="none" strike="noStrike" kern="0" cap="none" spc="0" normalizeH="0" baseline="0" noProof="0" dirty="0">
              <a:ln>
                <a:noFill/>
              </a:ln>
              <a:solidFill>
                <a:prstClr val="white"/>
              </a:solidFill>
              <a:effectLst/>
              <a:uLnTx/>
              <a:uFillTx/>
              <a:latin typeface="胡晓波真帅体" panose="02010600030101010101" pitchFamily="2" charset="-122"/>
              <a:ea typeface="胡晓波真帅体" panose="02010600030101010101" pitchFamily="2" charset="-122"/>
            </a:endParaRPr>
          </a:p>
        </p:txBody>
      </p:sp>
      <p:cxnSp>
        <p:nvCxnSpPr>
          <p:cNvPr id="6" name="PA-直接连接符 5"/>
          <p:cNvCxnSpPr/>
          <p:nvPr>
            <p:custDataLst>
              <p:tags r:id="rId3"/>
            </p:custDataLst>
          </p:nvPr>
        </p:nvCxnSpPr>
        <p:spPr>
          <a:xfrm flipH="1" flipV="1">
            <a:off x="3341805" y="3432300"/>
            <a:ext cx="1285242" cy="647246"/>
          </a:xfrm>
          <a:prstGeom prst="line">
            <a:avLst/>
          </a:prstGeom>
          <a:ln w="9525">
            <a:solidFill>
              <a:srgbClr val="7DBDD6"/>
            </a:solidFill>
          </a:ln>
          <a:effectLst/>
        </p:spPr>
        <p:style>
          <a:lnRef idx="1">
            <a:schemeClr val="accent1"/>
          </a:lnRef>
          <a:fillRef idx="0">
            <a:schemeClr val="accent1"/>
          </a:fillRef>
          <a:effectRef idx="0">
            <a:schemeClr val="accent1"/>
          </a:effectRef>
          <a:fontRef idx="minor">
            <a:schemeClr val="tx1"/>
          </a:fontRef>
        </p:style>
      </p:cxnSp>
      <p:cxnSp>
        <p:nvCxnSpPr>
          <p:cNvPr id="7" name="PA-直接连接符 6"/>
          <p:cNvCxnSpPr/>
          <p:nvPr>
            <p:custDataLst>
              <p:tags r:id="rId4"/>
            </p:custDataLst>
          </p:nvPr>
        </p:nvCxnSpPr>
        <p:spPr>
          <a:xfrm flipH="1">
            <a:off x="5736547" y="3429625"/>
            <a:ext cx="1426441" cy="643306"/>
          </a:xfrm>
          <a:prstGeom prst="line">
            <a:avLst/>
          </a:prstGeom>
          <a:ln w="9525">
            <a:solidFill>
              <a:srgbClr val="7DBDD6"/>
            </a:solidFill>
          </a:ln>
          <a:effectLst/>
        </p:spPr>
        <p:style>
          <a:lnRef idx="1">
            <a:schemeClr val="accent1"/>
          </a:lnRef>
          <a:fillRef idx="0">
            <a:schemeClr val="accent1"/>
          </a:fillRef>
          <a:effectRef idx="0">
            <a:schemeClr val="accent1"/>
          </a:effectRef>
          <a:fontRef idx="minor">
            <a:schemeClr val="tx1"/>
          </a:fontRef>
        </p:style>
      </p:cxnSp>
      <p:cxnSp>
        <p:nvCxnSpPr>
          <p:cNvPr id="10" name="PA-直接连接符 9"/>
          <p:cNvCxnSpPr/>
          <p:nvPr>
            <p:custDataLst>
              <p:tags r:id="rId5"/>
            </p:custDataLst>
          </p:nvPr>
        </p:nvCxnSpPr>
        <p:spPr>
          <a:xfrm flipH="1" flipV="1">
            <a:off x="8164073" y="3429625"/>
            <a:ext cx="1528136" cy="848931"/>
          </a:xfrm>
          <a:prstGeom prst="line">
            <a:avLst/>
          </a:prstGeom>
          <a:ln w="9525">
            <a:solidFill>
              <a:srgbClr val="7DBDD6"/>
            </a:solidFill>
          </a:ln>
          <a:effectLst/>
        </p:spPr>
        <p:style>
          <a:lnRef idx="1">
            <a:schemeClr val="accent1"/>
          </a:lnRef>
          <a:fillRef idx="0">
            <a:schemeClr val="accent1"/>
          </a:fillRef>
          <a:effectRef idx="0">
            <a:schemeClr val="accent1"/>
          </a:effectRef>
          <a:fontRef idx="minor">
            <a:schemeClr val="tx1"/>
          </a:fontRef>
        </p:style>
      </p:cxnSp>
      <p:sp>
        <p:nvSpPr>
          <p:cNvPr id="12" name="PA-椭圆 11"/>
          <p:cNvSpPr/>
          <p:nvPr>
            <p:custDataLst>
              <p:tags r:id="rId6"/>
            </p:custDataLst>
          </p:nvPr>
        </p:nvSpPr>
        <p:spPr>
          <a:xfrm>
            <a:off x="4463594" y="3485128"/>
            <a:ext cx="1405779" cy="1405779"/>
          </a:xfrm>
          <a:prstGeom prst="ellipse">
            <a:avLst/>
          </a:prstGeom>
          <a:solidFill>
            <a:srgbClr val="5A6A59"/>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800" b="1" dirty="0">
              <a:latin typeface="Arial" panose="020B0604020202020204" pitchFamily="34" charset="0"/>
              <a:ea typeface="思源黑体 CN Regular" panose="020B0500000000000000" pitchFamily="34" charset="-122"/>
            </a:endParaRPr>
          </a:p>
        </p:txBody>
      </p:sp>
      <p:grpSp>
        <p:nvGrpSpPr>
          <p:cNvPr id="13" name="PA-组合 12"/>
          <p:cNvGrpSpPr/>
          <p:nvPr>
            <p:custDataLst>
              <p:tags r:id="rId7"/>
            </p:custDataLst>
          </p:nvPr>
        </p:nvGrpSpPr>
        <p:grpSpPr>
          <a:xfrm>
            <a:off x="4945756" y="3854460"/>
            <a:ext cx="516052" cy="700880"/>
            <a:chOff x="4212240" y="3911125"/>
            <a:chExt cx="516052" cy="700880"/>
          </a:xfrm>
        </p:grpSpPr>
        <p:sp>
          <p:nvSpPr>
            <p:cNvPr id="15" name="PA-任意多边形 39"/>
            <p:cNvSpPr>
              <a:spLocks noEditPoints="1"/>
            </p:cNvSpPr>
            <p:nvPr>
              <p:custDataLst>
                <p:tags r:id="rId47"/>
              </p:custDataLst>
            </p:nvPr>
          </p:nvSpPr>
          <p:spPr bwMode="auto">
            <a:xfrm>
              <a:off x="4212240" y="3911125"/>
              <a:ext cx="419979" cy="699050"/>
            </a:xfrm>
            <a:custGeom>
              <a:avLst/>
              <a:gdLst>
                <a:gd name="T0" fmla="*/ 170 w 192"/>
                <a:gd name="T1" fmla="*/ 0 h 320"/>
                <a:gd name="T2" fmla="*/ 23 w 192"/>
                <a:gd name="T3" fmla="*/ 0 h 320"/>
                <a:gd name="T4" fmla="*/ 0 w 192"/>
                <a:gd name="T5" fmla="*/ 21 h 320"/>
                <a:gd name="T6" fmla="*/ 0 w 192"/>
                <a:gd name="T7" fmla="*/ 299 h 320"/>
                <a:gd name="T8" fmla="*/ 23 w 192"/>
                <a:gd name="T9" fmla="*/ 320 h 320"/>
                <a:gd name="T10" fmla="*/ 170 w 192"/>
                <a:gd name="T11" fmla="*/ 320 h 320"/>
                <a:gd name="T12" fmla="*/ 192 w 192"/>
                <a:gd name="T13" fmla="*/ 299 h 320"/>
                <a:gd name="T14" fmla="*/ 192 w 192"/>
                <a:gd name="T15" fmla="*/ 21 h 320"/>
                <a:gd name="T16" fmla="*/ 170 w 192"/>
                <a:gd name="T17" fmla="*/ 0 h 320"/>
                <a:gd name="T18" fmla="*/ 62 w 192"/>
                <a:gd name="T19" fmla="*/ 297 h 320"/>
                <a:gd name="T20" fmla="*/ 18 w 192"/>
                <a:gd name="T21" fmla="*/ 297 h 320"/>
                <a:gd name="T22" fmla="*/ 18 w 192"/>
                <a:gd name="T23" fmla="*/ 280 h 320"/>
                <a:gd name="T24" fmla="*/ 62 w 192"/>
                <a:gd name="T25" fmla="*/ 280 h 320"/>
                <a:gd name="T26" fmla="*/ 62 w 192"/>
                <a:gd name="T27" fmla="*/ 297 h 320"/>
                <a:gd name="T28" fmla="*/ 175 w 192"/>
                <a:gd name="T29" fmla="*/ 297 h 320"/>
                <a:gd name="T30" fmla="*/ 130 w 192"/>
                <a:gd name="T31" fmla="*/ 297 h 320"/>
                <a:gd name="T32" fmla="*/ 130 w 192"/>
                <a:gd name="T33" fmla="*/ 280 h 320"/>
                <a:gd name="T34" fmla="*/ 175 w 192"/>
                <a:gd name="T35" fmla="*/ 280 h 320"/>
                <a:gd name="T36" fmla="*/ 175 w 192"/>
                <a:gd name="T37" fmla="*/ 297 h 320"/>
                <a:gd name="T38" fmla="*/ 175 w 192"/>
                <a:gd name="T39" fmla="*/ 252 h 320"/>
                <a:gd name="T40" fmla="*/ 18 w 192"/>
                <a:gd name="T41" fmla="*/ 252 h 320"/>
                <a:gd name="T42" fmla="*/ 18 w 192"/>
                <a:gd name="T43" fmla="*/ 29 h 320"/>
                <a:gd name="T44" fmla="*/ 175 w 192"/>
                <a:gd name="T45" fmla="*/ 29 h 320"/>
                <a:gd name="T46" fmla="*/ 175 w 192"/>
                <a:gd name="T47" fmla="*/ 252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2" h="320">
                  <a:moveTo>
                    <a:pt x="170" y="0"/>
                  </a:moveTo>
                  <a:cubicBezTo>
                    <a:pt x="23" y="0"/>
                    <a:pt x="23" y="0"/>
                    <a:pt x="23" y="0"/>
                  </a:cubicBezTo>
                  <a:cubicBezTo>
                    <a:pt x="11" y="0"/>
                    <a:pt x="0" y="10"/>
                    <a:pt x="0" y="21"/>
                  </a:cubicBezTo>
                  <a:cubicBezTo>
                    <a:pt x="0" y="299"/>
                    <a:pt x="0" y="299"/>
                    <a:pt x="0" y="299"/>
                  </a:cubicBezTo>
                  <a:cubicBezTo>
                    <a:pt x="0" y="311"/>
                    <a:pt x="11" y="320"/>
                    <a:pt x="23" y="320"/>
                  </a:cubicBezTo>
                  <a:cubicBezTo>
                    <a:pt x="170" y="320"/>
                    <a:pt x="170" y="320"/>
                    <a:pt x="170" y="320"/>
                  </a:cubicBezTo>
                  <a:cubicBezTo>
                    <a:pt x="182" y="320"/>
                    <a:pt x="192" y="311"/>
                    <a:pt x="192" y="299"/>
                  </a:cubicBezTo>
                  <a:cubicBezTo>
                    <a:pt x="192" y="21"/>
                    <a:pt x="192" y="21"/>
                    <a:pt x="192" y="21"/>
                  </a:cubicBezTo>
                  <a:cubicBezTo>
                    <a:pt x="192" y="10"/>
                    <a:pt x="182" y="0"/>
                    <a:pt x="170" y="0"/>
                  </a:cubicBezTo>
                  <a:close/>
                  <a:moveTo>
                    <a:pt x="62" y="297"/>
                  </a:moveTo>
                  <a:cubicBezTo>
                    <a:pt x="18" y="297"/>
                    <a:pt x="18" y="297"/>
                    <a:pt x="18" y="297"/>
                  </a:cubicBezTo>
                  <a:cubicBezTo>
                    <a:pt x="18" y="280"/>
                    <a:pt x="18" y="280"/>
                    <a:pt x="18" y="280"/>
                  </a:cubicBezTo>
                  <a:cubicBezTo>
                    <a:pt x="62" y="280"/>
                    <a:pt x="62" y="280"/>
                    <a:pt x="62" y="280"/>
                  </a:cubicBezTo>
                  <a:lnTo>
                    <a:pt x="62" y="297"/>
                  </a:lnTo>
                  <a:close/>
                  <a:moveTo>
                    <a:pt x="175" y="297"/>
                  </a:moveTo>
                  <a:cubicBezTo>
                    <a:pt x="130" y="297"/>
                    <a:pt x="130" y="297"/>
                    <a:pt x="130" y="297"/>
                  </a:cubicBezTo>
                  <a:cubicBezTo>
                    <a:pt x="130" y="280"/>
                    <a:pt x="130" y="280"/>
                    <a:pt x="130" y="280"/>
                  </a:cubicBezTo>
                  <a:cubicBezTo>
                    <a:pt x="175" y="280"/>
                    <a:pt x="175" y="280"/>
                    <a:pt x="175" y="280"/>
                  </a:cubicBezTo>
                  <a:lnTo>
                    <a:pt x="175" y="297"/>
                  </a:lnTo>
                  <a:close/>
                  <a:moveTo>
                    <a:pt x="175" y="252"/>
                  </a:moveTo>
                  <a:cubicBezTo>
                    <a:pt x="18" y="252"/>
                    <a:pt x="18" y="252"/>
                    <a:pt x="18" y="252"/>
                  </a:cubicBezTo>
                  <a:cubicBezTo>
                    <a:pt x="18" y="29"/>
                    <a:pt x="18" y="29"/>
                    <a:pt x="18" y="29"/>
                  </a:cubicBezTo>
                  <a:cubicBezTo>
                    <a:pt x="175" y="29"/>
                    <a:pt x="175" y="29"/>
                    <a:pt x="175" y="29"/>
                  </a:cubicBezTo>
                  <a:lnTo>
                    <a:pt x="175" y="252"/>
                  </a:lnTo>
                  <a:close/>
                </a:path>
              </a:pathLst>
            </a:custGeom>
            <a:solidFill>
              <a:schemeClr val="bg1"/>
            </a:solidFill>
            <a:ln>
              <a:noFill/>
            </a:ln>
          </p:spPr>
          <p:txBody>
            <a:bodyPr vert="horz" wrap="square" lIns="91431" tIns="45716" rIns="91431" bIns="45716" numCol="1" anchor="t" anchorCtr="0" compatLnSpc="1"/>
            <a:lstStyle/>
            <a:p>
              <a:endParaRPr lang="zh-CN" altLang="en-US" kern="0" dirty="0">
                <a:solidFill>
                  <a:schemeClr val="bg1"/>
                </a:solidFill>
                <a:latin typeface="思源黑体 CN Regular" panose="020B0500000000000000" pitchFamily="34" charset="-122"/>
                <a:ea typeface="思源黑体 CN Regular" panose="020B0500000000000000" pitchFamily="34" charset="-122"/>
              </a:endParaRPr>
            </a:p>
          </p:txBody>
        </p:sp>
        <p:sp>
          <p:nvSpPr>
            <p:cNvPr id="16" name="PA-任意多边形 40"/>
            <p:cNvSpPr/>
            <p:nvPr>
              <p:custDataLst>
                <p:tags r:id="rId48"/>
              </p:custDataLst>
            </p:nvPr>
          </p:nvSpPr>
          <p:spPr bwMode="auto">
            <a:xfrm>
              <a:off x="4673393" y="4060268"/>
              <a:ext cx="54899" cy="61304"/>
            </a:xfrm>
            <a:custGeom>
              <a:avLst/>
              <a:gdLst>
                <a:gd name="T0" fmla="*/ 24 w 25"/>
                <a:gd name="T1" fmla="*/ 12 h 28"/>
                <a:gd name="T2" fmla="*/ 13 w 25"/>
                <a:gd name="T3" fmla="*/ 0 h 28"/>
                <a:gd name="T4" fmla="*/ 1 w 25"/>
                <a:gd name="T5" fmla="*/ 12 h 28"/>
                <a:gd name="T6" fmla="*/ 0 w 25"/>
                <a:gd name="T7" fmla="*/ 16 h 28"/>
                <a:gd name="T8" fmla="*/ 0 w 25"/>
                <a:gd name="T9" fmla="*/ 28 h 28"/>
                <a:gd name="T10" fmla="*/ 25 w 25"/>
                <a:gd name="T11" fmla="*/ 28 h 28"/>
                <a:gd name="T12" fmla="*/ 25 w 25"/>
                <a:gd name="T13" fmla="*/ 16 h 28"/>
                <a:gd name="T14" fmla="*/ 24 w 25"/>
                <a:gd name="T15" fmla="*/ 12 h 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 h="28">
                  <a:moveTo>
                    <a:pt x="24" y="12"/>
                  </a:moveTo>
                  <a:cubicBezTo>
                    <a:pt x="22" y="2"/>
                    <a:pt x="18" y="0"/>
                    <a:pt x="13" y="0"/>
                  </a:cubicBezTo>
                  <a:cubicBezTo>
                    <a:pt x="7" y="0"/>
                    <a:pt x="3" y="2"/>
                    <a:pt x="1" y="12"/>
                  </a:cubicBezTo>
                  <a:cubicBezTo>
                    <a:pt x="1" y="14"/>
                    <a:pt x="0" y="14"/>
                    <a:pt x="0" y="16"/>
                  </a:cubicBezTo>
                  <a:cubicBezTo>
                    <a:pt x="0" y="28"/>
                    <a:pt x="0" y="28"/>
                    <a:pt x="0" y="28"/>
                  </a:cubicBezTo>
                  <a:cubicBezTo>
                    <a:pt x="25" y="28"/>
                    <a:pt x="25" y="28"/>
                    <a:pt x="25" y="28"/>
                  </a:cubicBezTo>
                  <a:cubicBezTo>
                    <a:pt x="25" y="16"/>
                    <a:pt x="25" y="16"/>
                    <a:pt x="25" y="16"/>
                  </a:cubicBezTo>
                  <a:cubicBezTo>
                    <a:pt x="25" y="14"/>
                    <a:pt x="25" y="14"/>
                    <a:pt x="24" y="12"/>
                  </a:cubicBezTo>
                  <a:close/>
                </a:path>
              </a:pathLst>
            </a:custGeom>
            <a:solidFill>
              <a:schemeClr val="bg1"/>
            </a:solidFill>
            <a:ln>
              <a:noFill/>
            </a:ln>
          </p:spPr>
          <p:txBody>
            <a:bodyPr vert="horz" wrap="square" lIns="91431" tIns="45716" rIns="91431" bIns="45716" numCol="1" anchor="t" anchorCtr="0" compatLnSpc="1"/>
            <a:lstStyle/>
            <a:p>
              <a:endParaRPr lang="zh-CN" altLang="en-US" kern="0" dirty="0">
                <a:solidFill>
                  <a:schemeClr val="bg1"/>
                </a:solidFill>
                <a:latin typeface="思源黑体 CN Regular" panose="020B0500000000000000" pitchFamily="34" charset="-122"/>
                <a:ea typeface="思源黑体 CN Regular" panose="020B0500000000000000" pitchFamily="34" charset="-122"/>
              </a:endParaRPr>
            </a:p>
          </p:txBody>
        </p:sp>
        <p:sp>
          <p:nvSpPr>
            <p:cNvPr id="17" name="PA-任意多边形 41"/>
            <p:cNvSpPr/>
            <p:nvPr>
              <p:custDataLst>
                <p:tags r:id="rId49"/>
              </p:custDataLst>
            </p:nvPr>
          </p:nvSpPr>
          <p:spPr bwMode="auto">
            <a:xfrm>
              <a:off x="4673393" y="4345744"/>
              <a:ext cx="54899" cy="196722"/>
            </a:xfrm>
            <a:custGeom>
              <a:avLst/>
              <a:gdLst>
                <a:gd name="T0" fmla="*/ 0 w 25"/>
                <a:gd name="T1" fmla="*/ 76 h 90"/>
                <a:gd name="T2" fmla="*/ 2 w 25"/>
                <a:gd name="T3" fmla="*/ 84 h 90"/>
                <a:gd name="T4" fmla="*/ 2 w 25"/>
                <a:gd name="T5" fmla="*/ 84 h 90"/>
                <a:gd name="T6" fmla="*/ 3 w 25"/>
                <a:gd name="T7" fmla="*/ 90 h 90"/>
                <a:gd name="T8" fmla="*/ 22 w 25"/>
                <a:gd name="T9" fmla="*/ 90 h 90"/>
                <a:gd name="T10" fmla="*/ 24 w 25"/>
                <a:gd name="T11" fmla="*/ 84 h 90"/>
                <a:gd name="T12" fmla="*/ 24 w 25"/>
                <a:gd name="T13" fmla="*/ 84 h 90"/>
                <a:gd name="T14" fmla="*/ 25 w 25"/>
                <a:gd name="T15" fmla="*/ 76 h 90"/>
                <a:gd name="T16" fmla="*/ 25 w 25"/>
                <a:gd name="T17" fmla="*/ 0 h 90"/>
                <a:gd name="T18" fmla="*/ 0 w 25"/>
                <a:gd name="T19" fmla="*/ 0 h 90"/>
                <a:gd name="T20" fmla="*/ 0 w 25"/>
                <a:gd name="T21" fmla="*/ 76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 h="90">
                  <a:moveTo>
                    <a:pt x="0" y="76"/>
                  </a:moveTo>
                  <a:cubicBezTo>
                    <a:pt x="0" y="79"/>
                    <a:pt x="1" y="82"/>
                    <a:pt x="2" y="84"/>
                  </a:cubicBezTo>
                  <a:cubicBezTo>
                    <a:pt x="2" y="84"/>
                    <a:pt x="2" y="84"/>
                    <a:pt x="2" y="84"/>
                  </a:cubicBezTo>
                  <a:cubicBezTo>
                    <a:pt x="3" y="90"/>
                    <a:pt x="3" y="90"/>
                    <a:pt x="3" y="90"/>
                  </a:cubicBezTo>
                  <a:cubicBezTo>
                    <a:pt x="22" y="90"/>
                    <a:pt x="22" y="90"/>
                    <a:pt x="22" y="90"/>
                  </a:cubicBezTo>
                  <a:cubicBezTo>
                    <a:pt x="24" y="84"/>
                    <a:pt x="24" y="84"/>
                    <a:pt x="24" y="84"/>
                  </a:cubicBezTo>
                  <a:cubicBezTo>
                    <a:pt x="24" y="84"/>
                    <a:pt x="24" y="84"/>
                    <a:pt x="24" y="84"/>
                  </a:cubicBezTo>
                  <a:cubicBezTo>
                    <a:pt x="25" y="82"/>
                    <a:pt x="25" y="79"/>
                    <a:pt x="25" y="76"/>
                  </a:cubicBezTo>
                  <a:cubicBezTo>
                    <a:pt x="25" y="0"/>
                    <a:pt x="25" y="0"/>
                    <a:pt x="25" y="0"/>
                  </a:cubicBezTo>
                  <a:cubicBezTo>
                    <a:pt x="0" y="0"/>
                    <a:pt x="0" y="0"/>
                    <a:pt x="0" y="0"/>
                  </a:cubicBezTo>
                  <a:lnTo>
                    <a:pt x="0" y="76"/>
                  </a:lnTo>
                  <a:close/>
                </a:path>
              </a:pathLst>
            </a:custGeom>
            <a:solidFill>
              <a:schemeClr val="bg1"/>
            </a:solidFill>
            <a:ln>
              <a:noFill/>
            </a:ln>
          </p:spPr>
          <p:txBody>
            <a:bodyPr vert="horz" wrap="square" lIns="91431" tIns="45716" rIns="91431" bIns="45716" numCol="1" anchor="t" anchorCtr="0" compatLnSpc="1"/>
            <a:lstStyle/>
            <a:p>
              <a:endParaRPr lang="zh-CN" altLang="en-US" kern="0" dirty="0">
                <a:solidFill>
                  <a:schemeClr val="bg1"/>
                </a:solidFill>
                <a:latin typeface="思源黑体 CN Regular" panose="020B0500000000000000" pitchFamily="34" charset="-122"/>
                <a:ea typeface="思源黑体 CN Regular" panose="020B0500000000000000" pitchFamily="34" charset="-122"/>
              </a:endParaRPr>
            </a:p>
          </p:txBody>
        </p:sp>
        <p:sp>
          <p:nvSpPr>
            <p:cNvPr id="18" name="PA-矩形 42"/>
            <p:cNvSpPr>
              <a:spLocks noChangeArrowheads="1"/>
            </p:cNvSpPr>
            <p:nvPr>
              <p:custDataLst>
                <p:tags r:id="rId50"/>
              </p:custDataLst>
            </p:nvPr>
          </p:nvSpPr>
          <p:spPr bwMode="auto">
            <a:xfrm>
              <a:off x="4673393" y="4136212"/>
              <a:ext cx="54899" cy="194893"/>
            </a:xfrm>
            <a:prstGeom prst="rect">
              <a:avLst/>
            </a:prstGeom>
            <a:solidFill>
              <a:schemeClr val="bg1"/>
            </a:solidFill>
            <a:ln>
              <a:noFill/>
            </a:ln>
          </p:spPr>
          <p:txBody>
            <a:bodyPr vert="horz" wrap="square" lIns="91431" tIns="45716" rIns="91431" bIns="45716" numCol="1" anchor="t" anchorCtr="0" compatLnSpc="1"/>
            <a:lstStyle/>
            <a:p>
              <a:endParaRPr lang="zh-CN" altLang="en-US" kern="0" dirty="0">
                <a:solidFill>
                  <a:schemeClr val="bg1"/>
                </a:solidFill>
                <a:latin typeface="思源黑体 CN Regular" panose="020B0500000000000000" pitchFamily="34" charset="-122"/>
                <a:ea typeface="思源黑体 CN Regular" panose="020B0500000000000000" pitchFamily="34" charset="-122"/>
              </a:endParaRPr>
            </a:p>
          </p:txBody>
        </p:sp>
        <p:sp>
          <p:nvSpPr>
            <p:cNvPr id="19" name="PA-任意多边形 43"/>
            <p:cNvSpPr/>
            <p:nvPr>
              <p:custDataLst>
                <p:tags r:id="rId51"/>
              </p:custDataLst>
            </p:nvPr>
          </p:nvSpPr>
          <p:spPr bwMode="auto">
            <a:xfrm>
              <a:off x="4684373" y="4555276"/>
              <a:ext cx="34769" cy="56729"/>
            </a:xfrm>
            <a:custGeom>
              <a:avLst/>
              <a:gdLst>
                <a:gd name="T0" fmla="*/ 6 w 16"/>
                <a:gd name="T1" fmla="*/ 24 h 26"/>
                <a:gd name="T2" fmla="*/ 9 w 16"/>
                <a:gd name="T3" fmla="*/ 24 h 26"/>
                <a:gd name="T4" fmla="*/ 16 w 16"/>
                <a:gd name="T5" fmla="*/ 0 h 26"/>
                <a:gd name="T6" fmla="*/ 0 w 16"/>
                <a:gd name="T7" fmla="*/ 0 h 26"/>
                <a:gd name="T8" fmla="*/ 6 w 16"/>
                <a:gd name="T9" fmla="*/ 24 h 26"/>
              </a:gdLst>
              <a:ahLst/>
              <a:cxnLst>
                <a:cxn ang="0">
                  <a:pos x="T0" y="T1"/>
                </a:cxn>
                <a:cxn ang="0">
                  <a:pos x="T2" y="T3"/>
                </a:cxn>
                <a:cxn ang="0">
                  <a:pos x="T4" y="T5"/>
                </a:cxn>
                <a:cxn ang="0">
                  <a:pos x="T6" y="T7"/>
                </a:cxn>
                <a:cxn ang="0">
                  <a:pos x="T8" y="T9"/>
                </a:cxn>
              </a:cxnLst>
              <a:rect l="0" t="0" r="r" b="b"/>
              <a:pathLst>
                <a:path w="16" h="26">
                  <a:moveTo>
                    <a:pt x="6" y="24"/>
                  </a:moveTo>
                  <a:cubicBezTo>
                    <a:pt x="6" y="25"/>
                    <a:pt x="8" y="26"/>
                    <a:pt x="9" y="24"/>
                  </a:cubicBezTo>
                  <a:cubicBezTo>
                    <a:pt x="16" y="0"/>
                    <a:pt x="16" y="0"/>
                    <a:pt x="16" y="0"/>
                  </a:cubicBezTo>
                  <a:cubicBezTo>
                    <a:pt x="0" y="0"/>
                    <a:pt x="0" y="0"/>
                    <a:pt x="0" y="0"/>
                  </a:cubicBezTo>
                  <a:lnTo>
                    <a:pt x="6" y="24"/>
                  </a:lnTo>
                  <a:close/>
                </a:path>
              </a:pathLst>
            </a:custGeom>
            <a:solidFill>
              <a:schemeClr val="bg1"/>
            </a:solidFill>
            <a:ln>
              <a:noFill/>
            </a:ln>
          </p:spPr>
          <p:txBody>
            <a:bodyPr vert="horz" wrap="square" lIns="91431" tIns="45716" rIns="91431" bIns="45716" numCol="1" anchor="t" anchorCtr="0" compatLnSpc="1"/>
            <a:lstStyle/>
            <a:p>
              <a:endParaRPr lang="zh-CN" altLang="en-US" kern="0" dirty="0">
                <a:solidFill>
                  <a:schemeClr val="bg1"/>
                </a:solidFill>
                <a:latin typeface="思源黑体 CN Regular" panose="020B0500000000000000" pitchFamily="34" charset="-122"/>
                <a:ea typeface="思源黑体 CN Regular" panose="020B0500000000000000" pitchFamily="34" charset="-122"/>
              </a:endParaRPr>
            </a:p>
          </p:txBody>
        </p:sp>
        <p:sp>
          <p:nvSpPr>
            <p:cNvPr id="20" name="PA-任意多边形 44"/>
            <p:cNvSpPr/>
            <p:nvPr>
              <p:custDataLst>
                <p:tags r:id="rId52"/>
              </p:custDataLst>
            </p:nvPr>
          </p:nvSpPr>
          <p:spPr bwMode="auto">
            <a:xfrm>
              <a:off x="4300079" y="4291759"/>
              <a:ext cx="63134" cy="86924"/>
            </a:xfrm>
            <a:custGeom>
              <a:avLst/>
              <a:gdLst>
                <a:gd name="T0" fmla="*/ 3 w 29"/>
                <a:gd name="T1" fmla="*/ 40 h 40"/>
                <a:gd name="T2" fmla="*/ 26 w 29"/>
                <a:gd name="T3" fmla="*/ 40 h 40"/>
                <a:gd name="T4" fmla="*/ 29 w 29"/>
                <a:gd name="T5" fmla="*/ 37 h 40"/>
                <a:gd name="T6" fmla="*/ 29 w 29"/>
                <a:gd name="T7" fmla="*/ 3 h 40"/>
                <a:gd name="T8" fmla="*/ 26 w 29"/>
                <a:gd name="T9" fmla="*/ 0 h 40"/>
                <a:gd name="T10" fmla="*/ 3 w 29"/>
                <a:gd name="T11" fmla="*/ 0 h 40"/>
                <a:gd name="T12" fmla="*/ 0 w 29"/>
                <a:gd name="T13" fmla="*/ 3 h 40"/>
                <a:gd name="T14" fmla="*/ 0 w 29"/>
                <a:gd name="T15" fmla="*/ 37 h 40"/>
                <a:gd name="T16" fmla="*/ 3 w 29"/>
                <a:gd name="T17" fmla="*/ 4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40">
                  <a:moveTo>
                    <a:pt x="3" y="40"/>
                  </a:moveTo>
                  <a:cubicBezTo>
                    <a:pt x="26" y="40"/>
                    <a:pt x="26" y="40"/>
                    <a:pt x="26" y="40"/>
                  </a:cubicBezTo>
                  <a:cubicBezTo>
                    <a:pt x="28" y="40"/>
                    <a:pt x="29" y="39"/>
                    <a:pt x="29" y="37"/>
                  </a:cubicBezTo>
                  <a:cubicBezTo>
                    <a:pt x="29" y="3"/>
                    <a:pt x="29" y="3"/>
                    <a:pt x="29" y="3"/>
                  </a:cubicBezTo>
                  <a:cubicBezTo>
                    <a:pt x="29" y="2"/>
                    <a:pt x="28" y="0"/>
                    <a:pt x="26" y="0"/>
                  </a:cubicBezTo>
                  <a:cubicBezTo>
                    <a:pt x="3" y="0"/>
                    <a:pt x="3" y="0"/>
                    <a:pt x="3" y="0"/>
                  </a:cubicBezTo>
                  <a:cubicBezTo>
                    <a:pt x="1" y="0"/>
                    <a:pt x="0" y="2"/>
                    <a:pt x="0" y="3"/>
                  </a:cubicBezTo>
                  <a:cubicBezTo>
                    <a:pt x="0" y="37"/>
                    <a:pt x="0" y="37"/>
                    <a:pt x="0" y="37"/>
                  </a:cubicBezTo>
                  <a:cubicBezTo>
                    <a:pt x="0" y="39"/>
                    <a:pt x="1" y="40"/>
                    <a:pt x="3" y="40"/>
                  </a:cubicBezTo>
                  <a:close/>
                </a:path>
              </a:pathLst>
            </a:custGeom>
            <a:solidFill>
              <a:schemeClr val="bg1"/>
            </a:solidFill>
            <a:ln>
              <a:noFill/>
            </a:ln>
          </p:spPr>
          <p:txBody>
            <a:bodyPr vert="horz" wrap="square" lIns="91431" tIns="45716" rIns="91431" bIns="45716" numCol="1" anchor="t" anchorCtr="0" compatLnSpc="1"/>
            <a:lstStyle/>
            <a:p>
              <a:endParaRPr lang="zh-CN" altLang="en-US" kern="0" dirty="0">
                <a:solidFill>
                  <a:schemeClr val="bg1"/>
                </a:solidFill>
                <a:latin typeface="思源黑体 CN Regular" panose="020B0500000000000000" pitchFamily="34" charset="-122"/>
                <a:ea typeface="思源黑体 CN Regular" panose="020B0500000000000000" pitchFamily="34" charset="-122"/>
              </a:endParaRPr>
            </a:p>
          </p:txBody>
        </p:sp>
        <p:sp>
          <p:nvSpPr>
            <p:cNvPr id="21" name="PA-任意多边形 45"/>
            <p:cNvSpPr/>
            <p:nvPr>
              <p:custDataLst>
                <p:tags r:id="rId53"/>
              </p:custDataLst>
            </p:nvPr>
          </p:nvSpPr>
          <p:spPr bwMode="auto">
            <a:xfrm>
              <a:off x="4391577" y="4267055"/>
              <a:ext cx="61304" cy="111628"/>
            </a:xfrm>
            <a:custGeom>
              <a:avLst/>
              <a:gdLst>
                <a:gd name="T0" fmla="*/ 2 w 28"/>
                <a:gd name="T1" fmla="*/ 51 h 51"/>
                <a:gd name="T2" fmla="*/ 26 w 28"/>
                <a:gd name="T3" fmla="*/ 51 h 51"/>
                <a:gd name="T4" fmla="*/ 28 w 28"/>
                <a:gd name="T5" fmla="*/ 48 h 51"/>
                <a:gd name="T6" fmla="*/ 28 w 28"/>
                <a:gd name="T7" fmla="*/ 2 h 51"/>
                <a:gd name="T8" fmla="*/ 26 w 28"/>
                <a:gd name="T9" fmla="*/ 0 h 51"/>
                <a:gd name="T10" fmla="*/ 2 w 28"/>
                <a:gd name="T11" fmla="*/ 0 h 51"/>
                <a:gd name="T12" fmla="*/ 0 w 28"/>
                <a:gd name="T13" fmla="*/ 2 h 51"/>
                <a:gd name="T14" fmla="*/ 0 w 28"/>
                <a:gd name="T15" fmla="*/ 48 h 51"/>
                <a:gd name="T16" fmla="*/ 2 w 28"/>
                <a:gd name="T17" fmla="*/ 5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 h="51">
                  <a:moveTo>
                    <a:pt x="2" y="51"/>
                  </a:moveTo>
                  <a:cubicBezTo>
                    <a:pt x="26" y="51"/>
                    <a:pt x="26" y="51"/>
                    <a:pt x="26" y="51"/>
                  </a:cubicBezTo>
                  <a:cubicBezTo>
                    <a:pt x="27" y="51"/>
                    <a:pt x="28" y="50"/>
                    <a:pt x="28" y="48"/>
                  </a:cubicBezTo>
                  <a:cubicBezTo>
                    <a:pt x="28" y="2"/>
                    <a:pt x="28" y="2"/>
                    <a:pt x="28" y="2"/>
                  </a:cubicBezTo>
                  <a:cubicBezTo>
                    <a:pt x="28" y="1"/>
                    <a:pt x="27" y="0"/>
                    <a:pt x="26" y="0"/>
                  </a:cubicBezTo>
                  <a:cubicBezTo>
                    <a:pt x="2" y="0"/>
                    <a:pt x="2" y="0"/>
                    <a:pt x="2" y="0"/>
                  </a:cubicBezTo>
                  <a:cubicBezTo>
                    <a:pt x="1" y="0"/>
                    <a:pt x="0" y="1"/>
                    <a:pt x="0" y="2"/>
                  </a:cubicBezTo>
                  <a:cubicBezTo>
                    <a:pt x="0" y="48"/>
                    <a:pt x="0" y="48"/>
                    <a:pt x="0" y="48"/>
                  </a:cubicBezTo>
                  <a:cubicBezTo>
                    <a:pt x="0" y="50"/>
                    <a:pt x="1" y="51"/>
                    <a:pt x="2" y="51"/>
                  </a:cubicBezTo>
                  <a:close/>
                </a:path>
              </a:pathLst>
            </a:custGeom>
            <a:solidFill>
              <a:schemeClr val="bg1"/>
            </a:solidFill>
            <a:ln>
              <a:noFill/>
            </a:ln>
          </p:spPr>
          <p:txBody>
            <a:bodyPr vert="horz" wrap="square" lIns="91431" tIns="45716" rIns="91431" bIns="45716" numCol="1" anchor="t" anchorCtr="0" compatLnSpc="1"/>
            <a:lstStyle/>
            <a:p>
              <a:endParaRPr lang="zh-CN" altLang="en-US" kern="0" dirty="0">
                <a:solidFill>
                  <a:schemeClr val="bg1"/>
                </a:solidFill>
                <a:latin typeface="思源黑体 CN Regular" panose="020B0500000000000000" pitchFamily="34" charset="-122"/>
                <a:ea typeface="思源黑体 CN Regular" panose="020B0500000000000000" pitchFamily="34" charset="-122"/>
              </a:endParaRPr>
            </a:p>
          </p:txBody>
        </p:sp>
        <p:sp>
          <p:nvSpPr>
            <p:cNvPr id="22" name="PA-任意多边形 46"/>
            <p:cNvSpPr/>
            <p:nvPr>
              <p:custDataLst>
                <p:tags r:id="rId54"/>
              </p:custDataLst>
            </p:nvPr>
          </p:nvSpPr>
          <p:spPr bwMode="auto">
            <a:xfrm>
              <a:off x="4481246" y="4213071"/>
              <a:ext cx="63134" cy="165613"/>
            </a:xfrm>
            <a:custGeom>
              <a:avLst/>
              <a:gdLst>
                <a:gd name="T0" fmla="*/ 3 w 29"/>
                <a:gd name="T1" fmla="*/ 76 h 76"/>
                <a:gd name="T2" fmla="*/ 26 w 29"/>
                <a:gd name="T3" fmla="*/ 76 h 76"/>
                <a:gd name="T4" fmla="*/ 29 w 29"/>
                <a:gd name="T5" fmla="*/ 73 h 76"/>
                <a:gd name="T6" fmla="*/ 29 w 29"/>
                <a:gd name="T7" fmla="*/ 2 h 76"/>
                <a:gd name="T8" fmla="*/ 26 w 29"/>
                <a:gd name="T9" fmla="*/ 0 h 76"/>
                <a:gd name="T10" fmla="*/ 3 w 29"/>
                <a:gd name="T11" fmla="*/ 0 h 76"/>
                <a:gd name="T12" fmla="*/ 0 w 29"/>
                <a:gd name="T13" fmla="*/ 2 h 76"/>
                <a:gd name="T14" fmla="*/ 0 w 29"/>
                <a:gd name="T15" fmla="*/ 73 h 76"/>
                <a:gd name="T16" fmla="*/ 3 w 29"/>
                <a:gd name="T17" fmla="*/ 7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76">
                  <a:moveTo>
                    <a:pt x="3" y="76"/>
                  </a:moveTo>
                  <a:cubicBezTo>
                    <a:pt x="26" y="76"/>
                    <a:pt x="26" y="76"/>
                    <a:pt x="26" y="76"/>
                  </a:cubicBezTo>
                  <a:cubicBezTo>
                    <a:pt x="28" y="76"/>
                    <a:pt x="29" y="75"/>
                    <a:pt x="29" y="73"/>
                  </a:cubicBezTo>
                  <a:cubicBezTo>
                    <a:pt x="29" y="2"/>
                    <a:pt x="29" y="2"/>
                    <a:pt x="29" y="2"/>
                  </a:cubicBezTo>
                  <a:cubicBezTo>
                    <a:pt x="29" y="1"/>
                    <a:pt x="28" y="0"/>
                    <a:pt x="26" y="0"/>
                  </a:cubicBezTo>
                  <a:cubicBezTo>
                    <a:pt x="3" y="0"/>
                    <a:pt x="3" y="0"/>
                    <a:pt x="3" y="0"/>
                  </a:cubicBezTo>
                  <a:cubicBezTo>
                    <a:pt x="1" y="0"/>
                    <a:pt x="0" y="1"/>
                    <a:pt x="0" y="2"/>
                  </a:cubicBezTo>
                  <a:cubicBezTo>
                    <a:pt x="0" y="73"/>
                    <a:pt x="0" y="73"/>
                    <a:pt x="0" y="73"/>
                  </a:cubicBezTo>
                  <a:cubicBezTo>
                    <a:pt x="0" y="75"/>
                    <a:pt x="1" y="76"/>
                    <a:pt x="3" y="76"/>
                  </a:cubicBezTo>
                  <a:close/>
                </a:path>
              </a:pathLst>
            </a:custGeom>
            <a:solidFill>
              <a:schemeClr val="bg1"/>
            </a:solidFill>
            <a:ln>
              <a:noFill/>
            </a:ln>
          </p:spPr>
          <p:txBody>
            <a:bodyPr vert="horz" wrap="square" lIns="91431" tIns="45716" rIns="91431" bIns="45716" numCol="1" anchor="t" anchorCtr="0" compatLnSpc="1"/>
            <a:lstStyle/>
            <a:p>
              <a:endParaRPr lang="zh-CN" altLang="en-US" kern="0" dirty="0">
                <a:solidFill>
                  <a:schemeClr val="bg1"/>
                </a:solidFill>
                <a:latin typeface="思源黑体 CN Regular" panose="020B0500000000000000" pitchFamily="34" charset="-122"/>
                <a:ea typeface="思源黑体 CN Regular" panose="020B0500000000000000" pitchFamily="34" charset="-122"/>
              </a:endParaRPr>
            </a:p>
          </p:txBody>
        </p:sp>
        <p:sp>
          <p:nvSpPr>
            <p:cNvPr id="23" name="PA-任意多边形 47"/>
            <p:cNvSpPr/>
            <p:nvPr>
              <p:custDataLst>
                <p:tags r:id="rId55"/>
              </p:custDataLst>
            </p:nvPr>
          </p:nvSpPr>
          <p:spPr bwMode="auto">
            <a:xfrm>
              <a:off x="4300079" y="4071248"/>
              <a:ext cx="259856" cy="193977"/>
            </a:xfrm>
            <a:custGeom>
              <a:avLst/>
              <a:gdLst>
                <a:gd name="T0" fmla="*/ 114 w 119"/>
                <a:gd name="T1" fmla="*/ 8 h 89"/>
                <a:gd name="T2" fmla="*/ 112 w 119"/>
                <a:gd name="T3" fmla="*/ 0 h 89"/>
                <a:gd name="T4" fmla="*/ 104 w 119"/>
                <a:gd name="T5" fmla="*/ 3 h 89"/>
                <a:gd name="T6" fmla="*/ 69 w 119"/>
                <a:gd name="T7" fmla="*/ 17 h 89"/>
                <a:gd name="T8" fmla="*/ 74 w 119"/>
                <a:gd name="T9" fmla="*/ 30 h 89"/>
                <a:gd name="T10" fmla="*/ 90 w 119"/>
                <a:gd name="T11" fmla="*/ 23 h 89"/>
                <a:gd name="T12" fmla="*/ 73 w 119"/>
                <a:gd name="T13" fmla="*/ 48 h 89"/>
                <a:gd name="T14" fmla="*/ 36 w 119"/>
                <a:gd name="T15" fmla="*/ 71 h 89"/>
                <a:gd name="T16" fmla="*/ 5 w 119"/>
                <a:gd name="T17" fmla="*/ 75 h 89"/>
                <a:gd name="T18" fmla="*/ 1 w 119"/>
                <a:gd name="T19" fmla="*/ 75 h 89"/>
                <a:gd name="T20" fmla="*/ 0 w 119"/>
                <a:gd name="T21" fmla="*/ 75 h 89"/>
                <a:gd name="T22" fmla="*/ 0 w 119"/>
                <a:gd name="T23" fmla="*/ 75 h 89"/>
                <a:gd name="T24" fmla="*/ 0 w 119"/>
                <a:gd name="T25" fmla="*/ 88 h 89"/>
                <a:gd name="T26" fmla="*/ 5 w 119"/>
                <a:gd name="T27" fmla="*/ 89 h 89"/>
                <a:gd name="T28" fmla="*/ 54 w 119"/>
                <a:gd name="T29" fmla="*/ 78 h 89"/>
                <a:gd name="T30" fmla="*/ 83 w 119"/>
                <a:gd name="T31" fmla="*/ 58 h 89"/>
                <a:gd name="T32" fmla="*/ 103 w 119"/>
                <a:gd name="T33" fmla="*/ 29 h 89"/>
                <a:gd name="T34" fmla="*/ 106 w 119"/>
                <a:gd name="T35" fmla="*/ 46 h 89"/>
                <a:gd name="T36" fmla="*/ 119 w 119"/>
                <a:gd name="T37" fmla="*/ 44 h 89"/>
                <a:gd name="T38" fmla="*/ 114 w 119"/>
                <a:gd name="T39" fmla="*/ 8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9" h="89">
                  <a:moveTo>
                    <a:pt x="114" y="8"/>
                  </a:moveTo>
                  <a:cubicBezTo>
                    <a:pt x="112" y="0"/>
                    <a:pt x="112" y="0"/>
                    <a:pt x="112" y="0"/>
                  </a:cubicBezTo>
                  <a:cubicBezTo>
                    <a:pt x="104" y="3"/>
                    <a:pt x="104" y="3"/>
                    <a:pt x="104" y="3"/>
                  </a:cubicBezTo>
                  <a:cubicBezTo>
                    <a:pt x="93" y="8"/>
                    <a:pt x="81" y="12"/>
                    <a:pt x="69" y="17"/>
                  </a:cubicBezTo>
                  <a:cubicBezTo>
                    <a:pt x="74" y="30"/>
                    <a:pt x="74" y="30"/>
                    <a:pt x="74" y="30"/>
                  </a:cubicBezTo>
                  <a:cubicBezTo>
                    <a:pt x="80" y="27"/>
                    <a:pt x="85" y="25"/>
                    <a:pt x="90" y="23"/>
                  </a:cubicBezTo>
                  <a:cubicBezTo>
                    <a:pt x="86" y="33"/>
                    <a:pt x="80" y="42"/>
                    <a:pt x="73" y="48"/>
                  </a:cubicBezTo>
                  <a:cubicBezTo>
                    <a:pt x="62" y="60"/>
                    <a:pt x="48" y="67"/>
                    <a:pt x="36" y="71"/>
                  </a:cubicBezTo>
                  <a:cubicBezTo>
                    <a:pt x="23" y="74"/>
                    <a:pt x="12" y="75"/>
                    <a:pt x="5" y="75"/>
                  </a:cubicBezTo>
                  <a:cubicBezTo>
                    <a:pt x="4" y="75"/>
                    <a:pt x="2" y="75"/>
                    <a:pt x="1" y="75"/>
                  </a:cubicBezTo>
                  <a:cubicBezTo>
                    <a:pt x="1" y="75"/>
                    <a:pt x="0" y="75"/>
                    <a:pt x="0" y="75"/>
                  </a:cubicBezTo>
                  <a:cubicBezTo>
                    <a:pt x="0" y="75"/>
                    <a:pt x="0" y="75"/>
                    <a:pt x="0" y="75"/>
                  </a:cubicBezTo>
                  <a:cubicBezTo>
                    <a:pt x="0" y="88"/>
                    <a:pt x="0" y="88"/>
                    <a:pt x="0" y="88"/>
                  </a:cubicBezTo>
                  <a:cubicBezTo>
                    <a:pt x="1" y="89"/>
                    <a:pt x="3" y="89"/>
                    <a:pt x="5" y="89"/>
                  </a:cubicBezTo>
                  <a:cubicBezTo>
                    <a:pt x="15" y="89"/>
                    <a:pt x="34" y="87"/>
                    <a:pt x="54" y="78"/>
                  </a:cubicBezTo>
                  <a:cubicBezTo>
                    <a:pt x="64" y="74"/>
                    <a:pt x="74" y="67"/>
                    <a:pt x="83" y="58"/>
                  </a:cubicBezTo>
                  <a:cubicBezTo>
                    <a:pt x="91" y="50"/>
                    <a:pt x="98" y="40"/>
                    <a:pt x="103" y="29"/>
                  </a:cubicBezTo>
                  <a:cubicBezTo>
                    <a:pt x="104" y="34"/>
                    <a:pt x="105" y="40"/>
                    <a:pt x="106" y="46"/>
                  </a:cubicBezTo>
                  <a:cubicBezTo>
                    <a:pt x="119" y="44"/>
                    <a:pt x="119" y="44"/>
                    <a:pt x="119" y="44"/>
                  </a:cubicBezTo>
                  <a:cubicBezTo>
                    <a:pt x="117" y="32"/>
                    <a:pt x="116" y="20"/>
                    <a:pt x="114" y="8"/>
                  </a:cubicBezTo>
                  <a:close/>
                </a:path>
              </a:pathLst>
            </a:custGeom>
            <a:solidFill>
              <a:schemeClr val="bg1"/>
            </a:solidFill>
            <a:ln>
              <a:noFill/>
            </a:ln>
          </p:spPr>
          <p:txBody>
            <a:bodyPr vert="horz" wrap="square" lIns="91431" tIns="45716" rIns="91431" bIns="45716" numCol="1" anchor="t" anchorCtr="0" compatLnSpc="1"/>
            <a:lstStyle/>
            <a:p>
              <a:endParaRPr lang="zh-CN" altLang="en-US" kern="0" dirty="0">
                <a:solidFill>
                  <a:schemeClr val="bg1"/>
                </a:solidFill>
                <a:latin typeface="思源黑体 CN Regular" panose="020B0500000000000000" pitchFamily="34" charset="-122"/>
                <a:ea typeface="思源黑体 CN Regular" panose="020B0500000000000000" pitchFamily="34" charset="-122"/>
              </a:endParaRPr>
            </a:p>
          </p:txBody>
        </p:sp>
      </p:grpSp>
      <p:sp>
        <p:nvSpPr>
          <p:cNvPr id="24" name="PA-椭圆 23"/>
          <p:cNvSpPr/>
          <p:nvPr>
            <p:custDataLst>
              <p:tags r:id="rId8"/>
            </p:custDataLst>
          </p:nvPr>
        </p:nvSpPr>
        <p:spPr>
          <a:xfrm>
            <a:off x="2183214" y="2365017"/>
            <a:ext cx="1405779" cy="1405779"/>
          </a:xfrm>
          <a:prstGeom prst="ellipse">
            <a:avLst/>
          </a:prstGeom>
          <a:solidFill>
            <a:srgbClr val="5A6A59"/>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800" b="1" dirty="0">
              <a:latin typeface="Arial" panose="020B0604020202020204" pitchFamily="34" charset="0"/>
              <a:ea typeface="思源黑体 CN Regular" panose="020B0500000000000000" pitchFamily="34" charset="-122"/>
            </a:endParaRPr>
          </a:p>
        </p:txBody>
      </p:sp>
      <p:grpSp>
        <p:nvGrpSpPr>
          <p:cNvPr id="25" name="PA-组合 24"/>
          <p:cNvGrpSpPr/>
          <p:nvPr>
            <p:custDataLst>
              <p:tags r:id="rId9"/>
            </p:custDataLst>
          </p:nvPr>
        </p:nvGrpSpPr>
        <p:grpSpPr>
          <a:xfrm>
            <a:off x="2593184" y="2761939"/>
            <a:ext cx="607997" cy="573037"/>
            <a:chOff x="5461000" y="2828925"/>
            <a:chExt cx="1270000" cy="1196975"/>
          </a:xfrm>
          <a:solidFill>
            <a:schemeClr val="bg1"/>
          </a:solidFill>
        </p:grpSpPr>
        <p:sp>
          <p:nvSpPr>
            <p:cNvPr id="26" name="PA-任意多边形 5"/>
            <p:cNvSpPr/>
            <p:nvPr>
              <p:custDataLst>
                <p:tags r:id="rId42"/>
              </p:custDataLst>
            </p:nvPr>
          </p:nvSpPr>
          <p:spPr bwMode="auto">
            <a:xfrm>
              <a:off x="5926139" y="3643313"/>
              <a:ext cx="449263" cy="268288"/>
            </a:xfrm>
            <a:custGeom>
              <a:avLst/>
              <a:gdLst>
                <a:gd name="T0" fmla="*/ 109 w 119"/>
                <a:gd name="T1" fmla="*/ 12 h 71"/>
                <a:gd name="T2" fmla="*/ 79 w 119"/>
                <a:gd name="T3" fmla="*/ 1 h 71"/>
                <a:gd name="T4" fmla="*/ 78 w 119"/>
                <a:gd name="T5" fmla="*/ 1 h 71"/>
                <a:gd name="T6" fmla="*/ 78 w 119"/>
                <a:gd name="T7" fmla="*/ 0 h 71"/>
                <a:gd name="T8" fmla="*/ 69 w 119"/>
                <a:gd name="T9" fmla="*/ 45 h 71"/>
                <a:gd name="T10" fmla="*/ 63 w 119"/>
                <a:gd name="T11" fmla="*/ 15 h 71"/>
                <a:gd name="T12" fmla="*/ 67 w 119"/>
                <a:gd name="T13" fmla="*/ 8 h 71"/>
                <a:gd name="T14" fmla="*/ 62 w 119"/>
                <a:gd name="T15" fmla="*/ 3 h 71"/>
                <a:gd name="T16" fmla="*/ 60 w 119"/>
                <a:gd name="T17" fmla="*/ 3 h 71"/>
                <a:gd name="T18" fmla="*/ 60 w 119"/>
                <a:gd name="T19" fmla="*/ 3 h 71"/>
                <a:gd name="T20" fmla="*/ 58 w 119"/>
                <a:gd name="T21" fmla="*/ 3 h 71"/>
                <a:gd name="T22" fmla="*/ 53 w 119"/>
                <a:gd name="T23" fmla="*/ 8 h 71"/>
                <a:gd name="T24" fmla="*/ 56 w 119"/>
                <a:gd name="T25" fmla="*/ 15 h 71"/>
                <a:gd name="T26" fmla="*/ 51 w 119"/>
                <a:gd name="T27" fmla="*/ 45 h 71"/>
                <a:gd name="T28" fmla="*/ 41 w 119"/>
                <a:gd name="T29" fmla="*/ 0 h 71"/>
                <a:gd name="T30" fmla="*/ 41 w 119"/>
                <a:gd name="T31" fmla="*/ 1 h 71"/>
                <a:gd name="T32" fmla="*/ 41 w 119"/>
                <a:gd name="T33" fmla="*/ 1 h 71"/>
                <a:gd name="T34" fmla="*/ 10 w 119"/>
                <a:gd name="T35" fmla="*/ 12 h 71"/>
                <a:gd name="T36" fmla="*/ 1 w 119"/>
                <a:gd name="T37" fmla="*/ 39 h 71"/>
                <a:gd name="T38" fmla="*/ 0 w 119"/>
                <a:gd name="T39" fmla="*/ 67 h 71"/>
                <a:gd name="T40" fmla="*/ 21 w 119"/>
                <a:gd name="T41" fmla="*/ 69 h 71"/>
                <a:gd name="T42" fmla="*/ 21 w 119"/>
                <a:gd name="T43" fmla="*/ 45 h 71"/>
                <a:gd name="T44" fmla="*/ 24 w 119"/>
                <a:gd name="T45" fmla="*/ 36 h 71"/>
                <a:gd name="T46" fmla="*/ 24 w 119"/>
                <a:gd name="T47" fmla="*/ 70 h 71"/>
                <a:gd name="T48" fmla="*/ 60 w 119"/>
                <a:gd name="T49" fmla="*/ 71 h 71"/>
                <a:gd name="T50" fmla="*/ 95 w 119"/>
                <a:gd name="T51" fmla="*/ 70 h 71"/>
                <a:gd name="T52" fmla="*/ 95 w 119"/>
                <a:gd name="T53" fmla="*/ 36 h 71"/>
                <a:gd name="T54" fmla="*/ 97 w 119"/>
                <a:gd name="T55" fmla="*/ 45 h 71"/>
                <a:gd name="T56" fmla="*/ 97 w 119"/>
                <a:gd name="T57" fmla="*/ 69 h 71"/>
                <a:gd name="T58" fmla="*/ 119 w 119"/>
                <a:gd name="T59" fmla="*/ 67 h 71"/>
                <a:gd name="T60" fmla="*/ 119 w 119"/>
                <a:gd name="T61" fmla="*/ 39 h 71"/>
                <a:gd name="T62" fmla="*/ 109 w 119"/>
                <a:gd name="T63" fmla="*/ 12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19" h="71">
                  <a:moveTo>
                    <a:pt x="109" y="12"/>
                  </a:moveTo>
                  <a:cubicBezTo>
                    <a:pt x="101" y="8"/>
                    <a:pt x="85" y="3"/>
                    <a:pt x="79" y="1"/>
                  </a:cubicBezTo>
                  <a:cubicBezTo>
                    <a:pt x="79" y="1"/>
                    <a:pt x="79" y="1"/>
                    <a:pt x="78" y="1"/>
                  </a:cubicBezTo>
                  <a:cubicBezTo>
                    <a:pt x="78" y="1"/>
                    <a:pt x="78" y="0"/>
                    <a:pt x="78" y="0"/>
                  </a:cubicBezTo>
                  <a:cubicBezTo>
                    <a:pt x="77" y="7"/>
                    <a:pt x="69" y="45"/>
                    <a:pt x="69" y="45"/>
                  </a:cubicBezTo>
                  <a:cubicBezTo>
                    <a:pt x="69" y="45"/>
                    <a:pt x="64" y="15"/>
                    <a:pt x="63" y="15"/>
                  </a:cubicBezTo>
                  <a:cubicBezTo>
                    <a:pt x="63" y="15"/>
                    <a:pt x="67" y="8"/>
                    <a:pt x="67" y="8"/>
                  </a:cubicBezTo>
                  <a:cubicBezTo>
                    <a:pt x="62" y="3"/>
                    <a:pt x="62" y="3"/>
                    <a:pt x="62" y="3"/>
                  </a:cubicBezTo>
                  <a:cubicBezTo>
                    <a:pt x="60" y="3"/>
                    <a:pt x="60" y="3"/>
                    <a:pt x="60" y="3"/>
                  </a:cubicBezTo>
                  <a:cubicBezTo>
                    <a:pt x="60" y="3"/>
                    <a:pt x="60" y="3"/>
                    <a:pt x="60" y="3"/>
                  </a:cubicBezTo>
                  <a:cubicBezTo>
                    <a:pt x="58" y="3"/>
                    <a:pt x="58" y="3"/>
                    <a:pt x="58" y="3"/>
                  </a:cubicBezTo>
                  <a:cubicBezTo>
                    <a:pt x="53" y="8"/>
                    <a:pt x="53" y="8"/>
                    <a:pt x="53" y="8"/>
                  </a:cubicBezTo>
                  <a:cubicBezTo>
                    <a:pt x="56" y="15"/>
                    <a:pt x="56" y="15"/>
                    <a:pt x="56" y="15"/>
                  </a:cubicBezTo>
                  <a:cubicBezTo>
                    <a:pt x="51" y="45"/>
                    <a:pt x="51" y="45"/>
                    <a:pt x="51" y="45"/>
                  </a:cubicBezTo>
                  <a:cubicBezTo>
                    <a:pt x="51" y="45"/>
                    <a:pt x="42" y="7"/>
                    <a:pt x="41" y="0"/>
                  </a:cubicBezTo>
                  <a:cubicBezTo>
                    <a:pt x="41" y="0"/>
                    <a:pt x="41" y="1"/>
                    <a:pt x="41" y="1"/>
                  </a:cubicBezTo>
                  <a:cubicBezTo>
                    <a:pt x="41" y="1"/>
                    <a:pt x="41" y="1"/>
                    <a:pt x="41" y="1"/>
                  </a:cubicBezTo>
                  <a:cubicBezTo>
                    <a:pt x="35" y="3"/>
                    <a:pt x="18" y="8"/>
                    <a:pt x="10" y="12"/>
                  </a:cubicBezTo>
                  <a:cubicBezTo>
                    <a:pt x="8" y="15"/>
                    <a:pt x="2" y="20"/>
                    <a:pt x="1" y="39"/>
                  </a:cubicBezTo>
                  <a:cubicBezTo>
                    <a:pt x="0" y="40"/>
                    <a:pt x="0" y="55"/>
                    <a:pt x="0" y="67"/>
                  </a:cubicBezTo>
                  <a:cubicBezTo>
                    <a:pt x="7" y="68"/>
                    <a:pt x="13" y="69"/>
                    <a:pt x="21" y="69"/>
                  </a:cubicBezTo>
                  <a:cubicBezTo>
                    <a:pt x="21" y="61"/>
                    <a:pt x="21" y="48"/>
                    <a:pt x="21" y="45"/>
                  </a:cubicBezTo>
                  <a:cubicBezTo>
                    <a:pt x="21" y="41"/>
                    <a:pt x="23" y="38"/>
                    <a:pt x="24" y="36"/>
                  </a:cubicBezTo>
                  <a:cubicBezTo>
                    <a:pt x="24" y="70"/>
                    <a:pt x="24" y="70"/>
                    <a:pt x="24" y="70"/>
                  </a:cubicBezTo>
                  <a:cubicBezTo>
                    <a:pt x="35" y="70"/>
                    <a:pt x="48" y="71"/>
                    <a:pt x="60" y="71"/>
                  </a:cubicBezTo>
                  <a:cubicBezTo>
                    <a:pt x="71" y="71"/>
                    <a:pt x="84" y="70"/>
                    <a:pt x="95" y="70"/>
                  </a:cubicBezTo>
                  <a:cubicBezTo>
                    <a:pt x="95" y="36"/>
                    <a:pt x="95" y="36"/>
                    <a:pt x="95" y="36"/>
                  </a:cubicBezTo>
                  <a:cubicBezTo>
                    <a:pt x="96" y="38"/>
                    <a:pt x="97" y="41"/>
                    <a:pt x="97" y="45"/>
                  </a:cubicBezTo>
                  <a:cubicBezTo>
                    <a:pt x="97" y="48"/>
                    <a:pt x="97" y="61"/>
                    <a:pt x="97" y="69"/>
                  </a:cubicBezTo>
                  <a:cubicBezTo>
                    <a:pt x="106" y="68"/>
                    <a:pt x="112" y="68"/>
                    <a:pt x="119" y="67"/>
                  </a:cubicBezTo>
                  <a:cubicBezTo>
                    <a:pt x="119" y="55"/>
                    <a:pt x="119" y="40"/>
                    <a:pt x="119" y="39"/>
                  </a:cubicBezTo>
                  <a:cubicBezTo>
                    <a:pt x="117" y="20"/>
                    <a:pt x="112" y="15"/>
                    <a:pt x="109" y="12"/>
                  </a:cubicBezTo>
                  <a:close/>
                </a:path>
              </a:pathLst>
            </a:custGeom>
            <a:grpFill/>
            <a:ln>
              <a:noFill/>
            </a:ln>
          </p:spPr>
          <p:txBody>
            <a:bodyPr vert="horz" wrap="square" lIns="91431" tIns="45716" rIns="91431" bIns="45716" numCol="1" anchor="t" anchorCtr="0" compatLnSpc="1"/>
            <a:lstStyle/>
            <a:p>
              <a:endParaRPr lang="zh-CN" altLang="en-US" kern="0" dirty="0">
                <a:solidFill>
                  <a:schemeClr val="bg1"/>
                </a:solidFill>
                <a:latin typeface="思源黑体 CN Regular" panose="020B0500000000000000" pitchFamily="34" charset="-122"/>
                <a:ea typeface="思源黑体 CN Regular" panose="020B0500000000000000" pitchFamily="34" charset="-122"/>
              </a:endParaRPr>
            </a:p>
          </p:txBody>
        </p:sp>
        <p:sp>
          <p:nvSpPr>
            <p:cNvPr id="27" name="PA-任意多边形 6"/>
            <p:cNvSpPr/>
            <p:nvPr>
              <p:custDataLst>
                <p:tags r:id="rId43"/>
              </p:custDataLst>
            </p:nvPr>
          </p:nvSpPr>
          <p:spPr bwMode="auto">
            <a:xfrm>
              <a:off x="6035676" y="3359150"/>
              <a:ext cx="230187" cy="268288"/>
            </a:xfrm>
            <a:custGeom>
              <a:avLst/>
              <a:gdLst>
                <a:gd name="T0" fmla="*/ 7 w 61"/>
                <a:gd name="T1" fmla="*/ 46 h 71"/>
                <a:gd name="T2" fmla="*/ 31 w 61"/>
                <a:gd name="T3" fmla="*/ 71 h 71"/>
                <a:gd name="T4" fmla="*/ 55 w 61"/>
                <a:gd name="T5" fmla="*/ 46 h 71"/>
                <a:gd name="T6" fmla="*/ 61 w 61"/>
                <a:gd name="T7" fmla="*/ 34 h 71"/>
                <a:gd name="T8" fmla="*/ 57 w 61"/>
                <a:gd name="T9" fmla="*/ 29 h 71"/>
                <a:gd name="T10" fmla="*/ 31 w 61"/>
                <a:gd name="T11" fmla="*/ 0 h 71"/>
                <a:gd name="T12" fmla="*/ 5 w 61"/>
                <a:gd name="T13" fmla="*/ 29 h 71"/>
                <a:gd name="T14" fmla="*/ 1 w 61"/>
                <a:gd name="T15" fmla="*/ 34 h 71"/>
                <a:gd name="T16" fmla="*/ 7 w 61"/>
                <a:gd name="T17" fmla="*/ 46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71">
                  <a:moveTo>
                    <a:pt x="7" y="46"/>
                  </a:moveTo>
                  <a:cubicBezTo>
                    <a:pt x="10" y="59"/>
                    <a:pt x="18" y="71"/>
                    <a:pt x="31" y="71"/>
                  </a:cubicBezTo>
                  <a:cubicBezTo>
                    <a:pt x="44" y="71"/>
                    <a:pt x="52" y="59"/>
                    <a:pt x="55" y="46"/>
                  </a:cubicBezTo>
                  <a:cubicBezTo>
                    <a:pt x="59" y="44"/>
                    <a:pt x="61" y="39"/>
                    <a:pt x="61" y="34"/>
                  </a:cubicBezTo>
                  <a:cubicBezTo>
                    <a:pt x="60" y="32"/>
                    <a:pt x="59" y="30"/>
                    <a:pt x="57" y="29"/>
                  </a:cubicBezTo>
                  <a:cubicBezTo>
                    <a:pt x="56" y="13"/>
                    <a:pt x="46" y="0"/>
                    <a:pt x="31" y="0"/>
                  </a:cubicBezTo>
                  <a:cubicBezTo>
                    <a:pt x="16" y="0"/>
                    <a:pt x="6" y="13"/>
                    <a:pt x="5" y="29"/>
                  </a:cubicBezTo>
                  <a:cubicBezTo>
                    <a:pt x="3" y="30"/>
                    <a:pt x="1" y="31"/>
                    <a:pt x="1" y="34"/>
                  </a:cubicBezTo>
                  <a:cubicBezTo>
                    <a:pt x="0" y="39"/>
                    <a:pt x="3" y="45"/>
                    <a:pt x="7" y="46"/>
                  </a:cubicBezTo>
                  <a:close/>
                </a:path>
              </a:pathLst>
            </a:custGeom>
            <a:grpFill/>
            <a:ln>
              <a:noFill/>
            </a:ln>
          </p:spPr>
          <p:txBody>
            <a:bodyPr vert="horz" wrap="square" lIns="91431" tIns="45716" rIns="91431" bIns="45716" numCol="1" anchor="t" anchorCtr="0" compatLnSpc="1"/>
            <a:lstStyle/>
            <a:p>
              <a:endParaRPr lang="zh-CN" altLang="en-US" kern="0" dirty="0">
                <a:solidFill>
                  <a:schemeClr val="bg1"/>
                </a:solidFill>
                <a:latin typeface="思源黑体 CN Regular" panose="020B0500000000000000" pitchFamily="34" charset="-122"/>
                <a:ea typeface="思源黑体 CN Regular" panose="020B0500000000000000" pitchFamily="34" charset="-122"/>
              </a:endParaRPr>
            </a:p>
          </p:txBody>
        </p:sp>
        <p:sp>
          <p:nvSpPr>
            <p:cNvPr id="28" name="PA-任意多边形 7"/>
            <p:cNvSpPr/>
            <p:nvPr>
              <p:custDataLst>
                <p:tags r:id="rId44"/>
              </p:custDataLst>
            </p:nvPr>
          </p:nvSpPr>
          <p:spPr bwMode="auto">
            <a:xfrm>
              <a:off x="6043613" y="3063875"/>
              <a:ext cx="260350" cy="49213"/>
            </a:xfrm>
            <a:custGeom>
              <a:avLst/>
              <a:gdLst>
                <a:gd name="T0" fmla="*/ 6 w 69"/>
                <a:gd name="T1" fmla="*/ 13 h 13"/>
                <a:gd name="T2" fmla="*/ 63 w 69"/>
                <a:gd name="T3" fmla="*/ 13 h 13"/>
                <a:gd name="T4" fmla="*/ 69 w 69"/>
                <a:gd name="T5" fmla="*/ 6 h 13"/>
                <a:gd name="T6" fmla="*/ 63 w 69"/>
                <a:gd name="T7" fmla="*/ 0 h 13"/>
                <a:gd name="T8" fmla="*/ 6 w 69"/>
                <a:gd name="T9" fmla="*/ 0 h 13"/>
                <a:gd name="T10" fmla="*/ 0 w 69"/>
                <a:gd name="T11" fmla="*/ 6 h 13"/>
                <a:gd name="T12" fmla="*/ 6 w 69"/>
                <a:gd name="T13" fmla="*/ 13 h 13"/>
              </a:gdLst>
              <a:ahLst/>
              <a:cxnLst>
                <a:cxn ang="0">
                  <a:pos x="T0" y="T1"/>
                </a:cxn>
                <a:cxn ang="0">
                  <a:pos x="T2" y="T3"/>
                </a:cxn>
                <a:cxn ang="0">
                  <a:pos x="T4" y="T5"/>
                </a:cxn>
                <a:cxn ang="0">
                  <a:pos x="T6" y="T7"/>
                </a:cxn>
                <a:cxn ang="0">
                  <a:pos x="T8" y="T9"/>
                </a:cxn>
                <a:cxn ang="0">
                  <a:pos x="T10" y="T11"/>
                </a:cxn>
                <a:cxn ang="0">
                  <a:pos x="T12" y="T13"/>
                </a:cxn>
              </a:cxnLst>
              <a:rect l="0" t="0" r="r" b="b"/>
              <a:pathLst>
                <a:path w="69" h="13">
                  <a:moveTo>
                    <a:pt x="6" y="13"/>
                  </a:moveTo>
                  <a:cubicBezTo>
                    <a:pt x="63" y="13"/>
                    <a:pt x="63" y="13"/>
                    <a:pt x="63" y="13"/>
                  </a:cubicBezTo>
                  <a:cubicBezTo>
                    <a:pt x="66" y="13"/>
                    <a:pt x="69" y="10"/>
                    <a:pt x="69" y="6"/>
                  </a:cubicBezTo>
                  <a:cubicBezTo>
                    <a:pt x="69" y="3"/>
                    <a:pt x="66" y="0"/>
                    <a:pt x="63" y="0"/>
                  </a:cubicBezTo>
                  <a:cubicBezTo>
                    <a:pt x="6" y="0"/>
                    <a:pt x="6" y="0"/>
                    <a:pt x="6" y="0"/>
                  </a:cubicBezTo>
                  <a:cubicBezTo>
                    <a:pt x="3" y="0"/>
                    <a:pt x="0" y="3"/>
                    <a:pt x="0" y="6"/>
                  </a:cubicBezTo>
                  <a:cubicBezTo>
                    <a:pt x="0" y="10"/>
                    <a:pt x="3" y="13"/>
                    <a:pt x="6" y="13"/>
                  </a:cubicBezTo>
                  <a:close/>
                </a:path>
              </a:pathLst>
            </a:custGeom>
            <a:grpFill/>
            <a:ln>
              <a:noFill/>
            </a:ln>
          </p:spPr>
          <p:txBody>
            <a:bodyPr vert="horz" wrap="square" lIns="91431" tIns="45716" rIns="91431" bIns="45716" numCol="1" anchor="t" anchorCtr="0" compatLnSpc="1"/>
            <a:lstStyle/>
            <a:p>
              <a:endParaRPr lang="zh-CN" altLang="en-US" kern="0" dirty="0">
                <a:solidFill>
                  <a:schemeClr val="bg1"/>
                </a:solidFill>
                <a:latin typeface="思源黑体 CN Regular" panose="020B0500000000000000" pitchFamily="34" charset="-122"/>
                <a:ea typeface="思源黑体 CN Regular" panose="020B0500000000000000" pitchFamily="34" charset="-122"/>
              </a:endParaRPr>
            </a:p>
          </p:txBody>
        </p:sp>
        <p:sp>
          <p:nvSpPr>
            <p:cNvPr id="29" name="PA-任意多边形 8"/>
            <p:cNvSpPr/>
            <p:nvPr>
              <p:custDataLst>
                <p:tags r:id="rId45"/>
              </p:custDataLst>
            </p:nvPr>
          </p:nvSpPr>
          <p:spPr bwMode="auto">
            <a:xfrm>
              <a:off x="6043613" y="3162300"/>
              <a:ext cx="487362" cy="44450"/>
            </a:xfrm>
            <a:custGeom>
              <a:avLst/>
              <a:gdLst>
                <a:gd name="T0" fmla="*/ 122 w 129"/>
                <a:gd name="T1" fmla="*/ 0 h 12"/>
                <a:gd name="T2" fmla="*/ 6 w 129"/>
                <a:gd name="T3" fmla="*/ 0 h 12"/>
                <a:gd name="T4" fmla="*/ 0 w 129"/>
                <a:gd name="T5" fmla="*/ 6 h 12"/>
                <a:gd name="T6" fmla="*/ 6 w 129"/>
                <a:gd name="T7" fmla="*/ 12 h 12"/>
                <a:gd name="T8" fmla="*/ 122 w 129"/>
                <a:gd name="T9" fmla="*/ 12 h 12"/>
                <a:gd name="T10" fmla="*/ 129 w 129"/>
                <a:gd name="T11" fmla="*/ 6 h 12"/>
                <a:gd name="T12" fmla="*/ 122 w 129"/>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129" h="12">
                  <a:moveTo>
                    <a:pt x="122" y="0"/>
                  </a:moveTo>
                  <a:cubicBezTo>
                    <a:pt x="6" y="0"/>
                    <a:pt x="6" y="0"/>
                    <a:pt x="6" y="0"/>
                  </a:cubicBezTo>
                  <a:cubicBezTo>
                    <a:pt x="3" y="0"/>
                    <a:pt x="0" y="3"/>
                    <a:pt x="0" y="6"/>
                  </a:cubicBezTo>
                  <a:cubicBezTo>
                    <a:pt x="0" y="10"/>
                    <a:pt x="3" y="12"/>
                    <a:pt x="6" y="12"/>
                  </a:cubicBezTo>
                  <a:cubicBezTo>
                    <a:pt x="122" y="12"/>
                    <a:pt x="122" y="12"/>
                    <a:pt x="122" y="12"/>
                  </a:cubicBezTo>
                  <a:cubicBezTo>
                    <a:pt x="126" y="12"/>
                    <a:pt x="129" y="10"/>
                    <a:pt x="129" y="6"/>
                  </a:cubicBezTo>
                  <a:cubicBezTo>
                    <a:pt x="129" y="3"/>
                    <a:pt x="126" y="0"/>
                    <a:pt x="122" y="0"/>
                  </a:cubicBezTo>
                  <a:close/>
                </a:path>
              </a:pathLst>
            </a:custGeom>
            <a:grpFill/>
            <a:ln>
              <a:noFill/>
            </a:ln>
          </p:spPr>
          <p:txBody>
            <a:bodyPr vert="horz" wrap="square" lIns="91431" tIns="45716" rIns="91431" bIns="45716" numCol="1" anchor="t" anchorCtr="0" compatLnSpc="1"/>
            <a:lstStyle/>
            <a:p>
              <a:endParaRPr lang="zh-CN" altLang="en-US" kern="0" dirty="0">
                <a:solidFill>
                  <a:schemeClr val="bg1"/>
                </a:solidFill>
                <a:latin typeface="思源黑体 CN Regular" panose="020B0500000000000000" pitchFamily="34" charset="-122"/>
                <a:ea typeface="思源黑体 CN Regular" panose="020B0500000000000000" pitchFamily="34" charset="-122"/>
              </a:endParaRPr>
            </a:p>
          </p:txBody>
        </p:sp>
        <p:sp>
          <p:nvSpPr>
            <p:cNvPr id="30" name="PA-任意多边形 9"/>
            <p:cNvSpPr>
              <a:spLocks noEditPoints="1"/>
            </p:cNvSpPr>
            <p:nvPr>
              <p:custDataLst>
                <p:tags r:id="rId46"/>
              </p:custDataLst>
            </p:nvPr>
          </p:nvSpPr>
          <p:spPr bwMode="auto">
            <a:xfrm>
              <a:off x="5461000" y="2828925"/>
              <a:ext cx="1270000" cy="1196975"/>
            </a:xfrm>
            <a:custGeom>
              <a:avLst/>
              <a:gdLst>
                <a:gd name="T0" fmla="*/ 315 w 336"/>
                <a:gd name="T1" fmla="*/ 80 h 316"/>
                <a:gd name="T2" fmla="*/ 315 w 336"/>
                <a:gd name="T3" fmla="*/ 79 h 316"/>
                <a:gd name="T4" fmla="*/ 312 w 336"/>
                <a:gd name="T5" fmla="*/ 72 h 316"/>
                <a:gd name="T6" fmla="*/ 264 w 336"/>
                <a:gd name="T7" fmla="*/ 20 h 316"/>
                <a:gd name="T8" fmla="*/ 243 w 336"/>
                <a:gd name="T9" fmla="*/ 3 h 316"/>
                <a:gd name="T10" fmla="*/ 236 w 336"/>
                <a:gd name="T11" fmla="*/ 0 h 316"/>
                <a:gd name="T12" fmla="*/ 236 w 336"/>
                <a:gd name="T13" fmla="*/ 0 h 316"/>
                <a:gd name="T14" fmla="*/ 123 w 336"/>
                <a:gd name="T15" fmla="*/ 26 h 316"/>
                <a:gd name="T16" fmla="*/ 83 w 336"/>
                <a:gd name="T17" fmla="*/ 107 h 316"/>
                <a:gd name="T18" fmla="*/ 38 w 336"/>
                <a:gd name="T19" fmla="*/ 273 h 316"/>
                <a:gd name="T20" fmla="*/ 27 w 336"/>
                <a:gd name="T21" fmla="*/ 298 h 316"/>
                <a:gd name="T22" fmla="*/ 14 w 336"/>
                <a:gd name="T23" fmla="*/ 73 h 316"/>
                <a:gd name="T24" fmla="*/ 112 w 336"/>
                <a:gd name="T25" fmla="*/ 56 h 316"/>
                <a:gd name="T26" fmla="*/ 31 w 336"/>
                <a:gd name="T27" fmla="*/ 42 h 316"/>
                <a:gd name="T28" fmla="*/ 0 w 336"/>
                <a:gd name="T29" fmla="*/ 73 h 316"/>
                <a:gd name="T30" fmla="*/ 9 w 336"/>
                <a:gd name="T31" fmla="*/ 306 h 316"/>
                <a:gd name="T32" fmla="*/ 31 w 336"/>
                <a:gd name="T33" fmla="*/ 316 h 316"/>
                <a:gd name="T34" fmla="*/ 321 w 336"/>
                <a:gd name="T35" fmla="*/ 285 h 316"/>
                <a:gd name="T36" fmla="*/ 315 w 336"/>
                <a:gd name="T37" fmla="*/ 108 h 316"/>
                <a:gd name="T38" fmla="*/ 279 w 336"/>
                <a:gd name="T39" fmla="*/ 53 h 316"/>
                <a:gd name="T40" fmla="*/ 297 w 336"/>
                <a:gd name="T41" fmla="*/ 73 h 316"/>
                <a:gd name="T42" fmla="*/ 242 w 336"/>
                <a:gd name="T43" fmla="*/ 61 h 316"/>
                <a:gd name="T44" fmla="*/ 134 w 336"/>
                <a:gd name="T45" fmla="*/ 26 h 316"/>
                <a:gd name="T46" fmla="*/ 231 w 336"/>
                <a:gd name="T47" fmla="*/ 11 h 316"/>
                <a:gd name="T48" fmla="*/ 254 w 336"/>
                <a:gd name="T49" fmla="*/ 83 h 316"/>
                <a:gd name="T50" fmla="*/ 303 w 336"/>
                <a:gd name="T51" fmla="*/ 107 h 316"/>
                <a:gd name="T52" fmla="*/ 134 w 336"/>
                <a:gd name="T53" fmla="*/ 26 h 316"/>
                <a:gd name="T54" fmla="*/ 304 w 336"/>
                <a:gd name="T55" fmla="*/ 297 h 316"/>
                <a:gd name="T56" fmla="*/ 46 w 336"/>
                <a:gd name="T57" fmla="*/ 301 h 316"/>
                <a:gd name="T58" fmla="*/ 66 w 336"/>
                <a:gd name="T59" fmla="*/ 134 h 316"/>
                <a:gd name="T60" fmla="*/ 79 w 336"/>
                <a:gd name="T61" fmla="*/ 122 h 316"/>
                <a:gd name="T62" fmla="*/ 319 w 336"/>
                <a:gd name="T63" fmla="*/ 125 h 316"/>
                <a:gd name="T64" fmla="*/ 308 w 336"/>
                <a:gd name="T65" fmla="*/ 288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36" h="316">
                  <a:moveTo>
                    <a:pt x="315" y="108"/>
                  </a:moveTo>
                  <a:cubicBezTo>
                    <a:pt x="315" y="80"/>
                    <a:pt x="315" y="80"/>
                    <a:pt x="315" y="80"/>
                  </a:cubicBezTo>
                  <a:cubicBezTo>
                    <a:pt x="315" y="80"/>
                    <a:pt x="315" y="80"/>
                    <a:pt x="315" y="80"/>
                  </a:cubicBezTo>
                  <a:cubicBezTo>
                    <a:pt x="315" y="79"/>
                    <a:pt x="315" y="79"/>
                    <a:pt x="315" y="79"/>
                  </a:cubicBezTo>
                  <a:cubicBezTo>
                    <a:pt x="315" y="77"/>
                    <a:pt x="315" y="77"/>
                    <a:pt x="314" y="76"/>
                  </a:cubicBezTo>
                  <a:cubicBezTo>
                    <a:pt x="314" y="74"/>
                    <a:pt x="313" y="73"/>
                    <a:pt x="312" y="72"/>
                  </a:cubicBezTo>
                  <a:cubicBezTo>
                    <a:pt x="310" y="67"/>
                    <a:pt x="304" y="61"/>
                    <a:pt x="298" y="54"/>
                  </a:cubicBezTo>
                  <a:cubicBezTo>
                    <a:pt x="288" y="43"/>
                    <a:pt x="275" y="30"/>
                    <a:pt x="264" y="20"/>
                  </a:cubicBezTo>
                  <a:cubicBezTo>
                    <a:pt x="258" y="14"/>
                    <a:pt x="253" y="10"/>
                    <a:pt x="249" y="7"/>
                  </a:cubicBezTo>
                  <a:cubicBezTo>
                    <a:pt x="247" y="5"/>
                    <a:pt x="245" y="4"/>
                    <a:pt x="243" y="3"/>
                  </a:cubicBezTo>
                  <a:cubicBezTo>
                    <a:pt x="242" y="2"/>
                    <a:pt x="241" y="2"/>
                    <a:pt x="240" y="1"/>
                  </a:cubicBezTo>
                  <a:cubicBezTo>
                    <a:pt x="239" y="1"/>
                    <a:pt x="238" y="0"/>
                    <a:pt x="236" y="0"/>
                  </a:cubicBezTo>
                  <a:cubicBezTo>
                    <a:pt x="236" y="0"/>
                    <a:pt x="236" y="0"/>
                    <a:pt x="236" y="0"/>
                  </a:cubicBezTo>
                  <a:cubicBezTo>
                    <a:pt x="236" y="0"/>
                    <a:pt x="236" y="0"/>
                    <a:pt x="236" y="0"/>
                  </a:cubicBezTo>
                  <a:cubicBezTo>
                    <a:pt x="148" y="0"/>
                    <a:pt x="148" y="0"/>
                    <a:pt x="148" y="0"/>
                  </a:cubicBezTo>
                  <a:cubicBezTo>
                    <a:pt x="134" y="0"/>
                    <a:pt x="123" y="12"/>
                    <a:pt x="123" y="26"/>
                  </a:cubicBezTo>
                  <a:cubicBezTo>
                    <a:pt x="123" y="107"/>
                    <a:pt x="123" y="107"/>
                    <a:pt x="123" y="107"/>
                  </a:cubicBezTo>
                  <a:cubicBezTo>
                    <a:pt x="83" y="107"/>
                    <a:pt x="83" y="107"/>
                    <a:pt x="83" y="107"/>
                  </a:cubicBezTo>
                  <a:cubicBezTo>
                    <a:pt x="66" y="107"/>
                    <a:pt x="53" y="120"/>
                    <a:pt x="53" y="137"/>
                  </a:cubicBezTo>
                  <a:cubicBezTo>
                    <a:pt x="38" y="273"/>
                    <a:pt x="38" y="273"/>
                    <a:pt x="38" y="273"/>
                  </a:cubicBezTo>
                  <a:cubicBezTo>
                    <a:pt x="36" y="284"/>
                    <a:pt x="36" y="288"/>
                    <a:pt x="34" y="292"/>
                  </a:cubicBezTo>
                  <a:cubicBezTo>
                    <a:pt x="32" y="294"/>
                    <a:pt x="29" y="297"/>
                    <a:pt x="27" y="298"/>
                  </a:cubicBezTo>
                  <a:cubicBezTo>
                    <a:pt x="15" y="298"/>
                    <a:pt x="14" y="286"/>
                    <a:pt x="14" y="282"/>
                  </a:cubicBezTo>
                  <a:cubicBezTo>
                    <a:pt x="14" y="73"/>
                    <a:pt x="14" y="73"/>
                    <a:pt x="14" y="73"/>
                  </a:cubicBezTo>
                  <a:cubicBezTo>
                    <a:pt x="14" y="69"/>
                    <a:pt x="19" y="56"/>
                    <a:pt x="31" y="56"/>
                  </a:cubicBezTo>
                  <a:cubicBezTo>
                    <a:pt x="112" y="56"/>
                    <a:pt x="112" y="56"/>
                    <a:pt x="112" y="56"/>
                  </a:cubicBezTo>
                  <a:cubicBezTo>
                    <a:pt x="112" y="42"/>
                    <a:pt x="112" y="42"/>
                    <a:pt x="112" y="42"/>
                  </a:cubicBezTo>
                  <a:cubicBezTo>
                    <a:pt x="31" y="42"/>
                    <a:pt x="31" y="42"/>
                    <a:pt x="31" y="42"/>
                  </a:cubicBezTo>
                  <a:cubicBezTo>
                    <a:pt x="22" y="42"/>
                    <a:pt x="15" y="45"/>
                    <a:pt x="9" y="51"/>
                  </a:cubicBezTo>
                  <a:cubicBezTo>
                    <a:pt x="4" y="57"/>
                    <a:pt x="0" y="64"/>
                    <a:pt x="0" y="73"/>
                  </a:cubicBezTo>
                  <a:cubicBezTo>
                    <a:pt x="0" y="284"/>
                    <a:pt x="0" y="284"/>
                    <a:pt x="0" y="284"/>
                  </a:cubicBezTo>
                  <a:cubicBezTo>
                    <a:pt x="0" y="293"/>
                    <a:pt x="4" y="301"/>
                    <a:pt x="9" y="306"/>
                  </a:cubicBezTo>
                  <a:cubicBezTo>
                    <a:pt x="14" y="312"/>
                    <a:pt x="22" y="315"/>
                    <a:pt x="30" y="316"/>
                  </a:cubicBezTo>
                  <a:cubicBezTo>
                    <a:pt x="30" y="316"/>
                    <a:pt x="30" y="316"/>
                    <a:pt x="31" y="316"/>
                  </a:cubicBezTo>
                  <a:cubicBezTo>
                    <a:pt x="291" y="316"/>
                    <a:pt x="291" y="316"/>
                    <a:pt x="291" y="316"/>
                  </a:cubicBezTo>
                  <a:cubicBezTo>
                    <a:pt x="308" y="316"/>
                    <a:pt x="321" y="302"/>
                    <a:pt x="321" y="285"/>
                  </a:cubicBezTo>
                  <a:cubicBezTo>
                    <a:pt x="336" y="137"/>
                    <a:pt x="336" y="137"/>
                    <a:pt x="336" y="137"/>
                  </a:cubicBezTo>
                  <a:cubicBezTo>
                    <a:pt x="336" y="124"/>
                    <a:pt x="327" y="112"/>
                    <a:pt x="315" y="108"/>
                  </a:cubicBezTo>
                  <a:close/>
                  <a:moveTo>
                    <a:pt x="242" y="18"/>
                  </a:moveTo>
                  <a:cubicBezTo>
                    <a:pt x="252" y="26"/>
                    <a:pt x="266" y="40"/>
                    <a:pt x="279" y="53"/>
                  </a:cubicBezTo>
                  <a:cubicBezTo>
                    <a:pt x="285" y="60"/>
                    <a:pt x="292" y="66"/>
                    <a:pt x="296" y="72"/>
                  </a:cubicBezTo>
                  <a:cubicBezTo>
                    <a:pt x="296" y="72"/>
                    <a:pt x="297" y="73"/>
                    <a:pt x="297" y="73"/>
                  </a:cubicBezTo>
                  <a:cubicBezTo>
                    <a:pt x="254" y="73"/>
                    <a:pt x="254" y="73"/>
                    <a:pt x="254" y="73"/>
                  </a:cubicBezTo>
                  <a:cubicBezTo>
                    <a:pt x="248" y="73"/>
                    <a:pt x="242" y="68"/>
                    <a:pt x="242" y="61"/>
                  </a:cubicBezTo>
                  <a:lnTo>
                    <a:pt x="242" y="18"/>
                  </a:lnTo>
                  <a:close/>
                  <a:moveTo>
                    <a:pt x="134" y="26"/>
                  </a:moveTo>
                  <a:cubicBezTo>
                    <a:pt x="134" y="19"/>
                    <a:pt x="141" y="11"/>
                    <a:pt x="148" y="11"/>
                  </a:cubicBezTo>
                  <a:cubicBezTo>
                    <a:pt x="231" y="11"/>
                    <a:pt x="231" y="11"/>
                    <a:pt x="231" y="11"/>
                  </a:cubicBezTo>
                  <a:cubicBezTo>
                    <a:pt x="231" y="61"/>
                    <a:pt x="231" y="61"/>
                    <a:pt x="231" y="61"/>
                  </a:cubicBezTo>
                  <a:cubicBezTo>
                    <a:pt x="231" y="75"/>
                    <a:pt x="240" y="83"/>
                    <a:pt x="254" y="83"/>
                  </a:cubicBezTo>
                  <a:cubicBezTo>
                    <a:pt x="303" y="83"/>
                    <a:pt x="303" y="83"/>
                    <a:pt x="303" y="83"/>
                  </a:cubicBezTo>
                  <a:cubicBezTo>
                    <a:pt x="303" y="107"/>
                    <a:pt x="303" y="107"/>
                    <a:pt x="303" y="107"/>
                  </a:cubicBezTo>
                  <a:cubicBezTo>
                    <a:pt x="134" y="107"/>
                    <a:pt x="134" y="107"/>
                    <a:pt x="134" y="107"/>
                  </a:cubicBezTo>
                  <a:lnTo>
                    <a:pt x="134" y="26"/>
                  </a:lnTo>
                  <a:close/>
                  <a:moveTo>
                    <a:pt x="308" y="288"/>
                  </a:moveTo>
                  <a:cubicBezTo>
                    <a:pt x="308" y="292"/>
                    <a:pt x="307" y="295"/>
                    <a:pt x="304" y="297"/>
                  </a:cubicBezTo>
                  <a:cubicBezTo>
                    <a:pt x="302" y="299"/>
                    <a:pt x="299" y="301"/>
                    <a:pt x="295" y="301"/>
                  </a:cubicBezTo>
                  <a:cubicBezTo>
                    <a:pt x="46" y="301"/>
                    <a:pt x="46" y="301"/>
                    <a:pt x="46" y="301"/>
                  </a:cubicBezTo>
                  <a:cubicBezTo>
                    <a:pt x="49" y="294"/>
                    <a:pt x="51" y="286"/>
                    <a:pt x="51" y="276"/>
                  </a:cubicBezTo>
                  <a:cubicBezTo>
                    <a:pt x="66" y="134"/>
                    <a:pt x="66" y="134"/>
                    <a:pt x="66" y="134"/>
                  </a:cubicBezTo>
                  <a:cubicBezTo>
                    <a:pt x="66" y="131"/>
                    <a:pt x="68" y="128"/>
                    <a:pt x="70" y="125"/>
                  </a:cubicBezTo>
                  <a:cubicBezTo>
                    <a:pt x="72" y="123"/>
                    <a:pt x="76" y="122"/>
                    <a:pt x="79" y="122"/>
                  </a:cubicBezTo>
                  <a:cubicBezTo>
                    <a:pt x="311" y="122"/>
                    <a:pt x="311" y="122"/>
                    <a:pt x="311" y="122"/>
                  </a:cubicBezTo>
                  <a:cubicBezTo>
                    <a:pt x="314" y="122"/>
                    <a:pt x="317" y="123"/>
                    <a:pt x="319" y="125"/>
                  </a:cubicBezTo>
                  <a:cubicBezTo>
                    <a:pt x="322" y="128"/>
                    <a:pt x="323" y="131"/>
                    <a:pt x="323" y="134"/>
                  </a:cubicBezTo>
                  <a:lnTo>
                    <a:pt x="308" y="288"/>
                  </a:lnTo>
                  <a:close/>
                </a:path>
              </a:pathLst>
            </a:custGeom>
            <a:grpFill/>
            <a:ln>
              <a:noFill/>
            </a:ln>
          </p:spPr>
          <p:txBody>
            <a:bodyPr vert="horz" wrap="square" lIns="91431" tIns="45716" rIns="91431" bIns="45716" numCol="1" anchor="t" anchorCtr="0" compatLnSpc="1"/>
            <a:lstStyle/>
            <a:p>
              <a:endParaRPr lang="zh-CN" altLang="en-US" kern="0" dirty="0">
                <a:solidFill>
                  <a:schemeClr val="bg1"/>
                </a:solidFill>
                <a:latin typeface="思源黑体 CN Regular" panose="020B0500000000000000" pitchFamily="34" charset="-122"/>
                <a:ea typeface="思源黑体 CN Regular" panose="020B0500000000000000" pitchFamily="34" charset="-122"/>
              </a:endParaRPr>
            </a:p>
          </p:txBody>
        </p:sp>
      </p:grpSp>
      <p:sp>
        <p:nvSpPr>
          <p:cNvPr id="31" name="PA-椭圆 30"/>
          <p:cNvSpPr/>
          <p:nvPr>
            <p:custDataLst>
              <p:tags r:id="rId10"/>
            </p:custDataLst>
          </p:nvPr>
        </p:nvSpPr>
        <p:spPr>
          <a:xfrm>
            <a:off x="9400113" y="3770796"/>
            <a:ext cx="1405779" cy="1405779"/>
          </a:xfrm>
          <a:prstGeom prst="ellipse">
            <a:avLst/>
          </a:prstGeom>
          <a:solidFill>
            <a:srgbClr val="5A6A59"/>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800" b="1" dirty="0">
              <a:latin typeface="Arial" panose="020B0604020202020204" pitchFamily="34" charset="0"/>
              <a:ea typeface="思源黑体 CN Regular" panose="020B0500000000000000" pitchFamily="34" charset="-122"/>
            </a:endParaRPr>
          </a:p>
        </p:txBody>
      </p:sp>
      <p:grpSp>
        <p:nvGrpSpPr>
          <p:cNvPr id="32" name="PA-组合 31"/>
          <p:cNvGrpSpPr/>
          <p:nvPr>
            <p:custDataLst>
              <p:tags r:id="rId11"/>
            </p:custDataLst>
          </p:nvPr>
        </p:nvGrpSpPr>
        <p:grpSpPr>
          <a:xfrm>
            <a:off x="9692208" y="4072930"/>
            <a:ext cx="942141" cy="804783"/>
            <a:chOff x="5322887" y="2767010"/>
            <a:chExt cx="1546232" cy="1320802"/>
          </a:xfrm>
          <a:solidFill>
            <a:schemeClr val="bg1"/>
          </a:solidFill>
        </p:grpSpPr>
        <p:sp>
          <p:nvSpPr>
            <p:cNvPr id="33" name="PA-矩形 24"/>
            <p:cNvSpPr>
              <a:spLocks noChangeArrowheads="1"/>
            </p:cNvSpPr>
            <p:nvPr>
              <p:custDataLst>
                <p:tags r:id="rId30"/>
              </p:custDataLst>
            </p:nvPr>
          </p:nvSpPr>
          <p:spPr bwMode="auto">
            <a:xfrm>
              <a:off x="6092825" y="3098799"/>
              <a:ext cx="71438" cy="390524"/>
            </a:xfrm>
            <a:prstGeom prst="rect">
              <a:avLst/>
            </a:prstGeom>
            <a:grpFill/>
            <a:ln>
              <a:noFill/>
            </a:ln>
          </p:spPr>
          <p:txBody>
            <a:bodyPr vert="horz" wrap="square" lIns="91431" tIns="45716" rIns="91431" bIns="45716" numCol="1" anchor="t" anchorCtr="0" compatLnSpc="1"/>
            <a:lstStyle/>
            <a:p>
              <a:endParaRPr lang="zh-CN" altLang="en-US" kern="0" dirty="0">
                <a:solidFill>
                  <a:schemeClr val="bg1"/>
                </a:solidFill>
                <a:latin typeface="思源黑体 CN Regular" panose="020B0500000000000000" pitchFamily="34" charset="-122"/>
                <a:ea typeface="思源黑体 CN Regular" panose="020B0500000000000000" pitchFamily="34" charset="-122"/>
              </a:endParaRPr>
            </a:p>
          </p:txBody>
        </p:sp>
        <p:sp>
          <p:nvSpPr>
            <p:cNvPr id="34" name="PA-矩形 25"/>
            <p:cNvSpPr>
              <a:spLocks noChangeArrowheads="1"/>
            </p:cNvSpPr>
            <p:nvPr>
              <p:custDataLst>
                <p:tags r:id="rId31"/>
              </p:custDataLst>
            </p:nvPr>
          </p:nvSpPr>
          <p:spPr bwMode="auto">
            <a:xfrm>
              <a:off x="5899149" y="4041773"/>
              <a:ext cx="457200" cy="46039"/>
            </a:xfrm>
            <a:prstGeom prst="rect">
              <a:avLst/>
            </a:prstGeom>
            <a:grpFill/>
            <a:ln>
              <a:noFill/>
            </a:ln>
          </p:spPr>
          <p:txBody>
            <a:bodyPr vert="horz" wrap="square" lIns="91431" tIns="45716" rIns="91431" bIns="45716" numCol="1" anchor="t" anchorCtr="0" compatLnSpc="1"/>
            <a:lstStyle/>
            <a:p>
              <a:endParaRPr lang="zh-CN" altLang="en-US" kern="0" dirty="0">
                <a:solidFill>
                  <a:schemeClr val="bg1"/>
                </a:solidFill>
                <a:latin typeface="思源黑体 CN Regular" panose="020B0500000000000000" pitchFamily="34" charset="-122"/>
                <a:ea typeface="思源黑体 CN Regular" panose="020B0500000000000000" pitchFamily="34" charset="-122"/>
              </a:endParaRPr>
            </a:p>
          </p:txBody>
        </p:sp>
        <p:sp>
          <p:nvSpPr>
            <p:cNvPr id="35" name="PA-任意多边形 26"/>
            <p:cNvSpPr>
              <a:spLocks noEditPoints="1"/>
            </p:cNvSpPr>
            <p:nvPr>
              <p:custDataLst>
                <p:tags r:id="rId32"/>
              </p:custDataLst>
            </p:nvPr>
          </p:nvSpPr>
          <p:spPr bwMode="auto">
            <a:xfrm>
              <a:off x="5322887" y="2871787"/>
              <a:ext cx="739775" cy="723899"/>
            </a:xfrm>
            <a:custGeom>
              <a:avLst/>
              <a:gdLst>
                <a:gd name="T0" fmla="*/ 125 w 196"/>
                <a:gd name="T1" fmla="*/ 165 h 191"/>
                <a:gd name="T2" fmla="*/ 125 w 196"/>
                <a:gd name="T3" fmla="*/ 165 h 191"/>
                <a:gd name="T4" fmla="*/ 125 w 196"/>
                <a:gd name="T5" fmla="*/ 163 h 191"/>
                <a:gd name="T6" fmla="*/ 68 w 196"/>
                <a:gd name="T7" fmla="*/ 24 h 191"/>
                <a:gd name="T8" fmla="*/ 68 w 196"/>
                <a:gd name="T9" fmla="*/ 22 h 191"/>
                <a:gd name="T10" fmla="*/ 80 w 196"/>
                <a:gd name="T11" fmla="*/ 17 h 191"/>
                <a:gd name="T12" fmla="*/ 196 w 196"/>
                <a:gd name="T13" fmla="*/ 37 h 191"/>
                <a:gd name="T14" fmla="*/ 196 w 196"/>
                <a:gd name="T15" fmla="*/ 14 h 191"/>
                <a:gd name="T16" fmla="*/ 78 w 196"/>
                <a:gd name="T17" fmla="*/ 8 h 191"/>
                <a:gd name="T18" fmla="*/ 68 w 196"/>
                <a:gd name="T19" fmla="*/ 15 h 191"/>
                <a:gd name="T20" fmla="*/ 68 w 196"/>
                <a:gd name="T21" fmla="*/ 14 h 191"/>
                <a:gd name="T22" fmla="*/ 64 w 196"/>
                <a:gd name="T23" fmla="*/ 11 h 191"/>
                <a:gd name="T24" fmla="*/ 61 w 196"/>
                <a:gd name="T25" fmla="*/ 14 h 191"/>
                <a:gd name="T26" fmla="*/ 55 w 196"/>
                <a:gd name="T27" fmla="*/ 3 h 191"/>
                <a:gd name="T28" fmla="*/ 51 w 196"/>
                <a:gd name="T29" fmla="*/ 3 h 191"/>
                <a:gd name="T30" fmla="*/ 61 w 196"/>
                <a:gd name="T31" fmla="*/ 21 h 191"/>
                <a:gd name="T32" fmla="*/ 61 w 196"/>
                <a:gd name="T33" fmla="*/ 24 h 191"/>
                <a:gd name="T34" fmla="*/ 4 w 196"/>
                <a:gd name="T35" fmla="*/ 163 h 191"/>
                <a:gd name="T36" fmla="*/ 4 w 196"/>
                <a:gd name="T37" fmla="*/ 165 h 191"/>
                <a:gd name="T38" fmla="*/ 4 w 196"/>
                <a:gd name="T39" fmla="*/ 165 h 191"/>
                <a:gd name="T40" fmla="*/ 2 w 196"/>
                <a:gd name="T41" fmla="*/ 168 h 191"/>
                <a:gd name="T42" fmla="*/ 20 w 196"/>
                <a:gd name="T43" fmla="*/ 186 h 191"/>
                <a:gd name="T44" fmla="*/ 65 w 196"/>
                <a:gd name="T45" fmla="*/ 191 h 191"/>
                <a:gd name="T46" fmla="*/ 109 w 196"/>
                <a:gd name="T47" fmla="*/ 186 h 191"/>
                <a:gd name="T48" fmla="*/ 127 w 196"/>
                <a:gd name="T49" fmla="*/ 168 h 191"/>
                <a:gd name="T50" fmla="*/ 125 w 196"/>
                <a:gd name="T51" fmla="*/ 165 h 191"/>
                <a:gd name="T52" fmla="*/ 71 w 196"/>
                <a:gd name="T53" fmla="*/ 165 h 191"/>
                <a:gd name="T54" fmla="*/ 64 w 196"/>
                <a:gd name="T55" fmla="*/ 165 h 191"/>
                <a:gd name="T56" fmla="*/ 58 w 196"/>
                <a:gd name="T57" fmla="*/ 165 h 191"/>
                <a:gd name="T58" fmla="*/ 11 w 196"/>
                <a:gd name="T59" fmla="*/ 165 h 191"/>
                <a:gd name="T60" fmla="*/ 64 w 196"/>
                <a:gd name="T61" fmla="*/ 36 h 191"/>
                <a:gd name="T62" fmla="*/ 64 w 196"/>
                <a:gd name="T63" fmla="*/ 36 h 191"/>
                <a:gd name="T64" fmla="*/ 65 w 196"/>
                <a:gd name="T65" fmla="*/ 36 h 191"/>
                <a:gd name="T66" fmla="*/ 118 w 196"/>
                <a:gd name="T67" fmla="*/ 165 h 191"/>
                <a:gd name="T68" fmla="*/ 71 w 196"/>
                <a:gd name="T69" fmla="*/ 165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6" h="191">
                  <a:moveTo>
                    <a:pt x="125" y="165"/>
                  </a:moveTo>
                  <a:cubicBezTo>
                    <a:pt x="125" y="165"/>
                    <a:pt x="125" y="165"/>
                    <a:pt x="125" y="165"/>
                  </a:cubicBezTo>
                  <a:cubicBezTo>
                    <a:pt x="125" y="164"/>
                    <a:pt x="125" y="163"/>
                    <a:pt x="125" y="163"/>
                  </a:cubicBezTo>
                  <a:cubicBezTo>
                    <a:pt x="68" y="24"/>
                    <a:pt x="68" y="24"/>
                    <a:pt x="68" y="24"/>
                  </a:cubicBezTo>
                  <a:cubicBezTo>
                    <a:pt x="68" y="22"/>
                    <a:pt x="68" y="22"/>
                    <a:pt x="68" y="22"/>
                  </a:cubicBezTo>
                  <a:cubicBezTo>
                    <a:pt x="76" y="22"/>
                    <a:pt x="80" y="17"/>
                    <a:pt x="80" y="17"/>
                  </a:cubicBezTo>
                  <a:cubicBezTo>
                    <a:pt x="80" y="17"/>
                    <a:pt x="94" y="6"/>
                    <a:pt x="196" y="37"/>
                  </a:cubicBezTo>
                  <a:cubicBezTo>
                    <a:pt x="196" y="14"/>
                    <a:pt x="196" y="14"/>
                    <a:pt x="196" y="14"/>
                  </a:cubicBezTo>
                  <a:cubicBezTo>
                    <a:pt x="172" y="8"/>
                    <a:pt x="127" y="1"/>
                    <a:pt x="78" y="8"/>
                  </a:cubicBezTo>
                  <a:cubicBezTo>
                    <a:pt x="78" y="8"/>
                    <a:pt x="74" y="14"/>
                    <a:pt x="68" y="15"/>
                  </a:cubicBezTo>
                  <a:cubicBezTo>
                    <a:pt x="68" y="14"/>
                    <a:pt x="68" y="14"/>
                    <a:pt x="68" y="14"/>
                  </a:cubicBezTo>
                  <a:cubicBezTo>
                    <a:pt x="68" y="12"/>
                    <a:pt x="66" y="11"/>
                    <a:pt x="64" y="11"/>
                  </a:cubicBezTo>
                  <a:cubicBezTo>
                    <a:pt x="62" y="11"/>
                    <a:pt x="61" y="12"/>
                    <a:pt x="61" y="14"/>
                  </a:cubicBezTo>
                  <a:cubicBezTo>
                    <a:pt x="52" y="11"/>
                    <a:pt x="55" y="3"/>
                    <a:pt x="55" y="3"/>
                  </a:cubicBezTo>
                  <a:cubicBezTo>
                    <a:pt x="55" y="3"/>
                    <a:pt x="52" y="0"/>
                    <a:pt x="51" y="3"/>
                  </a:cubicBezTo>
                  <a:cubicBezTo>
                    <a:pt x="50" y="5"/>
                    <a:pt x="49" y="17"/>
                    <a:pt x="61" y="21"/>
                  </a:cubicBezTo>
                  <a:cubicBezTo>
                    <a:pt x="61" y="24"/>
                    <a:pt x="61" y="24"/>
                    <a:pt x="61" y="24"/>
                  </a:cubicBezTo>
                  <a:cubicBezTo>
                    <a:pt x="4" y="163"/>
                    <a:pt x="4" y="163"/>
                    <a:pt x="4" y="163"/>
                  </a:cubicBezTo>
                  <a:cubicBezTo>
                    <a:pt x="4" y="163"/>
                    <a:pt x="4" y="164"/>
                    <a:pt x="4" y="165"/>
                  </a:cubicBezTo>
                  <a:cubicBezTo>
                    <a:pt x="4" y="165"/>
                    <a:pt x="4" y="165"/>
                    <a:pt x="4" y="165"/>
                  </a:cubicBezTo>
                  <a:cubicBezTo>
                    <a:pt x="1" y="165"/>
                    <a:pt x="0" y="167"/>
                    <a:pt x="2" y="168"/>
                  </a:cubicBezTo>
                  <a:cubicBezTo>
                    <a:pt x="2" y="168"/>
                    <a:pt x="18" y="184"/>
                    <a:pt x="20" y="186"/>
                  </a:cubicBezTo>
                  <a:cubicBezTo>
                    <a:pt x="20" y="186"/>
                    <a:pt x="25" y="191"/>
                    <a:pt x="65" y="191"/>
                  </a:cubicBezTo>
                  <a:cubicBezTo>
                    <a:pt x="104" y="191"/>
                    <a:pt x="109" y="186"/>
                    <a:pt x="109" y="186"/>
                  </a:cubicBezTo>
                  <a:cubicBezTo>
                    <a:pt x="111" y="184"/>
                    <a:pt x="127" y="168"/>
                    <a:pt x="127" y="168"/>
                  </a:cubicBezTo>
                  <a:cubicBezTo>
                    <a:pt x="129" y="167"/>
                    <a:pt x="128" y="165"/>
                    <a:pt x="125" y="165"/>
                  </a:cubicBezTo>
                  <a:close/>
                  <a:moveTo>
                    <a:pt x="71" y="165"/>
                  </a:moveTo>
                  <a:cubicBezTo>
                    <a:pt x="68" y="165"/>
                    <a:pt x="65" y="165"/>
                    <a:pt x="64" y="165"/>
                  </a:cubicBezTo>
                  <a:cubicBezTo>
                    <a:pt x="64" y="165"/>
                    <a:pt x="61" y="165"/>
                    <a:pt x="58" y="165"/>
                  </a:cubicBezTo>
                  <a:cubicBezTo>
                    <a:pt x="11" y="165"/>
                    <a:pt x="11" y="165"/>
                    <a:pt x="11" y="165"/>
                  </a:cubicBezTo>
                  <a:cubicBezTo>
                    <a:pt x="64" y="36"/>
                    <a:pt x="64" y="36"/>
                    <a:pt x="64" y="36"/>
                  </a:cubicBezTo>
                  <a:cubicBezTo>
                    <a:pt x="64" y="36"/>
                    <a:pt x="64" y="36"/>
                    <a:pt x="64" y="36"/>
                  </a:cubicBezTo>
                  <a:cubicBezTo>
                    <a:pt x="65" y="36"/>
                    <a:pt x="65" y="36"/>
                    <a:pt x="65" y="36"/>
                  </a:cubicBezTo>
                  <a:cubicBezTo>
                    <a:pt x="118" y="165"/>
                    <a:pt x="118" y="165"/>
                    <a:pt x="118" y="165"/>
                  </a:cubicBezTo>
                  <a:lnTo>
                    <a:pt x="71" y="165"/>
                  </a:lnTo>
                  <a:close/>
                </a:path>
              </a:pathLst>
            </a:custGeom>
            <a:grpFill/>
            <a:ln>
              <a:noFill/>
            </a:ln>
          </p:spPr>
          <p:txBody>
            <a:bodyPr vert="horz" wrap="square" lIns="91431" tIns="45716" rIns="91431" bIns="45716" numCol="1" anchor="t" anchorCtr="0" compatLnSpc="1"/>
            <a:lstStyle/>
            <a:p>
              <a:endParaRPr lang="zh-CN" altLang="en-US" kern="0" dirty="0">
                <a:solidFill>
                  <a:schemeClr val="bg1"/>
                </a:solidFill>
                <a:latin typeface="思源黑体 CN Regular" panose="020B0500000000000000" pitchFamily="34" charset="-122"/>
                <a:ea typeface="思源黑体 CN Regular" panose="020B0500000000000000" pitchFamily="34" charset="-122"/>
              </a:endParaRPr>
            </a:p>
          </p:txBody>
        </p:sp>
        <p:sp>
          <p:nvSpPr>
            <p:cNvPr id="36" name="PA-任意多边形 27"/>
            <p:cNvSpPr>
              <a:spLocks noEditPoints="1"/>
            </p:cNvSpPr>
            <p:nvPr>
              <p:custDataLst>
                <p:tags r:id="rId33"/>
              </p:custDataLst>
            </p:nvPr>
          </p:nvSpPr>
          <p:spPr bwMode="auto">
            <a:xfrm>
              <a:off x="6073774" y="2906712"/>
              <a:ext cx="109538" cy="177801"/>
            </a:xfrm>
            <a:custGeom>
              <a:avLst/>
              <a:gdLst>
                <a:gd name="T0" fmla="*/ 29 w 29"/>
                <a:gd name="T1" fmla="*/ 0 h 47"/>
                <a:gd name="T2" fmla="*/ 0 w 29"/>
                <a:gd name="T3" fmla="*/ 0 h 47"/>
                <a:gd name="T4" fmla="*/ 0 w 29"/>
                <a:gd name="T5" fmla="*/ 47 h 47"/>
                <a:gd name="T6" fmla="*/ 29 w 29"/>
                <a:gd name="T7" fmla="*/ 47 h 47"/>
                <a:gd name="T8" fmla="*/ 29 w 29"/>
                <a:gd name="T9" fmla="*/ 0 h 47"/>
                <a:gd name="T10" fmla="*/ 14 w 29"/>
                <a:gd name="T11" fmla="*/ 28 h 47"/>
                <a:gd name="T12" fmla="*/ 8 w 29"/>
                <a:gd name="T13" fmla="*/ 21 h 47"/>
                <a:gd name="T14" fmla="*/ 14 w 29"/>
                <a:gd name="T15" fmla="*/ 14 h 47"/>
                <a:gd name="T16" fmla="*/ 21 w 29"/>
                <a:gd name="T17" fmla="*/ 21 h 47"/>
                <a:gd name="T18" fmla="*/ 14 w 29"/>
                <a:gd name="T19" fmla="*/ 28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 h="47">
                  <a:moveTo>
                    <a:pt x="29" y="0"/>
                  </a:moveTo>
                  <a:cubicBezTo>
                    <a:pt x="0" y="0"/>
                    <a:pt x="0" y="0"/>
                    <a:pt x="0" y="0"/>
                  </a:cubicBezTo>
                  <a:cubicBezTo>
                    <a:pt x="0" y="47"/>
                    <a:pt x="0" y="47"/>
                    <a:pt x="0" y="47"/>
                  </a:cubicBezTo>
                  <a:cubicBezTo>
                    <a:pt x="29" y="47"/>
                    <a:pt x="29" y="47"/>
                    <a:pt x="29" y="47"/>
                  </a:cubicBezTo>
                  <a:lnTo>
                    <a:pt x="29" y="0"/>
                  </a:lnTo>
                  <a:close/>
                  <a:moveTo>
                    <a:pt x="14" y="28"/>
                  </a:moveTo>
                  <a:cubicBezTo>
                    <a:pt x="11" y="28"/>
                    <a:pt x="8" y="25"/>
                    <a:pt x="8" y="21"/>
                  </a:cubicBezTo>
                  <a:cubicBezTo>
                    <a:pt x="8" y="17"/>
                    <a:pt x="11" y="14"/>
                    <a:pt x="14" y="14"/>
                  </a:cubicBezTo>
                  <a:cubicBezTo>
                    <a:pt x="18" y="14"/>
                    <a:pt x="21" y="17"/>
                    <a:pt x="21" y="21"/>
                  </a:cubicBezTo>
                  <a:cubicBezTo>
                    <a:pt x="21" y="25"/>
                    <a:pt x="18" y="28"/>
                    <a:pt x="14" y="28"/>
                  </a:cubicBezTo>
                  <a:close/>
                </a:path>
              </a:pathLst>
            </a:custGeom>
            <a:grpFill/>
            <a:ln>
              <a:noFill/>
            </a:ln>
          </p:spPr>
          <p:txBody>
            <a:bodyPr vert="horz" wrap="square" lIns="91431" tIns="45716" rIns="91431" bIns="45716" numCol="1" anchor="t" anchorCtr="0" compatLnSpc="1"/>
            <a:lstStyle/>
            <a:p>
              <a:endParaRPr lang="zh-CN" altLang="en-US" kern="0" dirty="0">
                <a:solidFill>
                  <a:schemeClr val="bg1"/>
                </a:solidFill>
                <a:latin typeface="思源黑体 CN Regular" panose="020B0500000000000000" pitchFamily="34" charset="-122"/>
                <a:ea typeface="思源黑体 CN Regular" panose="020B0500000000000000" pitchFamily="34" charset="-122"/>
              </a:endParaRPr>
            </a:p>
          </p:txBody>
        </p:sp>
        <p:sp>
          <p:nvSpPr>
            <p:cNvPr id="37" name="PA-任意多边形 28"/>
            <p:cNvSpPr/>
            <p:nvPr>
              <p:custDataLst>
                <p:tags r:id="rId34"/>
              </p:custDataLst>
            </p:nvPr>
          </p:nvSpPr>
          <p:spPr bwMode="auto">
            <a:xfrm>
              <a:off x="5959476" y="3917948"/>
              <a:ext cx="336551" cy="101600"/>
            </a:xfrm>
            <a:custGeom>
              <a:avLst/>
              <a:gdLst>
                <a:gd name="T0" fmla="*/ 0 w 89"/>
                <a:gd name="T1" fmla="*/ 27 h 27"/>
                <a:gd name="T2" fmla="*/ 89 w 89"/>
                <a:gd name="T3" fmla="*/ 27 h 27"/>
                <a:gd name="T4" fmla="*/ 89 w 89"/>
                <a:gd name="T5" fmla="*/ 19 h 27"/>
                <a:gd name="T6" fmla="*/ 58 w 89"/>
                <a:gd name="T7" fmla="*/ 0 h 27"/>
                <a:gd name="T8" fmla="*/ 31 w 89"/>
                <a:gd name="T9" fmla="*/ 0 h 27"/>
                <a:gd name="T10" fmla="*/ 0 w 89"/>
                <a:gd name="T11" fmla="*/ 19 h 27"/>
                <a:gd name="T12" fmla="*/ 0 w 89"/>
                <a:gd name="T13" fmla="*/ 27 h 27"/>
              </a:gdLst>
              <a:ahLst/>
              <a:cxnLst>
                <a:cxn ang="0">
                  <a:pos x="T0" y="T1"/>
                </a:cxn>
                <a:cxn ang="0">
                  <a:pos x="T2" y="T3"/>
                </a:cxn>
                <a:cxn ang="0">
                  <a:pos x="T4" y="T5"/>
                </a:cxn>
                <a:cxn ang="0">
                  <a:pos x="T6" y="T7"/>
                </a:cxn>
                <a:cxn ang="0">
                  <a:pos x="T8" y="T9"/>
                </a:cxn>
                <a:cxn ang="0">
                  <a:pos x="T10" y="T11"/>
                </a:cxn>
                <a:cxn ang="0">
                  <a:pos x="T12" y="T13"/>
                </a:cxn>
              </a:cxnLst>
              <a:rect l="0" t="0" r="r" b="b"/>
              <a:pathLst>
                <a:path w="89" h="27">
                  <a:moveTo>
                    <a:pt x="0" y="27"/>
                  </a:moveTo>
                  <a:cubicBezTo>
                    <a:pt x="89" y="27"/>
                    <a:pt x="89" y="27"/>
                    <a:pt x="89" y="27"/>
                  </a:cubicBezTo>
                  <a:cubicBezTo>
                    <a:pt x="89" y="19"/>
                    <a:pt x="89" y="19"/>
                    <a:pt x="89" y="19"/>
                  </a:cubicBezTo>
                  <a:cubicBezTo>
                    <a:pt x="89" y="19"/>
                    <a:pt x="73" y="12"/>
                    <a:pt x="58" y="0"/>
                  </a:cubicBezTo>
                  <a:cubicBezTo>
                    <a:pt x="31" y="0"/>
                    <a:pt x="31" y="0"/>
                    <a:pt x="31" y="0"/>
                  </a:cubicBezTo>
                  <a:cubicBezTo>
                    <a:pt x="16" y="12"/>
                    <a:pt x="0" y="19"/>
                    <a:pt x="0" y="19"/>
                  </a:cubicBezTo>
                  <a:lnTo>
                    <a:pt x="0" y="27"/>
                  </a:lnTo>
                  <a:close/>
                </a:path>
              </a:pathLst>
            </a:custGeom>
            <a:grpFill/>
            <a:ln>
              <a:noFill/>
            </a:ln>
          </p:spPr>
          <p:txBody>
            <a:bodyPr vert="horz" wrap="square" lIns="91431" tIns="45716" rIns="91431" bIns="45716" numCol="1" anchor="t" anchorCtr="0" compatLnSpc="1"/>
            <a:lstStyle/>
            <a:p>
              <a:endParaRPr lang="zh-CN" altLang="en-US" kern="0" dirty="0">
                <a:solidFill>
                  <a:schemeClr val="bg1"/>
                </a:solidFill>
                <a:latin typeface="思源黑体 CN Regular" panose="020B0500000000000000" pitchFamily="34" charset="-122"/>
                <a:ea typeface="思源黑体 CN Regular" panose="020B0500000000000000" pitchFamily="34" charset="-122"/>
              </a:endParaRPr>
            </a:p>
          </p:txBody>
        </p:sp>
        <p:sp>
          <p:nvSpPr>
            <p:cNvPr id="38" name="PA-任意多边形 29"/>
            <p:cNvSpPr/>
            <p:nvPr>
              <p:custDataLst>
                <p:tags r:id="rId35"/>
              </p:custDataLst>
            </p:nvPr>
          </p:nvSpPr>
          <p:spPr bwMode="auto">
            <a:xfrm>
              <a:off x="6076951" y="3508373"/>
              <a:ext cx="101600" cy="390524"/>
            </a:xfrm>
            <a:custGeom>
              <a:avLst/>
              <a:gdLst>
                <a:gd name="T0" fmla="*/ 0 w 27"/>
                <a:gd name="T1" fmla="*/ 9 h 103"/>
                <a:gd name="T2" fmla="*/ 0 w 27"/>
                <a:gd name="T3" fmla="*/ 11 h 103"/>
                <a:gd name="T4" fmla="*/ 0 w 27"/>
                <a:gd name="T5" fmla="*/ 11 h 103"/>
                <a:gd name="T6" fmla="*/ 2 w 27"/>
                <a:gd name="T7" fmla="*/ 103 h 103"/>
                <a:gd name="T8" fmla="*/ 25 w 27"/>
                <a:gd name="T9" fmla="*/ 103 h 103"/>
                <a:gd name="T10" fmla="*/ 27 w 27"/>
                <a:gd name="T11" fmla="*/ 11 h 103"/>
                <a:gd name="T12" fmla="*/ 27 w 27"/>
                <a:gd name="T13" fmla="*/ 11 h 103"/>
                <a:gd name="T14" fmla="*/ 27 w 27"/>
                <a:gd name="T15" fmla="*/ 9 h 103"/>
                <a:gd name="T16" fmla="*/ 24 w 27"/>
                <a:gd name="T17" fmla="*/ 0 h 103"/>
                <a:gd name="T18" fmla="*/ 3 w 27"/>
                <a:gd name="T19" fmla="*/ 0 h 103"/>
                <a:gd name="T20" fmla="*/ 0 w 27"/>
                <a:gd name="T21" fmla="*/ 9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03">
                  <a:moveTo>
                    <a:pt x="0" y="9"/>
                  </a:moveTo>
                  <a:cubicBezTo>
                    <a:pt x="0" y="11"/>
                    <a:pt x="0" y="11"/>
                    <a:pt x="0" y="11"/>
                  </a:cubicBezTo>
                  <a:cubicBezTo>
                    <a:pt x="0" y="11"/>
                    <a:pt x="0" y="11"/>
                    <a:pt x="0" y="11"/>
                  </a:cubicBezTo>
                  <a:cubicBezTo>
                    <a:pt x="2" y="103"/>
                    <a:pt x="2" y="103"/>
                    <a:pt x="2" y="103"/>
                  </a:cubicBezTo>
                  <a:cubicBezTo>
                    <a:pt x="25" y="103"/>
                    <a:pt x="25" y="103"/>
                    <a:pt x="25" y="103"/>
                  </a:cubicBezTo>
                  <a:cubicBezTo>
                    <a:pt x="27" y="11"/>
                    <a:pt x="27" y="11"/>
                    <a:pt x="27" y="11"/>
                  </a:cubicBezTo>
                  <a:cubicBezTo>
                    <a:pt x="27" y="11"/>
                    <a:pt x="27" y="11"/>
                    <a:pt x="27" y="11"/>
                  </a:cubicBezTo>
                  <a:cubicBezTo>
                    <a:pt x="27" y="9"/>
                    <a:pt x="27" y="9"/>
                    <a:pt x="27" y="9"/>
                  </a:cubicBezTo>
                  <a:cubicBezTo>
                    <a:pt x="27" y="9"/>
                    <a:pt x="27" y="5"/>
                    <a:pt x="24" y="0"/>
                  </a:cubicBezTo>
                  <a:cubicBezTo>
                    <a:pt x="3" y="0"/>
                    <a:pt x="3" y="0"/>
                    <a:pt x="3" y="0"/>
                  </a:cubicBezTo>
                  <a:cubicBezTo>
                    <a:pt x="0" y="5"/>
                    <a:pt x="0" y="9"/>
                    <a:pt x="0" y="9"/>
                  </a:cubicBezTo>
                  <a:close/>
                </a:path>
              </a:pathLst>
            </a:custGeom>
            <a:grpFill/>
            <a:ln>
              <a:noFill/>
            </a:ln>
          </p:spPr>
          <p:txBody>
            <a:bodyPr vert="horz" wrap="square" lIns="91431" tIns="45716" rIns="91431" bIns="45716" numCol="1" anchor="t" anchorCtr="0" compatLnSpc="1"/>
            <a:lstStyle/>
            <a:p>
              <a:endParaRPr lang="zh-CN" altLang="en-US" kern="0" dirty="0">
                <a:solidFill>
                  <a:schemeClr val="bg1"/>
                </a:solidFill>
                <a:latin typeface="思源黑体 CN Regular" panose="020B0500000000000000" pitchFamily="34" charset="-122"/>
                <a:ea typeface="思源黑体 CN Regular" panose="020B0500000000000000" pitchFamily="34" charset="-122"/>
              </a:endParaRPr>
            </a:p>
          </p:txBody>
        </p:sp>
        <p:sp>
          <p:nvSpPr>
            <p:cNvPr id="39" name="PA-任意多边形 30"/>
            <p:cNvSpPr/>
            <p:nvPr>
              <p:custDataLst>
                <p:tags r:id="rId36"/>
              </p:custDataLst>
            </p:nvPr>
          </p:nvSpPr>
          <p:spPr bwMode="auto">
            <a:xfrm>
              <a:off x="6076954" y="2767010"/>
              <a:ext cx="98424" cy="120649"/>
            </a:xfrm>
            <a:custGeom>
              <a:avLst/>
              <a:gdLst>
                <a:gd name="T0" fmla="*/ 5 w 26"/>
                <a:gd name="T1" fmla="*/ 32 h 32"/>
                <a:gd name="T2" fmla="*/ 12 w 26"/>
                <a:gd name="T3" fmla="*/ 32 h 32"/>
                <a:gd name="T4" fmla="*/ 13 w 26"/>
                <a:gd name="T5" fmla="*/ 32 h 32"/>
                <a:gd name="T6" fmla="*/ 21 w 26"/>
                <a:gd name="T7" fmla="*/ 32 h 32"/>
                <a:gd name="T8" fmla="*/ 26 w 26"/>
                <a:gd name="T9" fmla="*/ 10 h 32"/>
                <a:gd name="T10" fmla="*/ 26 w 26"/>
                <a:gd name="T11" fmla="*/ 4 h 32"/>
                <a:gd name="T12" fmla="*/ 26 w 26"/>
                <a:gd name="T13" fmla="*/ 4 h 32"/>
                <a:gd name="T14" fmla="*/ 19 w 26"/>
                <a:gd name="T15" fmla="*/ 0 h 32"/>
                <a:gd name="T16" fmla="*/ 13 w 26"/>
                <a:gd name="T17" fmla="*/ 0 h 32"/>
                <a:gd name="T18" fmla="*/ 12 w 26"/>
                <a:gd name="T19" fmla="*/ 0 h 32"/>
                <a:gd name="T20" fmla="*/ 7 w 26"/>
                <a:gd name="T21" fmla="*/ 0 h 32"/>
                <a:gd name="T22" fmla="*/ 0 w 26"/>
                <a:gd name="T23" fmla="*/ 4 h 32"/>
                <a:gd name="T24" fmla="*/ 0 w 26"/>
                <a:gd name="T25" fmla="*/ 4 h 32"/>
                <a:gd name="T26" fmla="*/ 0 w 26"/>
                <a:gd name="T27" fmla="*/ 10 h 32"/>
                <a:gd name="T28" fmla="*/ 5 w 26"/>
                <a:gd name="T29"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 h="32">
                  <a:moveTo>
                    <a:pt x="5" y="32"/>
                  </a:moveTo>
                  <a:cubicBezTo>
                    <a:pt x="12" y="32"/>
                    <a:pt x="12" y="32"/>
                    <a:pt x="12" y="32"/>
                  </a:cubicBezTo>
                  <a:cubicBezTo>
                    <a:pt x="13" y="32"/>
                    <a:pt x="13" y="32"/>
                    <a:pt x="13" y="32"/>
                  </a:cubicBezTo>
                  <a:cubicBezTo>
                    <a:pt x="21" y="32"/>
                    <a:pt x="21" y="32"/>
                    <a:pt x="21" y="32"/>
                  </a:cubicBezTo>
                  <a:cubicBezTo>
                    <a:pt x="21" y="13"/>
                    <a:pt x="26" y="10"/>
                    <a:pt x="26" y="10"/>
                  </a:cubicBezTo>
                  <a:cubicBezTo>
                    <a:pt x="26" y="4"/>
                    <a:pt x="26" y="4"/>
                    <a:pt x="26" y="4"/>
                  </a:cubicBezTo>
                  <a:cubicBezTo>
                    <a:pt x="26" y="4"/>
                    <a:pt x="26" y="4"/>
                    <a:pt x="26" y="4"/>
                  </a:cubicBezTo>
                  <a:cubicBezTo>
                    <a:pt x="19" y="0"/>
                    <a:pt x="19" y="0"/>
                    <a:pt x="19" y="0"/>
                  </a:cubicBezTo>
                  <a:cubicBezTo>
                    <a:pt x="13" y="0"/>
                    <a:pt x="13" y="0"/>
                    <a:pt x="13" y="0"/>
                  </a:cubicBezTo>
                  <a:cubicBezTo>
                    <a:pt x="12" y="0"/>
                    <a:pt x="12" y="0"/>
                    <a:pt x="12" y="0"/>
                  </a:cubicBezTo>
                  <a:cubicBezTo>
                    <a:pt x="7" y="0"/>
                    <a:pt x="7" y="0"/>
                    <a:pt x="7" y="0"/>
                  </a:cubicBezTo>
                  <a:cubicBezTo>
                    <a:pt x="0" y="4"/>
                    <a:pt x="0" y="4"/>
                    <a:pt x="0" y="4"/>
                  </a:cubicBezTo>
                  <a:cubicBezTo>
                    <a:pt x="0" y="4"/>
                    <a:pt x="0" y="4"/>
                    <a:pt x="0" y="4"/>
                  </a:cubicBezTo>
                  <a:cubicBezTo>
                    <a:pt x="0" y="10"/>
                    <a:pt x="0" y="10"/>
                    <a:pt x="0" y="10"/>
                  </a:cubicBezTo>
                  <a:cubicBezTo>
                    <a:pt x="0" y="10"/>
                    <a:pt x="5" y="13"/>
                    <a:pt x="5" y="32"/>
                  </a:cubicBezTo>
                  <a:close/>
                </a:path>
              </a:pathLst>
            </a:custGeom>
            <a:grpFill/>
            <a:ln>
              <a:noFill/>
            </a:ln>
          </p:spPr>
          <p:txBody>
            <a:bodyPr vert="horz" wrap="square" lIns="91431" tIns="45716" rIns="91431" bIns="45716" numCol="1" anchor="t" anchorCtr="0" compatLnSpc="1"/>
            <a:lstStyle/>
            <a:p>
              <a:endParaRPr lang="zh-CN" altLang="en-US" kern="0" dirty="0">
                <a:solidFill>
                  <a:schemeClr val="bg1"/>
                </a:solidFill>
                <a:latin typeface="思源黑体 CN Regular" panose="020B0500000000000000" pitchFamily="34" charset="-122"/>
                <a:ea typeface="思源黑体 CN Regular" panose="020B0500000000000000" pitchFamily="34" charset="-122"/>
              </a:endParaRPr>
            </a:p>
          </p:txBody>
        </p:sp>
        <p:sp>
          <p:nvSpPr>
            <p:cNvPr id="40" name="PA-任意多边形 31"/>
            <p:cNvSpPr/>
            <p:nvPr>
              <p:custDataLst>
                <p:tags r:id="rId37"/>
              </p:custDataLst>
            </p:nvPr>
          </p:nvSpPr>
          <p:spPr bwMode="auto">
            <a:xfrm>
              <a:off x="6556379" y="3538535"/>
              <a:ext cx="142875" cy="30163"/>
            </a:xfrm>
            <a:custGeom>
              <a:avLst/>
              <a:gdLst>
                <a:gd name="T0" fmla="*/ 35 w 38"/>
                <a:gd name="T1" fmla="*/ 8 h 8"/>
                <a:gd name="T2" fmla="*/ 38 w 38"/>
                <a:gd name="T3" fmla="*/ 4 h 8"/>
                <a:gd name="T4" fmla="*/ 35 w 38"/>
                <a:gd name="T5" fmla="*/ 0 h 8"/>
                <a:gd name="T6" fmla="*/ 4 w 38"/>
                <a:gd name="T7" fmla="*/ 0 h 8"/>
                <a:gd name="T8" fmla="*/ 0 w 38"/>
                <a:gd name="T9" fmla="*/ 4 h 8"/>
                <a:gd name="T10" fmla="*/ 4 w 38"/>
                <a:gd name="T11" fmla="*/ 8 h 8"/>
                <a:gd name="T12" fmla="*/ 35 w 38"/>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38" h="8">
                  <a:moveTo>
                    <a:pt x="35" y="8"/>
                  </a:moveTo>
                  <a:cubicBezTo>
                    <a:pt x="36" y="8"/>
                    <a:pt x="38" y="6"/>
                    <a:pt x="38" y="4"/>
                  </a:cubicBezTo>
                  <a:cubicBezTo>
                    <a:pt x="38" y="2"/>
                    <a:pt x="36" y="0"/>
                    <a:pt x="35" y="0"/>
                  </a:cubicBezTo>
                  <a:cubicBezTo>
                    <a:pt x="4" y="0"/>
                    <a:pt x="4" y="0"/>
                    <a:pt x="4" y="0"/>
                  </a:cubicBezTo>
                  <a:cubicBezTo>
                    <a:pt x="2" y="0"/>
                    <a:pt x="0" y="2"/>
                    <a:pt x="0" y="4"/>
                  </a:cubicBezTo>
                  <a:cubicBezTo>
                    <a:pt x="0" y="6"/>
                    <a:pt x="2" y="8"/>
                    <a:pt x="4" y="8"/>
                  </a:cubicBezTo>
                  <a:lnTo>
                    <a:pt x="35" y="8"/>
                  </a:lnTo>
                  <a:close/>
                </a:path>
              </a:pathLst>
            </a:custGeom>
            <a:grpFill/>
            <a:ln>
              <a:noFill/>
            </a:ln>
          </p:spPr>
          <p:txBody>
            <a:bodyPr vert="horz" wrap="square" lIns="91431" tIns="45716" rIns="91431" bIns="45716" numCol="1" anchor="t" anchorCtr="0" compatLnSpc="1"/>
            <a:lstStyle/>
            <a:p>
              <a:endParaRPr lang="zh-CN" altLang="en-US" kern="0" dirty="0">
                <a:solidFill>
                  <a:schemeClr val="bg1"/>
                </a:solidFill>
                <a:latin typeface="思源黑体 CN Regular" panose="020B0500000000000000" pitchFamily="34" charset="-122"/>
                <a:ea typeface="思源黑体 CN Regular" panose="020B0500000000000000" pitchFamily="34" charset="-122"/>
              </a:endParaRPr>
            </a:p>
          </p:txBody>
        </p:sp>
        <p:sp>
          <p:nvSpPr>
            <p:cNvPr id="41" name="PA-任意多边形 32"/>
            <p:cNvSpPr/>
            <p:nvPr>
              <p:custDataLst>
                <p:tags r:id="rId38"/>
              </p:custDataLst>
            </p:nvPr>
          </p:nvSpPr>
          <p:spPr bwMode="auto">
            <a:xfrm>
              <a:off x="6503990" y="3417884"/>
              <a:ext cx="260350" cy="106363"/>
            </a:xfrm>
            <a:custGeom>
              <a:avLst/>
              <a:gdLst>
                <a:gd name="T0" fmla="*/ 40 w 69"/>
                <a:gd name="T1" fmla="*/ 18 h 28"/>
                <a:gd name="T2" fmla="*/ 44 w 69"/>
                <a:gd name="T3" fmla="*/ 3 h 28"/>
                <a:gd name="T4" fmla="*/ 33 w 69"/>
                <a:gd name="T5" fmla="*/ 0 h 28"/>
                <a:gd name="T6" fmla="*/ 23 w 69"/>
                <a:gd name="T7" fmla="*/ 3 h 28"/>
                <a:gd name="T8" fmla="*/ 27 w 69"/>
                <a:gd name="T9" fmla="*/ 18 h 28"/>
                <a:gd name="T10" fmla="*/ 18 w 69"/>
                <a:gd name="T11" fmla="*/ 5 h 28"/>
                <a:gd name="T12" fmla="*/ 7 w 69"/>
                <a:gd name="T13" fmla="*/ 7 h 28"/>
                <a:gd name="T14" fmla="*/ 16 w 69"/>
                <a:gd name="T15" fmla="*/ 28 h 28"/>
                <a:gd name="T16" fmla="*/ 33 w 69"/>
                <a:gd name="T17" fmla="*/ 28 h 28"/>
                <a:gd name="T18" fmla="*/ 34 w 69"/>
                <a:gd name="T19" fmla="*/ 28 h 28"/>
                <a:gd name="T20" fmla="*/ 51 w 69"/>
                <a:gd name="T21" fmla="*/ 28 h 28"/>
                <a:gd name="T22" fmla="*/ 59 w 69"/>
                <a:gd name="T23" fmla="*/ 7 h 28"/>
                <a:gd name="T24" fmla="*/ 49 w 69"/>
                <a:gd name="T25" fmla="*/ 5 h 28"/>
                <a:gd name="T26" fmla="*/ 40 w 69"/>
                <a:gd name="T27" fmla="*/ 1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9" h="28">
                  <a:moveTo>
                    <a:pt x="40" y="18"/>
                  </a:moveTo>
                  <a:cubicBezTo>
                    <a:pt x="40" y="15"/>
                    <a:pt x="46" y="6"/>
                    <a:pt x="44" y="3"/>
                  </a:cubicBezTo>
                  <a:cubicBezTo>
                    <a:pt x="42" y="0"/>
                    <a:pt x="35" y="0"/>
                    <a:pt x="33" y="0"/>
                  </a:cubicBezTo>
                  <a:cubicBezTo>
                    <a:pt x="32" y="0"/>
                    <a:pt x="24" y="0"/>
                    <a:pt x="23" y="3"/>
                  </a:cubicBezTo>
                  <a:cubicBezTo>
                    <a:pt x="21" y="6"/>
                    <a:pt x="27" y="15"/>
                    <a:pt x="27" y="18"/>
                  </a:cubicBezTo>
                  <a:cubicBezTo>
                    <a:pt x="22" y="17"/>
                    <a:pt x="20" y="7"/>
                    <a:pt x="18" y="5"/>
                  </a:cubicBezTo>
                  <a:cubicBezTo>
                    <a:pt x="16" y="3"/>
                    <a:pt x="10" y="5"/>
                    <a:pt x="7" y="7"/>
                  </a:cubicBezTo>
                  <a:cubicBezTo>
                    <a:pt x="0" y="16"/>
                    <a:pt x="11" y="10"/>
                    <a:pt x="16" y="28"/>
                  </a:cubicBezTo>
                  <a:cubicBezTo>
                    <a:pt x="33" y="28"/>
                    <a:pt x="33" y="28"/>
                    <a:pt x="33" y="28"/>
                  </a:cubicBezTo>
                  <a:cubicBezTo>
                    <a:pt x="34" y="28"/>
                    <a:pt x="34" y="28"/>
                    <a:pt x="34" y="28"/>
                  </a:cubicBezTo>
                  <a:cubicBezTo>
                    <a:pt x="51" y="28"/>
                    <a:pt x="51" y="28"/>
                    <a:pt x="51" y="28"/>
                  </a:cubicBezTo>
                  <a:cubicBezTo>
                    <a:pt x="56" y="10"/>
                    <a:pt x="69" y="12"/>
                    <a:pt x="59" y="7"/>
                  </a:cubicBezTo>
                  <a:cubicBezTo>
                    <a:pt x="57" y="6"/>
                    <a:pt x="51" y="3"/>
                    <a:pt x="49" y="5"/>
                  </a:cubicBezTo>
                  <a:cubicBezTo>
                    <a:pt x="47" y="7"/>
                    <a:pt x="45" y="17"/>
                    <a:pt x="40" y="18"/>
                  </a:cubicBezTo>
                  <a:close/>
                </a:path>
              </a:pathLst>
            </a:custGeom>
            <a:grpFill/>
            <a:ln>
              <a:noFill/>
            </a:ln>
          </p:spPr>
          <p:txBody>
            <a:bodyPr vert="horz" wrap="square" lIns="91431" tIns="45716" rIns="91431" bIns="45716" numCol="1" anchor="t" anchorCtr="0" compatLnSpc="1"/>
            <a:lstStyle/>
            <a:p>
              <a:endParaRPr lang="zh-CN" altLang="en-US" kern="0" dirty="0">
                <a:solidFill>
                  <a:schemeClr val="bg1"/>
                </a:solidFill>
                <a:latin typeface="思源黑体 CN Regular" panose="020B0500000000000000" pitchFamily="34" charset="-122"/>
                <a:ea typeface="思源黑体 CN Regular" panose="020B0500000000000000" pitchFamily="34" charset="-122"/>
              </a:endParaRPr>
            </a:p>
          </p:txBody>
        </p:sp>
        <p:sp>
          <p:nvSpPr>
            <p:cNvPr id="42" name="PA-任意多边形 33"/>
            <p:cNvSpPr>
              <a:spLocks noEditPoints="1"/>
            </p:cNvSpPr>
            <p:nvPr>
              <p:custDataLst>
                <p:tags r:id="rId39"/>
              </p:custDataLst>
            </p:nvPr>
          </p:nvSpPr>
          <p:spPr bwMode="auto">
            <a:xfrm>
              <a:off x="6432554" y="3579809"/>
              <a:ext cx="395288" cy="250826"/>
            </a:xfrm>
            <a:custGeom>
              <a:avLst/>
              <a:gdLst>
                <a:gd name="T0" fmla="*/ 0 w 105"/>
                <a:gd name="T1" fmla="*/ 66 h 66"/>
                <a:gd name="T2" fmla="*/ 44 w 105"/>
                <a:gd name="T3" fmla="*/ 66 h 66"/>
                <a:gd name="T4" fmla="*/ 52 w 105"/>
                <a:gd name="T5" fmla="*/ 66 h 66"/>
                <a:gd name="T6" fmla="*/ 60 w 105"/>
                <a:gd name="T7" fmla="*/ 66 h 66"/>
                <a:gd name="T8" fmla="*/ 104 w 105"/>
                <a:gd name="T9" fmla="*/ 66 h 66"/>
                <a:gd name="T10" fmla="*/ 104 w 105"/>
                <a:gd name="T11" fmla="*/ 62 h 66"/>
                <a:gd name="T12" fmla="*/ 70 w 105"/>
                <a:gd name="T13" fmla="*/ 0 h 66"/>
                <a:gd name="T14" fmla="*/ 53 w 105"/>
                <a:gd name="T15" fmla="*/ 0 h 66"/>
                <a:gd name="T16" fmla="*/ 51 w 105"/>
                <a:gd name="T17" fmla="*/ 0 h 66"/>
                <a:gd name="T18" fmla="*/ 34 w 105"/>
                <a:gd name="T19" fmla="*/ 0 h 66"/>
                <a:gd name="T20" fmla="*/ 0 w 105"/>
                <a:gd name="T21" fmla="*/ 62 h 66"/>
                <a:gd name="T22" fmla="*/ 0 w 105"/>
                <a:gd name="T23" fmla="*/ 66 h 66"/>
                <a:gd name="T24" fmla="*/ 60 w 105"/>
                <a:gd name="T25" fmla="*/ 44 h 66"/>
                <a:gd name="T26" fmla="*/ 56 w 105"/>
                <a:gd name="T27" fmla="*/ 41 h 66"/>
                <a:gd name="T28" fmla="*/ 54 w 105"/>
                <a:gd name="T29" fmla="*/ 41 h 66"/>
                <a:gd name="T30" fmla="*/ 40 w 105"/>
                <a:gd name="T31" fmla="*/ 35 h 66"/>
                <a:gd name="T32" fmla="*/ 35 w 105"/>
                <a:gd name="T33" fmla="*/ 30 h 66"/>
                <a:gd name="T34" fmla="*/ 38 w 105"/>
                <a:gd name="T35" fmla="*/ 17 h 66"/>
                <a:gd name="T36" fmla="*/ 47 w 105"/>
                <a:gd name="T37" fmla="*/ 13 h 66"/>
                <a:gd name="T38" fmla="*/ 47 w 105"/>
                <a:gd name="T39" fmla="*/ 9 h 66"/>
                <a:gd name="T40" fmla="*/ 49 w 105"/>
                <a:gd name="T41" fmla="*/ 8 h 66"/>
                <a:gd name="T42" fmla="*/ 54 w 105"/>
                <a:gd name="T43" fmla="*/ 8 h 66"/>
                <a:gd name="T44" fmla="*/ 55 w 105"/>
                <a:gd name="T45" fmla="*/ 9 h 66"/>
                <a:gd name="T46" fmla="*/ 55 w 105"/>
                <a:gd name="T47" fmla="*/ 13 h 66"/>
                <a:gd name="T48" fmla="*/ 58 w 105"/>
                <a:gd name="T49" fmla="*/ 13 h 66"/>
                <a:gd name="T50" fmla="*/ 69 w 105"/>
                <a:gd name="T51" fmla="*/ 19 h 66"/>
                <a:gd name="T52" fmla="*/ 68 w 105"/>
                <a:gd name="T53" fmla="*/ 22 h 66"/>
                <a:gd name="T54" fmla="*/ 64 w 105"/>
                <a:gd name="T55" fmla="*/ 25 h 66"/>
                <a:gd name="T56" fmla="*/ 61 w 105"/>
                <a:gd name="T57" fmla="*/ 24 h 66"/>
                <a:gd name="T58" fmla="*/ 61 w 105"/>
                <a:gd name="T59" fmla="*/ 23 h 66"/>
                <a:gd name="T60" fmla="*/ 61 w 105"/>
                <a:gd name="T61" fmla="*/ 23 h 66"/>
                <a:gd name="T62" fmla="*/ 60 w 105"/>
                <a:gd name="T63" fmla="*/ 23 h 66"/>
                <a:gd name="T64" fmla="*/ 56 w 105"/>
                <a:gd name="T65" fmla="*/ 20 h 66"/>
                <a:gd name="T66" fmla="*/ 51 w 105"/>
                <a:gd name="T67" fmla="*/ 20 h 66"/>
                <a:gd name="T68" fmla="*/ 45 w 105"/>
                <a:gd name="T69" fmla="*/ 22 h 66"/>
                <a:gd name="T70" fmla="*/ 44 w 105"/>
                <a:gd name="T71" fmla="*/ 27 h 66"/>
                <a:gd name="T72" fmla="*/ 48 w 105"/>
                <a:gd name="T73" fmla="*/ 30 h 66"/>
                <a:gd name="T74" fmla="*/ 48 w 105"/>
                <a:gd name="T75" fmla="*/ 30 h 66"/>
                <a:gd name="T76" fmla="*/ 54 w 105"/>
                <a:gd name="T77" fmla="*/ 32 h 66"/>
                <a:gd name="T78" fmla="*/ 55 w 105"/>
                <a:gd name="T79" fmla="*/ 32 h 66"/>
                <a:gd name="T80" fmla="*/ 70 w 105"/>
                <a:gd name="T81" fmla="*/ 42 h 66"/>
                <a:gd name="T82" fmla="*/ 66 w 105"/>
                <a:gd name="T83" fmla="*/ 54 h 66"/>
                <a:gd name="T84" fmla="*/ 55 w 105"/>
                <a:gd name="T85" fmla="*/ 58 h 66"/>
                <a:gd name="T86" fmla="*/ 55 w 105"/>
                <a:gd name="T87" fmla="*/ 62 h 66"/>
                <a:gd name="T88" fmla="*/ 54 w 105"/>
                <a:gd name="T89" fmla="*/ 63 h 66"/>
                <a:gd name="T90" fmla="*/ 49 w 105"/>
                <a:gd name="T91" fmla="*/ 63 h 66"/>
                <a:gd name="T92" fmla="*/ 47 w 105"/>
                <a:gd name="T93" fmla="*/ 62 h 66"/>
                <a:gd name="T94" fmla="*/ 47 w 105"/>
                <a:gd name="T95" fmla="*/ 57 h 66"/>
                <a:gd name="T96" fmla="*/ 33 w 105"/>
                <a:gd name="T97" fmla="*/ 51 h 66"/>
                <a:gd name="T98" fmla="*/ 33 w 105"/>
                <a:gd name="T99" fmla="*/ 48 h 66"/>
                <a:gd name="T100" fmla="*/ 38 w 105"/>
                <a:gd name="T101" fmla="*/ 45 h 66"/>
                <a:gd name="T102" fmla="*/ 41 w 105"/>
                <a:gd name="T103" fmla="*/ 46 h 66"/>
                <a:gd name="T104" fmla="*/ 41 w 105"/>
                <a:gd name="T105" fmla="*/ 47 h 66"/>
                <a:gd name="T106" fmla="*/ 41 w 105"/>
                <a:gd name="T107" fmla="*/ 47 h 66"/>
                <a:gd name="T108" fmla="*/ 41 w 105"/>
                <a:gd name="T109" fmla="*/ 47 h 66"/>
                <a:gd name="T110" fmla="*/ 42 w 105"/>
                <a:gd name="T111" fmla="*/ 47 h 66"/>
                <a:gd name="T112" fmla="*/ 46 w 105"/>
                <a:gd name="T113" fmla="*/ 49 h 66"/>
                <a:gd name="T114" fmla="*/ 53 w 105"/>
                <a:gd name="T115" fmla="*/ 51 h 66"/>
                <a:gd name="T116" fmla="*/ 59 w 105"/>
                <a:gd name="T117" fmla="*/ 49 h 66"/>
                <a:gd name="T118" fmla="*/ 60 w 105"/>
                <a:gd name="T119" fmla="*/ 4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5" h="66">
                  <a:moveTo>
                    <a:pt x="0" y="66"/>
                  </a:moveTo>
                  <a:cubicBezTo>
                    <a:pt x="44" y="66"/>
                    <a:pt x="44" y="66"/>
                    <a:pt x="44" y="66"/>
                  </a:cubicBezTo>
                  <a:cubicBezTo>
                    <a:pt x="48" y="66"/>
                    <a:pt x="51" y="66"/>
                    <a:pt x="52" y="66"/>
                  </a:cubicBezTo>
                  <a:cubicBezTo>
                    <a:pt x="53" y="66"/>
                    <a:pt x="57" y="66"/>
                    <a:pt x="60" y="66"/>
                  </a:cubicBezTo>
                  <a:cubicBezTo>
                    <a:pt x="104" y="66"/>
                    <a:pt x="104" y="66"/>
                    <a:pt x="104" y="66"/>
                  </a:cubicBezTo>
                  <a:cubicBezTo>
                    <a:pt x="104" y="65"/>
                    <a:pt x="104" y="63"/>
                    <a:pt x="104" y="62"/>
                  </a:cubicBezTo>
                  <a:cubicBezTo>
                    <a:pt x="105" y="27"/>
                    <a:pt x="75" y="12"/>
                    <a:pt x="70" y="0"/>
                  </a:cubicBezTo>
                  <a:cubicBezTo>
                    <a:pt x="53" y="0"/>
                    <a:pt x="53" y="0"/>
                    <a:pt x="53" y="0"/>
                  </a:cubicBezTo>
                  <a:cubicBezTo>
                    <a:pt x="51" y="0"/>
                    <a:pt x="51" y="0"/>
                    <a:pt x="51" y="0"/>
                  </a:cubicBezTo>
                  <a:cubicBezTo>
                    <a:pt x="34" y="0"/>
                    <a:pt x="34" y="0"/>
                    <a:pt x="34" y="0"/>
                  </a:cubicBezTo>
                  <a:cubicBezTo>
                    <a:pt x="29" y="12"/>
                    <a:pt x="0" y="27"/>
                    <a:pt x="0" y="62"/>
                  </a:cubicBezTo>
                  <a:cubicBezTo>
                    <a:pt x="0" y="63"/>
                    <a:pt x="0" y="65"/>
                    <a:pt x="0" y="66"/>
                  </a:cubicBezTo>
                  <a:close/>
                  <a:moveTo>
                    <a:pt x="60" y="44"/>
                  </a:moveTo>
                  <a:cubicBezTo>
                    <a:pt x="59" y="43"/>
                    <a:pt x="58" y="42"/>
                    <a:pt x="56" y="41"/>
                  </a:cubicBezTo>
                  <a:cubicBezTo>
                    <a:pt x="54" y="41"/>
                    <a:pt x="54" y="41"/>
                    <a:pt x="54" y="41"/>
                  </a:cubicBezTo>
                  <a:cubicBezTo>
                    <a:pt x="50" y="39"/>
                    <a:pt x="42" y="36"/>
                    <a:pt x="40" y="35"/>
                  </a:cubicBezTo>
                  <a:cubicBezTo>
                    <a:pt x="38" y="34"/>
                    <a:pt x="36" y="32"/>
                    <a:pt x="35" y="30"/>
                  </a:cubicBezTo>
                  <a:cubicBezTo>
                    <a:pt x="32" y="26"/>
                    <a:pt x="33" y="20"/>
                    <a:pt x="38" y="17"/>
                  </a:cubicBezTo>
                  <a:cubicBezTo>
                    <a:pt x="40" y="15"/>
                    <a:pt x="43" y="13"/>
                    <a:pt x="47" y="13"/>
                  </a:cubicBezTo>
                  <a:cubicBezTo>
                    <a:pt x="47" y="9"/>
                    <a:pt x="47" y="9"/>
                    <a:pt x="47" y="9"/>
                  </a:cubicBezTo>
                  <a:cubicBezTo>
                    <a:pt x="47" y="8"/>
                    <a:pt x="48" y="8"/>
                    <a:pt x="49" y="8"/>
                  </a:cubicBezTo>
                  <a:cubicBezTo>
                    <a:pt x="54" y="8"/>
                    <a:pt x="54" y="8"/>
                    <a:pt x="54" y="8"/>
                  </a:cubicBezTo>
                  <a:cubicBezTo>
                    <a:pt x="54" y="8"/>
                    <a:pt x="55" y="8"/>
                    <a:pt x="55" y="9"/>
                  </a:cubicBezTo>
                  <a:cubicBezTo>
                    <a:pt x="55" y="13"/>
                    <a:pt x="55" y="13"/>
                    <a:pt x="55" y="13"/>
                  </a:cubicBezTo>
                  <a:cubicBezTo>
                    <a:pt x="56" y="13"/>
                    <a:pt x="57" y="13"/>
                    <a:pt x="58" y="13"/>
                  </a:cubicBezTo>
                  <a:cubicBezTo>
                    <a:pt x="62" y="14"/>
                    <a:pt x="66" y="16"/>
                    <a:pt x="69" y="19"/>
                  </a:cubicBezTo>
                  <a:cubicBezTo>
                    <a:pt x="69" y="20"/>
                    <a:pt x="69" y="21"/>
                    <a:pt x="68" y="22"/>
                  </a:cubicBezTo>
                  <a:cubicBezTo>
                    <a:pt x="68" y="24"/>
                    <a:pt x="66" y="25"/>
                    <a:pt x="64" y="25"/>
                  </a:cubicBezTo>
                  <a:cubicBezTo>
                    <a:pt x="63" y="25"/>
                    <a:pt x="62" y="25"/>
                    <a:pt x="61" y="24"/>
                  </a:cubicBezTo>
                  <a:cubicBezTo>
                    <a:pt x="61" y="24"/>
                    <a:pt x="61" y="24"/>
                    <a:pt x="61" y="23"/>
                  </a:cubicBezTo>
                  <a:cubicBezTo>
                    <a:pt x="61" y="23"/>
                    <a:pt x="61" y="23"/>
                    <a:pt x="61" y="23"/>
                  </a:cubicBezTo>
                  <a:cubicBezTo>
                    <a:pt x="61" y="23"/>
                    <a:pt x="60" y="23"/>
                    <a:pt x="60" y="23"/>
                  </a:cubicBezTo>
                  <a:cubicBezTo>
                    <a:pt x="59" y="22"/>
                    <a:pt x="57" y="21"/>
                    <a:pt x="56" y="20"/>
                  </a:cubicBezTo>
                  <a:cubicBezTo>
                    <a:pt x="54" y="20"/>
                    <a:pt x="53" y="20"/>
                    <a:pt x="51" y="20"/>
                  </a:cubicBezTo>
                  <a:cubicBezTo>
                    <a:pt x="49" y="20"/>
                    <a:pt x="47" y="20"/>
                    <a:pt x="45" y="22"/>
                  </a:cubicBezTo>
                  <a:cubicBezTo>
                    <a:pt x="43" y="23"/>
                    <a:pt x="43" y="25"/>
                    <a:pt x="44" y="27"/>
                  </a:cubicBezTo>
                  <a:cubicBezTo>
                    <a:pt x="45" y="28"/>
                    <a:pt x="46" y="29"/>
                    <a:pt x="48" y="30"/>
                  </a:cubicBezTo>
                  <a:cubicBezTo>
                    <a:pt x="48" y="30"/>
                    <a:pt x="48" y="30"/>
                    <a:pt x="48" y="30"/>
                  </a:cubicBezTo>
                  <a:cubicBezTo>
                    <a:pt x="49" y="30"/>
                    <a:pt x="52" y="31"/>
                    <a:pt x="54" y="32"/>
                  </a:cubicBezTo>
                  <a:cubicBezTo>
                    <a:pt x="55" y="32"/>
                    <a:pt x="55" y="32"/>
                    <a:pt x="55" y="32"/>
                  </a:cubicBezTo>
                  <a:cubicBezTo>
                    <a:pt x="60" y="34"/>
                    <a:pt x="68" y="37"/>
                    <a:pt x="70" y="42"/>
                  </a:cubicBezTo>
                  <a:cubicBezTo>
                    <a:pt x="72" y="46"/>
                    <a:pt x="70" y="51"/>
                    <a:pt x="66" y="54"/>
                  </a:cubicBezTo>
                  <a:cubicBezTo>
                    <a:pt x="63" y="56"/>
                    <a:pt x="59" y="57"/>
                    <a:pt x="55" y="58"/>
                  </a:cubicBezTo>
                  <a:cubicBezTo>
                    <a:pt x="55" y="62"/>
                    <a:pt x="55" y="62"/>
                    <a:pt x="55" y="62"/>
                  </a:cubicBezTo>
                  <a:cubicBezTo>
                    <a:pt x="55" y="62"/>
                    <a:pt x="54" y="63"/>
                    <a:pt x="54" y="63"/>
                  </a:cubicBezTo>
                  <a:cubicBezTo>
                    <a:pt x="49" y="63"/>
                    <a:pt x="49" y="63"/>
                    <a:pt x="49" y="63"/>
                  </a:cubicBezTo>
                  <a:cubicBezTo>
                    <a:pt x="48" y="63"/>
                    <a:pt x="47" y="62"/>
                    <a:pt x="47" y="62"/>
                  </a:cubicBezTo>
                  <a:cubicBezTo>
                    <a:pt x="47" y="57"/>
                    <a:pt x="47" y="57"/>
                    <a:pt x="47" y="57"/>
                  </a:cubicBezTo>
                  <a:cubicBezTo>
                    <a:pt x="42" y="57"/>
                    <a:pt x="36" y="55"/>
                    <a:pt x="33" y="51"/>
                  </a:cubicBezTo>
                  <a:cubicBezTo>
                    <a:pt x="33" y="50"/>
                    <a:pt x="33" y="49"/>
                    <a:pt x="33" y="48"/>
                  </a:cubicBezTo>
                  <a:cubicBezTo>
                    <a:pt x="34" y="46"/>
                    <a:pt x="36" y="45"/>
                    <a:pt x="38" y="45"/>
                  </a:cubicBezTo>
                  <a:cubicBezTo>
                    <a:pt x="39" y="45"/>
                    <a:pt x="40" y="46"/>
                    <a:pt x="41" y="46"/>
                  </a:cubicBezTo>
                  <a:cubicBezTo>
                    <a:pt x="41" y="46"/>
                    <a:pt x="41" y="47"/>
                    <a:pt x="41" y="47"/>
                  </a:cubicBezTo>
                  <a:cubicBezTo>
                    <a:pt x="41" y="47"/>
                    <a:pt x="41" y="47"/>
                    <a:pt x="41" y="47"/>
                  </a:cubicBezTo>
                  <a:cubicBezTo>
                    <a:pt x="41" y="47"/>
                    <a:pt x="41" y="47"/>
                    <a:pt x="41" y="47"/>
                  </a:cubicBezTo>
                  <a:cubicBezTo>
                    <a:pt x="41" y="47"/>
                    <a:pt x="41" y="47"/>
                    <a:pt x="42" y="47"/>
                  </a:cubicBezTo>
                  <a:cubicBezTo>
                    <a:pt x="43" y="48"/>
                    <a:pt x="45" y="49"/>
                    <a:pt x="46" y="49"/>
                  </a:cubicBezTo>
                  <a:cubicBezTo>
                    <a:pt x="48" y="50"/>
                    <a:pt x="51" y="51"/>
                    <a:pt x="53" y="51"/>
                  </a:cubicBezTo>
                  <a:cubicBezTo>
                    <a:pt x="55" y="51"/>
                    <a:pt x="57" y="50"/>
                    <a:pt x="59" y="49"/>
                  </a:cubicBezTo>
                  <a:cubicBezTo>
                    <a:pt x="60" y="48"/>
                    <a:pt x="61" y="46"/>
                    <a:pt x="60" y="44"/>
                  </a:cubicBezTo>
                  <a:close/>
                </a:path>
              </a:pathLst>
            </a:custGeom>
            <a:grpFill/>
            <a:ln>
              <a:noFill/>
            </a:ln>
          </p:spPr>
          <p:txBody>
            <a:bodyPr vert="horz" wrap="square" lIns="91431" tIns="45716" rIns="91431" bIns="45716" numCol="1" anchor="t" anchorCtr="0" compatLnSpc="1"/>
            <a:lstStyle/>
            <a:p>
              <a:endParaRPr lang="zh-CN" altLang="en-US" kern="0" dirty="0">
                <a:solidFill>
                  <a:schemeClr val="bg1"/>
                </a:solidFill>
                <a:latin typeface="思源黑体 CN Regular" panose="020B0500000000000000" pitchFamily="34" charset="-122"/>
                <a:ea typeface="思源黑体 CN Regular" panose="020B0500000000000000" pitchFamily="34" charset="-122"/>
              </a:endParaRPr>
            </a:p>
          </p:txBody>
        </p:sp>
        <p:sp>
          <p:nvSpPr>
            <p:cNvPr id="43" name="PA-任意多边形 34"/>
            <p:cNvSpPr/>
            <p:nvPr>
              <p:custDataLst>
                <p:tags r:id="rId40"/>
              </p:custDataLst>
            </p:nvPr>
          </p:nvSpPr>
          <p:spPr bwMode="auto">
            <a:xfrm>
              <a:off x="6386518" y="3841747"/>
              <a:ext cx="482601" cy="101600"/>
            </a:xfrm>
            <a:custGeom>
              <a:avLst/>
              <a:gdLst>
                <a:gd name="T0" fmla="*/ 125 w 128"/>
                <a:gd name="T1" fmla="*/ 0 h 27"/>
                <a:gd name="T2" fmla="*/ 70 w 128"/>
                <a:gd name="T3" fmla="*/ 0 h 27"/>
                <a:gd name="T4" fmla="*/ 64 w 128"/>
                <a:gd name="T5" fmla="*/ 0 h 27"/>
                <a:gd name="T6" fmla="*/ 58 w 128"/>
                <a:gd name="T7" fmla="*/ 0 h 27"/>
                <a:gd name="T8" fmla="*/ 3 w 128"/>
                <a:gd name="T9" fmla="*/ 0 h 27"/>
                <a:gd name="T10" fmla="*/ 2 w 128"/>
                <a:gd name="T11" fmla="*/ 4 h 27"/>
                <a:gd name="T12" fmla="*/ 19 w 128"/>
                <a:gd name="T13" fmla="*/ 21 h 27"/>
                <a:gd name="T14" fmla="*/ 64 w 128"/>
                <a:gd name="T15" fmla="*/ 27 h 27"/>
                <a:gd name="T16" fmla="*/ 109 w 128"/>
                <a:gd name="T17" fmla="*/ 21 h 27"/>
                <a:gd name="T18" fmla="*/ 126 w 128"/>
                <a:gd name="T19" fmla="*/ 4 h 27"/>
                <a:gd name="T20" fmla="*/ 125 w 128"/>
                <a:gd name="T21"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8" h="27">
                  <a:moveTo>
                    <a:pt x="125" y="0"/>
                  </a:moveTo>
                  <a:cubicBezTo>
                    <a:pt x="70" y="0"/>
                    <a:pt x="70" y="0"/>
                    <a:pt x="70" y="0"/>
                  </a:cubicBezTo>
                  <a:cubicBezTo>
                    <a:pt x="68" y="0"/>
                    <a:pt x="65" y="0"/>
                    <a:pt x="64" y="0"/>
                  </a:cubicBezTo>
                  <a:cubicBezTo>
                    <a:pt x="63" y="0"/>
                    <a:pt x="61" y="0"/>
                    <a:pt x="58" y="0"/>
                  </a:cubicBezTo>
                  <a:cubicBezTo>
                    <a:pt x="3" y="0"/>
                    <a:pt x="3" y="0"/>
                    <a:pt x="3" y="0"/>
                  </a:cubicBezTo>
                  <a:cubicBezTo>
                    <a:pt x="1" y="0"/>
                    <a:pt x="0" y="2"/>
                    <a:pt x="2" y="4"/>
                  </a:cubicBezTo>
                  <a:cubicBezTo>
                    <a:pt x="2" y="4"/>
                    <a:pt x="17" y="19"/>
                    <a:pt x="19" y="21"/>
                  </a:cubicBezTo>
                  <a:cubicBezTo>
                    <a:pt x="19" y="21"/>
                    <a:pt x="24" y="27"/>
                    <a:pt x="64" y="27"/>
                  </a:cubicBezTo>
                  <a:cubicBezTo>
                    <a:pt x="103" y="27"/>
                    <a:pt x="109" y="21"/>
                    <a:pt x="109" y="21"/>
                  </a:cubicBezTo>
                  <a:cubicBezTo>
                    <a:pt x="111" y="19"/>
                    <a:pt x="126" y="4"/>
                    <a:pt x="126" y="4"/>
                  </a:cubicBezTo>
                  <a:cubicBezTo>
                    <a:pt x="128" y="2"/>
                    <a:pt x="127" y="0"/>
                    <a:pt x="125" y="0"/>
                  </a:cubicBezTo>
                  <a:close/>
                </a:path>
              </a:pathLst>
            </a:custGeom>
            <a:grpFill/>
            <a:ln>
              <a:noFill/>
            </a:ln>
          </p:spPr>
          <p:txBody>
            <a:bodyPr vert="horz" wrap="square" lIns="91431" tIns="45716" rIns="91431" bIns="45716" numCol="1" anchor="t" anchorCtr="0" compatLnSpc="1"/>
            <a:lstStyle/>
            <a:p>
              <a:endParaRPr lang="zh-CN" altLang="en-US" kern="0" dirty="0">
                <a:solidFill>
                  <a:schemeClr val="bg1"/>
                </a:solidFill>
                <a:latin typeface="思源黑体 CN Regular" panose="020B0500000000000000" pitchFamily="34" charset="-122"/>
                <a:ea typeface="思源黑体 CN Regular" panose="020B0500000000000000" pitchFamily="34" charset="-122"/>
              </a:endParaRPr>
            </a:p>
          </p:txBody>
        </p:sp>
        <p:sp>
          <p:nvSpPr>
            <p:cNvPr id="44" name="PA-任意多边形 35"/>
            <p:cNvSpPr/>
            <p:nvPr>
              <p:custDataLst>
                <p:tags r:id="rId41"/>
              </p:custDataLst>
            </p:nvPr>
          </p:nvSpPr>
          <p:spPr bwMode="auto">
            <a:xfrm>
              <a:off x="6194426" y="2967037"/>
              <a:ext cx="498475" cy="458788"/>
            </a:xfrm>
            <a:custGeom>
              <a:avLst/>
              <a:gdLst>
                <a:gd name="T0" fmla="*/ 99 w 132"/>
                <a:gd name="T1" fmla="*/ 72 h 121"/>
                <a:gd name="T2" fmla="*/ 110 w 132"/>
                <a:gd name="T3" fmla="*/ 86 h 121"/>
                <a:gd name="T4" fmla="*/ 111 w 132"/>
                <a:gd name="T5" fmla="*/ 87 h 121"/>
                <a:gd name="T6" fmla="*/ 111 w 132"/>
                <a:gd name="T7" fmla="*/ 90 h 121"/>
                <a:gd name="T8" fmla="*/ 99 w 132"/>
                <a:gd name="T9" fmla="*/ 120 h 121"/>
                <a:gd name="T10" fmla="*/ 100 w 132"/>
                <a:gd name="T11" fmla="*/ 120 h 121"/>
                <a:gd name="T12" fmla="*/ 101 w 132"/>
                <a:gd name="T13" fmla="*/ 121 h 121"/>
                <a:gd name="T14" fmla="*/ 102 w 132"/>
                <a:gd name="T15" fmla="*/ 120 h 121"/>
                <a:gd name="T16" fmla="*/ 108 w 132"/>
                <a:gd name="T17" fmla="*/ 117 h 121"/>
                <a:gd name="T18" fmla="*/ 114 w 132"/>
                <a:gd name="T19" fmla="*/ 102 h 121"/>
                <a:gd name="T20" fmla="*/ 115 w 132"/>
                <a:gd name="T21" fmla="*/ 102 h 121"/>
                <a:gd name="T22" fmla="*/ 116 w 132"/>
                <a:gd name="T23" fmla="*/ 102 h 121"/>
                <a:gd name="T24" fmla="*/ 121 w 132"/>
                <a:gd name="T25" fmla="*/ 114 h 121"/>
                <a:gd name="T26" fmla="*/ 123 w 132"/>
                <a:gd name="T27" fmla="*/ 117 h 121"/>
                <a:gd name="T28" fmla="*/ 128 w 132"/>
                <a:gd name="T29" fmla="*/ 120 h 121"/>
                <a:gd name="T30" fmla="*/ 130 w 132"/>
                <a:gd name="T31" fmla="*/ 121 h 121"/>
                <a:gd name="T32" fmla="*/ 131 w 132"/>
                <a:gd name="T33" fmla="*/ 121 h 121"/>
                <a:gd name="T34" fmla="*/ 132 w 132"/>
                <a:gd name="T35" fmla="*/ 120 h 121"/>
                <a:gd name="T36" fmla="*/ 128 w 132"/>
                <a:gd name="T37" fmla="*/ 111 h 121"/>
                <a:gd name="T38" fmla="*/ 119 w 132"/>
                <a:gd name="T39" fmla="*/ 90 h 121"/>
                <a:gd name="T40" fmla="*/ 119 w 132"/>
                <a:gd name="T41" fmla="*/ 88 h 121"/>
                <a:gd name="T42" fmla="*/ 131 w 132"/>
                <a:gd name="T43" fmla="*/ 78 h 121"/>
                <a:gd name="T44" fmla="*/ 128 w 132"/>
                <a:gd name="T45" fmla="*/ 76 h 121"/>
                <a:gd name="T46" fmla="*/ 119 w 132"/>
                <a:gd name="T47" fmla="*/ 82 h 121"/>
                <a:gd name="T48" fmla="*/ 119 w 132"/>
                <a:gd name="T49" fmla="*/ 81 h 121"/>
                <a:gd name="T50" fmla="*/ 115 w 132"/>
                <a:gd name="T51" fmla="*/ 77 h 121"/>
                <a:gd name="T52" fmla="*/ 112 w 132"/>
                <a:gd name="T53" fmla="*/ 80 h 121"/>
                <a:gd name="T54" fmla="*/ 106 w 132"/>
                <a:gd name="T55" fmla="*/ 66 h 121"/>
                <a:gd name="T56" fmla="*/ 0 w 132"/>
                <a:gd name="T57" fmla="*/ 0 h 121"/>
                <a:gd name="T58" fmla="*/ 0 w 132"/>
                <a:gd name="T59" fmla="*/ 23 h 121"/>
                <a:gd name="T60" fmla="*/ 99 w 132"/>
                <a:gd name="T61" fmla="*/ 72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32" h="121">
                  <a:moveTo>
                    <a:pt x="99" y="72"/>
                  </a:moveTo>
                  <a:cubicBezTo>
                    <a:pt x="99" y="72"/>
                    <a:pt x="100" y="81"/>
                    <a:pt x="110" y="86"/>
                  </a:cubicBezTo>
                  <a:cubicBezTo>
                    <a:pt x="110" y="86"/>
                    <a:pt x="111" y="86"/>
                    <a:pt x="111" y="87"/>
                  </a:cubicBezTo>
                  <a:cubicBezTo>
                    <a:pt x="111" y="90"/>
                    <a:pt x="111" y="90"/>
                    <a:pt x="111" y="90"/>
                  </a:cubicBezTo>
                  <a:cubicBezTo>
                    <a:pt x="107" y="100"/>
                    <a:pt x="103" y="110"/>
                    <a:pt x="99" y="120"/>
                  </a:cubicBezTo>
                  <a:cubicBezTo>
                    <a:pt x="99" y="120"/>
                    <a:pt x="100" y="120"/>
                    <a:pt x="100" y="120"/>
                  </a:cubicBezTo>
                  <a:cubicBezTo>
                    <a:pt x="100" y="121"/>
                    <a:pt x="101" y="121"/>
                    <a:pt x="101" y="121"/>
                  </a:cubicBezTo>
                  <a:cubicBezTo>
                    <a:pt x="101" y="121"/>
                    <a:pt x="102" y="120"/>
                    <a:pt x="102" y="120"/>
                  </a:cubicBezTo>
                  <a:cubicBezTo>
                    <a:pt x="103" y="119"/>
                    <a:pt x="104" y="117"/>
                    <a:pt x="108" y="117"/>
                  </a:cubicBezTo>
                  <a:cubicBezTo>
                    <a:pt x="110" y="112"/>
                    <a:pt x="112" y="107"/>
                    <a:pt x="114" y="102"/>
                  </a:cubicBezTo>
                  <a:cubicBezTo>
                    <a:pt x="114" y="102"/>
                    <a:pt x="115" y="102"/>
                    <a:pt x="115" y="102"/>
                  </a:cubicBezTo>
                  <a:cubicBezTo>
                    <a:pt x="115" y="102"/>
                    <a:pt x="116" y="102"/>
                    <a:pt x="116" y="102"/>
                  </a:cubicBezTo>
                  <a:cubicBezTo>
                    <a:pt x="118" y="106"/>
                    <a:pt x="120" y="110"/>
                    <a:pt x="121" y="114"/>
                  </a:cubicBezTo>
                  <a:cubicBezTo>
                    <a:pt x="122" y="115"/>
                    <a:pt x="122" y="116"/>
                    <a:pt x="123" y="117"/>
                  </a:cubicBezTo>
                  <a:cubicBezTo>
                    <a:pt x="127" y="117"/>
                    <a:pt x="128" y="119"/>
                    <a:pt x="128" y="120"/>
                  </a:cubicBezTo>
                  <a:cubicBezTo>
                    <a:pt x="129" y="120"/>
                    <a:pt x="129" y="121"/>
                    <a:pt x="130" y="121"/>
                  </a:cubicBezTo>
                  <a:cubicBezTo>
                    <a:pt x="130" y="121"/>
                    <a:pt x="130" y="121"/>
                    <a:pt x="131" y="121"/>
                  </a:cubicBezTo>
                  <a:cubicBezTo>
                    <a:pt x="131" y="120"/>
                    <a:pt x="132" y="120"/>
                    <a:pt x="132" y="120"/>
                  </a:cubicBezTo>
                  <a:cubicBezTo>
                    <a:pt x="131" y="117"/>
                    <a:pt x="129" y="114"/>
                    <a:pt x="128" y="111"/>
                  </a:cubicBezTo>
                  <a:cubicBezTo>
                    <a:pt x="124" y="102"/>
                    <a:pt x="120" y="94"/>
                    <a:pt x="119" y="90"/>
                  </a:cubicBezTo>
                  <a:cubicBezTo>
                    <a:pt x="119" y="88"/>
                    <a:pt x="119" y="88"/>
                    <a:pt x="119" y="88"/>
                  </a:cubicBezTo>
                  <a:cubicBezTo>
                    <a:pt x="127" y="87"/>
                    <a:pt x="131" y="80"/>
                    <a:pt x="131" y="78"/>
                  </a:cubicBezTo>
                  <a:cubicBezTo>
                    <a:pt x="132" y="75"/>
                    <a:pt x="128" y="76"/>
                    <a:pt x="128" y="76"/>
                  </a:cubicBezTo>
                  <a:cubicBezTo>
                    <a:pt x="128" y="76"/>
                    <a:pt x="126" y="82"/>
                    <a:pt x="119" y="82"/>
                  </a:cubicBezTo>
                  <a:cubicBezTo>
                    <a:pt x="119" y="81"/>
                    <a:pt x="119" y="81"/>
                    <a:pt x="119" y="81"/>
                  </a:cubicBezTo>
                  <a:cubicBezTo>
                    <a:pt x="119" y="79"/>
                    <a:pt x="117" y="77"/>
                    <a:pt x="115" y="77"/>
                  </a:cubicBezTo>
                  <a:cubicBezTo>
                    <a:pt x="113" y="77"/>
                    <a:pt x="112" y="78"/>
                    <a:pt x="112" y="80"/>
                  </a:cubicBezTo>
                  <a:cubicBezTo>
                    <a:pt x="105" y="75"/>
                    <a:pt x="106" y="66"/>
                    <a:pt x="106" y="66"/>
                  </a:cubicBezTo>
                  <a:cubicBezTo>
                    <a:pt x="67" y="28"/>
                    <a:pt x="21" y="8"/>
                    <a:pt x="0" y="0"/>
                  </a:cubicBezTo>
                  <a:cubicBezTo>
                    <a:pt x="0" y="23"/>
                    <a:pt x="0" y="23"/>
                    <a:pt x="0" y="23"/>
                  </a:cubicBezTo>
                  <a:cubicBezTo>
                    <a:pt x="94" y="56"/>
                    <a:pt x="99" y="72"/>
                    <a:pt x="99" y="72"/>
                  </a:cubicBezTo>
                  <a:close/>
                </a:path>
              </a:pathLst>
            </a:custGeom>
            <a:grpFill/>
            <a:ln>
              <a:noFill/>
            </a:ln>
          </p:spPr>
          <p:txBody>
            <a:bodyPr vert="horz" wrap="square" lIns="91431" tIns="45716" rIns="91431" bIns="45716" numCol="1" anchor="t" anchorCtr="0" compatLnSpc="1"/>
            <a:lstStyle/>
            <a:p>
              <a:endParaRPr lang="zh-CN" altLang="en-US" kern="0" dirty="0">
                <a:solidFill>
                  <a:schemeClr val="bg1"/>
                </a:solidFill>
                <a:latin typeface="思源黑体 CN Regular" panose="020B0500000000000000" pitchFamily="34" charset="-122"/>
                <a:ea typeface="思源黑体 CN Regular" panose="020B0500000000000000" pitchFamily="34" charset="-122"/>
              </a:endParaRPr>
            </a:p>
          </p:txBody>
        </p:sp>
      </p:grpSp>
      <p:sp>
        <p:nvSpPr>
          <p:cNvPr id="45" name="PA-椭圆 44"/>
          <p:cNvSpPr/>
          <p:nvPr>
            <p:custDataLst>
              <p:tags r:id="rId12"/>
            </p:custDataLst>
          </p:nvPr>
        </p:nvSpPr>
        <p:spPr>
          <a:xfrm>
            <a:off x="7028664" y="2544488"/>
            <a:ext cx="1405779" cy="1405779"/>
          </a:xfrm>
          <a:prstGeom prst="ellipse">
            <a:avLst/>
          </a:prstGeom>
          <a:solidFill>
            <a:srgbClr val="5A6A59"/>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800" b="1" dirty="0">
              <a:latin typeface="Arial" panose="020B0604020202020204" pitchFamily="34" charset="0"/>
              <a:ea typeface="思源黑体 CN Regular" panose="020B0500000000000000" pitchFamily="34" charset="-122"/>
            </a:endParaRPr>
          </a:p>
        </p:txBody>
      </p:sp>
      <p:grpSp>
        <p:nvGrpSpPr>
          <p:cNvPr id="46" name="PA-组合 45"/>
          <p:cNvGrpSpPr/>
          <p:nvPr>
            <p:custDataLst>
              <p:tags r:id="rId13"/>
            </p:custDataLst>
          </p:nvPr>
        </p:nvGrpSpPr>
        <p:grpSpPr>
          <a:xfrm>
            <a:off x="7441783" y="2827377"/>
            <a:ext cx="664228" cy="840001"/>
            <a:chOff x="5527679" y="2708278"/>
            <a:chExt cx="1139821" cy="1441449"/>
          </a:xfrm>
          <a:solidFill>
            <a:schemeClr val="bg1"/>
          </a:solidFill>
        </p:grpSpPr>
        <p:sp>
          <p:nvSpPr>
            <p:cNvPr id="47" name="PA-任意多边形 13"/>
            <p:cNvSpPr/>
            <p:nvPr>
              <p:custDataLst>
                <p:tags r:id="rId22"/>
              </p:custDataLst>
            </p:nvPr>
          </p:nvSpPr>
          <p:spPr bwMode="auto">
            <a:xfrm>
              <a:off x="6194430" y="3665540"/>
              <a:ext cx="207962" cy="295275"/>
            </a:xfrm>
            <a:custGeom>
              <a:avLst/>
              <a:gdLst>
                <a:gd name="T0" fmla="*/ 31 w 55"/>
                <a:gd name="T1" fmla="*/ 35 h 78"/>
                <a:gd name="T2" fmla="*/ 30 w 55"/>
                <a:gd name="T3" fmla="*/ 34 h 78"/>
                <a:gd name="T4" fmla="*/ 22 w 55"/>
                <a:gd name="T5" fmla="*/ 32 h 78"/>
                <a:gd name="T6" fmla="*/ 22 w 55"/>
                <a:gd name="T7" fmla="*/ 31 h 78"/>
                <a:gd name="T8" fmla="*/ 16 w 55"/>
                <a:gd name="T9" fmla="*/ 28 h 78"/>
                <a:gd name="T10" fmla="*/ 17 w 55"/>
                <a:gd name="T11" fmla="*/ 20 h 78"/>
                <a:gd name="T12" fmla="*/ 26 w 55"/>
                <a:gd name="T13" fmla="*/ 18 h 78"/>
                <a:gd name="T14" fmla="*/ 33 w 55"/>
                <a:gd name="T15" fmla="*/ 18 h 78"/>
                <a:gd name="T16" fmla="*/ 39 w 55"/>
                <a:gd name="T17" fmla="*/ 22 h 78"/>
                <a:gd name="T18" fmla="*/ 40 w 55"/>
                <a:gd name="T19" fmla="*/ 23 h 78"/>
                <a:gd name="T20" fmla="*/ 40 w 55"/>
                <a:gd name="T21" fmla="*/ 23 h 78"/>
                <a:gd name="T22" fmla="*/ 40 w 55"/>
                <a:gd name="T23" fmla="*/ 23 h 78"/>
                <a:gd name="T24" fmla="*/ 44 w 55"/>
                <a:gd name="T25" fmla="*/ 25 h 78"/>
                <a:gd name="T26" fmla="*/ 50 w 55"/>
                <a:gd name="T27" fmla="*/ 21 h 78"/>
                <a:gd name="T28" fmla="*/ 50 w 55"/>
                <a:gd name="T29" fmla="*/ 17 h 78"/>
                <a:gd name="T30" fmla="*/ 36 w 55"/>
                <a:gd name="T31" fmla="*/ 8 h 78"/>
                <a:gd name="T32" fmla="*/ 31 w 55"/>
                <a:gd name="T33" fmla="*/ 8 h 78"/>
                <a:gd name="T34" fmla="*/ 31 w 55"/>
                <a:gd name="T35" fmla="*/ 2 h 78"/>
                <a:gd name="T36" fmla="*/ 29 w 55"/>
                <a:gd name="T37" fmla="*/ 0 h 78"/>
                <a:gd name="T38" fmla="*/ 23 w 55"/>
                <a:gd name="T39" fmla="*/ 0 h 78"/>
                <a:gd name="T40" fmla="*/ 21 w 55"/>
                <a:gd name="T41" fmla="*/ 2 h 78"/>
                <a:gd name="T42" fmla="*/ 21 w 55"/>
                <a:gd name="T43" fmla="*/ 8 h 78"/>
                <a:gd name="T44" fmla="*/ 7 w 55"/>
                <a:gd name="T45" fmla="*/ 13 h 78"/>
                <a:gd name="T46" fmla="*/ 3 w 55"/>
                <a:gd name="T47" fmla="*/ 32 h 78"/>
                <a:gd name="T48" fmla="*/ 10 w 55"/>
                <a:gd name="T49" fmla="*/ 38 h 78"/>
                <a:gd name="T50" fmla="*/ 30 w 55"/>
                <a:gd name="T51" fmla="*/ 47 h 78"/>
                <a:gd name="T52" fmla="*/ 33 w 55"/>
                <a:gd name="T53" fmla="*/ 48 h 78"/>
                <a:gd name="T54" fmla="*/ 38 w 55"/>
                <a:gd name="T55" fmla="*/ 51 h 78"/>
                <a:gd name="T56" fmla="*/ 36 w 55"/>
                <a:gd name="T57" fmla="*/ 59 h 78"/>
                <a:gd name="T58" fmla="*/ 29 w 55"/>
                <a:gd name="T59" fmla="*/ 61 h 78"/>
                <a:gd name="T60" fmla="*/ 19 w 55"/>
                <a:gd name="T61" fmla="*/ 59 h 78"/>
                <a:gd name="T62" fmla="*/ 13 w 55"/>
                <a:gd name="T63" fmla="*/ 56 h 78"/>
                <a:gd name="T64" fmla="*/ 12 w 55"/>
                <a:gd name="T65" fmla="*/ 55 h 78"/>
                <a:gd name="T66" fmla="*/ 12 w 55"/>
                <a:gd name="T67" fmla="*/ 55 h 78"/>
                <a:gd name="T68" fmla="*/ 12 w 55"/>
                <a:gd name="T69" fmla="*/ 55 h 78"/>
                <a:gd name="T70" fmla="*/ 12 w 55"/>
                <a:gd name="T71" fmla="*/ 55 h 78"/>
                <a:gd name="T72" fmla="*/ 8 w 55"/>
                <a:gd name="T73" fmla="*/ 53 h 78"/>
                <a:gd name="T74" fmla="*/ 1 w 55"/>
                <a:gd name="T75" fmla="*/ 57 h 78"/>
                <a:gd name="T76" fmla="*/ 1 w 55"/>
                <a:gd name="T77" fmla="*/ 61 h 78"/>
                <a:gd name="T78" fmla="*/ 21 w 55"/>
                <a:gd name="T79" fmla="*/ 70 h 78"/>
                <a:gd name="T80" fmla="*/ 21 w 55"/>
                <a:gd name="T81" fmla="*/ 76 h 78"/>
                <a:gd name="T82" fmla="*/ 23 w 55"/>
                <a:gd name="T83" fmla="*/ 78 h 78"/>
                <a:gd name="T84" fmla="*/ 29 w 55"/>
                <a:gd name="T85" fmla="*/ 78 h 78"/>
                <a:gd name="T86" fmla="*/ 31 w 55"/>
                <a:gd name="T87" fmla="*/ 76 h 78"/>
                <a:gd name="T88" fmla="*/ 31 w 55"/>
                <a:gd name="T89" fmla="*/ 71 h 78"/>
                <a:gd name="T90" fmla="*/ 46 w 55"/>
                <a:gd name="T91" fmla="*/ 66 h 78"/>
                <a:gd name="T92" fmla="*/ 52 w 55"/>
                <a:gd name="T93" fmla="*/ 48 h 78"/>
                <a:gd name="T94" fmla="*/ 31 w 55"/>
                <a:gd name="T95" fmla="*/ 35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5" h="78">
                  <a:moveTo>
                    <a:pt x="31" y="35"/>
                  </a:moveTo>
                  <a:cubicBezTo>
                    <a:pt x="30" y="34"/>
                    <a:pt x="30" y="34"/>
                    <a:pt x="30" y="34"/>
                  </a:cubicBezTo>
                  <a:cubicBezTo>
                    <a:pt x="27" y="33"/>
                    <a:pt x="23" y="32"/>
                    <a:pt x="22" y="32"/>
                  </a:cubicBezTo>
                  <a:cubicBezTo>
                    <a:pt x="22" y="32"/>
                    <a:pt x="22" y="31"/>
                    <a:pt x="22" y="31"/>
                  </a:cubicBezTo>
                  <a:cubicBezTo>
                    <a:pt x="19" y="30"/>
                    <a:pt x="17" y="30"/>
                    <a:pt x="16" y="28"/>
                  </a:cubicBezTo>
                  <a:cubicBezTo>
                    <a:pt x="14" y="25"/>
                    <a:pt x="15" y="22"/>
                    <a:pt x="17" y="20"/>
                  </a:cubicBezTo>
                  <a:cubicBezTo>
                    <a:pt x="20" y="18"/>
                    <a:pt x="24" y="18"/>
                    <a:pt x="26" y="18"/>
                  </a:cubicBezTo>
                  <a:cubicBezTo>
                    <a:pt x="28" y="18"/>
                    <a:pt x="30" y="18"/>
                    <a:pt x="33" y="18"/>
                  </a:cubicBezTo>
                  <a:cubicBezTo>
                    <a:pt x="34" y="19"/>
                    <a:pt x="37" y="21"/>
                    <a:pt x="39" y="22"/>
                  </a:cubicBezTo>
                  <a:cubicBezTo>
                    <a:pt x="39" y="22"/>
                    <a:pt x="39" y="22"/>
                    <a:pt x="40" y="23"/>
                  </a:cubicBezTo>
                  <a:cubicBezTo>
                    <a:pt x="40" y="23"/>
                    <a:pt x="40" y="23"/>
                    <a:pt x="40" y="23"/>
                  </a:cubicBezTo>
                  <a:cubicBezTo>
                    <a:pt x="40" y="23"/>
                    <a:pt x="40" y="23"/>
                    <a:pt x="40" y="23"/>
                  </a:cubicBezTo>
                  <a:cubicBezTo>
                    <a:pt x="41" y="24"/>
                    <a:pt x="42" y="25"/>
                    <a:pt x="44" y="25"/>
                  </a:cubicBezTo>
                  <a:cubicBezTo>
                    <a:pt x="47" y="25"/>
                    <a:pt x="49" y="23"/>
                    <a:pt x="50" y="21"/>
                  </a:cubicBezTo>
                  <a:cubicBezTo>
                    <a:pt x="51" y="20"/>
                    <a:pt x="51" y="18"/>
                    <a:pt x="50" y="17"/>
                  </a:cubicBezTo>
                  <a:cubicBezTo>
                    <a:pt x="48" y="13"/>
                    <a:pt x="41" y="10"/>
                    <a:pt x="36" y="8"/>
                  </a:cubicBezTo>
                  <a:cubicBezTo>
                    <a:pt x="35" y="8"/>
                    <a:pt x="33" y="8"/>
                    <a:pt x="31" y="8"/>
                  </a:cubicBezTo>
                  <a:cubicBezTo>
                    <a:pt x="31" y="2"/>
                    <a:pt x="31" y="2"/>
                    <a:pt x="31" y="2"/>
                  </a:cubicBezTo>
                  <a:cubicBezTo>
                    <a:pt x="31" y="1"/>
                    <a:pt x="31" y="0"/>
                    <a:pt x="29" y="0"/>
                  </a:cubicBezTo>
                  <a:cubicBezTo>
                    <a:pt x="23" y="0"/>
                    <a:pt x="23" y="0"/>
                    <a:pt x="23" y="0"/>
                  </a:cubicBezTo>
                  <a:cubicBezTo>
                    <a:pt x="21" y="0"/>
                    <a:pt x="21" y="1"/>
                    <a:pt x="21" y="2"/>
                  </a:cubicBezTo>
                  <a:cubicBezTo>
                    <a:pt x="21" y="8"/>
                    <a:pt x="21" y="8"/>
                    <a:pt x="21" y="8"/>
                  </a:cubicBezTo>
                  <a:cubicBezTo>
                    <a:pt x="15" y="9"/>
                    <a:pt x="11" y="11"/>
                    <a:pt x="7" y="13"/>
                  </a:cubicBezTo>
                  <a:cubicBezTo>
                    <a:pt x="1" y="18"/>
                    <a:pt x="0" y="26"/>
                    <a:pt x="3" y="32"/>
                  </a:cubicBezTo>
                  <a:cubicBezTo>
                    <a:pt x="5" y="35"/>
                    <a:pt x="7" y="37"/>
                    <a:pt x="10" y="38"/>
                  </a:cubicBezTo>
                  <a:cubicBezTo>
                    <a:pt x="13" y="40"/>
                    <a:pt x="24" y="44"/>
                    <a:pt x="30" y="47"/>
                  </a:cubicBezTo>
                  <a:cubicBezTo>
                    <a:pt x="33" y="48"/>
                    <a:pt x="33" y="48"/>
                    <a:pt x="33" y="48"/>
                  </a:cubicBezTo>
                  <a:cubicBezTo>
                    <a:pt x="35" y="49"/>
                    <a:pt x="37" y="50"/>
                    <a:pt x="38" y="51"/>
                  </a:cubicBezTo>
                  <a:cubicBezTo>
                    <a:pt x="39" y="54"/>
                    <a:pt x="39" y="57"/>
                    <a:pt x="36" y="59"/>
                  </a:cubicBezTo>
                  <a:cubicBezTo>
                    <a:pt x="35" y="60"/>
                    <a:pt x="32" y="61"/>
                    <a:pt x="29" y="61"/>
                  </a:cubicBezTo>
                  <a:cubicBezTo>
                    <a:pt x="26" y="61"/>
                    <a:pt x="22" y="60"/>
                    <a:pt x="19" y="59"/>
                  </a:cubicBezTo>
                  <a:cubicBezTo>
                    <a:pt x="17" y="59"/>
                    <a:pt x="14" y="57"/>
                    <a:pt x="13" y="56"/>
                  </a:cubicBezTo>
                  <a:cubicBezTo>
                    <a:pt x="13" y="56"/>
                    <a:pt x="12" y="56"/>
                    <a:pt x="12" y="55"/>
                  </a:cubicBezTo>
                  <a:cubicBezTo>
                    <a:pt x="12" y="55"/>
                    <a:pt x="12" y="55"/>
                    <a:pt x="12" y="55"/>
                  </a:cubicBezTo>
                  <a:cubicBezTo>
                    <a:pt x="12" y="55"/>
                    <a:pt x="12" y="55"/>
                    <a:pt x="12" y="55"/>
                  </a:cubicBezTo>
                  <a:cubicBezTo>
                    <a:pt x="12" y="55"/>
                    <a:pt x="12" y="55"/>
                    <a:pt x="12" y="55"/>
                  </a:cubicBezTo>
                  <a:cubicBezTo>
                    <a:pt x="11" y="54"/>
                    <a:pt x="9" y="53"/>
                    <a:pt x="8" y="53"/>
                  </a:cubicBezTo>
                  <a:cubicBezTo>
                    <a:pt x="5" y="53"/>
                    <a:pt x="2" y="55"/>
                    <a:pt x="1" y="57"/>
                  </a:cubicBezTo>
                  <a:cubicBezTo>
                    <a:pt x="0" y="58"/>
                    <a:pt x="0" y="60"/>
                    <a:pt x="1" y="61"/>
                  </a:cubicBezTo>
                  <a:cubicBezTo>
                    <a:pt x="5" y="66"/>
                    <a:pt x="13" y="69"/>
                    <a:pt x="21" y="70"/>
                  </a:cubicBezTo>
                  <a:cubicBezTo>
                    <a:pt x="21" y="76"/>
                    <a:pt x="21" y="76"/>
                    <a:pt x="21" y="76"/>
                  </a:cubicBezTo>
                  <a:cubicBezTo>
                    <a:pt x="21" y="77"/>
                    <a:pt x="21" y="78"/>
                    <a:pt x="23" y="78"/>
                  </a:cubicBezTo>
                  <a:cubicBezTo>
                    <a:pt x="29" y="78"/>
                    <a:pt x="29" y="78"/>
                    <a:pt x="29" y="78"/>
                  </a:cubicBezTo>
                  <a:cubicBezTo>
                    <a:pt x="31" y="78"/>
                    <a:pt x="31" y="77"/>
                    <a:pt x="31" y="76"/>
                  </a:cubicBezTo>
                  <a:cubicBezTo>
                    <a:pt x="31" y="71"/>
                    <a:pt x="31" y="71"/>
                    <a:pt x="31" y="71"/>
                  </a:cubicBezTo>
                  <a:cubicBezTo>
                    <a:pt x="38" y="70"/>
                    <a:pt x="43" y="69"/>
                    <a:pt x="46" y="66"/>
                  </a:cubicBezTo>
                  <a:cubicBezTo>
                    <a:pt x="52" y="61"/>
                    <a:pt x="55" y="55"/>
                    <a:pt x="52" y="48"/>
                  </a:cubicBezTo>
                  <a:cubicBezTo>
                    <a:pt x="50" y="41"/>
                    <a:pt x="39" y="38"/>
                    <a:pt x="31" y="35"/>
                  </a:cubicBezTo>
                  <a:close/>
                </a:path>
              </a:pathLst>
            </a:custGeom>
            <a:grpFill/>
            <a:ln>
              <a:noFill/>
            </a:ln>
          </p:spPr>
          <p:txBody>
            <a:bodyPr vert="horz" wrap="square" lIns="91431" tIns="45716" rIns="91431" bIns="45716" numCol="1" anchor="t" anchorCtr="0" compatLnSpc="1"/>
            <a:lstStyle/>
            <a:p>
              <a:endParaRPr lang="zh-CN" altLang="en-US" kern="0" dirty="0">
                <a:solidFill>
                  <a:schemeClr val="bg1"/>
                </a:solidFill>
                <a:latin typeface="思源黑体 CN Regular" panose="020B0500000000000000" pitchFamily="34" charset="-122"/>
                <a:ea typeface="思源黑体 CN Regular" panose="020B0500000000000000" pitchFamily="34" charset="-122"/>
              </a:endParaRPr>
            </a:p>
          </p:txBody>
        </p:sp>
        <p:sp>
          <p:nvSpPr>
            <p:cNvPr id="48" name="PA-任意多边形 14"/>
            <p:cNvSpPr/>
            <p:nvPr>
              <p:custDataLst>
                <p:tags r:id="rId23"/>
              </p:custDataLst>
            </p:nvPr>
          </p:nvSpPr>
          <p:spPr bwMode="auto">
            <a:xfrm>
              <a:off x="5549904" y="3348040"/>
              <a:ext cx="277813" cy="393700"/>
            </a:xfrm>
            <a:custGeom>
              <a:avLst/>
              <a:gdLst>
                <a:gd name="T0" fmla="*/ 52 w 73"/>
                <a:gd name="T1" fmla="*/ 0 h 104"/>
                <a:gd name="T2" fmla="*/ 44 w 73"/>
                <a:gd name="T3" fmla="*/ 39 h 104"/>
                <a:gd name="T4" fmla="*/ 5 w 73"/>
                <a:gd name="T5" fmla="*/ 82 h 104"/>
                <a:gd name="T6" fmla="*/ 5 w 73"/>
                <a:gd name="T7" fmla="*/ 100 h 104"/>
                <a:gd name="T8" fmla="*/ 23 w 73"/>
                <a:gd name="T9" fmla="*/ 99 h 104"/>
                <a:gd name="T10" fmla="*/ 64 w 73"/>
                <a:gd name="T11" fmla="*/ 53 h 104"/>
                <a:gd name="T12" fmla="*/ 67 w 73"/>
                <a:gd name="T13" fmla="*/ 47 h 104"/>
                <a:gd name="T14" fmla="*/ 73 w 73"/>
                <a:gd name="T15" fmla="*/ 19 h 104"/>
                <a:gd name="T16" fmla="*/ 65 w 73"/>
                <a:gd name="T17" fmla="*/ 10 h 104"/>
                <a:gd name="T18" fmla="*/ 52 w 73"/>
                <a:gd name="T19" fmla="*/ 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3" h="104">
                  <a:moveTo>
                    <a:pt x="52" y="0"/>
                  </a:moveTo>
                  <a:cubicBezTo>
                    <a:pt x="44" y="39"/>
                    <a:pt x="44" y="39"/>
                    <a:pt x="44" y="39"/>
                  </a:cubicBezTo>
                  <a:cubicBezTo>
                    <a:pt x="5" y="82"/>
                    <a:pt x="5" y="82"/>
                    <a:pt x="5" y="82"/>
                  </a:cubicBezTo>
                  <a:cubicBezTo>
                    <a:pt x="0" y="87"/>
                    <a:pt x="0" y="95"/>
                    <a:pt x="5" y="100"/>
                  </a:cubicBezTo>
                  <a:cubicBezTo>
                    <a:pt x="11" y="104"/>
                    <a:pt x="19" y="104"/>
                    <a:pt x="23" y="99"/>
                  </a:cubicBezTo>
                  <a:cubicBezTo>
                    <a:pt x="64" y="53"/>
                    <a:pt x="64" y="53"/>
                    <a:pt x="64" y="53"/>
                  </a:cubicBezTo>
                  <a:cubicBezTo>
                    <a:pt x="66" y="51"/>
                    <a:pt x="67" y="49"/>
                    <a:pt x="67" y="47"/>
                  </a:cubicBezTo>
                  <a:cubicBezTo>
                    <a:pt x="73" y="19"/>
                    <a:pt x="73" y="19"/>
                    <a:pt x="73" y="19"/>
                  </a:cubicBezTo>
                  <a:cubicBezTo>
                    <a:pt x="71" y="16"/>
                    <a:pt x="68" y="13"/>
                    <a:pt x="65" y="10"/>
                  </a:cubicBezTo>
                  <a:cubicBezTo>
                    <a:pt x="60" y="8"/>
                    <a:pt x="55" y="3"/>
                    <a:pt x="52" y="0"/>
                  </a:cubicBezTo>
                  <a:close/>
                </a:path>
              </a:pathLst>
            </a:custGeom>
            <a:grpFill/>
            <a:ln>
              <a:noFill/>
            </a:ln>
          </p:spPr>
          <p:txBody>
            <a:bodyPr vert="horz" wrap="square" lIns="91431" tIns="45716" rIns="91431" bIns="45716" numCol="1" anchor="t" anchorCtr="0" compatLnSpc="1"/>
            <a:lstStyle/>
            <a:p>
              <a:endParaRPr lang="zh-CN" altLang="en-US" kern="0" dirty="0">
                <a:solidFill>
                  <a:schemeClr val="bg1"/>
                </a:solidFill>
                <a:latin typeface="思源黑体 CN Regular" panose="020B0500000000000000" pitchFamily="34" charset="-122"/>
                <a:ea typeface="思源黑体 CN Regular" panose="020B0500000000000000" pitchFamily="34" charset="-122"/>
              </a:endParaRPr>
            </a:p>
          </p:txBody>
        </p:sp>
        <p:sp>
          <p:nvSpPr>
            <p:cNvPr id="49" name="PA-任意多边形 15"/>
            <p:cNvSpPr/>
            <p:nvPr>
              <p:custDataLst>
                <p:tags r:id="rId24"/>
              </p:custDataLst>
            </p:nvPr>
          </p:nvSpPr>
          <p:spPr bwMode="auto">
            <a:xfrm>
              <a:off x="5964242" y="2954340"/>
              <a:ext cx="257175" cy="169863"/>
            </a:xfrm>
            <a:custGeom>
              <a:avLst/>
              <a:gdLst>
                <a:gd name="T0" fmla="*/ 3 w 68"/>
                <a:gd name="T1" fmla="*/ 26 h 45"/>
                <a:gd name="T2" fmla="*/ 0 w 68"/>
                <a:gd name="T3" fmla="*/ 36 h 45"/>
                <a:gd name="T4" fmla="*/ 23 w 68"/>
                <a:gd name="T5" fmla="*/ 44 h 45"/>
                <a:gd name="T6" fmla="*/ 32 w 68"/>
                <a:gd name="T7" fmla="*/ 42 h 45"/>
                <a:gd name="T8" fmla="*/ 62 w 68"/>
                <a:gd name="T9" fmla="*/ 20 h 45"/>
                <a:gd name="T10" fmla="*/ 65 w 68"/>
                <a:gd name="T11" fmla="*/ 6 h 45"/>
                <a:gd name="T12" fmla="*/ 50 w 68"/>
                <a:gd name="T13" fmla="*/ 4 h 45"/>
                <a:gd name="T14" fmla="*/ 24 w 68"/>
                <a:gd name="T15" fmla="*/ 22 h 45"/>
                <a:gd name="T16" fmla="*/ 1 w 68"/>
                <a:gd name="T17" fmla="*/ 15 h 45"/>
                <a:gd name="T18" fmla="*/ 3 w 68"/>
                <a:gd name="T19" fmla="*/ 26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45">
                  <a:moveTo>
                    <a:pt x="3" y="26"/>
                  </a:moveTo>
                  <a:cubicBezTo>
                    <a:pt x="2" y="30"/>
                    <a:pt x="0" y="36"/>
                    <a:pt x="0" y="36"/>
                  </a:cubicBezTo>
                  <a:cubicBezTo>
                    <a:pt x="23" y="44"/>
                    <a:pt x="23" y="44"/>
                    <a:pt x="23" y="44"/>
                  </a:cubicBezTo>
                  <a:cubicBezTo>
                    <a:pt x="26" y="45"/>
                    <a:pt x="30" y="44"/>
                    <a:pt x="32" y="42"/>
                  </a:cubicBezTo>
                  <a:cubicBezTo>
                    <a:pt x="62" y="20"/>
                    <a:pt x="62" y="20"/>
                    <a:pt x="62" y="20"/>
                  </a:cubicBezTo>
                  <a:cubicBezTo>
                    <a:pt x="67" y="17"/>
                    <a:pt x="68" y="11"/>
                    <a:pt x="65" y="6"/>
                  </a:cubicBezTo>
                  <a:cubicBezTo>
                    <a:pt x="61" y="1"/>
                    <a:pt x="55" y="0"/>
                    <a:pt x="50" y="4"/>
                  </a:cubicBezTo>
                  <a:cubicBezTo>
                    <a:pt x="24" y="22"/>
                    <a:pt x="24" y="22"/>
                    <a:pt x="24" y="22"/>
                  </a:cubicBezTo>
                  <a:cubicBezTo>
                    <a:pt x="1" y="15"/>
                    <a:pt x="1" y="15"/>
                    <a:pt x="1" y="15"/>
                  </a:cubicBezTo>
                  <a:cubicBezTo>
                    <a:pt x="1" y="15"/>
                    <a:pt x="3" y="21"/>
                    <a:pt x="3" y="26"/>
                  </a:cubicBezTo>
                  <a:close/>
                </a:path>
              </a:pathLst>
            </a:custGeom>
            <a:grpFill/>
            <a:ln>
              <a:noFill/>
            </a:ln>
          </p:spPr>
          <p:txBody>
            <a:bodyPr vert="horz" wrap="square" lIns="91431" tIns="45716" rIns="91431" bIns="45716" numCol="1" anchor="t" anchorCtr="0" compatLnSpc="1"/>
            <a:lstStyle/>
            <a:p>
              <a:endParaRPr lang="zh-CN" altLang="en-US" kern="0" dirty="0">
                <a:solidFill>
                  <a:schemeClr val="bg1"/>
                </a:solidFill>
                <a:latin typeface="思源黑体 CN Regular" panose="020B0500000000000000" pitchFamily="34" charset="-122"/>
                <a:ea typeface="思源黑体 CN Regular" panose="020B0500000000000000" pitchFamily="34" charset="-122"/>
              </a:endParaRPr>
            </a:p>
          </p:txBody>
        </p:sp>
        <p:sp>
          <p:nvSpPr>
            <p:cNvPr id="50" name="PA-任意多边形 16"/>
            <p:cNvSpPr/>
            <p:nvPr>
              <p:custDataLst>
                <p:tags r:id="rId25"/>
              </p:custDataLst>
            </p:nvPr>
          </p:nvSpPr>
          <p:spPr bwMode="auto">
            <a:xfrm>
              <a:off x="5838830" y="2708278"/>
              <a:ext cx="169863" cy="230188"/>
            </a:xfrm>
            <a:custGeom>
              <a:avLst/>
              <a:gdLst>
                <a:gd name="T0" fmla="*/ 28 w 45"/>
                <a:gd name="T1" fmla="*/ 59 h 61"/>
                <a:gd name="T2" fmla="*/ 45 w 45"/>
                <a:gd name="T3" fmla="*/ 25 h 61"/>
                <a:gd name="T4" fmla="*/ 25 w 45"/>
                <a:gd name="T5" fmla="*/ 0 h 61"/>
                <a:gd name="T6" fmla="*/ 0 w 45"/>
                <a:gd name="T7" fmla="*/ 25 h 61"/>
                <a:gd name="T8" fmla="*/ 28 w 45"/>
                <a:gd name="T9" fmla="*/ 59 h 61"/>
              </a:gdLst>
              <a:ahLst/>
              <a:cxnLst>
                <a:cxn ang="0">
                  <a:pos x="T0" y="T1"/>
                </a:cxn>
                <a:cxn ang="0">
                  <a:pos x="T2" y="T3"/>
                </a:cxn>
                <a:cxn ang="0">
                  <a:pos x="T4" y="T5"/>
                </a:cxn>
                <a:cxn ang="0">
                  <a:pos x="T6" y="T7"/>
                </a:cxn>
                <a:cxn ang="0">
                  <a:pos x="T8" y="T9"/>
                </a:cxn>
              </a:cxnLst>
              <a:rect l="0" t="0" r="r" b="b"/>
              <a:pathLst>
                <a:path w="45" h="61">
                  <a:moveTo>
                    <a:pt x="28" y="59"/>
                  </a:moveTo>
                  <a:cubicBezTo>
                    <a:pt x="41" y="57"/>
                    <a:pt x="44" y="40"/>
                    <a:pt x="45" y="25"/>
                  </a:cubicBezTo>
                  <a:cubicBezTo>
                    <a:pt x="45" y="11"/>
                    <a:pt x="35" y="1"/>
                    <a:pt x="25" y="0"/>
                  </a:cubicBezTo>
                  <a:cubicBezTo>
                    <a:pt x="11" y="0"/>
                    <a:pt x="1" y="11"/>
                    <a:pt x="0" y="25"/>
                  </a:cubicBezTo>
                  <a:cubicBezTo>
                    <a:pt x="2" y="49"/>
                    <a:pt x="18" y="61"/>
                    <a:pt x="28" y="59"/>
                  </a:cubicBezTo>
                  <a:close/>
                </a:path>
              </a:pathLst>
            </a:custGeom>
            <a:grpFill/>
            <a:ln>
              <a:noFill/>
            </a:ln>
          </p:spPr>
          <p:txBody>
            <a:bodyPr vert="horz" wrap="square" lIns="91431" tIns="45716" rIns="91431" bIns="45716" numCol="1" anchor="t" anchorCtr="0" compatLnSpc="1"/>
            <a:lstStyle/>
            <a:p>
              <a:endParaRPr lang="zh-CN" altLang="en-US" kern="0" dirty="0">
                <a:solidFill>
                  <a:schemeClr val="bg1"/>
                </a:solidFill>
                <a:latin typeface="思源黑体 CN Regular" panose="020B0500000000000000" pitchFamily="34" charset="-122"/>
                <a:ea typeface="思源黑体 CN Regular" panose="020B0500000000000000" pitchFamily="34" charset="-122"/>
              </a:endParaRPr>
            </a:p>
          </p:txBody>
        </p:sp>
        <p:sp>
          <p:nvSpPr>
            <p:cNvPr id="51" name="PA-任意多边形 17"/>
            <p:cNvSpPr/>
            <p:nvPr>
              <p:custDataLst>
                <p:tags r:id="rId26"/>
              </p:custDataLst>
            </p:nvPr>
          </p:nvSpPr>
          <p:spPr bwMode="auto">
            <a:xfrm>
              <a:off x="5527679" y="2938464"/>
              <a:ext cx="477839" cy="768350"/>
            </a:xfrm>
            <a:custGeom>
              <a:avLst/>
              <a:gdLst>
                <a:gd name="T0" fmla="*/ 19 w 126"/>
                <a:gd name="T1" fmla="*/ 47 h 203"/>
                <a:gd name="T2" fmla="*/ 19 w 126"/>
                <a:gd name="T3" fmla="*/ 46 h 203"/>
                <a:gd name="T4" fmla="*/ 48 w 126"/>
                <a:gd name="T5" fmla="*/ 24 h 203"/>
                <a:gd name="T6" fmla="*/ 71 w 126"/>
                <a:gd name="T7" fmla="*/ 24 h 203"/>
                <a:gd name="T8" fmla="*/ 64 w 126"/>
                <a:gd name="T9" fmla="*/ 27 h 203"/>
                <a:gd name="T10" fmla="*/ 49 w 126"/>
                <a:gd name="T11" fmla="*/ 87 h 203"/>
                <a:gd name="T12" fmla="*/ 53 w 126"/>
                <a:gd name="T13" fmla="*/ 91 h 203"/>
                <a:gd name="T14" fmla="*/ 73 w 126"/>
                <a:gd name="T15" fmla="*/ 113 h 203"/>
                <a:gd name="T16" fmla="*/ 99 w 126"/>
                <a:gd name="T17" fmla="*/ 140 h 203"/>
                <a:gd name="T18" fmla="*/ 92 w 126"/>
                <a:gd name="T19" fmla="*/ 187 h 203"/>
                <a:gd name="T20" fmla="*/ 102 w 126"/>
                <a:gd name="T21" fmla="*/ 202 h 203"/>
                <a:gd name="T22" fmla="*/ 117 w 126"/>
                <a:gd name="T23" fmla="*/ 190 h 203"/>
                <a:gd name="T24" fmla="*/ 124 w 126"/>
                <a:gd name="T25" fmla="*/ 140 h 203"/>
                <a:gd name="T26" fmla="*/ 121 w 126"/>
                <a:gd name="T27" fmla="*/ 127 h 203"/>
                <a:gd name="T28" fmla="*/ 96 w 126"/>
                <a:gd name="T29" fmla="*/ 96 h 203"/>
                <a:gd name="T30" fmla="*/ 115 w 126"/>
                <a:gd name="T31" fmla="*/ 28 h 203"/>
                <a:gd name="T32" fmla="*/ 110 w 126"/>
                <a:gd name="T33" fmla="*/ 12 h 203"/>
                <a:gd name="T34" fmla="*/ 110 w 126"/>
                <a:gd name="T35" fmla="*/ 15 h 203"/>
                <a:gd name="T36" fmla="*/ 105 w 126"/>
                <a:gd name="T37" fmla="*/ 43 h 203"/>
                <a:gd name="T38" fmla="*/ 105 w 126"/>
                <a:gd name="T39" fmla="*/ 18 h 203"/>
                <a:gd name="T40" fmla="*/ 107 w 126"/>
                <a:gd name="T41" fmla="*/ 14 h 203"/>
                <a:gd name="T42" fmla="*/ 105 w 126"/>
                <a:gd name="T43" fmla="*/ 9 h 203"/>
                <a:gd name="T44" fmla="*/ 103 w 126"/>
                <a:gd name="T45" fmla="*/ 8 h 203"/>
                <a:gd name="T46" fmla="*/ 99 w 126"/>
                <a:gd name="T47" fmla="*/ 12 h 203"/>
                <a:gd name="T48" fmla="*/ 101 w 126"/>
                <a:gd name="T49" fmla="*/ 17 h 203"/>
                <a:gd name="T50" fmla="*/ 96 w 126"/>
                <a:gd name="T51" fmla="*/ 36 h 203"/>
                <a:gd name="T52" fmla="*/ 89 w 126"/>
                <a:gd name="T53" fmla="*/ 1 h 203"/>
                <a:gd name="T54" fmla="*/ 89 w 126"/>
                <a:gd name="T55" fmla="*/ 1 h 203"/>
                <a:gd name="T56" fmla="*/ 89 w 126"/>
                <a:gd name="T57" fmla="*/ 1 h 203"/>
                <a:gd name="T58" fmla="*/ 79 w 126"/>
                <a:gd name="T59" fmla="*/ 0 h 203"/>
                <a:gd name="T60" fmla="*/ 41 w 126"/>
                <a:gd name="T61" fmla="*/ 4 h 203"/>
                <a:gd name="T62" fmla="*/ 5 w 126"/>
                <a:gd name="T63" fmla="*/ 31 h 203"/>
                <a:gd name="T64" fmla="*/ 4 w 126"/>
                <a:gd name="T65" fmla="*/ 46 h 203"/>
                <a:gd name="T66" fmla="*/ 19 w 126"/>
                <a:gd name="T67" fmla="*/ 47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26" h="203">
                  <a:moveTo>
                    <a:pt x="19" y="47"/>
                  </a:moveTo>
                  <a:cubicBezTo>
                    <a:pt x="19" y="46"/>
                    <a:pt x="19" y="46"/>
                    <a:pt x="19" y="46"/>
                  </a:cubicBezTo>
                  <a:cubicBezTo>
                    <a:pt x="19" y="46"/>
                    <a:pt x="46" y="24"/>
                    <a:pt x="48" y="24"/>
                  </a:cubicBezTo>
                  <a:cubicBezTo>
                    <a:pt x="49" y="23"/>
                    <a:pt x="71" y="24"/>
                    <a:pt x="71" y="24"/>
                  </a:cubicBezTo>
                  <a:cubicBezTo>
                    <a:pt x="64" y="27"/>
                    <a:pt x="64" y="27"/>
                    <a:pt x="64" y="27"/>
                  </a:cubicBezTo>
                  <a:cubicBezTo>
                    <a:pt x="60" y="42"/>
                    <a:pt x="50" y="73"/>
                    <a:pt x="49" y="87"/>
                  </a:cubicBezTo>
                  <a:cubicBezTo>
                    <a:pt x="49" y="89"/>
                    <a:pt x="53" y="90"/>
                    <a:pt x="53" y="91"/>
                  </a:cubicBezTo>
                  <a:cubicBezTo>
                    <a:pt x="53" y="94"/>
                    <a:pt x="57" y="105"/>
                    <a:pt x="73" y="113"/>
                  </a:cubicBezTo>
                  <a:cubicBezTo>
                    <a:pt x="77" y="118"/>
                    <a:pt x="98" y="139"/>
                    <a:pt x="99" y="140"/>
                  </a:cubicBezTo>
                  <a:cubicBezTo>
                    <a:pt x="99" y="140"/>
                    <a:pt x="92" y="187"/>
                    <a:pt x="92" y="187"/>
                  </a:cubicBezTo>
                  <a:cubicBezTo>
                    <a:pt x="91" y="195"/>
                    <a:pt x="95" y="201"/>
                    <a:pt x="102" y="202"/>
                  </a:cubicBezTo>
                  <a:cubicBezTo>
                    <a:pt x="109" y="203"/>
                    <a:pt x="115" y="198"/>
                    <a:pt x="117" y="190"/>
                  </a:cubicBezTo>
                  <a:cubicBezTo>
                    <a:pt x="117" y="190"/>
                    <a:pt x="123" y="141"/>
                    <a:pt x="124" y="140"/>
                  </a:cubicBezTo>
                  <a:cubicBezTo>
                    <a:pt x="126" y="132"/>
                    <a:pt x="123" y="129"/>
                    <a:pt x="121" y="127"/>
                  </a:cubicBezTo>
                  <a:cubicBezTo>
                    <a:pt x="120" y="124"/>
                    <a:pt x="96" y="97"/>
                    <a:pt x="96" y="96"/>
                  </a:cubicBezTo>
                  <a:cubicBezTo>
                    <a:pt x="100" y="59"/>
                    <a:pt x="115" y="34"/>
                    <a:pt x="115" y="28"/>
                  </a:cubicBezTo>
                  <a:cubicBezTo>
                    <a:pt x="114" y="17"/>
                    <a:pt x="110" y="12"/>
                    <a:pt x="110" y="12"/>
                  </a:cubicBezTo>
                  <a:cubicBezTo>
                    <a:pt x="110" y="15"/>
                    <a:pt x="110" y="15"/>
                    <a:pt x="110" y="15"/>
                  </a:cubicBezTo>
                  <a:cubicBezTo>
                    <a:pt x="110" y="31"/>
                    <a:pt x="105" y="43"/>
                    <a:pt x="105" y="43"/>
                  </a:cubicBezTo>
                  <a:cubicBezTo>
                    <a:pt x="105" y="43"/>
                    <a:pt x="106" y="24"/>
                    <a:pt x="105" y="18"/>
                  </a:cubicBezTo>
                  <a:cubicBezTo>
                    <a:pt x="106" y="16"/>
                    <a:pt x="107" y="14"/>
                    <a:pt x="107" y="14"/>
                  </a:cubicBezTo>
                  <a:cubicBezTo>
                    <a:pt x="105" y="9"/>
                    <a:pt x="105" y="9"/>
                    <a:pt x="105" y="9"/>
                  </a:cubicBezTo>
                  <a:cubicBezTo>
                    <a:pt x="105" y="9"/>
                    <a:pt x="104" y="9"/>
                    <a:pt x="103" y="8"/>
                  </a:cubicBezTo>
                  <a:cubicBezTo>
                    <a:pt x="101" y="9"/>
                    <a:pt x="99" y="12"/>
                    <a:pt x="99" y="12"/>
                  </a:cubicBezTo>
                  <a:cubicBezTo>
                    <a:pt x="99" y="12"/>
                    <a:pt x="99" y="14"/>
                    <a:pt x="101" y="17"/>
                  </a:cubicBezTo>
                  <a:cubicBezTo>
                    <a:pt x="100" y="18"/>
                    <a:pt x="99" y="26"/>
                    <a:pt x="96" y="36"/>
                  </a:cubicBezTo>
                  <a:cubicBezTo>
                    <a:pt x="96" y="9"/>
                    <a:pt x="91" y="3"/>
                    <a:pt x="89" y="1"/>
                  </a:cubicBezTo>
                  <a:cubicBezTo>
                    <a:pt x="89" y="1"/>
                    <a:pt x="89" y="1"/>
                    <a:pt x="89" y="1"/>
                  </a:cubicBezTo>
                  <a:cubicBezTo>
                    <a:pt x="89" y="1"/>
                    <a:pt x="89" y="1"/>
                    <a:pt x="89" y="1"/>
                  </a:cubicBezTo>
                  <a:cubicBezTo>
                    <a:pt x="87" y="0"/>
                    <a:pt x="79" y="0"/>
                    <a:pt x="79" y="0"/>
                  </a:cubicBezTo>
                  <a:cubicBezTo>
                    <a:pt x="72" y="1"/>
                    <a:pt x="58" y="2"/>
                    <a:pt x="41" y="4"/>
                  </a:cubicBezTo>
                  <a:cubicBezTo>
                    <a:pt x="40" y="4"/>
                    <a:pt x="5" y="31"/>
                    <a:pt x="5" y="31"/>
                  </a:cubicBezTo>
                  <a:cubicBezTo>
                    <a:pt x="0" y="35"/>
                    <a:pt x="0" y="41"/>
                    <a:pt x="4" y="46"/>
                  </a:cubicBezTo>
                  <a:cubicBezTo>
                    <a:pt x="8" y="50"/>
                    <a:pt x="14" y="50"/>
                    <a:pt x="19" y="47"/>
                  </a:cubicBezTo>
                  <a:close/>
                </a:path>
              </a:pathLst>
            </a:custGeom>
            <a:grpFill/>
            <a:ln>
              <a:noFill/>
            </a:ln>
          </p:spPr>
          <p:txBody>
            <a:bodyPr vert="horz" wrap="square" lIns="91431" tIns="45716" rIns="91431" bIns="45716" numCol="1" anchor="t" anchorCtr="0" compatLnSpc="1"/>
            <a:lstStyle/>
            <a:p>
              <a:endParaRPr lang="zh-CN" altLang="en-US" kern="0" dirty="0">
                <a:solidFill>
                  <a:schemeClr val="bg1"/>
                </a:solidFill>
                <a:latin typeface="思源黑体 CN Regular" panose="020B0500000000000000" pitchFamily="34" charset="-122"/>
                <a:ea typeface="思源黑体 CN Regular" panose="020B0500000000000000" pitchFamily="34" charset="-122"/>
              </a:endParaRPr>
            </a:p>
          </p:txBody>
        </p:sp>
        <p:sp>
          <p:nvSpPr>
            <p:cNvPr id="52" name="PA-任意多边形 18"/>
            <p:cNvSpPr>
              <a:spLocks noEditPoints="1"/>
            </p:cNvSpPr>
            <p:nvPr>
              <p:custDataLst>
                <p:tags r:id="rId27"/>
              </p:custDataLst>
            </p:nvPr>
          </p:nvSpPr>
          <p:spPr bwMode="auto">
            <a:xfrm>
              <a:off x="5964242" y="3468689"/>
              <a:ext cx="673100" cy="677863"/>
            </a:xfrm>
            <a:custGeom>
              <a:avLst/>
              <a:gdLst>
                <a:gd name="T0" fmla="*/ 152 w 178"/>
                <a:gd name="T1" fmla="*/ 51 h 179"/>
                <a:gd name="T2" fmla="*/ 164 w 178"/>
                <a:gd name="T3" fmla="*/ 40 h 179"/>
                <a:gd name="T4" fmla="*/ 144 w 178"/>
                <a:gd name="T5" fmla="*/ 18 h 179"/>
                <a:gd name="T6" fmla="*/ 132 w 178"/>
                <a:gd name="T7" fmla="*/ 30 h 179"/>
                <a:gd name="T8" fmla="*/ 106 w 178"/>
                <a:gd name="T9" fmla="*/ 18 h 179"/>
                <a:gd name="T10" fmla="*/ 107 w 178"/>
                <a:gd name="T11" fmla="*/ 1 h 179"/>
                <a:gd name="T12" fmla="*/ 78 w 178"/>
                <a:gd name="T13" fmla="*/ 0 h 179"/>
                <a:gd name="T14" fmla="*/ 77 w 178"/>
                <a:gd name="T15" fmla="*/ 17 h 179"/>
                <a:gd name="T16" fmla="*/ 51 w 178"/>
                <a:gd name="T17" fmla="*/ 27 h 179"/>
                <a:gd name="T18" fmla="*/ 39 w 178"/>
                <a:gd name="T19" fmla="*/ 15 h 179"/>
                <a:gd name="T20" fmla="*/ 18 w 178"/>
                <a:gd name="T21" fmla="*/ 34 h 179"/>
                <a:gd name="T22" fmla="*/ 30 w 178"/>
                <a:gd name="T23" fmla="*/ 47 h 179"/>
                <a:gd name="T24" fmla="*/ 18 w 178"/>
                <a:gd name="T25" fmla="*/ 72 h 179"/>
                <a:gd name="T26" fmla="*/ 1 w 178"/>
                <a:gd name="T27" fmla="*/ 72 h 179"/>
                <a:gd name="T28" fmla="*/ 0 w 178"/>
                <a:gd name="T29" fmla="*/ 101 h 179"/>
                <a:gd name="T30" fmla="*/ 17 w 178"/>
                <a:gd name="T31" fmla="*/ 101 h 179"/>
                <a:gd name="T32" fmla="*/ 27 w 178"/>
                <a:gd name="T33" fmla="*/ 128 h 179"/>
                <a:gd name="T34" fmla="*/ 14 w 178"/>
                <a:gd name="T35" fmla="*/ 139 h 179"/>
                <a:gd name="T36" fmla="*/ 34 w 178"/>
                <a:gd name="T37" fmla="*/ 160 h 179"/>
                <a:gd name="T38" fmla="*/ 46 w 178"/>
                <a:gd name="T39" fmla="*/ 149 h 179"/>
                <a:gd name="T40" fmla="*/ 72 w 178"/>
                <a:gd name="T41" fmla="*/ 161 h 179"/>
                <a:gd name="T42" fmla="*/ 71 w 178"/>
                <a:gd name="T43" fmla="*/ 178 h 179"/>
                <a:gd name="T44" fmla="*/ 100 w 178"/>
                <a:gd name="T45" fmla="*/ 179 h 179"/>
                <a:gd name="T46" fmla="*/ 101 w 178"/>
                <a:gd name="T47" fmla="*/ 162 h 179"/>
                <a:gd name="T48" fmla="*/ 128 w 178"/>
                <a:gd name="T49" fmla="*/ 152 h 179"/>
                <a:gd name="T50" fmla="*/ 139 w 178"/>
                <a:gd name="T51" fmla="*/ 164 h 179"/>
                <a:gd name="T52" fmla="*/ 160 w 178"/>
                <a:gd name="T53" fmla="*/ 145 h 179"/>
                <a:gd name="T54" fmla="*/ 149 w 178"/>
                <a:gd name="T55" fmla="*/ 132 h 179"/>
                <a:gd name="T56" fmla="*/ 161 w 178"/>
                <a:gd name="T57" fmla="*/ 107 h 179"/>
                <a:gd name="T58" fmla="*/ 177 w 178"/>
                <a:gd name="T59" fmla="*/ 107 h 179"/>
                <a:gd name="T60" fmla="*/ 178 w 178"/>
                <a:gd name="T61" fmla="*/ 78 h 179"/>
                <a:gd name="T62" fmla="*/ 162 w 178"/>
                <a:gd name="T63" fmla="*/ 78 h 179"/>
                <a:gd name="T64" fmla="*/ 152 w 178"/>
                <a:gd name="T65" fmla="*/ 51 h 179"/>
                <a:gd name="T66" fmla="*/ 121 w 178"/>
                <a:gd name="T67" fmla="*/ 124 h 179"/>
                <a:gd name="T68" fmla="*/ 87 w 178"/>
                <a:gd name="T69" fmla="*/ 137 h 179"/>
                <a:gd name="T70" fmla="*/ 55 w 178"/>
                <a:gd name="T71" fmla="*/ 122 h 179"/>
                <a:gd name="T72" fmla="*/ 42 w 178"/>
                <a:gd name="T73" fmla="*/ 88 h 179"/>
                <a:gd name="T74" fmla="*/ 57 w 178"/>
                <a:gd name="T75" fmla="*/ 55 h 179"/>
                <a:gd name="T76" fmla="*/ 91 w 178"/>
                <a:gd name="T77" fmla="*/ 43 h 179"/>
                <a:gd name="T78" fmla="*/ 124 w 178"/>
                <a:gd name="T79" fmla="*/ 58 h 179"/>
                <a:gd name="T80" fmla="*/ 136 w 178"/>
                <a:gd name="T81" fmla="*/ 92 h 179"/>
                <a:gd name="T82" fmla="*/ 121 w 178"/>
                <a:gd name="T83" fmla="*/ 124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78" h="179">
                  <a:moveTo>
                    <a:pt x="152" y="51"/>
                  </a:moveTo>
                  <a:cubicBezTo>
                    <a:pt x="164" y="40"/>
                    <a:pt x="164" y="40"/>
                    <a:pt x="164" y="40"/>
                  </a:cubicBezTo>
                  <a:cubicBezTo>
                    <a:pt x="144" y="18"/>
                    <a:pt x="144" y="18"/>
                    <a:pt x="144" y="18"/>
                  </a:cubicBezTo>
                  <a:cubicBezTo>
                    <a:pt x="132" y="30"/>
                    <a:pt x="132" y="30"/>
                    <a:pt x="132" y="30"/>
                  </a:cubicBezTo>
                  <a:cubicBezTo>
                    <a:pt x="124" y="25"/>
                    <a:pt x="116" y="21"/>
                    <a:pt x="106" y="18"/>
                  </a:cubicBezTo>
                  <a:cubicBezTo>
                    <a:pt x="107" y="1"/>
                    <a:pt x="107" y="1"/>
                    <a:pt x="107" y="1"/>
                  </a:cubicBezTo>
                  <a:cubicBezTo>
                    <a:pt x="78" y="0"/>
                    <a:pt x="78" y="0"/>
                    <a:pt x="78" y="0"/>
                  </a:cubicBezTo>
                  <a:cubicBezTo>
                    <a:pt x="77" y="17"/>
                    <a:pt x="77" y="17"/>
                    <a:pt x="77" y="17"/>
                  </a:cubicBezTo>
                  <a:cubicBezTo>
                    <a:pt x="68" y="19"/>
                    <a:pt x="59" y="22"/>
                    <a:pt x="51" y="27"/>
                  </a:cubicBezTo>
                  <a:cubicBezTo>
                    <a:pt x="39" y="15"/>
                    <a:pt x="39" y="15"/>
                    <a:pt x="39" y="15"/>
                  </a:cubicBezTo>
                  <a:cubicBezTo>
                    <a:pt x="18" y="34"/>
                    <a:pt x="18" y="34"/>
                    <a:pt x="18" y="34"/>
                  </a:cubicBezTo>
                  <a:cubicBezTo>
                    <a:pt x="30" y="47"/>
                    <a:pt x="30" y="47"/>
                    <a:pt x="30" y="47"/>
                  </a:cubicBezTo>
                  <a:cubicBezTo>
                    <a:pt x="24" y="54"/>
                    <a:pt x="20" y="63"/>
                    <a:pt x="18" y="72"/>
                  </a:cubicBezTo>
                  <a:cubicBezTo>
                    <a:pt x="1" y="72"/>
                    <a:pt x="1" y="72"/>
                    <a:pt x="1" y="72"/>
                  </a:cubicBezTo>
                  <a:cubicBezTo>
                    <a:pt x="0" y="101"/>
                    <a:pt x="0" y="101"/>
                    <a:pt x="0" y="101"/>
                  </a:cubicBezTo>
                  <a:cubicBezTo>
                    <a:pt x="17" y="101"/>
                    <a:pt x="17" y="101"/>
                    <a:pt x="17" y="101"/>
                  </a:cubicBezTo>
                  <a:cubicBezTo>
                    <a:pt x="18" y="111"/>
                    <a:pt x="22" y="120"/>
                    <a:pt x="27" y="128"/>
                  </a:cubicBezTo>
                  <a:cubicBezTo>
                    <a:pt x="14" y="139"/>
                    <a:pt x="14" y="139"/>
                    <a:pt x="14" y="139"/>
                  </a:cubicBezTo>
                  <a:cubicBezTo>
                    <a:pt x="34" y="160"/>
                    <a:pt x="34" y="160"/>
                    <a:pt x="34" y="160"/>
                  </a:cubicBezTo>
                  <a:cubicBezTo>
                    <a:pt x="46" y="149"/>
                    <a:pt x="46" y="149"/>
                    <a:pt x="46" y="149"/>
                  </a:cubicBezTo>
                  <a:cubicBezTo>
                    <a:pt x="54" y="155"/>
                    <a:pt x="63" y="159"/>
                    <a:pt x="72" y="161"/>
                  </a:cubicBezTo>
                  <a:cubicBezTo>
                    <a:pt x="71" y="178"/>
                    <a:pt x="71" y="178"/>
                    <a:pt x="71" y="178"/>
                  </a:cubicBezTo>
                  <a:cubicBezTo>
                    <a:pt x="100" y="179"/>
                    <a:pt x="100" y="179"/>
                    <a:pt x="100" y="179"/>
                  </a:cubicBezTo>
                  <a:cubicBezTo>
                    <a:pt x="101" y="162"/>
                    <a:pt x="101" y="162"/>
                    <a:pt x="101" y="162"/>
                  </a:cubicBezTo>
                  <a:cubicBezTo>
                    <a:pt x="111" y="161"/>
                    <a:pt x="120" y="157"/>
                    <a:pt x="128" y="152"/>
                  </a:cubicBezTo>
                  <a:cubicBezTo>
                    <a:pt x="139" y="164"/>
                    <a:pt x="139" y="164"/>
                    <a:pt x="139" y="164"/>
                  </a:cubicBezTo>
                  <a:cubicBezTo>
                    <a:pt x="160" y="145"/>
                    <a:pt x="160" y="145"/>
                    <a:pt x="160" y="145"/>
                  </a:cubicBezTo>
                  <a:cubicBezTo>
                    <a:pt x="149" y="132"/>
                    <a:pt x="149" y="132"/>
                    <a:pt x="149" y="132"/>
                  </a:cubicBezTo>
                  <a:cubicBezTo>
                    <a:pt x="154" y="125"/>
                    <a:pt x="158" y="116"/>
                    <a:pt x="161" y="107"/>
                  </a:cubicBezTo>
                  <a:cubicBezTo>
                    <a:pt x="177" y="107"/>
                    <a:pt x="177" y="107"/>
                    <a:pt x="177" y="107"/>
                  </a:cubicBezTo>
                  <a:cubicBezTo>
                    <a:pt x="178" y="78"/>
                    <a:pt x="178" y="78"/>
                    <a:pt x="178" y="78"/>
                  </a:cubicBezTo>
                  <a:cubicBezTo>
                    <a:pt x="162" y="78"/>
                    <a:pt x="162" y="78"/>
                    <a:pt x="162" y="78"/>
                  </a:cubicBezTo>
                  <a:cubicBezTo>
                    <a:pt x="160" y="68"/>
                    <a:pt x="157" y="59"/>
                    <a:pt x="152" y="51"/>
                  </a:cubicBezTo>
                  <a:close/>
                  <a:moveTo>
                    <a:pt x="121" y="124"/>
                  </a:moveTo>
                  <a:cubicBezTo>
                    <a:pt x="112" y="133"/>
                    <a:pt x="101" y="138"/>
                    <a:pt x="87" y="137"/>
                  </a:cubicBezTo>
                  <a:cubicBezTo>
                    <a:pt x="74" y="137"/>
                    <a:pt x="63" y="131"/>
                    <a:pt x="55" y="122"/>
                  </a:cubicBezTo>
                  <a:cubicBezTo>
                    <a:pt x="46" y="113"/>
                    <a:pt x="41" y="101"/>
                    <a:pt x="42" y="88"/>
                  </a:cubicBezTo>
                  <a:cubicBezTo>
                    <a:pt x="42" y="75"/>
                    <a:pt x="48" y="63"/>
                    <a:pt x="57" y="55"/>
                  </a:cubicBezTo>
                  <a:cubicBezTo>
                    <a:pt x="66" y="47"/>
                    <a:pt x="78" y="42"/>
                    <a:pt x="91" y="43"/>
                  </a:cubicBezTo>
                  <a:cubicBezTo>
                    <a:pt x="104" y="43"/>
                    <a:pt x="116" y="49"/>
                    <a:pt x="124" y="58"/>
                  </a:cubicBezTo>
                  <a:cubicBezTo>
                    <a:pt x="132" y="67"/>
                    <a:pt x="137" y="78"/>
                    <a:pt x="136" y="92"/>
                  </a:cubicBezTo>
                  <a:cubicBezTo>
                    <a:pt x="136" y="105"/>
                    <a:pt x="130" y="116"/>
                    <a:pt x="121" y="124"/>
                  </a:cubicBezTo>
                  <a:close/>
                </a:path>
              </a:pathLst>
            </a:custGeom>
            <a:grpFill/>
            <a:ln>
              <a:noFill/>
            </a:ln>
          </p:spPr>
          <p:txBody>
            <a:bodyPr vert="horz" wrap="square" lIns="91431" tIns="45716" rIns="91431" bIns="45716" numCol="1" anchor="t" anchorCtr="0" compatLnSpc="1"/>
            <a:lstStyle/>
            <a:p>
              <a:endParaRPr lang="zh-CN" altLang="en-US" kern="0" dirty="0">
                <a:solidFill>
                  <a:schemeClr val="bg1"/>
                </a:solidFill>
                <a:latin typeface="思源黑体 CN Regular" panose="020B0500000000000000" pitchFamily="34" charset="-122"/>
                <a:ea typeface="思源黑体 CN Regular" panose="020B0500000000000000" pitchFamily="34" charset="-122"/>
              </a:endParaRPr>
            </a:p>
          </p:txBody>
        </p:sp>
        <p:sp>
          <p:nvSpPr>
            <p:cNvPr id="53" name="PA-任意多边形 19"/>
            <p:cNvSpPr>
              <a:spLocks noEditPoints="1"/>
            </p:cNvSpPr>
            <p:nvPr>
              <p:custDataLst>
                <p:tags r:id="rId28"/>
              </p:custDataLst>
            </p:nvPr>
          </p:nvSpPr>
          <p:spPr bwMode="auto">
            <a:xfrm>
              <a:off x="5546728" y="3736977"/>
              <a:ext cx="412750" cy="412750"/>
            </a:xfrm>
            <a:custGeom>
              <a:avLst/>
              <a:gdLst>
                <a:gd name="T0" fmla="*/ 109 w 109"/>
                <a:gd name="T1" fmla="*/ 59 h 109"/>
                <a:gd name="T2" fmla="*/ 107 w 109"/>
                <a:gd name="T3" fmla="*/ 41 h 109"/>
                <a:gd name="T4" fmla="*/ 97 w 109"/>
                <a:gd name="T5" fmla="*/ 42 h 109"/>
                <a:gd name="T6" fmla="*/ 89 w 109"/>
                <a:gd name="T7" fmla="*/ 27 h 109"/>
                <a:gd name="T8" fmla="*/ 96 w 109"/>
                <a:gd name="T9" fmla="*/ 19 h 109"/>
                <a:gd name="T10" fmla="*/ 82 w 109"/>
                <a:gd name="T11" fmla="*/ 8 h 109"/>
                <a:gd name="T12" fmla="*/ 76 w 109"/>
                <a:gd name="T13" fmla="*/ 16 h 109"/>
                <a:gd name="T14" fmla="*/ 59 w 109"/>
                <a:gd name="T15" fmla="*/ 10 h 109"/>
                <a:gd name="T16" fmla="*/ 58 w 109"/>
                <a:gd name="T17" fmla="*/ 0 h 109"/>
                <a:gd name="T18" fmla="*/ 41 w 109"/>
                <a:gd name="T19" fmla="*/ 1 h 109"/>
                <a:gd name="T20" fmla="*/ 42 w 109"/>
                <a:gd name="T21" fmla="*/ 12 h 109"/>
                <a:gd name="T22" fmla="*/ 27 w 109"/>
                <a:gd name="T23" fmla="*/ 20 h 109"/>
                <a:gd name="T24" fmla="*/ 19 w 109"/>
                <a:gd name="T25" fmla="*/ 13 h 109"/>
                <a:gd name="T26" fmla="*/ 7 w 109"/>
                <a:gd name="T27" fmla="*/ 27 h 109"/>
                <a:gd name="T28" fmla="*/ 15 w 109"/>
                <a:gd name="T29" fmla="*/ 33 h 109"/>
                <a:gd name="T30" fmla="*/ 10 w 109"/>
                <a:gd name="T31" fmla="*/ 50 h 109"/>
                <a:gd name="T32" fmla="*/ 0 w 109"/>
                <a:gd name="T33" fmla="*/ 50 h 109"/>
                <a:gd name="T34" fmla="*/ 1 w 109"/>
                <a:gd name="T35" fmla="*/ 68 h 109"/>
                <a:gd name="T36" fmla="*/ 11 w 109"/>
                <a:gd name="T37" fmla="*/ 67 h 109"/>
                <a:gd name="T38" fmla="*/ 19 w 109"/>
                <a:gd name="T39" fmla="*/ 83 h 109"/>
                <a:gd name="T40" fmla="*/ 13 w 109"/>
                <a:gd name="T41" fmla="*/ 90 h 109"/>
                <a:gd name="T42" fmla="*/ 26 w 109"/>
                <a:gd name="T43" fmla="*/ 102 h 109"/>
                <a:gd name="T44" fmla="*/ 33 w 109"/>
                <a:gd name="T45" fmla="*/ 94 h 109"/>
                <a:gd name="T46" fmla="*/ 49 w 109"/>
                <a:gd name="T47" fmla="*/ 99 h 109"/>
                <a:gd name="T48" fmla="*/ 50 w 109"/>
                <a:gd name="T49" fmla="*/ 109 h 109"/>
                <a:gd name="T50" fmla="*/ 68 w 109"/>
                <a:gd name="T51" fmla="*/ 108 h 109"/>
                <a:gd name="T52" fmla="*/ 67 w 109"/>
                <a:gd name="T53" fmla="*/ 98 h 109"/>
                <a:gd name="T54" fmla="*/ 82 w 109"/>
                <a:gd name="T55" fmla="*/ 90 h 109"/>
                <a:gd name="T56" fmla="*/ 90 w 109"/>
                <a:gd name="T57" fmla="*/ 96 h 109"/>
                <a:gd name="T58" fmla="*/ 101 w 109"/>
                <a:gd name="T59" fmla="*/ 83 h 109"/>
                <a:gd name="T60" fmla="*/ 94 w 109"/>
                <a:gd name="T61" fmla="*/ 76 h 109"/>
                <a:gd name="T62" fmla="*/ 99 w 109"/>
                <a:gd name="T63" fmla="*/ 60 h 109"/>
                <a:gd name="T64" fmla="*/ 109 w 109"/>
                <a:gd name="T65" fmla="*/ 59 h 109"/>
                <a:gd name="T66" fmla="*/ 76 w 109"/>
                <a:gd name="T67" fmla="*/ 73 h 109"/>
                <a:gd name="T68" fmla="*/ 57 w 109"/>
                <a:gd name="T69" fmla="*/ 84 h 109"/>
                <a:gd name="T70" fmla="*/ 36 w 109"/>
                <a:gd name="T71" fmla="*/ 77 h 109"/>
                <a:gd name="T72" fmla="*/ 26 w 109"/>
                <a:gd name="T73" fmla="*/ 57 h 109"/>
                <a:gd name="T74" fmla="*/ 32 w 109"/>
                <a:gd name="T75" fmla="*/ 36 h 109"/>
                <a:gd name="T76" fmla="*/ 52 w 109"/>
                <a:gd name="T77" fmla="*/ 26 h 109"/>
                <a:gd name="T78" fmla="*/ 73 w 109"/>
                <a:gd name="T79" fmla="*/ 33 h 109"/>
                <a:gd name="T80" fmla="*/ 83 w 109"/>
                <a:gd name="T81" fmla="*/ 52 h 109"/>
                <a:gd name="T82" fmla="*/ 76 w 109"/>
                <a:gd name="T83" fmla="*/ 73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9" h="109">
                  <a:moveTo>
                    <a:pt x="109" y="59"/>
                  </a:moveTo>
                  <a:cubicBezTo>
                    <a:pt x="107" y="41"/>
                    <a:pt x="107" y="41"/>
                    <a:pt x="107" y="41"/>
                  </a:cubicBezTo>
                  <a:cubicBezTo>
                    <a:pt x="97" y="42"/>
                    <a:pt x="97" y="42"/>
                    <a:pt x="97" y="42"/>
                  </a:cubicBezTo>
                  <a:cubicBezTo>
                    <a:pt x="96" y="36"/>
                    <a:pt x="93" y="31"/>
                    <a:pt x="89" y="27"/>
                  </a:cubicBezTo>
                  <a:cubicBezTo>
                    <a:pt x="96" y="19"/>
                    <a:pt x="96" y="19"/>
                    <a:pt x="96" y="19"/>
                  </a:cubicBezTo>
                  <a:cubicBezTo>
                    <a:pt x="82" y="8"/>
                    <a:pt x="82" y="8"/>
                    <a:pt x="82" y="8"/>
                  </a:cubicBezTo>
                  <a:cubicBezTo>
                    <a:pt x="76" y="16"/>
                    <a:pt x="76" y="16"/>
                    <a:pt x="76" y="16"/>
                  </a:cubicBezTo>
                  <a:cubicBezTo>
                    <a:pt x="71" y="13"/>
                    <a:pt x="65" y="11"/>
                    <a:pt x="59" y="10"/>
                  </a:cubicBezTo>
                  <a:cubicBezTo>
                    <a:pt x="58" y="0"/>
                    <a:pt x="58" y="0"/>
                    <a:pt x="58" y="0"/>
                  </a:cubicBezTo>
                  <a:cubicBezTo>
                    <a:pt x="41" y="1"/>
                    <a:pt x="41" y="1"/>
                    <a:pt x="41" y="1"/>
                  </a:cubicBezTo>
                  <a:cubicBezTo>
                    <a:pt x="42" y="12"/>
                    <a:pt x="42" y="12"/>
                    <a:pt x="42" y="12"/>
                  </a:cubicBezTo>
                  <a:cubicBezTo>
                    <a:pt x="36" y="14"/>
                    <a:pt x="31" y="16"/>
                    <a:pt x="27" y="20"/>
                  </a:cubicBezTo>
                  <a:cubicBezTo>
                    <a:pt x="19" y="13"/>
                    <a:pt x="19" y="13"/>
                    <a:pt x="19" y="13"/>
                  </a:cubicBezTo>
                  <a:cubicBezTo>
                    <a:pt x="7" y="27"/>
                    <a:pt x="7" y="27"/>
                    <a:pt x="7" y="27"/>
                  </a:cubicBezTo>
                  <a:cubicBezTo>
                    <a:pt x="15" y="33"/>
                    <a:pt x="15" y="33"/>
                    <a:pt x="15" y="33"/>
                  </a:cubicBezTo>
                  <a:cubicBezTo>
                    <a:pt x="12" y="38"/>
                    <a:pt x="11" y="44"/>
                    <a:pt x="10" y="50"/>
                  </a:cubicBezTo>
                  <a:cubicBezTo>
                    <a:pt x="0" y="50"/>
                    <a:pt x="0" y="50"/>
                    <a:pt x="0" y="50"/>
                  </a:cubicBezTo>
                  <a:cubicBezTo>
                    <a:pt x="1" y="68"/>
                    <a:pt x="1" y="68"/>
                    <a:pt x="1" y="68"/>
                  </a:cubicBezTo>
                  <a:cubicBezTo>
                    <a:pt x="11" y="67"/>
                    <a:pt x="11" y="67"/>
                    <a:pt x="11" y="67"/>
                  </a:cubicBezTo>
                  <a:cubicBezTo>
                    <a:pt x="13" y="73"/>
                    <a:pt x="16" y="78"/>
                    <a:pt x="19" y="83"/>
                  </a:cubicBezTo>
                  <a:cubicBezTo>
                    <a:pt x="13" y="90"/>
                    <a:pt x="13" y="90"/>
                    <a:pt x="13" y="90"/>
                  </a:cubicBezTo>
                  <a:cubicBezTo>
                    <a:pt x="26" y="102"/>
                    <a:pt x="26" y="102"/>
                    <a:pt x="26" y="102"/>
                  </a:cubicBezTo>
                  <a:cubicBezTo>
                    <a:pt x="33" y="94"/>
                    <a:pt x="33" y="94"/>
                    <a:pt x="33" y="94"/>
                  </a:cubicBezTo>
                  <a:cubicBezTo>
                    <a:pt x="38" y="97"/>
                    <a:pt x="43" y="99"/>
                    <a:pt x="49" y="99"/>
                  </a:cubicBezTo>
                  <a:cubicBezTo>
                    <a:pt x="50" y="109"/>
                    <a:pt x="50" y="109"/>
                    <a:pt x="50" y="109"/>
                  </a:cubicBezTo>
                  <a:cubicBezTo>
                    <a:pt x="68" y="108"/>
                    <a:pt x="68" y="108"/>
                    <a:pt x="68" y="108"/>
                  </a:cubicBezTo>
                  <a:cubicBezTo>
                    <a:pt x="67" y="98"/>
                    <a:pt x="67" y="98"/>
                    <a:pt x="67" y="98"/>
                  </a:cubicBezTo>
                  <a:cubicBezTo>
                    <a:pt x="73" y="96"/>
                    <a:pt x="78" y="93"/>
                    <a:pt x="82" y="90"/>
                  </a:cubicBezTo>
                  <a:cubicBezTo>
                    <a:pt x="90" y="96"/>
                    <a:pt x="90" y="96"/>
                    <a:pt x="90" y="96"/>
                  </a:cubicBezTo>
                  <a:cubicBezTo>
                    <a:pt x="101" y="83"/>
                    <a:pt x="101" y="83"/>
                    <a:pt x="101" y="83"/>
                  </a:cubicBezTo>
                  <a:cubicBezTo>
                    <a:pt x="94" y="76"/>
                    <a:pt x="94" y="76"/>
                    <a:pt x="94" y="76"/>
                  </a:cubicBezTo>
                  <a:cubicBezTo>
                    <a:pt x="96" y="71"/>
                    <a:pt x="98" y="66"/>
                    <a:pt x="99" y="60"/>
                  </a:cubicBezTo>
                  <a:lnTo>
                    <a:pt x="109" y="59"/>
                  </a:lnTo>
                  <a:close/>
                  <a:moveTo>
                    <a:pt x="76" y="73"/>
                  </a:moveTo>
                  <a:cubicBezTo>
                    <a:pt x="72" y="79"/>
                    <a:pt x="65" y="83"/>
                    <a:pt x="57" y="84"/>
                  </a:cubicBezTo>
                  <a:cubicBezTo>
                    <a:pt x="49" y="84"/>
                    <a:pt x="41" y="82"/>
                    <a:pt x="36" y="77"/>
                  </a:cubicBezTo>
                  <a:cubicBezTo>
                    <a:pt x="30" y="72"/>
                    <a:pt x="26" y="65"/>
                    <a:pt x="26" y="57"/>
                  </a:cubicBezTo>
                  <a:cubicBezTo>
                    <a:pt x="25" y="49"/>
                    <a:pt x="28" y="42"/>
                    <a:pt x="32" y="36"/>
                  </a:cubicBezTo>
                  <a:cubicBezTo>
                    <a:pt x="37" y="31"/>
                    <a:pt x="44" y="27"/>
                    <a:pt x="52" y="26"/>
                  </a:cubicBezTo>
                  <a:cubicBezTo>
                    <a:pt x="60" y="25"/>
                    <a:pt x="67" y="28"/>
                    <a:pt x="73" y="33"/>
                  </a:cubicBezTo>
                  <a:cubicBezTo>
                    <a:pt x="79" y="38"/>
                    <a:pt x="82" y="44"/>
                    <a:pt x="83" y="52"/>
                  </a:cubicBezTo>
                  <a:cubicBezTo>
                    <a:pt x="84" y="60"/>
                    <a:pt x="81" y="68"/>
                    <a:pt x="76" y="73"/>
                  </a:cubicBezTo>
                  <a:close/>
                </a:path>
              </a:pathLst>
            </a:custGeom>
            <a:grpFill/>
            <a:ln>
              <a:noFill/>
            </a:ln>
          </p:spPr>
          <p:txBody>
            <a:bodyPr vert="horz" wrap="square" lIns="91431" tIns="45716" rIns="91431" bIns="45716" numCol="1" anchor="t" anchorCtr="0" compatLnSpc="1"/>
            <a:lstStyle/>
            <a:p>
              <a:endParaRPr lang="zh-CN" altLang="en-US" kern="0" dirty="0">
                <a:solidFill>
                  <a:schemeClr val="bg1"/>
                </a:solidFill>
                <a:latin typeface="思源黑体 CN Regular" panose="020B0500000000000000" pitchFamily="34" charset="-122"/>
                <a:ea typeface="思源黑体 CN Regular" panose="020B0500000000000000" pitchFamily="34" charset="-122"/>
              </a:endParaRPr>
            </a:p>
          </p:txBody>
        </p:sp>
        <p:sp>
          <p:nvSpPr>
            <p:cNvPr id="54" name="PA-任意多边形 20"/>
            <p:cNvSpPr>
              <a:spLocks noEditPoints="1"/>
            </p:cNvSpPr>
            <p:nvPr>
              <p:custDataLst>
                <p:tags r:id="rId29"/>
              </p:custDataLst>
            </p:nvPr>
          </p:nvSpPr>
          <p:spPr bwMode="auto">
            <a:xfrm>
              <a:off x="6254750" y="3060700"/>
              <a:ext cx="412750" cy="415925"/>
            </a:xfrm>
            <a:custGeom>
              <a:avLst/>
              <a:gdLst>
                <a:gd name="T0" fmla="*/ 99 w 109"/>
                <a:gd name="T1" fmla="*/ 50 h 110"/>
                <a:gd name="T2" fmla="*/ 94 w 109"/>
                <a:gd name="T3" fmla="*/ 34 h 110"/>
                <a:gd name="T4" fmla="*/ 102 w 109"/>
                <a:gd name="T5" fmla="*/ 27 h 110"/>
                <a:gd name="T6" fmla="*/ 91 w 109"/>
                <a:gd name="T7" fmla="*/ 13 h 110"/>
                <a:gd name="T8" fmla="*/ 83 w 109"/>
                <a:gd name="T9" fmla="*/ 20 h 110"/>
                <a:gd name="T10" fmla="*/ 67 w 109"/>
                <a:gd name="T11" fmla="*/ 12 h 110"/>
                <a:gd name="T12" fmla="*/ 68 w 109"/>
                <a:gd name="T13" fmla="*/ 2 h 110"/>
                <a:gd name="T14" fmla="*/ 51 w 109"/>
                <a:gd name="T15" fmla="*/ 0 h 110"/>
                <a:gd name="T16" fmla="*/ 50 w 109"/>
                <a:gd name="T17" fmla="*/ 10 h 110"/>
                <a:gd name="T18" fmla="*/ 33 w 109"/>
                <a:gd name="T19" fmla="*/ 16 h 110"/>
                <a:gd name="T20" fmla="*/ 27 w 109"/>
                <a:gd name="T21" fmla="*/ 7 h 110"/>
                <a:gd name="T22" fmla="*/ 13 w 109"/>
                <a:gd name="T23" fmla="*/ 19 h 110"/>
                <a:gd name="T24" fmla="*/ 20 w 109"/>
                <a:gd name="T25" fmla="*/ 27 h 110"/>
                <a:gd name="T26" fmla="*/ 12 w 109"/>
                <a:gd name="T27" fmla="*/ 42 h 110"/>
                <a:gd name="T28" fmla="*/ 1 w 109"/>
                <a:gd name="T29" fmla="*/ 41 h 110"/>
                <a:gd name="T30" fmla="*/ 0 w 109"/>
                <a:gd name="T31" fmla="*/ 59 h 110"/>
                <a:gd name="T32" fmla="*/ 10 w 109"/>
                <a:gd name="T33" fmla="*/ 60 h 110"/>
                <a:gd name="T34" fmla="*/ 15 w 109"/>
                <a:gd name="T35" fmla="*/ 76 h 110"/>
                <a:gd name="T36" fmla="*/ 7 w 109"/>
                <a:gd name="T37" fmla="*/ 83 h 110"/>
                <a:gd name="T38" fmla="*/ 18 w 109"/>
                <a:gd name="T39" fmla="*/ 96 h 110"/>
                <a:gd name="T40" fmla="*/ 26 w 109"/>
                <a:gd name="T41" fmla="*/ 90 h 110"/>
                <a:gd name="T42" fmla="*/ 42 w 109"/>
                <a:gd name="T43" fmla="*/ 98 h 110"/>
                <a:gd name="T44" fmla="*/ 41 w 109"/>
                <a:gd name="T45" fmla="*/ 108 h 110"/>
                <a:gd name="T46" fmla="*/ 58 w 109"/>
                <a:gd name="T47" fmla="*/ 110 h 110"/>
                <a:gd name="T48" fmla="*/ 59 w 109"/>
                <a:gd name="T49" fmla="*/ 100 h 110"/>
                <a:gd name="T50" fmla="*/ 76 w 109"/>
                <a:gd name="T51" fmla="*/ 94 h 110"/>
                <a:gd name="T52" fmla="*/ 82 w 109"/>
                <a:gd name="T53" fmla="*/ 102 h 110"/>
                <a:gd name="T54" fmla="*/ 96 w 109"/>
                <a:gd name="T55" fmla="*/ 91 h 110"/>
                <a:gd name="T56" fmla="*/ 89 w 109"/>
                <a:gd name="T57" fmla="*/ 83 h 110"/>
                <a:gd name="T58" fmla="*/ 98 w 109"/>
                <a:gd name="T59" fmla="*/ 68 h 110"/>
                <a:gd name="T60" fmla="*/ 108 w 109"/>
                <a:gd name="T61" fmla="*/ 69 h 110"/>
                <a:gd name="T62" fmla="*/ 109 w 109"/>
                <a:gd name="T63" fmla="*/ 51 h 110"/>
                <a:gd name="T64" fmla="*/ 99 w 109"/>
                <a:gd name="T65" fmla="*/ 50 h 110"/>
                <a:gd name="T66" fmla="*/ 83 w 109"/>
                <a:gd name="T67" fmla="*/ 58 h 110"/>
                <a:gd name="T68" fmla="*/ 73 w 109"/>
                <a:gd name="T69" fmla="*/ 77 h 110"/>
                <a:gd name="T70" fmla="*/ 52 w 109"/>
                <a:gd name="T71" fmla="*/ 84 h 110"/>
                <a:gd name="T72" fmla="*/ 32 w 109"/>
                <a:gd name="T73" fmla="*/ 73 h 110"/>
                <a:gd name="T74" fmla="*/ 26 w 109"/>
                <a:gd name="T75" fmla="*/ 52 h 110"/>
                <a:gd name="T76" fmla="*/ 36 w 109"/>
                <a:gd name="T77" fmla="*/ 33 h 110"/>
                <a:gd name="T78" fmla="*/ 57 w 109"/>
                <a:gd name="T79" fmla="*/ 26 h 110"/>
                <a:gd name="T80" fmla="*/ 77 w 109"/>
                <a:gd name="T81" fmla="*/ 37 h 110"/>
                <a:gd name="T82" fmla="*/ 83 w 109"/>
                <a:gd name="T83" fmla="*/ 58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9" h="110">
                  <a:moveTo>
                    <a:pt x="99" y="50"/>
                  </a:moveTo>
                  <a:cubicBezTo>
                    <a:pt x="99" y="44"/>
                    <a:pt x="97" y="39"/>
                    <a:pt x="94" y="34"/>
                  </a:cubicBezTo>
                  <a:cubicBezTo>
                    <a:pt x="102" y="27"/>
                    <a:pt x="102" y="27"/>
                    <a:pt x="102" y="27"/>
                  </a:cubicBezTo>
                  <a:cubicBezTo>
                    <a:pt x="91" y="13"/>
                    <a:pt x="91" y="13"/>
                    <a:pt x="91" y="13"/>
                  </a:cubicBezTo>
                  <a:cubicBezTo>
                    <a:pt x="83" y="20"/>
                    <a:pt x="83" y="20"/>
                    <a:pt x="83" y="20"/>
                  </a:cubicBezTo>
                  <a:cubicBezTo>
                    <a:pt x="78" y="16"/>
                    <a:pt x="73" y="14"/>
                    <a:pt x="67" y="12"/>
                  </a:cubicBezTo>
                  <a:cubicBezTo>
                    <a:pt x="68" y="2"/>
                    <a:pt x="68" y="2"/>
                    <a:pt x="68" y="2"/>
                  </a:cubicBezTo>
                  <a:cubicBezTo>
                    <a:pt x="51" y="0"/>
                    <a:pt x="51" y="0"/>
                    <a:pt x="51" y="0"/>
                  </a:cubicBezTo>
                  <a:cubicBezTo>
                    <a:pt x="50" y="10"/>
                    <a:pt x="50" y="10"/>
                    <a:pt x="50" y="10"/>
                  </a:cubicBezTo>
                  <a:cubicBezTo>
                    <a:pt x="44" y="11"/>
                    <a:pt x="39" y="13"/>
                    <a:pt x="33" y="16"/>
                  </a:cubicBezTo>
                  <a:cubicBezTo>
                    <a:pt x="27" y="7"/>
                    <a:pt x="27" y="7"/>
                    <a:pt x="27" y="7"/>
                  </a:cubicBezTo>
                  <a:cubicBezTo>
                    <a:pt x="13" y="19"/>
                    <a:pt x="13" y="19"/>
                    <a:pt x="13" y="19"/>
                  </a:cubicBezTo>
                  <a:cubicBezTo>
                    <a:pt x="20" y="27"/>
                    <a:pt x="20" y="27"/>
                    <a:pt x="20" y="27"/>
                  </a:cubicBezTo>
                  <a:cubicBezTo>
                    <a:pt x="16" y="31"/>
                    <a:pt x="13" y="37"/>
                    <a:pt x="12" y="42"/>
                  </a:cubicBezTo>
                  <a:cubicBezTo>
                    <a:pt x="1" y="41"/>
                    <a:pt x="1" y="41"/>
                    <a:pt x="1" y="41"/>
                  </a:cubicBezTo>
                  <a:cubicBezTo>
                    <a:pt x="0" y="59"/>
                    <a:pt x="0" y="59"/>
                    <a:pt x="0" y="59"/>
                  </a:cubicBezTo>
                  <a:cubicBezTo>
                    <a:pt x="10" y="60"/>
                    <a:pt x="10" y="60"/>
                    <a:pt x="10" y="60"/>
                  </a:cubicBezTo>
                  <a:cubicBezTo>
                    <a:pt x="11" y="65"/>
                    <a:pt x="12" y="71"/>
                    <a:pt x="15" y="76"/>
                  </a:cubicBezTo>
                  <a:cubicBezTo>
                    <a:pt x="7" y="83"/>
                    <a:pt x="7" y="83"/>
                    <a:pt x="7" y="83"/>
                  </a:cubicBezTo>
                  <a:cubicBezTo>
                    <a:pt x="18" y="96"/>
                    <a:pt x="18" y="96"/>
                    <a:pt x="18" y="96"/>
                  </a:cubicBezTo>
                  <a:cubicBezTo>
                    <a:pt x="26" y="90"/>
                    <a:pt x="26" y="90"/>
                    <a:pt x="26" y="90"/>
                  </a:cubicBezTo>
                  <a:cubicBezTo>
                    <a:pt x="31" y="93"/>
                    <a:pt x="36" y="96"/>
                    <a:pt x="42" y="98"/>
                  </a:cubicBezTo>
                  <a:cubicBezTo>
                    <a:pt x="41" y="108"/>
                    <a:pt x="41" y="108"/>
                    <a:pt x="41" y="108"/>
                  </a:cubicBezTo>
                  <a:cubicBezTo>
                    <a:pt x="58" y="110"/>
                    <a:pt x="58" y="110"/>
                    <a:pt x="58" y="110"/>
                  </a:cubicBezTo>
                  <a:cubicBezTo>
                    <a:pt x="59" y="100"/>
                    <a:pt x="59" y="100"/>
                    <a:pt x="59" y="100"/>
                  </a:cubicBezTo>
                  <a:cubicBezTo>
                    <a:pt x="65" y="99"/>
                    <a:pt x="71" y="97"/>
                    <a:pt x="76" y="94"/>
                  </a:cubicBezTo>
                  <a:cubicBezTo>
                    <a:pt x="82" y="102"/>
                    <a:pt x="82" y="102"/>
                    <a:pt x="82" y="102"/>
                  </a:cubicBezTo>
                  <a:cubicBezTo>
                    <a:pt x="96" y="91"/>
                    <a:pt x="96" y="91"/>
                    <a:pt x="96" y="91"/>
                  </a:cubicBezTo>
                  <a:cubicBezTo>
                    <a:pt x="89" y="83"/>
                    <a:pt x="89" y="83"/>
                    <a:pt x="89" y="83"/>
                  </a:cubicBezTo>
                  <a:cubicBezTo>
                    <a:pt x="93" y="79"/>
                    <a:pt x="96" y="73"/>
                    <a:pt x="98" y="68"/>
                  </a:cubicBezTo>
                  <a:cubicBezTo>
                    <a:pt x="108" y="69"/>
                    <a:pt x="108" y="69"/>
                    <a:pt x="108" y="69"/>
                  </a:cubicBezTo>
                  <a:cubicBezTo>
                    <a:pt x="109" y="51"/>
                    <a:pt x="109" y="51"/>
                    <a:pt x="109" y="51"/>
                  </a:cubicBezTo>
                  <a:lnTo>
                    <a:pt x="99" y="50"/>
                  </a:lnTo>
                  <a:close/>
                  <a:moveTo>
                    <a:pt x="83" y="58"/>
                  </a:moveTo>
                  <a:cubicBezTo>
                    <a:pt x="83" y="65"/>
                    <a:pt x="79" y="72"/>
                    <a:pt x="73" y="77"/>
                  </a:cubicBezTo>
                  <a:cubicBezTo>
                    <a:pt x="67" y="82"/>
                    <a:pt x="59" y="84"/>
                    <a:pt x="52" y="84"/>
                  </a:cubicBezTo>
                  <a:cubicBezTo>
                    <a:pt x="45" y="83"/>
                    <a:pt x="37" y="80"/>
                    <a:pt x="32" y="73"/>
                  </a:cubicBezTo>
                  <a:cubicBezTo>
                    <a:pt x="27" y="67"/>
                    <a:pt x="25" y="60"/>
                    <a:pt x="26" y="52"/>
                  </a:cubicBezTo>
                  <a:cubicBezTo>
                    <a:pt x="27" y="45"/>
                    <a:pt x="30" y="38"/>
                    <a:pt x="36" y="33"/>
                  </a:cubicBezTo>
                  <a:cubicBezTo>
                    <a:pt x="42" y="28"/>
                    <a:pt x="50" y="26"/>
                    <a:pt x="57" y="26"/>
                  </a:cubicBezTo>
                  <a:cubicBezTo>
                    <a:pt x="65" y="27"/>
                    <a:pt x="72" y="30"/>
                    <a:pt x="77" y="37"/>
                  </a:cubicBezTo>
                  <a:cubicBezTo>
                    <a:pt x="82" y="43"/>
                    <a:pt x="84" y="50"/>
                    <a:pt x="83" y="58"/>
                  </a:cubicBezTo>
                  <a:close/>
                </a:path>
              </a:pathLst>
            </a:custGeom>
            <a:grpFill/>
            <a:ln>
              <a:noFill/>
            </a:ln>
          </p:spPr>
          <p:txBody>
            <a:bodyPr vert="horz" wrap="square" lIns="91431" tIns="45716" rIns="91431" bIns="45716" numCol="1" anchor="t" anchorCtr="0" compatLnSpc="1"/>
            <a:lstStyle/>
            <a:p>
              <a:endParaRPr lang="zh-CN" altLang="en-US" kern="0" dirty="0">
                <a:solidFill>
                  <a:schemeClr val="bg1"/>
                </a:solidFill>
                <a:latin typeface="思源黑体 CN Regular" panose="020B0500000000000000" pitchFamily="34" charset="-122"/>
                <a:ea typeface="思源黑体 CN Regular" panose="020B0500000000000000" pitchFamily="34" charset="-122"/>
              </a:endParaRPr>
            </a:p>
          </p:txBody>
        </p:sp>
      </p:grpSp>
      <p:sp>
        <p:nvSpPr>
          <p:cNvPr id="55" name="PA-TextPlaceholder 7"/>
          <p:cNvSpPr txBox="1"/>
          <p:nvPr>
            <p:custDataLst>
              <p:tags r:id="rId14"/>
            </p:custDataLst>
          </p:nvPr>
        </p:nvSpPr>
        <p:spPr>
          <a:xfrm>
            <a:off x="1460823" y="3892528"/>
            <a:ext cx="2657466" cy="356843"/>
          </a:xfrm>
          <a:prstGeom prst="rect">
            <a:avLst/>
          </a:prstGeom>
        </p:spPr>
        <p:txBody>
          <a:bodyPr vert="horz" lIns="0" tIns="103866" rIns="0" bIns="103866" anchor="ct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ctr"/>
            <a:r>
              <a:rPr lang="zh-CN" altLang="en-US" sz="2200" b="0" dirty="0">
                <a:solidFill>
                  <a:srgbClr val="5A6A59"/>
                </a:solidFill>
                <a:latin typeface="思源黑体 CN Regular" panose="020B0500000000000000" pitchFamily="34" charset="-122"/>
                <a:ea typeface="思源黑体 CN Regular" panose="020B0500000000000000" pitchFamily="34" charset="-122"/>
                <a:cs typeface="+mn-ea"/>
                <a:sym typeface="+mn-lt"/>
              </a:rPr>
              <a:t>添加标题</a:t>
            </a:r>
          </a:p>
        </p:txBody>
      </p:sp>
      <p:sp>
        <p:nvSpPr>
          <p:cNvPr id="56" name="PA-TextPlaceholder 2"/>
          <p:cNvSpPr txBox="1"/>
          <p:nvPr>
            <p:custDataLst>
              <p:tags r:id="rId15"/>
            </p:custDataLst>
          </p:nvPr>
        </p:nvSpPr>
        <p:spPr>
          <a:xfrm>
            <a:off x="1643438" y="4306867"/>
            <a:ext cx="2292236" cy="938470"/>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ctr"/>
            <a:r>
              <a:rPr lang="zh-CN" altLang="en-US" sz="1100" dirty="0">
                <a:solidFill>
                  <a:schemeClr val="tx1">
                    <a:lumMod val="75000"/>
                    <a:lumOff val="25000"/>
                  </a:schemeClr>
                </a:solidFill>
                <a:latin typeface="思源黑体 CN Regular" panose="020B0500000000000000" pitchFamily="34" charset="-122"/>
                <a:ea typeface="思源黑体 CN Regular" panose="020B0500000000000000" pitchFamily="34" charset="-122"/>
                <a:cs typeface="+mn-ea"/>
                <a:sym typeface="+mn-lt"/>
              </a:rPr>
              <a:t>点击此处请输入文本内容点击此处请输入文本内容点击此处请输入文本内容点点击此处请输入文本内容</a:t>
            </a:r>
          </a:p>
        </p:txBody>
      </p:sp>
      <p:sp>
        <p:nvSpPr>
          <p:cNvPr id="57" name="PA-TextPlaceholder 7"/>
          <p:cNvSpPr txBox="1"/>
          <p:nvPr>
            <p:custDataLst>
              <p:tags r:id="rId16"/>
            </p:custDataLst>
          </p:nvPr>
        </p:nvSpPr>
        <p:spPr>
          <a:xfrm>
            <a:off x="6418625" y="4063716"/>
            <a:ext cx="2657466" cy="356843"/>
          </a:xfrm>
          <a:prstGeom prst="rect">
            <a:avLst/>
          </a:prstGeom>
        </p:spPr>
        <p:txBody>
          <a:bodyPr vert="horz" lIns="0" tIns="103866" rIns="0" bIns="103866" anchor="ct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ctr"/>
            <a:r>
              <a:rPr lang="zh-CN" altLang="en-US" sz="2200" b="0" dirty="0">
                <a:solidFill>
                  <a:srgbClr val="5A6A59"/>
                </a:solidFill>
                <a:latin typeface="思源黑体 CN Regular" panose="020B0500000000000000" pitchFamily="34" charset="-122"/>
                <a:ea typeface="思源黑体 CN Regular" panose="020B0500000000000000" pitchFamily="34" charset="-122"/>
                <a:cs typeface="+mn-ea"/>
                <a:sym typeface="+mn-lt"/>
              </a:rPr>
              <a:t>添加标题</a:t>
            </a:r>
          </a:p>
        </p:txBody>
      </p:sp>
      <p:sp>
        <p:nvSpPr>
          <p:cNvPr id="58" name="PA-TextPlaceholder 2"/>
          <p:cNvSpPr txBox="1"/>
          <p:nvPr>
            <p:custDataLst>
              <p:tags r:id="rId17"/>
            </p:custDataLst>
          </p:nvPr>
        </p:nvSpPr>
        <p:spPr>
          <a:xfrm>
            <a:off x="6601240" y="4478055"/>
            <a:ext cx="2292236" cy="938470"/>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ctr"/>
            <a:r>
              <a:rPr lang="zh-CN" altLang="en-US" sz="1100" dirty="0">
                <a:solidFill>
                  <a:schemeClr val="tx1">
                    <a:lumMod val="75000"/>
                    <a:lumOff val="25000"/>
                  </a:schemeClr>
                </a:solidFill>
                <a:latin typeface="思源黑体 CN Regular" panose="020B0500000000000000" pitchFamily="34" charset="-122"/>
                <a:ea typeface="思源黑体 CN Regular" panose="020B0500000000000000" pitchFamily="34" charset="-122"/>
                <a:cs typeface="+mn-ea"/>
                <a:sym typeface="+mn-lt"/>
              </a:rPr>
              <a:t>点击此处请输入文本内容点击此处请输入文本内容点击此处请输入文本内容点点击此处请输入文本内容</a:t>
            </a:r>
          </a:p>
        </p:txBody>
      </p:sp>
      <p:sp>
        <p:nvSpPr>
          <p:cNvPr id="59" name="PA-TextPlaceholder 7"/>
          <p:cNvSpPr txBox="1"/>
          <p:nvPr>
            <p:custDataLst>
              <p:tags r:id="rId18"/>
            </p:custDataLst>
          </p:nvPr>
        </p:nvSpPr>
        <p:spPr>
          <a:xfrm>
            <a:off x="3909095" y="2164336"/>
            <a:ext cx="2657466" cy="356843"/>
          </a:xfrm>
          <a:prstGeom prst="rect">
            <a:avLst/>
          </a:prstGeom>
        </p:spPr>
        <p:txBody>
          <a:bodyPr vert="horz" lIns="0" tIns="103866" rIns="0" bIns="103866" anchor="ct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ctr"/>
            <a:r>
              <a:rPr lang="zh-CN" altLang="en-US" sz="2200" b="0" dirty="0">
                <a:solidFill>
                  <a:srgbClr val="5A6A59"/>
                </a:solidFill>
                <a:latin typeface="思源黑体 CN Regular" panose="020B0500000000000000" pitchFamily="34" charset="-122"/>
                <a:ea typeface="思源黑体 CN Regular" panose="020B0500000000000000" pitchFamily="34" charset="-122"/>
                <a:cs typeface="+mn-ea"/>
                <a:sym typeface="+mn-lt"/>
              </a:rPr>
              <a:t>添加标题</a:t>
            </a:r>
          </a:p>
        </p:txBody>
      </p:sp>
      <p:sp>
        <p:nvSpPr>
          <p:cNvPr id="60" name="PA-TextPlaceholder 2"/>
          <p:cNvSpPr txBox="1"/>
          <p:nvPr>
            <p:custDataLst>
              <p:tags r:id="rId19"/>
            </p:custDataLst>
          </p:nvPr>
        </p:nvSpPr>
        <p:spPr>
          <a:xfrm>
            <a:off x="4091710" y="2578675"/>
            <a:ext cx="2292236" cy="938470"/>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ctr"/>
            <a:r>
              <a:rPr lang="zh-CN" altLang="en-US" sz="1100" dirty="0">
                <a:solidFill>
                  <a:schemeClr val="tx1">
                    <a:lumMod val="75000"/>
                    <a:lumOff val="25000"/>
                  </a:schemeClr>
                </a:solidFill>
                <a:latin typeface="思源黑体 CN Regular" panose="020B0500000000000000" pitchFamily="34" charset="-122"/>
                <a:ea typeface="思源黑体 CN Regular" panose="020B0500000000000000" pitchFamily="34" charset="-122"/>
                <a:cs typeface="+mn-ea"/>
                <a:sym typeface="+mn-lt"/>
              </a:rPr>
              <a:t>点击此处请输入文本内容点击此处请输入文本内容点击此处请输入文本内容点点击此处请输入文本内容</a:t>
            </a:r>
          </a:p>
        </p:txBody>
      </p:sp>
      <p:sp>
        <p:nvSpPr>
          <p:cNvPr id="61" name="PA-TextPlaceholder 7"/>
          <p:cNvSpPr txBox="1"/>
          <p:nvPr>
            <p:custDataLst>
              <p:tags r:id="rId20"/>
            </p:custDataLst>
          </p:nvPr>
        </p:nvSpPr>
        <p:spPr>
          <a:xfrm>
            <a:off x="8726801" y="2452368"/>
            <a:ext cx="2657466" cy="356843"/>
          </a:xfrm>
          <a:prstGeom prst="rect">
            <a:avLst/>
          </a:prstGeom>
        </p:spPr>
        <p:txBody>
          <a:bodyPr vert="horz" lIns="0" tIns="103866" rIns="0" bIns="103866" anchor="ct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ctr"/>
            <a:r>
              <a:rPr lang="zh-CN" altLang="en-US" sz="2200" b="0" dirty="0">
                <a:solidFill>
                  <a:srgbClr val="5A6A59"/>
                </a:solidFill>
                <a:latin typeface="思源黑体 CN Regular" panose="020B0500000000000000" pitchFamily="34" charset="-122"/>
                <a:ea typeface="思源黑体 CN Regular" panose="020B0500000000000000" pitchFamily="34" charset="-122"/>
                <a:cs typeface="+mn-ea"/>
                <a:sym typeface="+mn-lt"/>
              </a:rPr>
              <a:t>添加标题</a:t>
            </a:r>
          </a:p>
        </p:txBody>
      </p:sp>
      <p:sp>
        <p:nvSpPr>
          <p:cNvPr id="62" name="PA-TextPlaceholder 2"/>
          <p:cNvSpPr txBox="1"/>
          <p:nvPr>
            <p:custDataLst>
              <p:tags r:id="rId21"/>
            </p:custDataLst>
          </p:nvPr>
        </p:nvSpPr>
        <p:spPr>
          <a:xfrm>
            <a:off x="8909416" y="2866707"/>
            <a:ext cx="2292236" cy="938470"/>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ctr"/>
            <a:r>
              <a:rPr lang="zh-CN" altLang="en-US" sz="1100" dirty="0">
                <a:solidFill>
                  <a:schemeClr val="tx1">
                    <a:lumMod val="75000"/>
                    <a:lumOff val="25000"/>
                  </a:schemeClr>
                </a:solidFill>
                <a:latin typeface="思源黑体 CN Regular" panose="020B0500000000000000" pitchFamily="34" charset="-122"/>
                <a:ea typeface="思源黑体 CN Regular" panose="020B0500000000000000" pitchFamily="34" charset="-122"/>
                <a:cs typeface="+mn-ea"/>
                <a:sym typeface="+mn-lt"/>
              </a:rPr>
              <a:t>点击此处请输入文本内容点击此处请输入文本内容点击此处请输入文本内容点点击此处请输入文本内容</a:t>
            </a:r>
          </a:p>
        </p:txBody>
      </p:sp>
    </p:spTree>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nodeType="withEffect" p14:presetBounceEnd="38000">
                                      <p:stCondLst>
                                        <p:cond delay="0"/>
                                      </p:stCondLst>
                                      <p:childTnLst>
                                        <p:set>
                                          <p:cBhvr>
                                            <p:cTn id="6" dur="1" fill="hold">
                                              <p:stCondLst>
                                                <p:cond delay="0"/>
                                              </p:stCondLst>
                                            </p:cTn>
                                            <p:tgtEl>
                                              <p:spTgt spid="6"/>
                                            </p:tgtEl>
                                            <p:attrNameLst>
                                              <p:attrName>style.visibility</p:attrName>
                                            </p:attrNameLst>
                                          </p:cBhvr>
                                          <p:to>
                                            <p:strVal val="visible"/>
                                          </p:to>
                                        </p:set>
                                        <p:anim to="" calcmode="lin" valueType="num" p14:bounceEnd="38000">
                                          <p:cBhvr>
                                            <p:cTn id="7" dur="2000" fill="hold">
                                              <p:stCondLst>
                                                <p:cond delay="0"/>
                                              </p:stCondLst>
                                            </p:cTn>
                                            <p:tgtEl>
                                              <p:spTgt spid="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 dur="2000" fill="hold">
                                              <p:stCondLst>
                                                <p:cond delay="0"/>
                                              </p:stCondLst>
                                            </p:cTn>
                                            <p:tgtEl>
                                              <p:spTgt spid="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nodeType="withEffect" p14:presetBounceEnd="38000">
                                      <p:stCondLst>
                                        <p:cond delay="0"/>
                                      </p:stCondLst>
                                      <p:childTnLst>
                                        <p:set>
                                          <p:cBhvr>
                                            <p:cTn id="10" dur="1" fill="hold">
                                              <p:stCondLst>
                                                <p:cond delay="0"/>
                                              </p:stCondLst>
                                            </p:cTn>
                                            <p:tgtEl>
                                              <p:spTgt spid="7"/>
                                            </p:tgtEl>
                                            <p:attrNameLst>
                                              <p:attrName>style.visibility</p:attrName>
                                            </p:attrNameLst>
                                          </p:cBhvr>
                                          <p:to>
                                            <p:strVal val="visible"/>
                                          </p:to>
                                        </p:set>
                                        <p:anim to="" calcmode="lin" valueType="num" p14:bounceEnd="38000">
                                          <p:cBhvr>
                                            <p:cTn id="11" dur="2000" fill="hold">
                                              <p:stCondLst>
                                                <p:cond delay="0"/>
                                              </p:stCondLst>
                                            </p:cTn>
                                            <p:tgtEl>
                                              <p:spTgt spid="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2" dur="2000" fill="hold">
                                              <p:stCondLst>
                                                <p:cond delay="0"/>
                                              </p:stCondLst>
                                            </p:cTn>
                                            <p:tgtEl>
                                              <p:spTgt spid="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nodeType="withEffect" p14:presetBounceEnd="38000">
                                      <p:stCondLst>
                                        <p:cond delay="0"/>
                                      </p:stCondLst>
                                      <p:childTnLst>
                                        <p:set>
                                          <p:cBhvr>
                                            <p:cTn id="14" dur="1" fill="hold">
                                              <p:stCondLst>
                                                <p:cond delay="0"/>
                                              </p:stCondLst>
                                            </p:cTn>
                                            <p:tgtEl>
                                              <p:spTgt spid="10"/>
                                            </p:tgtEl>
                                            <p:attrNameLst>
                                              <p:attrName>style.visibility</p:attrName>
                                            </p:attrNameLst>
                                          </p:cBhvr>
                                          <p:to>
                                            <p:strVal val="visible"/>
                                          </p:to>
                                        </p:set>
                                        <p:anim to="" calcmode="lin" valueType="num" p14:bounceEnd="38000">
                                          <p:cBhvr>
                                            <p:cTn id="15" dur="2000" fill="hold">
                                              <p:stCondLst>
                                                <p:cond delay="0"/>
                                              </p:stCondLst>
                                            </p:cTn>
                                            <p:tgtEl>
                                              <p:spTgt spid="1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6" dur="2000" fill="hold">
                                              <p:stCondLst>
                                                <p:cond delay="0"/>
                                              </p:stCondLst>
                                            </p:cTn>
                                            <p:tgtEl>
                                              <p:spTgt spid="1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grpId="0" nodeType="withEffect" p14:presetBounceEnd="38000">
                                      <p:stCondLst>
                                        <p:cond delay="0"/>
                                      </p:stCondLst>
                                      <p:childTnLst>
                                        <p:set>
                                          <p:cBhvr>
                                            <p:cTn id="18" dur="1" fill="hold">
                                              <p:stCondLst>
                                                <p:cond delay="0"/>
                                              </p:stCondLst>
                                            </p:cTn>
                                            <p:tgtEl>
                                              <p:spTgt spid="12"/>
                                            </p:tgtEl>
                                            <p:attrNameLst>
                                              <p:attrName>style.visibility</p:attrName>
                                            </p:attrNameLst>
                                          </p:cBhvr>
                                          <p:to>
                                            <p:strVal val="visible"/>
                                          </p:to>
                                        </p:set>
                                        <p:anim to="" calcmode="lin" valueType="num" p14:bounceEnd="38000">
                                          <p:cBhvr>
                                            <p:cTn id="19" dur="2000" fill="hold">
                                              <p:stCondLst>
                                                <p:cond delay="0"/>
                                              </p:stCondLst>
                                            </p:cTn>
                                            <p:tgtEl>
                                              <p:spTgt spid="1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0" dur="2000" fill="hold">
                                              <p:stCondLst>
                                                <p:cond delay="0"/>
                                              </p:stCondLst>
                                            </p:cTn>
                                            <p:tgtEl>
                                              <p:spTgt spid="1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nodeType="withEffect" p14:presetBounceEnd="38000">
                                      <p:stCondLst>
                                        <p:cond delay="0"/>
                                      </p:stCondLst>
                                      <p:childTnLst>
                                        <p:set>
                                          <p:cBhvr>
                                            <p:cTn id="22" dur="1" fill="hold">
                                              <p:stCondLst>
                                                <p:cond delay="0"/>
                                              </p:stCondLst>
                                            </p:cTn>
                                            <p:tgtEl>
                                              <p:spTgt spid="13"/>
                                            </p:tgtEl>
                                            <p:attrNameLst>
                                              <p:attrName>style.visibility</p:attrName>
                                            </p:attrNameLst>
                                          </p:cBhvr>
                                          <p:to>
                                            <p:strVal val="visible"/>
                                          </p:to>
                                        </p:set>
                                        <p:anim to="" calcmode="lin" valueType="num" p14:bounceEnd="38000">
                                          <p:cBhvr>
                                            <p:cTn id="23" dur="2000" fill="hold">
                                              <p:stCondLst>
                                                <p:cond delay="0"/>
                                              </p:stCondLst>
                                            </p:cTn>
                                            <p:tgtEl>
                                              <p:spTgt spid="1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4" dur="2000" fill="hold">
                                              <p:stCondLst>
                                                <p:cond delay="0"/>
                                              </p:stCondLst>
                                            </p:cTn>
                                            <p:tgtEl>
                                              <p:spTgt spid="1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14:presetBounceEnd="38000">
                                      <p:stCondLst>
                                        <p:cond delay="0"/>
                                      </p:stCondLst>
                                      <p:childTnLst>
                                        <p:set>
                                          <p:cBhvr>
                                            <p:cTn id="26" dur="1" fill="hold">
                                              <p:stCondLst>
                                                <p:cond delay="0"/>
                                              </p:stCondLst>
                                            </p:cTn>
                                            <p:tgtEl>
                                              <p:spTgt spid="24"/>
                                            </p:tgtEl>
                                            <p:attrNameLst>
                                              <p:attrName>style.visibility</p:attrName>
                                            </p:attrNameLst>
                                          </p:cBhvr>
                                          <p:to>
                                            <p:strVal val="visible"/>
                                          </p:to>
                                        </p:set>
                                        <p:anim to="" calcmode="lin" valueType="num" p14:bounceEnd="38000">
                                          <p:cBhvr>
                                            <p:cTn id="27" dur="2000" fill="hold">
                                              <p:stCondLst>
                                                <p:cond delay="0"/>
                                              </p:stCondLst>
                                            </p:cTn>
                                            <p:tgtEl>
                                              <p:spTgt spid="2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8" dur="2000" fill="hold">
                                              <p:stCondLst>
                                                <p:cond delay="0"/>
                                              </p:stCondLst>
                                            </p:cTn>
                                            <p:tgtEl>
                                              <p:spTgt spid="2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nodeType="withEffect" p14:presetBounceEnd="38000">
                                      <p:stCondLst>
                                        <p:cond delay="0"/>
                                      </p:stCondLst>
                                      <p:childTnLst>
                                        <p:set>
                                          <p:cBhvr>
                                            <p:cTn id="30" dur="1" fill="hold">
                                              <p:stCondLst>
                                                <p:cond delay="0"/>
                                              </p:stCondLst>
                                            </p:cTn>
                                            <p:tgtEl>
                                              <p:spTgt spid="25"/>
                                            </p:tgtEl>
                                            <p:attrNameLst>
                                              <p:attrName>style.visibility</p:attrName>
                                            </p:attrNameLst>
                                          </p:cBhvr>
                                          <p:to>
                                            <p:strVal val="visible"/>
                                          </p:to>
                                        </p:set>
                                        <p:anim to="" calcmode="lin" valueType="num" p14:bounceEnd="38000">
                                          <p:cBhvr>
                                            <p:cTn id="31" dur="2000" fill="hold">
                                              <p:stCondLst>
                                                <p:cond delay="0"/>
                                              </p:stCondLst>
                                            </p:cTn>
                                            <p:tgtEl>
                                              <p:spTgt spid="2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2" dur="2000" fill="hold">
                                              <p:stCondLst>
                                                <p:cond delay="0"/>
                                              </p:stCondLst>
                                            </p:cTn>
                                            <p:tgtEl>
                                              <p:spTgt spid="2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grpId="0" nodeType="withEffect" p14:presetBounceEnd="38000">
                                      <p:stCondLst>
                                        <p:cond delay="0"/>
                                      </p:stCondLst>
                                      <p:childTnLst>
                                        <p:set>
                                          <p:cBhvr>
                                            <p:cTn id="34" dur="1" fill="hold">
                                              <p:stCondLst>
                                                <p:cond delay="0"/>
                                              </p:stCondLst>
                                            </p:cTn>
                                            <p:tgtEl>
                                              <p:spTgt spid="31"/>
                                            </p:tgtEl>
                                            <p:attrNameLst>
                                              <p:attrName>style.visibility</p:attrName>
                                            </p:attrNameLst>
                                          </p:cBhvr>
                                          <p:to>
                                            <p:strVal val="visible"/>
                                          </p:to>
                                        </p:set>
                                        <p:anim to="" calcmode="lin" valueType="num" p14:bounceEnd="38000">
                                          <p:cBhvr>
                                            <p:cTn id="35" dur="2000" fill="hold">
                                              <p:stCondLst>
                                                <p:cond delay="0"/>
                                              </p:stCondLst>
                                            </p:cTn>
                                            <p:tgtEl>
                                              <p:spTgt spid="3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6" dur="2000" fill="hold">
                                              <p:stCondLst>
                                                <p:cond delay="0"/>
                                              </p:stCondLst>
                                            </p:cTn>
                                            <p:tgtEl>
                                              <p:spTgt spid="3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7" presetID="0" presetClass="entr" presetSubtype="0" fill="hold" nodeType="withEffect" p14:presetBounceEnd="38000">
                                      <p:stCondLst>
                                        <p:cond delay="0"/>
                                      </p:stCondLst>
                                      <p:childTnLst>
                                        <p:set>
                                          <p:cBhvr>
                                            <p:cTn id="38" dur="1" fill="hold">
                                              <p:stCondLst>
                                                <p:cond delay="0"/>
                                              </p:stCondLst>
                                            </p:cTn>
                                            <p:tgtEl>
                                              <p:spTgt spid="32"/>
                                            </p:tgtEl>
                                            <p:attrNameLst>
                                              <p:attrName>style.visibility</p:attrName>
                                            </p:attrNameLst>
                                          </p:cBhvr>
                                          <p:to>
                                            <p:strVal val="visible"/>
                                          </p:to>
                                        </p:set>
                                        <p:anim to="" calcmode="lin" valueType="num" p14:bounceEnd="38000">
                                          <p:cBhvr>
                                            <p:cTn id="39" dur="2000" fill="hold">
                                              <p:stCondLst>
                                                <p:cond delay="0"/>
                                              </p:stCondLst>
                                            </p:cTn>
                                            <p:tgtEl>
                                              <p:spTgt spid="3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0" dur="2000" fill="hold">
                                              <p:stCondLst>
                                                <p:cond delay="0"/>
                                              </p:stCondLst>
                                            </p:cTn>
                                            <p:tgtEl>
                                              <p:spTgt spid="3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1" presetID="0" presetClass="entr" presetSubtype="0" fill="hold" grpId="0" nodeType="withEffect" p14:presetBounceEnd="38000">
                                      <p:stCondLst>
                                        <p:cond delay="0"/>
                                      </p:stCondLst>
                                      <p:childTnLst>
                                        <p:set>
                                          <p:cBhvr>
                                            <p:cTn id="42" dur="1" fill="hold">
                                              <p:stCondLst>
                                                <p:cond delay="0"/>
                                              </p:stCondLst>
                                            </p:cTn>
                                            <p:tgtEl>
                                              <p:spTgt spid="45"/>
                                            </p:tgtEl>
                                            <p:attrNameLst>
                                              <p:attrName>style.visibility</p:attrName>
                                            </p:attrNameLst>
                                          </p:cBhvr>
                                          <p:to>
                                            <p:strVal val="visible"/>
                                          </p:to>
                                        </p:set>
                                        <p:anim to="" calcmode="lin" valueType="num" p14:bounceEnd="38000">
                                          <p:cBhvr>
                                            <p:cTn id="43" dur="2000" fill="hold">
                                              <p:stCondLst>
                                                <p:cond delay="0"/>
                                              </p:stCondLst>
                                            </p:cTn>
                                            <p:tgtEl>
                                              <p:spTgt spid="4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4" dur="2000" fill="hold">
                                              <p:stCondLst>
                                                <p:cond delay="0"/>
                                              </p:stCondLst>
                                            </p:cTn>
                                            <p:tgtEl>
                                              <p:spTgt spid="4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5" presetID="0" presetClass="entr" presetSubtype="0" fill="hold" nodeType="withEffect" p14:presetBounceEnd="38000">
                                      <p:stCondLst>
                                        <p:cond delay="0"/>
                                      </p:stCondLst>
                                      <p:childTnLst>
                                        <p:set>
                                          <p:cBhvr>
                                            <p:cTn id="46" dur="1" fill="hold">
                                              <p:stCondLst>
                                                <p:cond delay="0"/>
                                              </p:stCondLst>
                                            </p:cTn>
                                            <p:tgtEl>
                                              <p:spTgt spid="46"/>
                                            </p:tgtEl>
                                            <p:attrNameLst>
                                              <p:attrName>style.visibility</p:attrName>
                                            </p:attrNameLst>
                                          </p:cBhvr>
                                          <p:to>
                                            <p:strVal val="visible"/>
                                          </p:to>
                                        </p:set>
                                        <p:anim to="" calcmode="lin" valueType="num" p14:bounceEnd="38000">
                                          <p:cBhvr>
                                            <p:cTn id="47" dur="2000" fill="hold">
                                              <p:stCondLst>
                                                <p:cond delay="0"/>
                                              </p:stCondLst>
                                            </p:cTn>
                                            <p:tgtEl>
                                              <p:spTgt spid="4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8" dur="2000" fill="hold">
                                              <p:stCondLst>
                                                <p:cond delay="0"/>
                                              </p:stCondLst>
                                            </p:cTn>
                                            <p:tgtEl>
                                              <p:spTgt spid="4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9" presetID="0" presetClass="entr" presetSubtype="0" fill="hold" grpId="0" nodeType="withEffect" p14:presetBounceEnd="38000">
                                      <p:stCondLst>
                                        <p:cond delay="0"/>
                                      </p:stCondLst>
                                      <p:childTnLst>
                                        <p:set>
                                          <p:cBhvr>
                                            <p:cTn id="50" dur="1" fill="hold">
                                              <p:stCondLst>
                                                <p:cond delay="0"/>
                                              </p:stCondLst>
                                            </p:cTn>
                                            <p:tgtEl>
                                              <p:spTgt spid="55"/>
                                            </p:tgtEl>
                                            <p:attrNameLst>
                                              <p:attrName>style.visibility</p:attrName>
                                            </p:attrNameLst>
                                          </p:cBhvr>
                                          <p:to>
                                            <p:strVal val="visible"/>
                                          </p:to>
                                        </p:set>
                                        <p:anim to="" calcmode="lin" valueType="num" p14:bounceEnd="38000">
                                          <p:cBhvr>
                                            <p:cTn id="51" dur="2000" fill="hold">
                                              <p:stCondLst>
                                                <p:cond delay="0"/>
                                              </p:stCondLst>
                                            </p:cTn>
                                            <p:tgtEl>
                                              <p:spTgt spid="5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52" dur="2000" fill="hold">
                                              <p:stCondLst>
                                                <p:cond delay="0"/>
                                              </p:stCondLst>
                                            </p:cTn>
                                            <p:tgtEl>
                                              <p:spTgt spid="5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3" presetID="0" presetClass="entr" presetSubtype="0" fill="hold" grpId="0" nodeType="withEffect" p14:presetBounceEnd="38000">
                                      <p:stCondLst>
                                        <p:cond delay="0"/>
                                      </p:stCondLst>
                                      <p:childTnLst>
                                        <p:set>
                                          <p:cBhvr>
                                            <p:cTn id="54" dur="1" fill="hold">
                                              <p:stCondLst>
                                                <p:cond delay="0"/>
                                              </p:stCondLst>
                                            </p:cTn>
                                            <p:tgtEl>
                                              <p:spTgt spid="56"/>
                                            </p:tgtEl>
                                            <p:attrNameLst>
                                              <p:attrName>style.visibility</p:attrName>
                                            </p:attrNameLst>
                                          </p:cBhvr>
                                          <p:to>
                                            <p:strVal val="visible"/>
                                          </p:to>
                                        </p:set>
                                        <p:anim to="" calcmode="lin" valueType="num" p14:bounceEnd="38000">
                                          <p:cBhvr>
                                            <p:cTn id="55" dur="2000" fill="hold">
                                              <p:stCondLst>
                                                <p:cond delay="0"/>
                                              </p:stCondLst>
                                            </p:cTn>
                                            <p:tgtEl>
                                              <p:spTgt spid="5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56" dur="2000" fill="hold">
                                              <p:stCondLst>
                                                <p:cond delay="0"/>
                                              </p:stCondLst>
                                            </p:cTn>
                                            <p:tgtEl>
                                              <p:spTgt spid="5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7" presetID="0" presetClass="entr" presetSubtype="0" fill="hold" grpId="0" nodeType="withEffect" p14:presetBounceEnd="38000">
                                      <p:stCondLst>
                                        <p:cond delay="0"/>
                                      </p:stCondLst>
                                      <p:childTnLst>
                                        <p:set>
                                          <p:cBhvr>
                                            <p:cTn id="58" dur="1" fill="hold">
                                              <p:stCondLst>
                                                <p:cond delay="0"/>
                                              </p:stCondLst>
                                            </p:cTn>
                                            <p:tgtEl>
                                              <p:spTgt spid="57"/>
                                            </p:tgtEl>
                                            <p:attrNameLst>
                                              <p:attrName>style.visibility</p:attrName>
                                            </p:attrNameLst>
                                          </p:cBhvr>
                                          <p:to>
                                            <p:strVal val="visible"/>
                                          </p:to>
                                        </p:set>
                                        <p:anim to="" calcmode="lin" valueType="num" p14:bounceEnd="38000">
                                          <p:cBhvr>
                                            <p:cTn id="59" dur="2000" fill="hold">
                                              <p:stCondLst>
                                                <p:cond delay="0"/>
                                              </p:stCondLst>
                                            </p:cTn>
                                            <p:tgtEl>
                                              <p:spTgt spid="5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60" dur="2000" fill="hold">
                                              <p:stCondLst>
                                                <p:cond delay="0"/>
                                              </p:stCondLst>
                                            </p:cTn>
                                            <p:tgtEl>
                                              <p:spTgt spid="5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1" presetID="0" presetClass="entr" presetSubtype="0" fill="hold" grpId="0" nodeType="withEffect" p14:presetBounceEnd="38000">
                                      <p:stCondLst>
                                        <p:cond delay="0"/>
                                      </p:stCondLst>
                                      <p:childTnLst>
                                        <p:set>
                                          <p:cBhvr>
                                            <p:cTn id="62" dur="1" fill="hold">
                                              <p:stCondLst>
                                                <p:cond delay="0"/>
                                              </p:stCondLst>
                                            </p:cTn>
                                            <p:tgtEl>
                                              <p:spTgt spid="58"/>
                                            </p:tgtEl>
                                            <p:attrNameLst>
                                              <p:attrName>style.visibility</p:attrName>
                                            </p:attrNameLst>
                                          </p:cBhvr>
                                          <p:to>
                                            <p:strVal val="visible"/>
                                          </p:to>
                                        </p:set>
                                        <p:anim to="" calcmode="lin" valueType="num" p14:bounceEnd="38000">
                                          <p:cBhvr>
                                            <p:cTn id="63" dur="2000" fill="hold">
                                              <p:stCondLst>
                                                <p:cond delay="0"/>
                                              </p:stCondLst>
                                            </p:cTn>
                                            <p:tgtEl>
                                              <p:spTgt spid="5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64" dur="2000" fill="hold">
                                              <p:stCondLst>
                                                <p:cond delay="0"/>
                                              </p:stCondLst>
                                            </p:cTn>
                                            <p:tgtEl>
                                              <p:spTgt spid="5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5" presetID="0" presetClass="entr" presetSubtype="0" fill="hold" grpId="0" nodeType="withEffect" p14:presetBounceEnd="38000">
                                      <p:stCondLst>
                                        <p:cond delay="0"/>
                                      </p:stCondLst>
                                      <p:childTnLst>
                                        <p:set>
                                          <p:cBhvr>
                                            <p:cTn id="66" dur="1" fill="hold">
                                              <p:stCondLst>
                                                <p:cond delay="0"/>
                                              </p:stCondLst>
                                            </p:cTn>
                                            <p:tgtEl>
                                              <p:spTgt spid="59"/>
                                            </p:tgtEl>
                                            <p:attrNameLst>
                                              <p:attrName>style.visibility</p:attrName>
                                            </p:attrNameLst>
                                          </p:cBhvr>
                                          <p:to>
                                            <p:strVal val="visible"/>
                                          </p:to>
                                        </p:set>
                                        <p:anim to="" calcmode="lin" valueType="num" p14:bounceEnd="38000">
                                          <p:cBhvr>
                                            <p:cTn id="67" dur="2000" fill="hold">
                                              <p:stCondLst>
                                                <p:cond delay="0"/>
                                              </p:stCondLst>
                                            </p:cTn>
                                            <p:tgtEl>
                                              <p:spTgt spid="5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68" dur="2000" fill="hold">
                                              <p:stCondLst>
                                                <p:cond delay="0"/>
                                              </p:stCondLst>
                                            </p:cTn>
                                            <p:tgtEl>
                                              <p:spTgt spid="5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9" presetID="0" presetClass="entr" presetSubtype="0" fill="hold" grpId="0" nodeType="withEffect" p14:presetBounceEnd="38000">
                                      <p:stCondLst>
                                        <p:cond delay="0"/>
                                      </p:stCondLst>
                                      <p:childTnLst>
                                        <p:set>
                                          <p:cBhvr>
                                            <p:cTn id="70" dur="1" fill="hold">
                                              <p:stCondLst>
                                                <p:cond delay="0"/>
                                              </p:stCondLst>
                                            </p:cTn>
                                            <p:tgtEl>
                                              <p:spTgt spid="60"/>
                                            </p:tgtEl>
                                            <p:attrNameLst>
                                              <p:attrName>style.visibility</p:attrName>
                                            </p:attrNameLst>
                                          </p:cBhvr>
                                          <p:to>
                                            <p:strVal val="visible"/>
                                          </p:to>
                                        </p:set>
                                        <p:anim to="" calcmode="lin" valueType="num" p14:bounceEnd="38000">
                                          <p:cBhvr>
                                            <p:cTn id="71" dur="2000" fill="hold">
                                              <p:stCondLst>
                                                <p:cond delay="0"/>
                                              </p:stCondLst>
                                            </p:cTn>
                                            <p:tgtEl>
                                              <p:spTgt spid="6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72" dur="2000" fill="hold">
                                              <p:stCondLst>
                                                <p:cond delay="0"/>
                                              </p:stCondLst>
                                            </p:cTn>
                                            <p:tgtEl>
                                              <p:spTgt spid="6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73" presetID="0" presetClass="entr" presetSubtype="0" fill="hold" grpId="0" nodeType="withEffect" p14:presetBounceEnd="38000">
                                      <p:stCondLst>
                                        <p:cond delay="0"/>
                                      </p:stCondLst>
                                      <p:childTnLst>
                                        <p:set>
                                          <p:cBhvr>
                                            <p:cTn id="74" dur="1" fill="hold">
                                              <p:stCondLst>
                                                <p:cond delay="0"/>
                                              </p:stCondLst>
                                            </p:cTn>
                                            <p:tgtEl>
                                              <p:spTgt spid="61"/>
                                            </p:tgtEl>
                                            <p:attrNameLst>
                                              <p:attrName>style.visibility</p:attrName>
                                            </p:attrNameLst>
                                          </p:cBhvr>
                                          <p:to>
                                            <p:strVal val="visible"/>
                                          </p:to>
                                        </p:set>
                                        <p:anim to="" calcmode="lin" valueType="num" p14:bounceEnd="38000">
                                          <p:cBhvr>
                                            <p:cTn id="75" dur="2000" fill="hold">
                                              <p:stCondLst>
                                                <p:cond delay="0"/>
                                              </p:stCondLst>
                                            </p:cTn>
                                            <p:tgtEl>
                                              <p:spTgt spid="6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76" dur="2000" fill="hold">
                                              <p:stCondLst>
                                                <p:cond delay="0"/>
                                              </p:stCondLst>
                                            </p:cTn>
                                            <p:tgtEl>
                                              <p:spTgt spid="6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77" presetID="0" presetClass="entr" presetSubtype="0" fill="hold" grpId="0" nodeType="withEffect" p14:presetBounceEnd="38000">
                                      <p:stCondLst>
                                        <p:cond delay="0"/>
                                      </p:stCondLst>
                                      <p:childTnLst>
                                        <p:set>
                                          <p:cBhvr>
                                            <p:cTn id="78" dur="1" fill="hold">
                                              <p:stCondLst>
                                                <p:cond delay="0"/>
                                              </p:stCondLst>
                                            </p:cTn>
                                            <p:tgtEl>
                                              <p:spTgt spid="62"/>
                                            </p:tgtEl>
                                            <p:attrNameLst>
                                              <p:attrName>style.visibility</p:attrName>
                                            </p:attrNameLst>
                                          </p:cBhvr>
                                          <p:to>
                                            <p:strVal val="visible"/>
                                          </p:to>
                                        </p:set>
                                        <p:anim to="" calcmode="lin" valueType="num" p14:bounceEnd="38000">
                                          <p:cBhvr>
                                            <p:cTn id="79" dur="2000" fill="hold">
                                              <p:stCondLst>
                                                <p:cond delay="0"/>
                                              </p:stCondLst>
                                            </p:cTn>
                                            <p:tgtEl>
                                              <p:spTgt spid="6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0" dur="2000" fill="hold">
                                              <p:stCondLst>
                                                <p:cond delay="0"/>
                                              </p:stCondLst>
                                            </p:cTn>
                                            <p:tgtEl>
                                              <p:spTgt spid="6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4" grpId="0" animBg="1"/>
          <p:bldP spid="31" grpId="0" animBg="1"/>
          <p:bldP spid="45" grpId="0" animBg="1"/>
          <p:bldP spid="55" grpId="0"/>
          <p:bldP spid="56" grpId="0"/>
          <p:bldP spid="57" grpId="0"/>
          <p:bldP spid="58" grpId="0"/>
          <p:bldP spid="59" grpId="0"/>
          <p:bldP spid="60" grpId="0"/>
          <p:bldP spid="61" grpId="0"/>
          <p:bldP spid="62"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to="" calcmode="lin" valueType="num">
                                          <p:cBhvr>
                                            <p:cTn id="7" dur="2000" fill="hold">
                                              <p:stCondLst>
                                                <p:cond delay="0"/>
                                              </p:stCondLst>
                                            </p:cTn>
                                            <p:tgtEl>
                                              <p:spTgt spid="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 dur="2000" fill="hold">
                                              <p:stCondLst>
                                                <p:cond delay="0"/>
                                              </p:stCondLst>
                                            </p:cTn>
                                            <p:tgtEl>
                                              <p:spTgt spid="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to="" calcmode="lin" valueType="num">
                                          <p:cBhvr>
                                            <p:cTn id="11" dur="2000" fill="hold">
                                              <p:stCondLst>
                                                <p:cond delay="0"/>
                                              </p:stCondLst>
                                            </p:cTn>
                                            <p:tgtEl>
                                              <p:spTgt spid="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2" dur="2000" fill="hold">
                                              <p:stCondLst>
                                                <p:cond delay="0"/>
                                              </p:stCondLst>
                                            </p:cTn>
                                            <p:tgtEl>
                                              <p:spTgt spid="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 to="" calcmode="lin" valueType="num">
                                          <p:cBhvr>
                                            <p:cTn id="15" dur="2000" fill="hold">
                                              <p:stCondLst>
                                                <p:cond delay="0"/>
                                              </p:stCondLst>
                                            </p:cTn>
                                            <p:tgtEl>
                                              <p:spTgt spid="1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6" dur="2000" fill="hold">
                                              <p:stCondLst>
                                                <p:cond delay="0"/>
                                              </p:stCondLst>
                                            </p:cTn>
                                            <p:tgtEl>
                                              <p:spTgt spid="1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 to="" calcmode="lin" valueType="num">
                                          <p:cBhvr>
                                            <p:cTn id="19" dur="2000" fill="hold">
                                              <p:stCondLst>
                                                <p:cond delay="0"/>
                                              </p:stCondLst>
                                            </p:cTn>
                                            <p:tgtEl>
                                              <p:spTgt spid="1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0" dur="2000" fill="hold">
                                              <p:stCondLst>
                                                <p:cond delay="0"/>
                                              </p:stCondLst>
                                            </p:cTn>
                                            <p:tgtEl>
                                              <p:spTgt spid="1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nodeType="withEffect">
                                      <p:stCondLst>
                                        <p:cond delay="0"/>
                                      </p:stCondLst>
                                      <p:childTnLst>
                                        <p:set>
                                          <p:cBhvr>
                                            <p:cTn id="22" dur="1" fill="hold">
                                              <p:stCondLst>
                                                <p:cond delay="0"/>
                                              </p:stCondLst>
                                            </p:cTn>
                                            <p:tgtEl>
                                              <p:spTgt spid="13"/>
                                            </p:tgtEl>
                                            <p:attrNameLst>
                                              <p:attrName>style.visibility</p:attrName>
                                            </p:attrNameLst>
                                          </p:cBhvr>
                                          <p:to>
                                            <p:strVal val="visible"/>
                                          </p:to>
                                        </p:set>
                                        <p:anim to="" calcmode="lin" valueType="num">
                                          <p:cBhvr>
                                            <p:cTn id="23" dur="2000" fill="hold">
                                              <p:stCondLst>
                                                <p:cond delay="0"/>
                                              </p:stCondLst>
                                            </p:cTn>
                                            <p:tgtEl>
                                              <p:spTgt spid="1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4" dur="2000" fill="hold">
                                              <p:stCondLst>
                                                <p:cond delay="0"/>
                                              </p:stCondLst>
                                            </p:cTn>
                                            <p:tgtEl>
                                              <p:spTgt spid="1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anim to="" calcmode="lin" valueType="num">
                                          <p:cBhvr>
                                            <p:cTn id="27" dur="2000" fill="hold">
                                              <p:stCondLst>
                                                <p:cond delay="0"/>
                                              </p:stCondLst>
                                            </p:cTn>
                                            <p:tgtEl>
                                              <p:spTgt spid="2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8" dur="2000" fill="hold">
                                              <p:stCondLst>
                                                <p:cond delay="0"/>
                                              </p:stCondLst>
                                            </p:cTn>
                                            <p:tgtEl>
                                              <p:spTgt spid="2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nodeType="withEffect">
                                      <p:stCondLst>
                                        <p:cond delay="0"/>
                                      </p:stCondLst>
                                      <p:childTnLst>
                                        <p:set>
                                          <p:cBhvr>
                                            <p:cTn id="30" dur="1" fill="hold">
                                              <p:stCondLst>
                                                <p:cond delay="0"/>
                                              </p:stCondLst>
                                            </p:cTn>
                                            <p:tgtEl>
                                              <p:spTgt spid="25"/>
                                            </p:tgtEl>
                                            <p:attrNameLst>
                                              <p:attrName>style.visibility</p:attrName>
                                            </p:attrNameLst>
                                          </p:cBhvr>
                                          <p:to>
                                            <p:strVal val="visible"/>
                                          </p:to>
                                        </p:set>
                                        <p:anim to="" calcmode="lin" valueType="num">
                                          <p:cBhvr>
                                            <p:cTn id="31" dur="2000" fill="hold">
                                              <p:stCondLst>
                                                <p:cond delay="0"/>
                                              </p:stCondLst>
                                            </p:cTn>
                                            <p:tgtEl>
                                              <p:spTgt spid="2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2" dur="2000" fill="hold">
                                              <p:stCondLst>
                                                <p:cond delay="0"/>
                                              </p:stCondLst>
                                            </p:cTn>
                                            <p:tgtEl>
                                              <p:spTgt spid="2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grpId="0" nodeType="withEffect">
                                      <p:stCondLst>
                                        <p:cond delay="0"/>
                                      </p:stCondLst>
                                      <p:childTnLst>
                                        <p:set>
                                          <p:cBhvr>
                                            <p:cTn id="34" dur="1" fill="hold">
                                              <p:stCondLst>
                                                <p:cond delay="0"/>
                                              </p:stCondLst>
                                            </p:cTn>
                                            <p:tgtEl>
                                              <p:spTgt spid="31"/>
                                            </p:tgtEl>
                                            <p:attrNameLst>
                                              <p:attrName>style.visibility</p:attrName>
                                            </p:attrNameLst>
                                          </p:cBhvr>
                                          <p:to>
                                            <p:strVal val="visible"/>
                                          </p:to>
                                        </p:set>
                                        <p:anim to="" calcmode="lin" valueType="num">
                                          <p:cBhvr>
                                            <p:cTn id="35" dur="2000" fill="hold">
                                              <p:stCondLst>
                                                <p:cond delay="0"/>
                                              </p:stCondLst>
                                            </p:cTn>
                                            <p:tgtEl>
                                              <p:spTgt spid="3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6" dur="2000" fill="hold">
                                              <p:stCondLst>
                                                <p:cond delay="0"/>
                                              </p:stCondLst>
                                            </p:cTn>
                                            <p:tgtEl>
                                              <p:spTgt spid="3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7" presetID="0" presetClass="entr" presetSubtype="0" fill="hold" nodeType="withEffect">
                                      <p:stCondLst>
                                        <p:cond delay="0"/>
                                      </p:stCondLst>
                                      <p:childTnLst>
                                        <p:set>
                                          <p:cBhvr>
                                            <p:cTn id="38" dur="1" fill="hold">
                                              <p:stCondLst>
                                                <p:cond delay="0"/>
                                              </p:stCondLst>
                                            </p:cTn>
                                            <p:tgtEl>
                                              <p:spTgt spid="32"/>
                                            </p:tgtEl>
                                            <p:attrNameLst>
                                              <p:attrName>style.visibility</p:attrName>
                                            </p:attrNameLst>
                                          </p:cBhvr>
                                          <p:to>
                                            <p:strVal val="visible"/>
                                          </p:to>
                                        </p:set>
                                        <p:anim to="" calcmode="lin" valueType="num">
                                          <p:cBhvr>
                                            <p:cTn id="39" dur="2000" fill="hold">
                                              <p:stCondLst>
                                                <p:cond delay="0"/>
                                              </p:stCondLst>
                                            </p:cTn>
                                            <p:tgtEl>
                                              <p:spTgt spid="3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0" dur="2000" fill="hold">
                                              <p:stCondLst>
                                                <p:cond delay="0"/>
                                              </p:stCondLst>
                                            </p:cTn>
                                            <p:tgtEl>
                                              <p:spTgt spid="3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1" presetID="0" presetClass="entr" presetSubtype="0" fill="hold" grpId="0" nodeType="withEffect">
                                      <p:stCondLst>
                                        <p:cond delay="0"/>
                                      </p:stCondLst>
                                      <p:childTnLst>
                                        <p:set>
                                          <p:cBhvr>
                                            <p:cTn id="42" dur="1" fill="hold">
                                              <p:stCondLst>
                                                <p:cond delay="0"/>
                                              </p:stCondLst>
                                            </p:cTn>
                                            <p:tgtEl>
                                              <p:spTgt spid="45"/>
                                            </p:tgtEl>
                                            <p:attrNameLst>
                                              <p:attrName>style.visibility</p:attrName>
                                            </p:attrNameLst>
                                          </p:cBhvr>
                                          <p:to>
                                            <p:strVal val="visible"/>
                                          </p:to>
                                        </p:set>
                                        <p:anim to="" calcmode="lin" valueType="num">
                                          <p:cBhvr>
                                            <p:cTn id="43" dur="2000" fill="hold">
                                              <p:stCondLst>
                                                <p:cond delay="0"/>
                                              </p:stCondLst>
                                            </p:cTn>
                                            <p:tgtEl>
                                              <p:spTgt spid="4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4" dur="2000" fill="hold">
                                              <p:stCondLst>
                                                <p:cond delay="0"/>
                                              </p:stCondLst>
                                            </p:cTn>
                                            <p:tgtEl>
                                              <p:spTgt spid="4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5" presetID="0" presetClass="entr" presetSubtype="0" fill="hold" nodeType="withEffect">
                                      <p:stCondLst>
                                        <p:cond delay="0"/>
                                      </p:stCondLst>
                                      <p:childTnLst>
                                        <p:set>
                                          <p:cBhvr>
                                            <p:cTn id="46" dur="1" fill="hold">
                                              <p:stCondLst>
                                                <p:cond delay="0"/>
                                              </p:stCondLst>
                                            </p:cTn>
                                            <p:tgtEl>
                                              <p:spTgt spid="46"/>
                                            </p:tgtEl>
                                            <p:attrNameLst>
                                              <p:attrName>style.visibility</p:attrName>
                                            </p:attrNameLst>
                                          </p:cBhvr>
                                          <p:to>
                                            <p:strVal val="visible"/>
                                          </p:to>
                                        </p:set>
                                        <p:anim to="" calcmode="lin" valueType="num">
                                          <p:cBhvr>
                                            <p:cTn id="47" dur="2000" fill="hold">
                                              <p:stCondLst>
                                                <p:cond delay="0"/>
                                              </p:stCondLst>
                                            </p:cTn>
                                            <p:tgtEl>
                                              <p:spTgt spid="4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8" dur="2000" fill="hold">
                                              <p:stCondLst>
                                                <p:cond delay="0"/>
                                              </p:stCondLst>
                                            </p:cTn>
                                            <p:tgtEl>
                                              <p:spTgt spid="4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9" presetID="0" presetClass="entr" presetSubtype="0" fill="hold" grpId="0" nodeType="withEffect">
                                      <p:stCondLst>
                                        <p:cond delay="0"/>
                                      </p:stCondLst>
                                      <p:childTnLst>
                                        <p:set>
                                          <p:cBhvr>
                                            <p:cTn id="50" dur="1" fill="hold">
                                              <p:stCondLst>
                                                <p:cond delay="0"/>
                                              </p:stCondLst>
                                            </p:cTn>
                                            <p:tgtEl>
                                              <p:spTgt spid="55"/>
                                            </p:tgtEl>
                                            <p:attrNameLst>
                                              <p:attrName>style.visibility</p:attrName>
                                            </p:attrNameLst>
                                          </p:cBhvr>
                                          <p:to>
                                            <p:strVal val="visible"/>
                                          </p:to>
                                        </p:set>
                                        <p:anim to="" calcmode="lin" valueType="num">
                                          <p:cBhvr>
                                            <p:cTn id="51" dur="2000" fill="hold">
                                              <p:stCondLst>
                                                <p:cond delay="0"/>
                                              </p:stCondLst>
                                            </p:cTn>
                                            <p:tgtEl>
                                              <p:spTgt spid="5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52" dur="2000" fill="hold">
                                              <p:stCondLst>
                                                <p:cond delay="0"/>
                                              </p:stCondLst>
                                            </p:cTn>
                                            <p:tgtEl>
                                              <p:spTgt spid="5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3" presetID="0" presetClass="entr" presetSubtype="0" fill="hold" grpId="0" nodeType="withEffect">
                                      <p:stCondLst>
                                        <p:cond delay="0"/>
                                      </p:stCondLst>
                                      <p:childTnLst>
                                        <p:set>
                                          <p:cBhvr>
                                            <p:cTn id="54" dur="1" fill="hold">
                                              <p:stCondLst>
                                                <p:cond delay="0"/>
                                              </p:stCondLst>
                                            </p:cTn>
                                            <p:tgtEl>
                                              <p:spTgt spid="56"/>
                                            </p:tgtEl>
                                            <p:attrNameLst>
                                              <p:attrName>style.visibility</p:attrName>
                                            </p:attrNameLst>
                                          </p:cBhvr>
                                          <p:to>
                                            <p:strVal val="visible"/>
                                          </p:to>
                                        </p:set>
                                        <p:anim to="" calcmode="lin" valueType="num">
                                          <p:cBhvr>
                                            <p:cTn id="55" dur="2000" fill="hold">
                                              <p:stCondLst>
                                                <p:cond delay="0"/>
                                              </p:stCondLst>
                                            </p:cTn>
                                            <p:tgtEl>
                                              <p:spTgt spid="5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56" dur="2000" fill="hold">
                                              <p:stCondLst>
                                                <p:cond delay="0"/>
                                              </p:stCondLst>
                                            </p:cTn>
                                            <p:tgtEl>
                                              <p:spTgt spid="5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7" presetID="0" presetClass="entr" presetSubtype="0" fill="hold" grpId="0" nodeType="withEffect">
                                      <p:stCondLst>
                                        <p:cond delay="0"/>
                                      </p:stCondLst>
                                      <p:childTnLst>
                                        <p:set>
                                          <p:cBhvr>
                                            <p:cTn id="58" dur="1" fill="hold">
                                              <p:stCondLst>
                                                <p:cond delay="0"/>
                                              </p:stCondLst>
                                            </p:cTn>
                                            <p:tgtEl>
                                              <p:spTgt spid="57"/>
                                            </p:tgtEl>
                                            <p:attrNameLst>
                                              <p:attrName>style.visibility</p:attrName>
                                            </p:attrNameLst>
                                          </p:cBhvr>
                                          <p:to>
                                            <p:strVal val="visible"/>
                                          </p:to>
                                        </p:set>
                                        <p:anim to="" calcmode="lin" valueType="num">
                                          <p:cBhvr>
                                            <p:cTn id="59" dur="2000" fill="hold">
                                              <p:stCondLst>
                                                <p:cond delay="0"/>
                                              </p:stCondLst>
                                            </p:cTn>
                                            <p:tgtEl>
                                              <p:spTgt spid="5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60" dur="2000" fill="hold">
                                              <p:stCondLst>
                                                <p:cond delay="0"/>
                                              </p:stCondLst>
                                            </p:cTn>
                                            <p:tgtEl>
                                              <p:spTgt spid="5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1" presetID="0" presetClass="entr" presetSubtype="0" fill="hold" grpId="0" nodeType="withEffect">
                                      <p:stCondLst>
                                        <p:cond delay="0"/>
                                      </p:stCondLst>
                                      <p:childTnLst>
                                        <p:set>
                                          <p:cBhvr>
                                            <p:cTn id="62" dur="1" fill="hold">
                                              <p:stCondLst>
                                                <p:cond delay="0"/>
                                              </p:stCondLst>
                                            </p:cTn>
                                            <p:tgtEl>
                                              <p:spTgt spid="58"/>
                                            </p:tgtEl>
                                            <p:attrNameLst>
                                              <p:attrName>style.visibility</p:attrName>
                                            </p:attrNameLst>
                                          </p:cBhvr>
                                          <p:to>
                                            <p:strVal val="visible"/>
                                          </p:to>
                                        </p:set>
                                        <p:anim to="" calcmode="lin" valueType="num">
                                          <p:cBhvr>
                                            <p:cTn id="63" dur="2000" fill="hold">
                                              <p:stCondLst>
                                                <p:cond delay="0"/>
                                              </p:stCondLst>
                                            </p:cTn>
                                            <p:tgtEl>
                                              <p:spTgt spid="5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64" dur="2000" fill="hold">
                                              <p:stCondLst>
                                                <p:cond delay="0"/>
                                              </p:stCondLst>
                                            </p:cTn>
                                            <p:tgtEl>
                                              <p:spTgt spid="5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5" presetID="0" presetClass="entr" presetSubtype="0" fill="hold" grpId="0" nodeType="withEffect">
                                      <p:stCondLst>
                                        <p:cond delay="0"/>
                                      </p:stCondLst>
                                      <p:childTnLst>
                                        <p:set>
                                          <p:cBhvr>
                                            <p:cTn id="66" dur="1" fill="hold">
                                              <p:stCondLst>
                                                <p:cond delay="0"/>
                                              </p:stCondLst>
                                            </p:cTn>
                                            <p:tgtEl>
                                              <p:spTgt spid="59"/>
                                            </p:tgtEl>
                                            <p:attrNameLst>
                                              <p:attrName>style.visibility</p:attrName>
                                            </p:attrNameLst>
                                          </p:cBhvr>
                                          <p:to>
                                            <p:strVal val="visible"/>
                                          </p:to>
                                        </p:set>
                                        <p:anim to="" calcmode="lin" valueType="num">
                                          <p:cBhvr>
                                            <p:cTn id="67" dur="2000" fill="hold">
                                              <p:stCondLst>
                                                <p:cond delay="0"/>
                                              </p:stCondLst>
                                            </p:cTn>
                                            <p:tgtEl>
                                              <p:spTgt spid="5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68" dur="2000" fill="hold">
                                              <p:stCondLst>
                                                <p:cond delay="0"/>
                                              </p:stCondLst>
                                            </p:cTn>
                                            <p:tgtEl>
                                              <p:spTgt spid="5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9" presetID="0" presetClass="entr" presetSubtype="0" fill="hold" grpId="0" nodeType="withEffect">
                                      <p:stCondLst>
                                        <p:cond delay="0"/>
                                      </p:stCondLst>
                                      <p:childTnLst>
                                        <p:set>
                                          <p:cBhvr>
                                            <p:cTn id="70" dur="1" fill="hold">
                                              <p:stCondLst>
                                                <p:cond delay="0"/>
                                              </p:stCondLst>
                                            </p:cTn>
                                            <p:tgtEl>
                                              <p:spTgt spid="60"/>
                                            </p:tgtEl>
                                            <p:attrNameLst>
                                              <p:attrName>style.visibility</p:attrName>
                                            </p:attrNameLst>
                                          </p:cBhvr>
                                          <p:to>
                                            <p:strVal val="visible"/>
                                          </p:to>
                                        </p:set>
                                        <p:anim to="" calcmode="lin" valueType="num">
                                          <p:cBhvr>
                                            <p:cTn id="71" dur="2000" fill="hold">
                                              <p:stCondLst>
                                                <p:cond delay="0"/>
                                              </p:stCondLst>
                                            </p:cTn>
                                            <p:tgtEl>
                                              <p:spTgt spid="6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72" dur="2000" fill="hold">
                                              <p:stCondLst>
                                                <p:cond delay="0"/>
                                              </p:stCondLst>
                                            </p:cTn>
                                            <p:tgtEl>
                                              <p:spTgt spid="6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73" presetID="0" presetClass="entr" presetSubtype="0" fill="hold" grpId="0" nodeType="withEffect">
                                      <p:stCondLst>
                                        <p:cond delay="0"/>
                                      </p:stCondLst>
                                      <p:childTnLst>
                                        <p:set>
                                          <p:cBhvr>
                                            <p:cTn id="74" dur="1" fill="hold">
                                              <p:stCondLst>
                                                <p:cond delay="0"/>
                                              </p:stCondLst>
                                            </p:cTn>
                                            <p:tgtEl>
                                              <p:spTgt spid="61"/>
                                            </p:tgtEl>
                                            <p:attrNameLst>
                                              <p:attrName>style.visibility</p:attrName>
                                            </p:attrNameLst>
                                          </p:cBhvr>
                                          <p:to>
                                            <p:strVal val="visible"/>
                                          </p:to>
                                        </p:set>
                                        <p:anim to="" calcmode="lin" valueType="num">
                                          <p:cBhvr>
                                            <p:cTn id="75" dur="2000" fill="hold">
                                              <p:stCondLst>
                                                <p:cond delay="0"/>
                                              </p:stCondLst>
                                            </p:cTn>
                                            <p:tgtEl>
                                              <p:spTgt spid="6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76" dur="2000" fill="hold">
                                              <p:stCondLst>
                                                <p:cond delay="0"/>
                                              </p:stCondLst>
                                            </p:cTn>
                                            <p:tgtEl>
                                              <p:spTgt spid="6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77" presetID="0" presetClass="entr" presetSubtype="0" fill="hold" grpId="0" nodeType="withEffect">
                                      <p:stCondLst>
                                        <p:cond delay="0"/>
                                      </p:stCondLst>
                                      <p:childTnLst>
                                        <p:set>
                                          <p:cBhvr>
                                            <p:cTn id="78" dur="1" fill="hold">
                                              <p:stCondLst>
                                                <p:cond delay="0"/>
                                              </p:stCondLst>
                                            </p:cTn>
                                            <p:tgtEl>
                                              <p:spTgt spid="62"/>
                                            </p:tgtEl>
                                            <p:attrNameLst>
                                              <p:attrName>style.visibility</p:attrName>
                                            </p:attrNameLst>
                                          </p:cBhvr>
                                          <p:to>
                                            <p:strVal val="visible"/>
                                          </p:to>
                                        </p:set>
                                        <p:anim to="" calcmode="lin" valueType="num">
                                          <p:cBhvr>
                                            <p:cTn id="79" dur="2000" fill="hold">
                                              <p:stCondLst>
                                                <p:cond delay="0"/>
                                              </p:stCondLst>
                                            </p:cTn>
                                            <p:tgtEl>
                                              <p:spTgt spid="6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0" dur="2000" fill="hold">
                                              <p:stCondLst>
                                                <p:cond delay="0"/>
                                              </p:stCondLst>
                                            </p:cTn>
                                            <p:tgtEl>
                                              <p:spTgt spid="6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4" grpId="0" animBg="1"/>
          <p:bldP spid="31" grpId="0" animBg="1"/>
          <p:bldP spid="45" grpId="0" animBg="1"/>
          <p:bldP spid="55" grpId="0"/>
          <p:bldP spid="56" grpId="0"/>
          <p:bldP spid="57" grpId="0"/>
          <p:bldP spid="58" grpId="0"/>
          <p:bldP spid="59" grpId="0"/>
          <p:bldP spid="60" grpId="0"/>
          <p:bldP spid="61" grpId="0"/>
          <p:bldP spid="62" grpId="0"/>
        </p:bldLst>
      </p:timing>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5A6A59"/>
        </a:solidFill>
        <a:effectLst/>
      </p:bgPr>
    </p:bg>
    <p:spTree>
      <p:nvGrpSpPr>
        <p:cNvPr id="1" name=""/>
        <p:cNvGrpSpPr/>
        <p:nvPr/>
      </p:nvGrpSpPr>
      <p:grpSpPr>
        <a:xfrm>
          <a:off x="0" y="0"/>
          <a:ext cx="0" cy="0"/>
          <a:chOff x="0" y="0"/>
          <a:chExt cx="0" cy="0"/>
        </a:xfrm>
      </p:grpSpPr>
      <p:sp>
        <p:nvSpPr>
          <p:cNvPr id="2" name="矩形 1"/>
          <p:cNvSpPr/>
          <p:nvPr/>
        </p:nvSpPr>
        <p:spPr>
          <a:xfrm>
            <a:off x="3644900" y="0"/>
            <a:ext cx="85471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思源黑体 CN Regular" panose="020B0500000000000000" pitchFamily="34" charset="-122"/>
            </a:endParaRPr>
          </a:p>
        </p:txBody>
      </p:sp>
      <p:sp>
        <p:nvSpPr>
          <p:cNvPr id="28" name="PA_矩形 7"/>
          <p:cNvSpPr/>
          <p:nvPr>
            <p:custDataLst>
              <p:tags r:id="rId1"/>
            </p:custDataLst>
          </p:nvPr>
        </p:nvSpPr>
        <p:spPr>
          <a:xfrm>
            <a:off x="5386799" y="2409967"/>
            <a:ext cx="3947702" cy="913007"/>
          </a:xfrm>
          <a:prstGeom prst="rect">
            <a:avLst/>
          </a:prstGeom>
        </p:spPr>
        <p:txBody>
          <a:bodyPr wrap="square">
            <a:spAutoFit/>
          </a:bodyPr>
          <a:lstStyle/>
          <a:p>
            <a:pPr algn="dist" defTabSz="914400">
              <a:defRPr/>
            </a:pPr>
            <a:r>
              <a:rPr lang="zh-CN" altLang="en-US" sz="5335" kern="0" spc="600" dirty="0">
                <a:solidFill>
                  <a:srgbClr val="252525"/>
                </a:solidFill>
                <a:latin typeface="胡晓波真帅体" panose="02010600030101010101" pitchFamily="2" charset="-122"/>
                <a:ea typeface="胡晓波真帅体" panose="02010600030101010101" pitchFamily="2" charset="-122"/>
              </a:rPr>
              <a:t>市场数据分析</a:t>
            </a:r>
          </a:p>
        </p:txBody>
      </p:sp>
      <p:sp>
        <p:nvSpPr>
          <p:cNvPr id="29" name="PA_矩形 8"/>
          <p:cNvSpPr/>
          <p:nvPr>
            <p:custDataLst>
              <p:tags r:id="rId2"/>
            </p:custDataLst>
          </p:nvPr>
        </p:nvSpPr>
        <p:spPr>
          <a:xfrm>
            <a:off x="5386799" y="3417895"/>
            <a:ext cx="6354731" cy="379656"/>
          </a:xfrm>
          <a:prstGeom prst="rect">
            <a:avLst/>
          </a:prstGeom>
        </p:spPr>
        <p:txBody>
          <a:bodyPr wrap="square">
            <a:spAutoFit/>
          </a:bodyPr>
          <a:lstStyle/>
          <a:p>
            <a:pPr defTabSz="914400">
              <a:defRPr/>
            </a:pPr>
            <a:r>
              <a:rPr lang="en-US" altLang="zh-CN" sz="1865" kern="0" dirty="0">
                <a:solidFill>
                  <a:srgbClr val="252525"/>
                </a:solidFill>
                <a:latin typeface="OPPOSans R" panose="00020600040101010101" pitchFamily="18" charset="-122"/>
                <a:ea typeface="微软雅黑 Light" panose="020B0502040204020203" charset="-122"/>
              </a:rPr>
              <a:t>MARKET DATA ANALYSIS</a:t>
            </a:r>
          </a:p>
        </p:txBody>
      </p:sp>
      <p:sp>
        <p:nvSpPr>
          <p:cNvPr id="30" name="矩形 29" descr="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
          <p:cNvSpPr/>
          <p:nvPr/>
        </p:nvSpPr>
        <p:spPr>
          <a:xfrm>
            <a:off x="5386799" y="3828265"/>
            <a:ext cx="5780151" cy="793359"/>
          </a:xfrm>
          <a:prstGeom prst="rect">
            <a:avLst/>
          </a:prstGeom>
        </p:spPr>
        <p:txBody>
          <a:bodyPr wrap="square">
            <a:spAutoFit/>
          </a:bodyPr>
          <a:lstStyle/>
          <a:p>
            <a:pPr defTabSz="1219200">
              <a:lnSpc>
                <a:spcPct val="150000"/>
              </a:lnSpc>
              <a:defRPr/>
            </a:pPr>
            <a:r>
              <a:rPr lang="en-US" altLang="zh-CN" sz="1050" kern="0" dirty="0">
                <a:solidFill>
                  <a:srgbClr val="252525"/>
                </a:solidFill>
                <a:latin typeface="Arial" panose="020B0604020202020204" pitchFamily="34" charset="0"/>
                <a:ea typeface="思源黑体 CN Regular" panose="020B0500000000000000" pitchFamily="34" charset="-122"/>
                <a:cs typeface="Arial" panose="020B0604020202020204" pitchFamily="34" charset="0"/>
                <a:sym typeface="Arial" panose="020B0604020202020204" pitchFamily="34" charset="0"/>
              </a:rPr>
              <a:t>PLEASE ENTER YOUR DETAILED TEXT HERE, THE CONTENT SHOULD BE CONCISE AND CLEAR, CONCISE AND CONCISE DO NOT NEED TOO MUCH TEXT MODIFICATION AND EXPRESSION</a:t>
            </a:r>
            <a:r>
              <a:rPr lang="zh-CN" altLang="en-US" sz="1050" kern="0" dirty="0">
                <a:solidFill>
                  <a:srgbClr val="252525"/>
                </a:solidFill>
                <a:latin typeface="Arial" panose="020B0604020202020204" pitchFamily="34" charset="0"/>
                <a:ea typeface="思源黑体 CN Regular" panose="020B0500000000000000" pitchFamily="34" charset="-122"/>
                <a:cs typeface="Arial" panose="020B0604020202020204" pitchFamily="34" charset="0"/>
                <a:sym typeface="Arial" panose="020B0604020202020204" pitchFamily="34" charset="0"/>
              </a:rPr>
              <a:t>。</a:t>
            </a:r>
          </a:p>
        </p:txBody>
      </p:sp>
      <p:sp>
        <p:nvSpPr>
          <p:cNvPr id="31" name="椭圆 30"/>
          <p:cNvSpPr/>
          <p:nvPr/>
        </p:nvSpPr>
        <p:spPr>
          <a:xfrm>
            <a:off x="2285532" y="2083962"/>
            <a:ext cx="2696449" cy="2696449"/>
          </a:xfrm>
          <a:prstGeom prst="ellipse">
            <a:avLst/>
          </a:prstGeom>
          <a:solidFill>
            <a:srgbClr val="5A6A59"/>
          </a:solidFill>
          <a:ln w="57150" cap="flat" cmpd="sng" algn="ctr">
            <a:solidFill>
              <a:srgbClr val="FFFFFF"/>
            </a:solidFill>
            <a:prstDash val="solid"/>
            <a:miter lim="800000"/>
          </a:ln>
          <a:effectLst/>
        </p:spPr>
        <p:txBody>
          <a:bodyPr rtlCol="0" anchor="ctr"/>
          <a:lstStyle/>
          <a:p>
            <a:pPr marL="0" marR="0" lvl="0" indent="0" algn="ctr" defTabSz="6096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dirty="0">
              <a:ln>
                <a:noFill/>
              </a:ln>
              <a:solidFill>
                <a:prstClr val="white"/>
              </a:solidFill>
              <a:effectLst/>
              <a:uLnTx/>
              <a:uFillTx/>
              <a:latin typeface="胡晓波真帅体" panose="02010600030101010101" pitchFamily="2" charset="-122"/>
              <a:ea typeface="胡晓波真帅体" panose="02010600030101010101" pitchFamily="2" charset="-122"/>
            </a:endParaRPr>
          </a:p>
        </p:txBody>
      </p:sp>
      <p:sp>
        <p:nvSpPr>
          <p:cNvPr id="32" name="矩形 31"/>
          <p:cNvSpPr/>
          <p:nvPr/>
        </p:nvSpPr>
        <p:spPr>
          <a:xfrm>
            <a:off x="2895603" y="2479135"/>
            <a:ext cx="1462260" cy="1897892"/>
          </a:xfrm>
          <a:prstGeom prst="rect">
            <a:avLst/>
          </a:prstGeom>
        </p:spPr>
        <p:txBody>
          <a:bodyPr wrap="none">
            <a:spAutoFit/>
          </a:bodyPr>
          <a:lstStyle/>
          <a:p>
            <a:pPr algn="ctr" defTabSz="609600"/>
            <a:r>
              <a:rPr lang="en-US" altLang="zh-CN" sz="11735" b="1" kern="0" dirty="0">
                <a:solidFill>
                  <a:prstClr val="white"/>
                </a:solidFill>
                <a:latin typeface="胡晓波真帅体" panose="02010600030101010101" pitchFamily="2" charset="-122"/>
                <a:ea typeface="胡晓波真帅体" panose="02010600030101010101" pitchFamily="2" charset="-122"/>
              </a:rPr>
              <a:t>02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1000"/>
                                        <p:tgtEl>
                                          <p:spTgt spid="28"/>
                                        </p:tgtEl>
                                      </p:cBhvr>
                                    </p:animEffect>
                                    <p:anim calcmode="lin" valueType="num">
                                      <p:cBhvr>
                                        <p:cTn id="8" dur="1000" fill="hold"/>
                                        <p:tgtEl>
                                          <p:spTgt spid="28"/>
                                        </p:tgtEl>
                                        <p:attrNameLst>
                                          <p:attrName>ppt_x</p:attrName>
                                        </p:attrNameLst>
                                      </p:cBhvr>
                                      <p:tavLst>
                                        <p:tav tm="0">
                                          <p:val>
                                            <p:strVal val="#ppt_x"/>
                                          </p:val>
                                        </p:tav>
                                        <p:tav tm="100000">
                                          <p:val>
                                            <p:strVal val="#ppt_x"/>
                                          </p:val>
                                        </p:tav>
                                      </p:tavLst>
                                    </p:anim>
                                    <p:anim calcmode="lin" valueType="num">
                                      <p:cBhvr>
                                        <p:cTn id="9" dur="1000" fill="hold"/>
                                        <p:tgtEl>
                                          <p:spTgt spid="2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fade">
                                      <p:cBhvr>
                                        <p:cTn id="12" dur="1000"/>
                                        <p:tgtEl>
                                          <p:spTgt spid="29"/>
                                        </p:tgtEl>
                                      </p:cBhvr>
                                    </p:animEffect>
                                    <p:anim calcmode="lin" valueType="num">
                                      <p:cBhvr>
                                        <p:cTn id="13" dur="1000" fill="hold"/>
                                        <p:tgtEl>
                                          <p:spTgt spid="29"/>
                                        </p:tgtEl>
                                        <p:attrNameLst>
                                          <p:attrName>ppt_x</p:attrName>
                                        </p:attrNameLst>
                                      </p:cBhvr>
                                      <p:tavLst>
                                        <p:tav tm="0">
                                          <p:val>
                                            <p:strVal val="#ppt_x"/>
                                          </p:val>
                                        </p:tav>
                                        <p:tav tm="100000">
                                          <p:val>
                                            <p:strVal val="#ppt_x"/>
                                          </p:val>
                                        </p:tav>
                                      </p:tavLst>
                                    </p:anim>
                                    <p:anim calcmode="lin" valueType="num">
                                      <p:cBhvr>
                                        <p:cTn id="14" dur="1000" fill="hold"/>
                                        <p:tgtEl>
                                          <p:spTgt spid="29"/>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fade">
                                      <p:cBhvr>
                                        <p:cTn id="17" dur="1000"/>
                                        <p:tgtEl>
                                          <p:spTgt spid="30"/>
                                        </p:tgtEl>
                                      </p:cBhvr>
                                    </p:animEffect>
                                    <p:anim calcmode="lin" valueType="num">
                                      <p:cBhvr>
                                        <p:cTn id="18" dur="1000" fill="hold"/>
                                        <p:tgtEl>
                                          <p:spTgt spid="30"/>
                                        </p:tgtEl>
                                        <p:attrNameLst>
                                          <p:attrName>ppt_x</p:attrName>
                                        </p:attrNameLst>
                                      </p:cBhvr>
                                      <p:tavLst>
                                        <p:tav tm="0">
                                          <p:val>
                                            <p:strVal val="#ppt_x"/>
                                          </p:val>
                                        </p:tav>
                                        <p:tav tm="100000">
                                          <p:val>
                                            <p:strVal val="#ppt_x"/>
                                          </p:val>
                                        </p:tav>
                                      </p:tavLst>
                                    </p:anim>
                                    <p:anim calcmode="lin" valueType="num">
                                      <p:cBhvr>
                                        <p:cTn id="19" dur="1000" fill="hold"/>
                                        <p:tgtEl>
                                          <p:spTgt spid="30"/>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fade">
                                      <p:cBhvr>
                                        <p:cTn id="22" dur="1000"/>
                                        <p:tgtEl>
                                          <p:spTgt spid="31"/>
                                        </p:tgtEl>
                                      </p:cBhvr>
                                    </p:animEffect>
                                    <p:anim calcmode="lin" valueType="num">
                                      <p:cBhvr>
                                        <p:cTn id="23" dur="1000" fill="hold"/>
                                        <p:tgtEl>
                                          <p:spTgt spid="31"/>
                                        </p:tgtEl>
                                        <p:attrNameLst>
                                          <p:attrName>ppt_x</p:attrName>
                                        </p:attrNameLst>
                                      </p:cBhvr>
                                      <p:tavLst>
                                        <p:tav tm="0">
                                          <p:val>
                                            <p:strVal val="#ppt_x"/>
                                          </p:val>
                                        </p:tav>
                                        <p:tav tm="100000">
                                          <p:val>
                                            <p:strVal val="#ppt_x"/>
                                          </p:val>
                                        </p:tav>
                                      </p:tavLst>
                                    </p:anim>
                                    <p:anim calcmode="lin" valueType="num">
                                      <p:cBhvr>
                                        <p:cTn id="24" dur="1000" fill="hold"/>
                                        <p:tgtEl>
                                          <p:spTgt spid="31"/>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fade">
                                      <p:cBhvr>
                                        <p:cTn id="27" dur="1000"/>
                                        <p:tgtEl>
                                          <p:spTgt spid="32"/>
                                        </p:tgtEl>
                                      </p:cBhvr>
                                    </p:animEffect>
                                    <p:anim calcmode="lin" valueType="num">
                                      <p:cBhvr>
                                        <p:cTn id="28" dur="1000" fill="hold"/>
                                        <p:tgtEl>
                                          <p:spTgt spid="32"/>
                                        </p:tgtEl>
                                        <p:attrNameLst>
                                          <p:attrName>ppt_x</p:attrName>
                                        </p:attrNameLst>
                                      </p:cBhvr>
                                      <p:tavLst>
                                        <p:tav tm="0">
                                          <p:val>
                                            <p:strVal val="#ppt_x"/>
                                          </p:val>
                                        </p:tav>
                                        <p:tav tm="100000">
                                          <p:val>
                                            <p:strVal val="#ppt_x"/>
                                          </p:val>
                                        </p:tav>
                                      </p:tavLst>
                                    </p:anim>
                                    <p:anim calcmode="lin" valueType="num">
                                      <p:cBhvr>
                                        <p:cTn id="29"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30" grpId="0"/>
      <p:bldP spid="31" grpId="0" animBg="1"/>
      <p:bldP spid="3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A_矩形 7"/>
          <p:cNvSpPr/>
          <p:nvPr>
            <p:custDataLst>
              <p:tags r:id="rId1"/>
            </p:custDataLst>
          </p:nvPr>
        </p:nvSpPr>
        <p:spPr>
          <a:xfrm>
            <a:off x="1418965" y="337365"/>
            <a:ext cx="2635972" cy="584775"/>
          </a:xfrm>
          <a:prstGeom prst="rect">
            <a:avLst/>
          </a:prstGeom>
        </p:spPr>
        <p:txBody>
          <a:bodyPr wrap="square">
            <a:spAutoFit/>
          </a:bodyPr>
          <a:lstStyle/>
          <a:p>
            <a:pPr algn="dist" defTabSz="914400">
              <a:defRPr/>
            </a:pPr>
            <a:r>
              <a:rPr lang="zh-CN" altLang="en-US" sz="3200" kern="0" spc="600" dirty="0">
                <a:solidFill>
                  <a:srgbClr val="252525"/>
                </a:solidFill>
                <a:latin typeface="胡晓波真帅体" panose="02010600030101010101" pitchFamily="2" charset="-122"/>
                <a:ea typeface="胡晓波真帅体" panose="02010600030101010101" pitchFamily="2" charset="-122"/>
              </a:rPr>
              <a:t>市场数据分析</a:t>
            </a:r>
          </a:p>
        </p:txBody>
      </p:sp>
      <p:sp>
        <p:nvSpPr>
          <p:cNvPr id="9" name="PA_矩形 8"/>
          <p:cNvSpPr/>
          <p:nvPr>
            <p:custDataLst>
              <p:tags r:id="rId2"/>
            </p:custDataLst>
          </p:nvPr>
        </p:nvSpPr>
        <p:spPr>
          <a:xfrm>
            <a:off x="1418965" y="919178"/>
            <a:ext cx="2995719" cy="307777"/>
          </a:xfrm>
          <a:prstGeom prst="rect">
            <a:avLst/>
          </a:prstGeom>
        </p:spPr>
        <p:txBody>
          <a:bodyPr wrap="square">
            <a:spAutoFit/>
          </a:bodyPr>
          <a:lstStyle/>
          <a:p>
            <a:pPr algn="dist" defTabSz="914400">
              <a:defRPr/>
            </a:pPr>
            <a:r>
              <a:rPr lang="en-US" altLang="zh-CN" sz="1400" kern="0" dirty="0">
                <a:solidFill>
                  <a:srgbClr val="252525"/>
                </a:solidFill>
                <a:latin typeface="OPPOSans R" panose="00020600040101010101" pitchFamily="18" charset="-122"/>
                <a:ea typeface="微软雅黑 Light" panose="020B0502040204020203" charset="-122"/>
              </a:rPr>
              <a:t>MARKET DATA ANALYSIS</a:t>
            </a:r>
          </a:p>
        </p:txBody>
      </p:sp>
      <p:sp>
        <p:nvSpPr>
          <p:cNvPr id="11" name="椭圆 10"/>
          <p:cNvSpPr/>
          <p:nvPr/>
        </p:nvSpPr>
        <p:spPr>
          <a:xfrm>
            <a:off x="266233" y="178964"/>
            <a:ext cx="913008" cy="913008"/>
          </a:xfrm>
          <a:prstGeom prst="ellipse">
            <a:avLst/>
          </a:prstGeom>
          <a:solidFill>
            <a:srgbClr val="5A6A59"/>
          </a:solidFill>
          <a:ln w="57150" cap="flat" cmpd="sng" algn="ctr">
            <a:solidFill>
              <a:srgbClr val="FFFFFF"/>
            </a:solidFill>
            <a:prstDash val="solid"/>
            <a:miter lim="800000"/>
          </a:ln>
          <a:effectLst/>
        </p:spPr>
        <p:txBody>
          <a:bodyPr rtlCol="0" anchor="ctr"/>
          <a:lstStyle/>
          <a:p>
            <a:pPr marL="0" marR="0" lvl="0" indent="0" algn="ctr" defTabSz="609600" eaLnBrk="1" fontAlgn="auto" latinLnBrk="0" hangingPunct="1">
              <a:lnSpc>
                <a:spcPct val="100000"/>
              </a:lnSpc>
              <a:spcBef>
                <a:spcPts val="0"/>
              </a:spcBef>
              <a:spcAft>
                <a:spcPts val="0"/>
              </a:spcAft>
              <a:buClrTx/>
              <a:buSzTx/>
              <a:buFontTx/>
              <a:buNone/>
              <a:defRPr/>
            </a:pPr>
            <a:endParaRPr kumimoji="0" lang="zh-CN" altLang="en-US" sz="900" b="0" i="0" u="none" strike="noStrike" kern="0" cap="none" spc="0" normalizeH="0" baseline="0" noProof="0" dirty="0">
              <a:ln>
                <a:noFill/>
              </a:ln>
              <a:solidFill>
                <a:prstClr val="white"/>
              </a:solidFill>
              <a:effectLst/>
              <a:uLnTx/>
              <a:uFillTx/>
              <a:latin typeface="胡晓波真帅体" panose="02010600030101010101" pitchFamily="2" charset="-122"/>
              <a:ea typeface="胡晓波真帅体" panose="02010600030101010101" pitchFamily="2" charset="-122"/>
            </a:endParaRPr>
          </a:p>
        </p:txBody>
      </p:sp>
      <p:sp>
        <p:nvSpPr>
          <p:cNvPr id="14" name="椭圆 13"/>
          <p:cNvSpPr/>
          <p:nvPr/>
        </p:nvSpPr>
        <p:spPr>
          <a:xfrm>
            <a:off x="687156" y="715427"/>
            <a:ext cx="492085" cy="492085"/>
          </a:xfrm>
          <a:prstGeom prst="ellipse">
            <a:avLst/>
          </a:prstGeom>
          <a:solidFill>
            <a:srgbClr val="5A6A59"/>
          </a:solidFill>
          <a:ln w="57150" cap="flat" cmpd="sng" algn="ctr">
            <a:solidFill>
              <a:srgbClr val="FFFFFF"/>
            </a:solidFill>
            <a:prstDash val="solid"/>
            <a:miter lim="800000"/>
          </a:ln>
          <a:effectLst/>
        </p:spPr>
        <p:txBody>
          <a:bodyPr rtlCol="0" anchor="ctr"/>
          <a:lstStyle/>
          <a:p>
            <a:pPr marL="0" marR="0" lvl="0" indent="0" algn="ctr" defTabSz="609600" eaLnBrk="1" fontAlgn="auto" latinLnBrk="0" hangingPunct="1">
              <a:lnSpc>
                <a:spcPct val="100000"/>
              </a:lnSpc>
              <a:spcBef>
                <a:spcPts val="0"/>
              </a:spcBef>
              <a:spcAft>
                <a:spcPts val="0"/>
              </a:spcAft>
              <a:buClrTx/>
              <a:buSzTx/>
              <a:buFontTx/>
              <a:buNone/>
              <a:defRPr/>
            </a:pPr>
            <a:endParaRPr kumimoji="0" lang="zh-CN" altLang="en-US" sz="900" b="0" i="0" u="none" strike="noStrike" kern="0" cap="none" spc="0" normalizeH="0" baseline="0" noProof="0" dirty="0">
              <a:ln>
                <a:noFill/>
              </a:ln>
              <a:solidFill>
                <a:prstClr val="white"/>
              </a:solidFill>
              <a:effectLst/>
              <a:uLnTx/>
              <a:uFillTx/>
              <a:latin typeface="胡晓波真帅体" panose="02010600030101010101" pitchFamily="2" charset="-122"/>
              <a:ea typeface="胡晓波真帅体" panose="02010600030101010101" pitchFamily="2" charset="-122"/>
            </a:endParaRPr>
          </a:p>
        </p:txBody>
      </p:sp>
      <p:grpSp>
        <p:nvGrpSpPr>
          <p:cNvPr id="6" name="PA-组合 5"/>
          <p:cNvGrpSpPr/>
          <p:nvPr>
            <p:custDataLst>
              <p:tags r:id="rId3"/>
            </p:custDataLst>
          </p:nvPr>
        </p:nvGrpSpPr>
        <p:grpSpPr>
          <a:xfrm>
            <a:off x="7692975" y="4987240"/>
            <a:ext cx="401550" cy="401572"/>
            <a:chOff x="7692975" y="4987240"/>
            <a:chExt cx="401550" cy="401572"/>
          </a:xfrm>
        </p:grpSpPr>
        <p:sp>
          <p:nvSpPr>
            <p:cNvPr id="7" name="PA-椭圆 32"/>
            <p:cNvSpPr>
              <a:spLocks noChangeArrowheads="1"/>
            </p:cNvSpPr>
            <p:nvPr>
              <p:custDataLst>
                <p:tags r:id="rId34"/>
              </p:custDataLst>
            </p:nvPr>
          </p:nvSpPr>
          <p:spPr bwMode="auto">
            <a:xfrm>
              <a:off x="7692975" y="4987240"/>
              <a:ext cx="401550" cy="401572"/>
            </a:xfrm>
            <a:prstGeom prst="ellipse">
              <a:avLst/>
            </a:prstGeom>
            <a:solidFill>
              <a:srgbClr val="5A6A59"/>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1pPr>
              <a:lvl2pPr marL="742950" indent="-28575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2pPr>
              <a:lvl3pPr marL="11430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3pPr>
              <a:lvl4pPr marL="16002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4pPr>
              <a:lvl5pPr marL="20574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9pPr>
            </a:lstStyle>
            <a:p>
              <a:pPr algn="ctr" eaLnBrk="1" hangingPunct="1">
                <a:buFont typeface="Arial" panose="020B0604020202020204" pitchFamily="34" charset="0"/>
                <a:buNone/>
              </a:pPr>
              <a:endParaRPr lang="zh-CN" altLang="en-US" sz="2000" dirty="0">
                <a:solidFill>
                  <a:srgbClr val="FFFFFF"/>
                </a:solidFill>
                <a:latin typeface="思源黑体 CN Regular" panose="020B0500000000000000" pitchFamily="34" charset="-122"/>
                <a:ea typeface="思源黑体 CN Regular" panose="020B0500000000000000" pitchFamily="34" charset="-122"/>
                <a:cs typeface="+mn-ea"/>
                <a:sym typeface="+mn-lt"/>
              </a:endParaRPr>
            </a:p>
          </p:txBody>
        </p:sp>
        <p:sp>
          <p:nvSpPr>
            <p:cNvPr id="10" name="PA-任意多边形 33"/>
            <p:cNvSpPr/>
            <p:nvPr>
              <p:custDataLst>
                <p:tags r:id="rId35"/>
              </p:custDataLst>
            </p:nvPr>
          </p:nvSpPr>
          <p:spPr bwMode="auto">
            <a:xfrm>
              <a:off x="7811098" y="5105379"/>
              <a:ext cx="165304" cy="165296"/>
            </a:xfrm>
            <a:prstGeom prst="chevron">
              <a:avLst/>
            </a:prstGeom>
            <a:solidFill>
              <a:schemeClr val="bg1"/>
            </a:solidFill>
            <a:ln>
              <a:noFill/>
            </a:ln>
          </p:spPr>
          <p:txBody>
            <a:bodyPr anchor="ctr"/>
            <a:lstStyle/>
            <a:p>
              <a:endParaRPr lang="zh-CN" altLang="en-US" sz="2000" dirty="0">
                <a:solidFill>
                  <a:srgbClr val="FFFF00"/>
                </a:solidFill>
                <a:latin typeface="思源黑体 CN Regular" panose="020B0500000000000000" pitchFamily="34" charset="-122"/>
                <a:ea typeface="思源黑体 CN Regular" panose="020B0500000000000000" pitchFamily="34" charset="-122"/>
                <a:cs typeface="+mn-ea"/>
                <a:sym typeface="+mn-lt"/>
              </a:endParaRPr>
            </a:p>
          </p:txBody>
        </p:sp>
      </p:grpSp>
      <p:grpSp>
        <p:nvGrpSpPr>
          <p:cNvPr id="12" name="PA-组合 11"/>
          <p:cNvGrpSpPr/>
          <p:nvPr>
            <p:custDataLst>
              <p:tags r:id="rId4"/>
            </p:custDataLst>
          </p:nvPr>
        </p:nvGrpSpPr>
        <p:grpSpPr>
          <a:xfrm>
            <a:off x="4764225" y="2058491"/>
            <a:ext cx="401550" cy="401572"/>
            <a:chOff x="4764225" y="2058491"/>
            <a:chExt cx="401550" cy="401572"/>
          </a:xfrm>
        </p:grpSpPr>
        <p:sp>
          <p:nvSpPr>
            <p:cNvPr id="13" name="PA-椭圆 35"/>
            <p:cNvSpPr>
              <a:spLocks noChangeArrowheads="1"/>
            </p:cNvSpPr>
            <p:nvPr>
              <p:custDataLst>
                <p:tags r:id="rId32"/>
              </p:custDataLst>
            </p:nvPr>
          </p:nvSpPr>
          <p:spPr bwMode="auto">
            <a:xfrm>
              <a:off x="4764225" y="2058491"/>
              <a:ext cx="401550" cy="401572"/>
            </a:xfrm>
            <a:prstGeom prst="ellipse">
              <a:avLst/>
            </a:prstGeom>
            <a:solidFill>
              <a:srgbClr val="5A6A59"/>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1pPr>
              <a:lvl2pPr marL="742950" indent="-28575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2pPr>
              <a:lvl3pPr marL="11430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3pPr>
              <a:lvl4pPr marL="16002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4pPr>
              <a:lvl5pPr marL="20574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9pPr>
            </a:lstStyle>
            <a:p>
              <a:pPr algn="ctr" eaLnBrk="1" hangingPunct="1">
                <a:buFont typeface="Arial" panose="020B0604020202020204" pitchFamily="34" charset="0"/>
                <a:buNone/>
              </a:pPr>
              <a:endParaRPr lang="zh-CN" altLang="en-US" sz="2000" dirty="0">
                <a:solidFill>
                  <a:schemeClr val="tx1">
                    <a:lumMod val="50000"/>
                    <a:lumOff val="50000"/>
                  </a:schemeClr>
                </a:solidFill>
                <a:latin typeface="思源黑体 CN Regular" panose="020B0500000000000000" pitchFamily="34" charset="-122"/>
                <a:ea typeface="思源黑体 CN Regular" panose="020B0500000000000000" pitchFamily="34" charset="-122"/>
                <a:cs typeface="+mn-ea"/>
                <a:sym typeface="+mn-lt"/>
              </a:endParaRPr>
            </a:p>
          </p:txBody>
        </p:sp>
        <p:sp>
          <p:nvSpPr>
            <p:cNvPr id="15" name="PA-任意多边形 36"/>
            <p:cNvSpPr/>
            <p:nvPr>
              <p:custDataLst>
                <p:tags r:id="rId33"/>
              </p:custDataLst>
            </p:nvPr>
          </p:nvSpPr>
          <p:spPr bwMode="auto">
            <a:xfrm rot="10800000">
              <a:off x="4882348" y="2176630"/>
              <a:ext cx="165304" cy="165296"/>
            </a:xfrm>
            <a:prstGeom prst="chevron">
              <a:avLst/>
            </a:prstGeom>
            <a:solidFill>
              <a:schemeClr val="bg1"/>
            </a:solidFill>
            <a:ln>
              <a:noFill/>
            </a:ln>
          </p:spPr>
          <p:txBody>
            <a:bodyPr anchor="ctr"/>
            <a:lstStyle/>
            <a:p>
              <a:endParaRPr lang="zh-CN" altLang="en-US" sz="2000" dirty="0">
                <a:solidFill>
                  <a:srgbClr val="FFFF00"/>
                </a:solidFill>
                <a:latin typeface="思源黑体 CN Regular" panose="020B0500000000000000" pitchFamily="34" charset="-122"/>
                <a:ea typeface="思源黑体 CN Regular" panose="020B0500000000000000" pitchFamily="34" charset="-122"/>
                <a:cs typeface="+mn-ea"/>
                <a:sym typeface="+mn-lt"/>
              </a:endParaRPr>
            </a:p>
          </p:txBody>
        </p:sp>
      </p:grpSp>
      <p:grpSp>
        <p:nvGrpSpPr>
          <p:cNvPr id="16" name="PA-组合 15"/>
          <p:cNvGrpSpPr/>
          <p:nvPr>
            <p:custDataLst>
              <p:tags r:id="rId5"/>
            </p:custDataLst>
          </p:nvPr>
        </p:nvGrpSpPr>
        <p:grpSpPr>
          <a:xfrm>
            <a:off x="7692975" y="2058491"/>
            <a:ext cx="401550" cy="401572"/>
            <a:chOff x="7692975" y="2058491"/>
            <a:chExt cx="401550" cy="401572"/>
          </a:xfrm>
        </p:grpSpPr>
        <p:sp>
          <p:nvSpPr>
            <p:cNvPr id="17" name="PA-椭圆 38"/>
            <p:cNvSpPr>
              <a:spLocks noChangeArrowheads="1"/>
            </p:cNvSpPr>
            <p:nvPr>
              <p:custDataLst>
                <p:tags r:id="rId30"/>
              </p:custDataLst>
            </p:nvPr>
          </p:nvSpPr>
          <p:spPr bwMode="auto">
            <a:xfrm>
              <a:off x="7692975" y="2058491"/>
              <a:ext cx="401550" cy="401572"/>
            </a:xfrm>
            <a:prstGeom prst="ellipse">
              <a:avLst/>
            </a:prstGeom>
            <a:solidFill>
              <a:srgbClr val="5A6A59"/>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1pPr>
              <a:lvl2pPr marL="742950" indent="-28575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2pPr>
              <a:lvl3pPr marL="11430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3pPr>
              <a:lvl4pPr marL="16002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4pPr>
              <a:lvl5pPr marL="20574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9pPr>
            </a:lstStyle>
            <a:p>
              <a:pPr algn="ctr" eaLnBrk="1" hangingPunct="1">
                <a:buFont typeface="Arial" panose="020B0604020202020204" pitchFamily="34" charset="0"/>
                <a:buNone/>
              </a:pPr>
              <a:endParaRPr lang="zh-CN" altLang="en-US" sz="2000" dirty="0">
                <a:solidFill>
                  <a:srgbClr val="FFFFFF"/>
                </a:solidFill>
                <a:latin typeface="思源黑体 CN Regular" panose="020B0500000000000000" pitchFamily="34" charset="-122"/>
                <a:ea typeface="思源黑体 CN Regular" panose="020B0500000000000000" pitchFamily="34" charset="-122"/>
                <a:cs typeface="+mn-ea"/>
                <a:sym typeface="+mn-lt"/>
              </a:endParaRPr>
            </a:p>
          </p:txBody>
        </p:sp>
        <p:sp>
          <p:nvSpPr>
            <p:cNvPr id="18" name="PA-任意多边形 39"/>
            <p:cNvSpPr/>
            <p:nvPr>
              <p:custDataLst>
                <p:tags r:id="rId31"/>
              </p:custDataLst>
            </p:nvPr>
          </p:nvSpPr>
          <p:spPr bwMode="auto">
            <a:xfrm>
              <a:off x="7811098" y="2176630"/>
              <a:ext cx="165304" cy="165296"/>
            </a:xfrm>
            <a:prstGeom prst="chevron">
              <a:avLst/>
            </a:prstGeom>
            <a:solidFill>
              <a:schemeClr val="bg1"/>
            </a:solidFill>
            <a:ln>
              <a:noFill/>
            </a:ln>
          </p:spPr>
          <p:txBody>
            <a:bodyPr anchor="ctr"/>
            <a:lstStyle/>
            <a:p>
              <a:endParaRPr lang="zh-CN" altLang="en-US" sz="2000" dirty="0">
                <a:solidFill>
                  <a:srgbClr val="FFFF00"/>
                </a:solidFill>
                <a:latin typeface="思源黑体 CN Regular" panose="020B0500000000000000" pitchFamily="34" charset="-122"/>
                <a:ea typeface="思源黑体 CN Regular" panose="020B0500000000000000" pitchFamily="34" charset="-122"/>
                <a:cs typeface="+mn-ea"/>
                <a:sym typeface="+mn-lt"/>
              </a:endParaRPr>
            </a:p>
          </p:txBody>
        </p:sp>
      </p:grpSp>
      <p:grpSp>
        <p:nvGrpSpPr>
          <p:cNvPr id="19" name="PA-组合 18"/>
          <p:cNvGrpSpPr/>
          <p:nvPr>
            <p:custDataLst>
              <p:tags r:id="rId6"/>
            </p:custDataLst>
          </p:nvPr>
        </p:nvGrpSpPr>
        <p:grpSpPr>
          <a:xfrm>
            <a:off x="4764225" y="4987240"/>
            <a:ext cx="401550" cy="401572"/>
            <a:chOff x="4764225" y="4987240"/>
            <a:chExt cx="401550" cy="401572"/>
          </a:xfrm>
        </p:grpSpPr>
        <p:sp>
          <p:nvSpPr>
            <p:cNvPr id="20" name="PA-椭圆 41"/>
            <p:cNvSpPr>
              <a:spLocks noChangeArrowheads="1"/>
            </p:cNvSpPr>
            <p:nvPr>
              <p:custDataLst>
                <p:tags r:id="rId28"/>
              </p:custDataLst>
            </p:nvPr>
          </p:nvSpPr>
          <p:spPr bwMode="auto">
            <a:xfrm>
              <a:off x="4764225" y="4987240"/>
              <a:ext cx="401550" cy="401572"/>
            </a:xfrm>
            <a:prstGeom prst="ellipse">
              <a:avLst/>
            </a:prstGeom>
            <a:solidFill>
              <a:srgbClr val="5A6A59"/>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1pPr>
              <a:lvl2pPr marL="742950" indent="-28575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2pPr>
              <a:lvl3pPr marL="11430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3pPr>
              <a:lvl4pPr marL="16002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4pPr>
              <a:lvl5pPr marL="20574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9pPr>
            </a:lstStyle>
            <a:p>
              <a:pPr algn="ctr" eaLnBrk="1" hangingPunct="1">
                <a:buFont typeface="Arial" panose="020B0604020202020204" pitchFamily="34" charset="0"/>
                <a:buNone/>
              </a:pPr>
              <a:endParaRPr lang="zh-CN" altLang="en-US" sz="2000" dirty="0">
                <a:solidFill>
                  <a:srgbClr val="FFFFFF"/>
                </a:solidFill>
                <a:latin typeface="思源黑体 CN Regular" panose="020B0500000000000000" pitchFamily="34" charset="-122"/>
                <a:ea typeface="思源黑体 CN Regular" panose="020B0500000000000000" pitchFamily="34" charset="-122"/>
                <a:cs typeface="+mn-ea"/>
                <a:sym typeface="+mn-lt"/>
              </a:endParaRPr>
            </a:p>
          </p:txBody>
        </p:sp>
        <p:sp>
          <p:nvSpPr>
            <p:cNvPr id="21" name="PA-任意多边形 42"/>
            <p:cNvSpPr/>
            <p:nvPr>
              <p:custDataLst>
                <p:tags r:id="rId29"/>
              </p:custDataLst>
            </p:nvPr>
          </p:nvSpPr>
          <p:spPr bwMode="auto">
            <a:xfrm rot="10800000">
              <a:off x="4882348" y="5105379"/>
              <a:ext cx="165304" cy="165296"/>
            </a:xfrm>
            <a:prstGeom prst="chevron">
              <a:avLst/>
            </a:prstGeom>
            <a:solidFill>
              <a:schemeClr val="bg1"/>
            </a:solidFill>
            <a:ln>
              <a:noFill/>
            </a:ln>
          </p:spPr>
          <p:txBody>
            <a:bodyPr anchor="ctr"/>
            <a:lstStyle/>
            <a:p>
              <a:endParaRPr lang="zh-CN" altLang="en-US" sz="2000" dirty="0">
                <a:solidFill>
                  <a:schemeClr val="bg1"/>
                </a:solidFill>
                <a:latin typeface="思源黑体 CN Regular" panose="020B0500000000000000" pitchFamily="34" charset="-122"/>
                <a:ea typeface="思源黑体 CN Regular" panose="020B0500000000000000" pitchFamily="34" charset="-122"/>
                <a:cs typeface="+mn-ea"/>
                <a:sym typeface="+mn-lt"/>
              </a:endParaRPr>
            </a:p>
          </p:txBody>
        </p:sp>
      </p:grpSp>
      <p:grpSp>
        <p:nvGrpSpPr>
          <p:cNvPr id="22" name="PA-组合 21"/>
          <p:cNvGrpSpPr/>
          <p:nvPr>
            <p:custDataLst>
              <p:tags r:id="rId7"/>
            </p:custDataLst>
          </p:nvPr>
        </p:nvGrpSpPr>
        <p:grpSpPr>
          <a:xfrm rot="2700000">
            <a:off x="4817585" y="2174639"/>
            <a:ext cx="3233344" cy="3241885"/>
            <a:chOff x="4817586" y="2174639"/>
            <a:chExt cx="3233343" cy="3241886"/>
          </a:xfrm>
        </p:grpSpPr>
        <p:sp>
          <p:nvSpPr>
            <p:cNvPr id="23" name="PA-任意多边形 5"/>
            <p:cNvSpPr/>
            <p:nvPr>
              <p:custDataLst>
                <p:tags r:id="rId16"/>
              </p:custDataLst>
            </p:nvPr>
          </p:nvSpPr>
          <p:spPr bwMode="auto">
            <a:xfrm rot="5400000">
              <a:off x="6662830" y="2988280"/>
              <a:ext cx="1795755" cy="657700"/>
            </a:xfrm>
            <a:custGeom>
              <a:avLst/>
              <a:gdLst>
                <a:gd name="T0" fmla="*/ 2147483647 w 821"/>
                <a:gd name="T1" fmla="*/ 2147483647 h 301"/>
                <a:gd name="T2" fmla="*/ 0 w 821"/>
                <a:gd name="T3" fmla="*/ 2147483647 h 301"/>
                <a:gd name="T4" fmla="*/ 2147483647 w 821"/>
                <a:gd name="T5" fmla="*/ 2147483647 h 301"/>
                <a:gd name="T6" fmla="*/ 2147483647 w 821"/>
                <a:gd name="T7" fmla="*/ 0 h 301"/>
                <a:gd name="T8" fmla="*/ 2147483647 w 821"/>
                <a:gd name="T9" fmla="*/ 0 h 301"/>
                <a:gd name="T10" fmla="*/ 2147483647 w 821"/>
                <a:gd name="T11" fmla="*/ 2147483647 h 301"/>
                <a:gd name="T12" fmla="*/ 0 60000 65536"/>
                <a:gd name="T13" fmla="*/ 0 60000 65536"/>
                <a:gd name="T14" fmla="*/ 0 60000 65536"/>
                <a:gd name="T15" fmla="*/ 0 60000 65536"/>
                <a:gd name="T16" fmla="*/ 0 60000 65536"/>
                <a:gd name="T17" fmla="*/ 0 60000 65536"/>
                <a:gd name="T18" fmla="*/ 0 w 821"/>
                <a:gd name="T19" fmla="*/ 0 h 301"/>
                <a:gd name="T20" fmla="*/ 821 w 821"/>
                <a:gd name="T21" fmla="*/ 301 h 301"/>
              </a:gdLst>
              <a:ahLst/>
              <a:cxnLst>
                <a:cxn ang="T12">
                  <a:pos x="T0" y="T1"/>
                </a:cxn>
                <a:cxn ang="T13">
                  <a:pos x="T2" y="T3"/>
                </a:cxn>
                <a:cxn ang="T14">
                  <a:pos x="T4" y="T5"/>
                </a:cxn>
                <a:cxn ang="T15">
                  <a:pos x="T6" y="T7"/>
                </a:cxn>
                <a:cxn ang="T16">
                  <a:pos x="T8" y="T9"/>
                </a:cxn>
                <a:cxn ang="T17">
                  <a:pos x="T10" y="T11"/>
                </a:cxn>
              </a:cxnLst>
              <a:rect l="T18" t="T19" r="T20" b="T21"/>
              <a:pathLst>
                <a:path w="821" h="301">
                  <a:moveTo>
                    <a:pt x="282" y="20"/>
                  </a:moveTo>
                  <a:cubicBezTo>
                    <a:pt x="0" y="301"/>
                    <a:pt x="0" y="301"/>
                    <a:pt x="0" y="301"/>
                  </a:cubicBezTo>
                  <a:cubicBezTo>
                    <a:pt x="821" y="301"/>
                    <a:pt x="821" y="301"/>
                    <a:pt x="821" y="301"/>
                  </a:cubicBezTo>
                  <a:cubicBezTo>
                    <a:pt x="821" y="0"/>
                    <a:pt x="821" y="0"/>
                    <a:pt x="821" y="0"/>
                  </a:cubicBezTo>
                  <a:cubicBezTo>
                    <a:pt x="328" y="0"/>
                    <a:pt x="328" y="0"/>
                    <a:pt x="328" y="0"/>
                  </a:cubicBezTo>
                  <a:cubicBezTo>
                    <a:pt x="302" y="7"/>
                    <a:pt x="290" y="15"/>
                    <a:pt x="282" y="20"/>
                  </a:cubicBezTo>
                  <a:close/>
                </a:path>
              </a:pathLst>
            </a:custGeom>
            <a:solidFill>
              <a:schemeClr val="tx1">
                <a:lumMod val="50000"/>
                <a:lumOff val="50000"/>
              </a:scheme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000" dirty="0">
                <a:solidFill>
                  <a:schemeClr val="bg1"/>
                </a:solidFill>
                <a:latin typeface="思源黑体 CN Regular" panose="020B0500000000000000" pitchFamily="34" charset="-122"/>
                <a:ea typeface="思源黑体 CN Regular" panose="020B0500000000000000" pitchFamily="34" charset="-122"/>
                <a:cs typeface="+mn-ea"/>
                <a:sym typeface="+mn-lt"/>
              </a:endParaRPr>
            </a:p>
          </p:txBody>
        </p:sp>
        <p:sp>
          <p:nvSpPr>
            <p:cNvPr id="24" name="PA-任意多边形 6"/>
            <p:cNvSpPr/>
            <p:nvPr>
              <p:custDataLst>
                <p:tags r:id="rId17"/>
              </p:custDataLst>
            </p:nvPr>
          </p:nvSpPr>
          <p:spPr bwMode="auto">
            <a:xfrm rot="5400000">
              <a:off x="6578014" y="4023915"/>
              <a:ext cx="660816" cy="1794817"/>
            </a:xfrm>
            <a:custGeom>
              <a:avLst/>
              <a:gdLst>
                <a:gd name="T0" fmla="*/ 2147483647 w 302"/>
                <a:gd name="T1" fmla="*/ 2147483647 h 821"/>
                <a:gd name="T2" fmla="*/ 0 w 302"/>
                <a:gd name="T3" fmla="*/ 0 h 821"/>
                <a:gd name="T4" fmla="*/ 0 w 302"/>
                <a:gd name="T5" fmla="*/ 2147483647 h 821"/>
                <a:gd name="T6" fmla="*/ 2147483647 w 302"/>
                <a:gd name="T7" fmla="*/ 2147483647 h 821"/>
                <a:gd name="T8" fmla="*/ 2147483647 w 302"/>
                <a:gd name="T9" fmla="*/ 2147483647 h 821"/>
                <a:gd name="T10" fmla="*/ 2147483647 w 302"/>
                <a:gd name="T11" fmla="*/ 2147483647 h 821"/>
                <a:gd name="T12" fmla="*/ 0 60000 65536"/>
                <a:gd name="T13" fmla="*/ 0 60000 65536"/>
                <a:gd name="T14" fmla="*/ 0 60000 65536"/>
                <a:gd name="T15" fmla="*/ 0 60000 65536"/>
                <a:gd name="T16" fmla="*/ 0 60000 65536"/>
                <a:gd name="T17" fmla="*/ 0 60000 65536"/>
                <a:gd name="T18" fmla="*/ 0 w 302"/>
                <a:gd name="T19" fmla="*/ 0 h 821"/>
                <a:gd name="T20" fmla="*/ 302 w 302"/>
                <a:gd name="T21" fmla="*/ 821 h 821"/>
              </a:gdLst>
              <a:ahLst/>
              <a:cxnLst>
                <a:cxn ang="T12">
                  <a:pos x="T0" y="T1"/>
                </a:cxn>
                <a:cxn ang="T13">
                  <a:pos x="T2" y="T3"/>
                </a:cxn>
                <a:cxn ang="T14">
                  <a:pos x="T4" y="T5"/>
                </a:cxn>
                <a:cxn ang="T15">
                  <a:pos x="T6" y="T7"/>
                </a:cxn>
                <a:cxn ang="T16">
                  <a:pos x="T8" y="T9"/>
                </a:cxn>
                <a:cxn ang="T17">
                  <a:pos x="T10" y="T11"/>
                </a:cxn>
              </a:cxnLst>
              <a:rect l="T18" t="T19" r="T20" b="T21"/>
              <a:pathLst>
                <a:path w="302" h="821">
                  <a:moveTo>
                    <a:pt x="282" y="282"/>
                  </a:moveTo>
                  <a:cubicBezTo>
                    <a:pt x="0" y="0"/>
                    <a:pt x="0" y="0"/>
                    <a:pt x="0" y="0"/>
                  </a:cubicBezTo>
                  <a:cubicBezTo>
                    <a:pt x="0" y="821"/>
                    <a:pt x="0" y="821"/>
                    <a:pt x="0" y="821"/>
                  </a:cubicBezTo>
                  <a:cubicBezTo>
                    <a:pt x="302" y="821"/>
                    <a:pt x="302" y="821"/>
                    <a:pt x="302" y="821"/>
                  </a:cubicBezTo>
                  <a:cubicBezTo>
                    <a:pt x="302" y="328"/>
                    <a:pt x="302" y="328"/>
                    <a:pt x="302" y="328"/>
                  </a:cubicBezTo>
                  <a:cubicBezTo>
                    <a:pt x="295" y="301"/>
                    <a:pt x="286" y="290"/>
                    <a:pt x="282" y="282"/>
                  </a:cubicBezTo>
                  <a:close/>
                </a:path>
              </a:pathLst>
            </a:custGeom>
            <a:solidFill>
              <a:schemeClr val="tx1">
                <a:lumMod val="50000"/>
                <a:lumOff val="50000"/>
              </a:scheme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000" dirty="0">
                <a:solidFill>
                  <a:schemeClr val="bg1"/>
                </a:solidFill>
                <a:latin typeface="思源黑体 CN Regular" panose="020B0500000000000000" pitchFamily="34" charset="-122"/>
                <a:ea typeface="思源黑体 CN Regular" panose="020B0500000000000000" pitchFamily="34" charset="-122"/>
                <a:cs typeface="+mn-ea"/>
                <a:sym typeface="+mn-lt"/>
              </a:endParaRPr>
            </a:p>
          </p:txBody>
        </p:sp>
        <p:sp>
          <p:nvSpPr>
            <p:cNvPr id="25" name="PA-任意多边形 7"/>
            <p:cNvSpPr/>
            <p:nvPr>
              <p:custDataLst>
                <p:tags r:id="rId18"/>
              </p:custDataLst>
            </p:nvPr>
          </p:nvSpPr>
          <p:spPr bwMode="auto">
            <a:xfrm rot="5400000">
              <a:off x="6691664" y="3897056"/>
              <a:ext cx="1723667" cy="994862"/>
            </a:xfrm>
            <a:custGeom>
              <a:avLst/>
              <a:gdLst>
                <a:gd name="T0" fmla="*/ 2147483647 w 788"/>
                <a:gd name="T1" fmla="*/ 2147483647 h 455"/>
                <a:gd name="T2" fmla="*/ 2147483647 w 788"/>
                <a:gd name="T3" fmla="*/ 2147483647 h 455"/>
                <a:gd name="T4" fmla="*/ 2147483647 w 788"/>
                <a:gd name="T5" fmla="*/ 2147483647 h 455"/>
                <a:gd name="T6" fmla="*/ 2147483647 w 788"/>
                <a:gd name="T7" fmla="*/ 2147483647 h 455"/>
                <a:gd name="T8" fmla="*/ 2147483647 w 788"/>
                <a:gd name="T9" fmla="*/ 2147483647 h 455"/>
                <a:gd name="T10" fmla="*/ 2147483647 w 788"/>
                <a:gd name="T11" fmla="*/ 2147483647 h 455"/>
                <a:gd name="T12" fmla="*/ 2147483647 w 788"/>
                <a:gd name="T13" fmla="*/ 2147483647 h 455"/>
                <a:gd name="T14" fmla="*/ 2147483647 w 788"/>
                <a:gd name="T15" fmla="*/ 2147483647 h 455"/>
                <a:gd name="T16" fmla="*/ 2147483647 w 788"/>
                <a:gd name="T17" fmla="*/ 2147483647 h 455"/>
                <a:gd name="T18" fmla="*/ 2147483647 w 788"/>
                <a:gd name="T19" fmla="*/ 2147483647 h 455"/>
                <a:gd name="T20" fmla="*/ 2147483647 w 788"/>
                <a:gd name="T21" fmla="*/ 2147483647 h 455"/>
                <a:gd name="T22" fmla="*/ 2147483647 w 788"/>
                <a:gd name="T23" fmla="*/ 2147483647 h 455"/>
                <a:gd name="T24" fmla="*/ 2147483647 w 788"/>
                <a:gd name="T25" fmla="*/ 2147483647 h 455"/>
                <a:gd name="T26" fmla="*/ 2147483647 w 788"/>
                <a:gd name="T27" fmla="*/ 2147483647 h 45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88"/>
                <a:gd name="T43" fmla="*/ 0 h 455"/>
                <a:gd name="T44" fmla="*/ 788 w 788"/>
                <a:gd name="T45" fmla="*/ 455 h 45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88" h="455">
                  <a:moveTo>
                    <a:pt x="492" y="94"/>
                  </a:moveTo>
                  <a:cubicBezTo>
                    <a:pt x="477" y="78"/>
                    <a:pt x="445" y="75"/>
                    <a:pt x="418" y="75"/>
                  </a:cubicBezTo>
                  <a:cubicBezTo>
                    <a:pt x="241" y="75"/>
                    <a:pt x="241" y="75"/>
                    <a:pt x="241" y="75"/>
                  </a:cubicBezTo>
                  <a:cubicBezTo>
                    <a:pt x="241" y="29"/>
                    <a:pt x="241" y="29"/>
                    <a:pt x="241" y="29"/>
                  </a:cubicBezTo>
                  <a:cubicBezTo>
                    <a:pt x="241" y="12"/>
                    <a:pt x="222" y="0"/>
                    <a:pt x="207" y="12"/>
                  </a:cubicBezTo>
                  <a:cubicBezTo>
                    <a:pt x="16" y="202"/>
                    <a:pt x="16" y="202"/>
                    <a:pt x="16" y="202"/>
                  </a:cubicBezTo>
                  <a:cubicBezTo>
                    <a:pt x="0" y="216"/>
                    <a:pt x="0" y="238"/>
                    <a:pt x="16" y="252"/>
                  </a:cubicBezTo>
                  <a:cubicBezTo>
                    <a:pt x="207" y="442"/>
                    <a:pt x="207" y="442"/>
                    <a:pt x="207" y="442"/>
                  </a:cubicBezTo>
                  <a:cubicBezTo>
                    <a:pt x="222" y="455"/>
                    <a:pt x="241" y="444"/>
                    <a:pt x="241" y="426"/>
                  </a:cubicBezTo>
                  <a:cubicBezTo>
                    <a:pt x="241" y="381"/>
                    <a:pt x="241" y="381"/>
                    <a:pt x="241" y="381"/>
                  </a:cubicBezTo>
                  <a:cubicBezTo>
                    <a:pt x="241" y="381"/>
                    <a:pt x="633" y="381"/>
                    <a:pt x="683" y="381"/>
                  </a:cubicBezTo>
                  <a:cubicBezTo>
                    <a:pt x="739" y="381"/>
                    <a:pt x="784" y="411"/>
                    <a:pt x="784" y="446"/>
                  </a:cubicBezTo>
                  <a:cubicBezTo>
                    <a:pt x="784" y="446"/>
                    <a:pt x="788" y="421"/>
                    <a:pt x="763" y="390"/>
                  </a:cubicBezTo>
                  <a:cubicBezTo>
                    <a:pt x="750" y="375"/>
                    <a:pt x="492" y="94"/>
                    <a:pt x="492" y="94"/>
                  </a:cubicBezTo>
                  <a:close/>
                </a:path>
              </a:pathLst>
            </a:custGeom>
            <a:solidFill>
              <a:srgbClr val="5A6A5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000" dirty="0">
                <a:solidFill>
                  <a:schemeClr val="bg1"/>
                </a:solidFill>
                <a:latin typeface="思源黑体 CN Regular" panose="020B0500000000000000" pitchFamily="34" charset="-122"/>
                <a:ea typeface="思源黑体 CN Regular" panose="020B0500000000000000" pitchFamily="34" charset="-122"/>
                <a:cs typeface="+mn-ea"/>
                <a:sym typeface="+mn-lt"/>
              </a:endParaRPr>
            </a:p>
          </p:txBody>
        </p:sp>
        <p:sp>
          <p:nvSpPr>
            <p:cNvPr id="26" name="PA-任意多边形 8"/>
            <p:cNvSpPr/>
            <p:nvPr>
              <p:custDataLst>
                <p:tags r:id="rId19"/>
              </p:custDataLst>
            </p:nvPr>
          </p:nvSpPr>
          <p:spPr bwMode="auto">
            <a:xfrm rot="5400000">
              <a:off x="4410851" y="3943336"/>
              <a:ext cx="1793907" cy="657700"/>
            </a:xfrm>
            <a:custGeom>
              <a:avLst/>
              <a:gdLst>
                <a:gd name="T0" fmla="*/ 2147483647 w 820"/>
                <a:gd name="T1" fmla="*/ 2147483647 h 301"/>
                <a:gd name="T2" fmla="*/ 2147483647 w 820"/>
                <a:gd name="T3" fmla="*/ 0 h 301"/>
                <a:gd name="T4" fmla="*/ 0 w 820"/>
                <a:gd name="T5" fmla="*/ 0 h 301"/>
                <a:gd name="T6" fmla="*/ 0 w 820"/>
                <a:gd name="T7" fmla="*/ 2147483647 h 301"/>
                <a:gd name="T8" fmla="*/ 2147483647 w 820"/>
                <a:gd name="T9" fmla="*/ 2147483647 h 301"/>
                <a:gd name="T10" fmla="*/ 2147483647 w 820"/>
                <a:gd name="T11" fmla="*/ 2147483647 h 301"/>
                <a:gd name="T12" fmla="*/ 0 60000 65536"/>
                <a:gd name="T13" fmla="*/ 0 60000 65536"/>
                <a:gd name="T14" fmla="*/ 0 60000 65536"/>
                <a:gd name="T15" fmla="*/ 0 60000 65536"/>
                <a:gd name="T16" fmla="*/ 0 60000 65536"/>
                <a:gd name="T17" fmla="*/ 0 60000 65536"/>
                <a:gd name="T18" fmla="*/ 0 w 820"/>
                <a:gd name="T19" fmla="*/ 0 h 301"/>
                <a:gd name="T20" fmla="*/ 820 w 820"/>
                <a:gd name="T21" fmla="*/ 301 h 301"/>
              </a:gdLst>
              <a:ahLst/>
              <a:cxnLst>
                <a:cxn ang="T12">
                  <a:pos x="T0" y="T1"/>
                </a:cxn>
                <a:cxn ang="T13">
                  <a:pos x="T2" y="T3"/>
                </a:cxn>
                <a:cxn ang="T14">
                  <a:pos x="T4" y="T5"/>
                </a:cxn>
                <a:cxn ang="T15">
                  <a:pos x="T6" y="T7"/>
                </a:cxn>
                <a:cxn ang="T16">
                  <a:pos x="T8" y="T9"/>
                </a:cxn>
                <a:cxn ang="T17">
                  <a:pos x="T10" y="T11"/>
                </a:cxn>
              </a:cxnLst>
              <a:rect l="T18" t="T19" r="T20" b="T21"/>
              <a:pathLst>
                <a:path w="820" h="301">
                  <a:moveTo>
                    <a:pt x="539" y="282"/>
                  </a:moveTo>
                  <a:cubicBezTo>
                    <a:pt x="820" y="0"/>
                    <a:pt x="820" y="0"/>
                    <a:pt x="820" y="0"/>
                  </a:cubicBezTo>
                  <a:cubicBezTo>
                    <a:pt x="0" y="0"/>
                    <a:pt x="0" y="0"/>
                    <a:pt x="0" y="0"/>
                  </a:cubicBezTo>
                  <a:cubicBezTo>
                    <a:pt x="0" y="301"/>
                    <a:pt x="0" y="301"/>
                    <a:pt x="0" y="301"/>
                  </a:cubicBezTo>
                  <a:cubicBezTo>
                    <a:pt x="493" y="301"/>
                    <a:pt x="493" y="301"/>
                    <a:pt x="493" y="301"/>
                  </a:cubicBezTo>
                  <a:cubicBezTo>
                    <a:pt x="519" y="294"/>
                    <a:pt x="531" y="286"/>
                    <a:pt x="539" y="282"/>
                  </a:cubicBezTo>
                  <a:close/>
                </a:path>
              </a:pathLst>
            </a:custGeom>
            <a:solidFill>
              <a:schemeClr val="tx1">
                <a:lumMod val="50000"/>
                <a:lumOff val="50000"/>
              </a:scheme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000" dirty="0">
                <a:solidFill>
                  <a:schemeClr val="bg1"/>
                </a:solidFill>
                <a:latin typeface="思源黑体 CN Regular" panose="020B0500000000000000" pitchFamily="34" charset="-122"/>
                <a:ea typeface="思源黑体 CN Regular" panose="020B0500000000000000" pitchFamily="34" charset="-122"/>
                <a:cs typeface="+mn-ea"/>
                <a:sym typeface="+mn-lt"/>
              </a:endParaRPr>
            </a:p>
          </p:txBody>
        </p:sp>
        <p:sp>
          <p:nvSpPr>
            <p:cNvPr id="27" name="PA-任意多边形 9"/>
            <p:cNvSpPr/>
            <p:nvPr>
              <p:custDataLst>
                <p:tags r:id="rId20"/>
              </p:custDataLst>
            </p:nvPr>
          </p:nvSpPr>
          <p:spPr bwMode="auto">
            <a:xfrm rot="5400000">
              <a:off x="5330603" y="4051908"/>
              <a:ext cx="1000003" cy="1729232"/>
            </a:xfrm>
            <a:custGeom>
              <a:avLst/>
              <a:gdLst>
                <a:gd name="T0" fmla="*/ 2147483647 w 457"/>
                <a:gd name="T1" fmla="*/ 2147483647 h 791"/>
                <a:gd name="T2" fmla="*/ 2147483647 w 457"/>
                <a:gd name="T3" fmla="*/ 2147483647 h 791"/>
                <a:gd name="T4" fmla="*/ 2147483647 w 457"/>
                <a:gd name="T5" fmla="*/ 2147483647 h 791"/>
                <a:gd name="T6" fmla="*/ 2147483647 w 457"/>
                <a:gd name="T7" fmla="*/ 2147483647 h 791"/>
                <a:gd name="T8" fmla="*/ 2147483647 w 457"/>
                <a:gd name="T9" fmla="*/ 2147483647 h 791"/>
                <a:gd name="T10" fmla="*/ 2147483647 w 457"/>
                <a:gd name="T11" fmla="*/ 2147483647 h 791"/>
                <a:gd name="T12" fmla="*/ 2147483647 w 457"/>
                <a:gd name="T13" fmla="*/ 2147483647 h 791"/>
                <a:gd name="T14" fmla="*/ 2147483647 w 457"/>
                <a:gd name="T15" fmla="*/ 2147483647 h 791"/>
                <a:gd name="T16" fmla="*/ 2147483647 w 457"/>
                <a:gd name="T17" fmla="*/ 2147483647 h 791"/>
                <a:gd name="T18" fmla="*/ 2147483647 w 457"/>
                <a:gd name="T19" fmla="*/ 2147483647 h 791"/>
                <a:gd name="T20" fmla="*/ 2147483647 w 457"/>
                <a:gd name="T21" fmla="*/ 2147483647 h 791"/>
                <a:gd name="T22" fmla="*/ 0 w 457"/>
                <a:gd name="T23" fmla="*/ 2147483647 h 791"/>
                <a:gd name="T24" fmla="*/ 2147483647 w 457"/>
                <a:gd name="T25" fmla="*/ 2147483647 h 791"/>
                <a:gd name="T26" fmla="*/ 2147483647 w 457"/>
                <a:gd name="T27" fmla="*/ 2147483647 h 79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57"/>
                <a:gd name="T43" fmla="*/ 0 h 791"/>
                <a:gd name="T44" fmla="*/ 457 w 457"/>
                <a:gd name="T45" fmla="*/ 791 h 79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57" h="791">
                  <a:moveTo>
                    <a:pt x="363" y="492"/>
                  </a:moveTo>
                  <a:cubicBezTo>
                    <a:pt x="378" y="477"/>
                    <a:pt x="381" y="445"/>
                    <a:pt x="381" y="418"/>
                  </a:cubicBezTo>
                  <a:cubicBezTo>
                    <a:pt x="381" y="241"/>
                    <a:pt x="381" y="241"/>
                    <a:pt x="381" y="241"/>
                  </a:cubicBezTo>
                  <a:cubicBezTo>
                    <a:pt x="428" y="241"/>
                    <a:pt x="428" y="241"/>
                    <a:pt x="428" y="241"/>
                  </a:cubicBezTo>
                  <a:cubicBezTo>
                    <a:pt x="445" y="241"/>
                    <a:pt x="457" y="221"/>
                    <a:pt x="444" y="207"/>
                  </a:cubicBezTo>
                  <a:cubicBezTo>
                    <a:pt x="254" y="16"/>
                    <a:pt x="254" y="16"/>
                    <a:pt x="254" y="16"/>
                  </a:cubicBezTo>
                  <a:cubicBezTo>
                    <a:pt x="241" y="0"/>
                    <a:pt x="218" y="0"/>
                    <a:pt x="204" y="16"/>
                  </a:cubicBezTo>
                  <a:cubicBezTo>
                    <a:pt x="15" y="207"/>
                    <a:pt x="15" y="207"/>
                    <a:pt x="15" y="207"/>
                  </a:cubicBezTo>
                  <a:cubicBezTo>
                    <a:pt x="2" y="222"/>
                    <a:pt x="13" y="241"/>
                    <a:pt x="31" y="241"/>
                  </a:cubicBezTo>
                  <a:cubicBezTo>
                    <a:pt x="75" y="241"/>
                    <a:pt x="75" y="241"/>
                    <a:pt x="75" y="241"/>
                  </a:cubicBezTo>
                  <a:cubicBezTo>
                    <a:pt x="75" y="241"/>
                    <a:pt x="75" y="633"/>
                    <a:pt x="75" y="683"/>
                  </a:cubicBezTo>
                  <a:cubicBezTo>
                    <a:pt x="75" y="739"/>
                    <a:pt x="42" y="784"/>
                    <a:pt x="0" y="784"/>
                  </a:cubicBezTo>
                  <a:cubicBezTo>
                    <a:pt x="0" y="784"/>
                    <a:pt x="31" y="791"/>
                    <a:pt x="66" y="762"/>
                  </a:cubicBezTo>
                  <a:cubicBezTo>
                    <a:pt x="81" y="750"/>
                    <a:pt x="363" y="492"/>
                    <a:pt x="363" y="492"/>
                  </a:cubicBezTo>
                  <a:close/>
                </a:path>
              </a:pathLst>
            </a:custGeom>
            <a:solidFill>
              <a:srgbClr val="5A6A5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000" dirty="0">
                <a:solidFill>
                  <a:schemeClr val="bg1"/>
                </a:solidFill>
                <a:latin typeface="思源黑体 CN Regular" panose="020B0500000000000000" pitchFamily="34" charset="-122"/>
                <a:ea typeface="思源黑体 CN Regular" panose="020B0500000000000000" pitchFamily="34" charset="-122"/>
                <a:cs typeface="+mn-ea"/>
                <a:sym typeface="+mn-lt"/>
              </a:endParaRPr>
            </a:p>
          </p:txBody>
        </p:sp>
        <p:sp>
          <p:nvSpPr>
            <p:cNvPr id="28" name="PA-任意多边形 10"/>
            <p:cNvSpPr/>
            <p:nvPr>
              <p:custDataLst>
                <p:tags r:id="rId21"/>
              </p:custDataLst>
            </p:nvPr>
          </p:nvSpPr>
          <p:spPr bwMode="auto">
            <a:xfrm rot="5400000">
              <a:off x="5630606" y="1768739"/>
              <a:ext cx="658968" cy="1794817"/>
            </a:xfrm>
            <a:custGeom>
              <a:avLst/>
              <a:gdLst>
                <a:gd name="T0" fmla="*/ 2147483647 w 301"/>
                <a:gd name="T1" fmla="*/ 2147483647 h 821"/>
                <a:gd name="T2" fmla="*/ 2147483647 w 301"/>
                <a:gd name="T3" fmla="*/ 2147483647 h 821"/>
                <a:gd name="T4" fmla="*/ 2147483647 w 301"/>
                <a:gd name="T5" fmla="*/ 0 h 821"/>
                <a:gd name="T6" fmla="*/ 0 w 301"/>
                <a:gd name="T7" fmla="*/ 0 h 821"/>
                <a:gd name="T8" fmla="*/ 0 w 301"/>
                <a:gd name="T9" fmla="*/ 2147483647 h 821"/>
                <a:gd name="T10" fmla="*/ 2147483647 w 301"/>
                <a:gd name="T11" fmla="*/ 2147483647 h 821"/>
                <a:gd name="T12" fmla="*/ 0 60000 65536"/>
                <a:gd name="T13" fmla="*/ 0 60000 65536"/>
                <a:gd name="T14" fmla="*/ 0 60000 65536"/>
                <a:gd name="T15" fmla="*/ 0 60000 65536"/>
                <a:gd name="T16" fmla="*/ 0 60000 65536"/>
                <a:gd name="T17" fmla="*/ 0 60000 65536"/>
                <a:gd name="T18" fmla="*/ 0 w 301"/>
                <a:gd name="T19" fmla="*/ 0 h 821"/>
                <a:gd name="T20" fmla="*/ 301 w 301"/>
                <a:gd name="T21" fmla="*/ 821 h 821"/>
              </a:gdLst>
              <a:ahLst/>
              <a:cxnLst>
                <a:cxn ang="T12">
                  <a:pos x="T0" y="T1"/>
                </a:cxn>
                <a:cxn ang="T13">
                  <a:pos x="T2" y="T3"/>
                </a:cxn>
                <a:cxn ang="T14">
                  <a:pos x="T4" y="T5"/>
                </a:cxn>
                <a:cxn ang="T15">
                  <a:pos x="T6" y="T7"/>
                </a:cxn>
                <a:cxn ang="T16">
                  <a:pos x="T8" y="T9"/>
                </a:cxn>
                <a:cxn ang="T17">
                  <a:pos x="T10" y="T11"/>
                </a:cxn>
              </a:cxnLst>
              <a:rect l="T18" t="T19" r="T20" b="T21"/>
              <a:pathLst>
                <a:path w="301" h="821">
                  <a:moveTo>
                    <a:pt x="20" y="539"/>
                  </a:moveTo>
                  <a:cubicBezTo>
                    <a:pt x="301" y="821"/>
                    <a:pt x="301" y="821"/>
                    <a:pt x="301" y="821"/>
                  </a:cubicBezTo>
                  <a:cubicBezTo>
                    <a:pt x="301" y="0"/>
                    <a:pt x="301" y="0"/>
                    <a:pt x="301" y="0"/>
                  </a:cubicBezTo>
                  <a:cubicBezTo>
                    <a:pt x="0" y="0"/>
                    <a:pt x="0" y="0"/>
                    <a:pt x="0" y="0"/>
                  </a:cubicBezTo>
                  <a:cubicBezTo>
                    <a:pt x="0" y="493"/>
                    <a:pt x="0" y="493"/>
                    <a:pt x="0" y="493"/>
                  </a:cubicBezTo>
                  <a:cubicBezTo>
                    <a:pt x="7" y="520"/>
                    <a:pt x="15" y="532"/>
                    <a:pt x="20" y="539"/>
                  </a:cubicBezTo>
                  <a:close/>
                </a:path>
              </a:pathLst>
            </a:custGeom>
            <a:solidFill>
              <a:schemeClr val="tx1">
                <a:lumMod val="50000"/>
                <a:lumOff val="50000"/>
              </a:scheme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000" dirty="0">
                <a:solidFill>
                  <a:schemeClr val="bg1"/>
                </a:solidFill>
                <a:latin typeface="思源黑体 CN Regular" panose="020B0500000000000000" pitchFamily="34" charset="-122"/>
                <a:ea typeface="思源黑体 CN Regular" panose="020B0500000000000000" pitchFamily="34" charset="-122"/>
                <a:cs typeface="+mn-ea"/>
                <a:sym typeface="+mn-lt"/>
              </a:endParaRPr>
            </a:p>
          </p:txBody>
        </p:sp>
        <p:sp>
          <p:nvSpPr>
            <p:cNvPr id="29" name="PA-任意多边形 11"/>
            <p:cNvSpPr/>
            <p:nvPr>
              <p:custDataLst>
                <p:tags r:id="rId22"/>
              </p:custDataLst>
            </p:nvPr>
          </p:nvSpPr>
          <p:spPr bwMode="auto">
            <a:xfrm rot="5400000">
              <a:off x="4450874" y="2692315"/>
              <a:ext cx="1730136" cy="996711"/>
            </a:xfrm>
            <a:custGeom>
              <a:avLst/>
              <a:gdLst>
                <a:gd name="T0" fmla="*/ 2147483647 w 791"/>
                <a:gd name="T1" fmla="*/ 2147483647 h 456"/>
                <a:gd name="T2" fmla="*/ 2147483647 w 791"/>
                <a:gd name="T3" fmla="*/ 2147483647 h 456"/>
                <a:gd name="T4" fmla="*/ 2147483647 w 791"/>
                <a:gd name="T5" fmla="*/ 2147483647 h 456"/>
                <a:gd name="T6" fmla="*/ 2147483647 w 791"/>
                <a:gd name="T7" fmla="*/ 2147483647 h 456"/>
                <a:gd name="T8" fmla="*/ 2147483647 w 791"/>
                <a:gd name="T9" fmla="*/ 2147483647 h 456"/>
                <a:gd name="T10" fmla="*/ 2147483647 w 791"/>
                <a:gd name="T11" fmla="*/ 2147483647 h 456"/>
                <a:gd name="T12" fmla="*/ 2147483647 w 791"/>
                <a:gd name="T13" fmla="*/ 2147483647 h 456"/>
                <a:gd name="T14" fmla="*/ 2147483647 w 791"/>
                <a:gd name="T15" fmla="*/ 2147483647 h 456"/>
                <a:gd name="T16" fmla="*/ 2147483647 w 791"/>
                <a:gd name="T17" fmla="*/ 2147483647 h 456"/>
                <a:gd name="T18" fmla="*/ 2147483647 w 791"/>
                <a:gd name="T19" fmla="*/ 2147483647 h 456"/>
                <a:gd name="T20" fmla="*/ 2147483647 w 791"/>
                <a:gd name="T21" fmla="*/ 2147483647 h 456"/>
                <a:gd name="T22" fmla="*/ 2147483647 w 791"/>
                <a:gd name="T23" fmla="*/ 0 h 456"/>
                <a:gd name="T24" fmla="*/ 2147483647 w 791"/>
                <a:gd name="T25" fmla="*/ 2147483647 h 456"/>
                <a:gd name="T26" fmla="*/ 2147483647 w 791"/>
                <a:gd name="T27" fmla="*/ 2147483647 h 45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91"/>
                <a:gd name="T43" fmla="*/ 0 h 456"/>
                <a:gd name="T44" fmla="*/ 791 w 791"/>
                <a:gd name="T45" fmla="*/ 456 h 45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91" h="456">
                  <a:moveTo>
                    <a:pt x="298" y="362"/>
                  </a:moveTo>
                  <a:cubicBezTo>
                    <a:pt x="314" y="378"/>
                    <a:pt x="345" y="381"/>
                    <a:pt x="373" y="381"/>
                  </a:cubicBezTo>
                  <a:cubicBezTo>
                    <a:pt x="550" y="381"/>
                    <a:pt x="550" y="381"/>
                    <a:pt x="550" y="381"/>
                  </a:cubicBezTo>
                  <a:cubicBezTo>
                    <a:pt x="550" y="428"/>
                    <a:pt x="550" y="428"/>
                    <a:pt x="550" y="428"/>
                  </a:cubicBezTo>
                  <a:cubicBezTo>
                    <a:pt x="550" y="444"/>
                    <a:pt x="569" y="456"/>
                    <a:pt x="584" y="444"/>
                  </a:cubicBezTo>
                  <a:cubicBezTo>
                    <a:pt x="774" y="254"/>
                    <a:pt x="774" y="254"/>
                    <a:pt x="774" y="254"/>
                  </a:cubicBezTo>
                  <a:cubicBezTo>
                    <a:pt x="791" y="240"/>
                    <a:pt x="791" y="218"/>
                    <a:pt x="774" y="204"/>
                  </a:cubicBezTo>
                  <a:cubicBezTo>
                    <a:pt x="584" y="14"/>
                    <a:pt x="584" y="14"/>
                    <a:pt x="584" y="14"/>
                  </a:cubicBezTo>
                  <a:cubicBezTo>
                    <a:pt x="569" y="2"/>
                    <a:pt x="550" y="12"/>
                    <a:pt x="550" y="31"/>
                  </a:cubicBezTo>
                  <a:cubicBezTo>
                    <a:pt x="549" y="75"/>
                    <a:pt x="549" y="75"/>
                    <a:pt x="549" y="75"/>
                  </a:cubicBezTo>
                  <a:cubicBezTo>
                    <a:pt x="549" y="75"/>
                    <a:pt x="157" y="75"/>
                    <a:pt x="107" y="75"/>
                  </a:cubicBezTo>
                  <a:cubicBezTo>
                    <a:pt x="51" y="75"/>
                    <a:pt x="6" y="42"/>
                    <a:pt x="6" y="0"/>
                  </a:cubicBezTo>
                  <a:cubicBezTo>
                    <a:pt x="6" y="0"/>
                    <a:pt x="0" y="31"/>
                    <a:pt x="28" y="66"/>
                  </a:cubicBezTo>
                  <a:cubicBezTo>
                    <a:pt x="40" y="81"/>
                    <a:pt x="298" y="362"/>
                    <a:pt x="298" y="362"/>
                  </a:cubicBezTo>
                  <a:close/>
                </a:path>
              </a:pathLst>
            </a:custGeom>
            <a:solidFill>
              <a:srgbClr val="5A6A5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000" dirty="0">
                <a:solidFill>
                  <a:schemeClr val="bg1"/>
                </a:solidFill>
                <a:latin typeface="思源黑体 CN Regular" panose="020B0500000000000000" pitchFamily="34" charset="-122"/>
                <a:ea typeface="思源黑体 CN Regular" panose="020B0500000000000000" pitchFamily="34" charset="-122"/>
                <a:cs typeface="+mn-ea"/>
                <a:sym typeface="+mn-lt"/>
              </a:endParaRPr>
            </a:p>
          </p:txBody>
        </p:sp>
        <p:sp>
          <p:nvSpPr>
            <p:cNvPr id="30" name="PA-任意多边形 12"/>
            <p:cNvSpPr/>
            <p:nvPr>
              <p:custDataLst>
                <p:tags r:id="rId23"/>
              </p:custDataLst>
            </p:nvPr>
          </p:nvSpPr>
          <p:spPr bwMode="auto">
            <a:xfrm rot="5400000">
              <a:off x="6537903" y="1810025"/>
              <a:ext cx="1000003" cy="1729232"/>
            </a:xfrm>
            <a:custGeom>
              <a:avLst/>
              <a:gdLst>
                <a:gd name="T0" fmla="*/ 2147483647 w 457"/>
                <a:gd name="T1" fmla="*/ 2147483647 h 791"/>
                <a:gd name="T2" fmla="*/ 2147483647 w 457"/>
                <a:gd name="T3" fmla="*/ 2147483647 h 791"/>
                <a:gd name="T4" fmla="*/ 2147483647 w 457"/>
                <a:gd name="T5" fmla="*/ 2147483647 h 791"/>
                <a:gd name="T6" fmla="*/ 2147483647 w 457"/>
                <a:gd name="T7" fmla="*/ 2147483647 h 791"/>
                <a:gd name="T8" fmla="*/ 2147483647 w 457"/>
                <a:gd name="T9" fmla="*/ 2147483647 h 791"/>
                <a:gd name="T10" fmla="*/ 2147483647 w 457"/>
                <a:gd name="T11" fmla="*/ 2147483647 h 791"/>
                <a:gd name="T12" fmla="*/ 2147483647 w 457"/>
                <a:gd name="T13" fmla="*/ 2147483647 h 791"/>
                <a:gd name="T14" fmla="*/ 2147483647 w 457"/>
                <a:gd name="T15" fmla="*/ 2147483647 h 791"/>
                <a:gd name="T16" fmla="*/ 2147483647 w 457"/>
                <a:gd name="T17" fmla="*/ 2147483647 h 791"/>
                <a:gd name="T18" fmla="*/ 2147483647 w 457"/>
                <a:gd name="T19" fmla="*/ 2147483647 h 791"/>
                <a:gd name="T20" fmla="*/ 2147483647 w 457"/>
                <a:gd name="T21" fmla="*/ 2147483647 h 791"/>
                <a:gd name="T22" fmla="*/ 2147483647 w 457"/>
                <a:gd name="T23" fmla="*/ 2147483647 h 791"/>
                <a:gd name="T24" fmla="*/ 2147483647 w 457"/>
                <a:gd name="T25" fmla="*/ 2147483647 h 791"/>
                <a:gd name="T26" fmla="*/ 2147483647 w 457"/>
                <a:gd name="T27" fmla="*/ 2147483647 h 79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57"/>
                <a:gd name="T43" fmla="*/ 0 h 791"/>
                <a:gd name="T44" fmla="*/ 457 w 457"/>
                <a:gd name="T45" fmla="*/ 791 h 79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57" h="791">
                  <a:moveTo>
                    <a:pt x="94" y="299"/>
                  </a:moveTo>
                  <a:cubicBezTo>
                    <a:pt x="79" y="315"/>
                    <a:pt x="75" y="346"/>
                    <a:pt x="75" y="373"/>
                  </a:cubicBezTo>
                  <a:cubicBezTo>
                    <a:pt x="75" y="550"/>
                    <a:pt x="75" y="550"/>
                    <a:pt x="75" y="550"/>
                  </a:cubicBezTo>
                  <a:cubicBezTo>
                    <a:pt x="29" y="550"/>
                    <a:pt x="29" y="550"/>
                    <a:pt x="29" y="550"/>
                  </a:cubicBezTo>
                  <a:cubicBezTo>
                    <a:pt x="12" y="550"/>
                    <a:pt x="0" y="570"/>
                    <a:pt x="13" y="585"/>
                  </a:cubicBezTo>
                  <a:cubicBezTo>
                    <a:pt x="202" y="775"/>
                    <a:pt x="202" y="775"/>
                    <a:pt x="202" y="775"/>
                  </a:cubicBezTo>
                  <a:cubicBezTo>
                    <a:pt x="216" y="791"/>
                    <a:pt x="239" y="791"/>
                    <a:pt x="253" y="775"/>
                  </a:cubicBezTo>
                  <a:cubicBezTo>
                    <a:pt x="442" y="585"/>
                    <a:pt x="442" y="585"/>
                    <a:pt x="442" y="585"/>
                  </a:cubicBezTo>
                  <a:cubicBezTo>
                    <a:pt x="455" y="570"/>
                    <a:pt x="444" y="550"/>
                    <a:pt x="426" y="550"/>
                  </a:cubicBezTo>
                  <a:cubicBezTo>
                    <a:pt x="381" y="550"/>
                    <a:pt x="381" y="550"/>
                    <a:pt x="381" y="550"/>
                  </a:cubicBezTo>
                  <a:cubicBezTo>
                    <a:pt x="381" y="550"/>
                    <a:pt x="381" y="158"/>
                    <a:pt x="381" y="108"/>
                  </a:cubicBezTo>
                  <a:cubicBezTo>
                    <a:pt x="381" y="52"/>
                    <a:pt x="414" y="7"/>
                    <a:pt x="457" y="7"/>
                  </a:cubicBezTo>
                  <a:cubicBezTo>
                    <a:pt x="457" y="7"/>
                    <a:pt x="426" y="0"/>
                    <a:pt x="390" y="29"/>
                  </a:cubicBezTo>
                  <a:cubicBezTo>
                    <a:pt x="375" y="41"/>
                    <a:pt x="94" y="299"/>
                    <a:pt x="94" y="299"/>
                  </a:cubicBezTo>
                  <a:close/>
                </a:path>
              </a:pathLst>
            </a:custGeom>
            <a:solidFill>
              <a:srgbClr val="5A6A5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000" dirty="0">
                <a:solidFill>
                  <a:schemeClr val="bg1"/>
                </a:solidFill>
                <a:latin typeface="思源黑体 CN Regular" panose="020B0500000000000000" pitchFamily="34" charset="-122"/>
                <a:ea typeface="思源黑体 CN Regular" panose="020B0500000000000000" pitchFamily="34" charset="-122"/>
                <a:cs typeface="+mn-ea"/>
                <a:sym typeface="+mn-lt"/>
              </a:endParaRPr>
            </a:p>
          </p:txBody>
        </p:sp>
        <p:sp>
          <p:nvSpPr>
            <p:cNvPr id="31" name="PA-文本框 62"/>
            <p:cNvSpPr txBox="1">
              <a:spLocks noChangeArrowheads="1"/>
            </p:cNvSpPr>
            <p:nvPr>
              <p:custDataLst>
                <p:tags r:id="rId24"/>
              </p:custDataLst>
            </p:nvPr>
          </p:nvSpPr>
          <p:spPr bwMode="auto">
            <a:xfrm rot="18900000">
              <a:off x="6306715" y="2451049"/>
              <a:ext cx="54694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1pPr>
              <a:lvl2pPr marL="742950" indent="-28575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2pPr>
              <a:lvl3pPr marL="11430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3pPr>
              <a:lvl4pPr marL="16002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4pPr>
              <a:lvl5pPr marL="20574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9pPr>
            </a:lstStyle>
            <a:p>
              <a:pPr eaLnBrk="1" hangingPunct="1">
                <a:buFont typeface="Arial" panose="020B0604020202020204" pitchFamily="34" charset="0"/>
                <a:buNone/>
              </a:pPr>
              <a:r>
                <a:rPr lang="en-US" altLang="zh-CN" sz="2400" dirty="0">
                  <a:solidFill>
                    <a:schemeClr val="bg1"/>
                  </a:solidFill>
                  <a:latin typeface="思源黑体 CN Regular" panose="020B0500000000000000" pitchFamily="34" charset="-122"/>
                  <a:ea typeface="思源黑体 CN Regular" panose="020B0500000000000000" pitchFamily="34" charset="-122"/>
                  <a:cs typeface="+mn-ea"/>
                  <a:sym typeface="+mn-lt"/>
                </a:rPr>
                <a:t>04</a:t>
              </a:r>
              <a:endParaRPr lang="zh-CN" altLang="en-US" sz="2400" dirty="0">
                <a:solidFill>
                  <a:schemeClr val="bg1"/>
                </a:solidFill>
                <a:latin typeface="思源黑体 CN Regular" panose="020B0500000000000000" pitchFamily="34" charset="-122"/>
                <a:ea typeface="思源黑体 CN Regular" panose="020B0500000000000000" pitchFamily="34" charset="-122"/>
                <a:cs typeface="+mn-ea"/>
                <a:sym typeface="+mn-lt"/>
              </a:endParaRPr>
            </a:p>
          </p:txBody>
        </p:sp>
        <p:sp>
          <p:nvSpPr>
            <p:cNvPr id="32" name="PA-文本框 63"/>
            <p:cNvSpPr txBox="1">
              <a:spLocks noChangeArrowheads="1"/>
            </p:cNvSpPr>
            <p:nvPr>
              <p:custDataLst>
                <p:tags r:id="rId25"/>
              </p:custDataLst>
            </p:nvPr>
          </p:nvSpPr>
          <p:spPr bwMode="auto">
            <a:xfrm rot="18900000">
              <a:off x="5038176" y="3392377"/>
              <a:ext cx="54694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1pPr>
              <a:lvl2pPr marL="742950" indent="-28575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2pPr>
              <a:lvl3pPr marL="11430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3pPr>
              <a:lvl4pPr marL="16002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4pPr>
              <a:lvl5pPr marL="20574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9pPr>
            </a:lstStyle>
            <a:p>
              <a:pPr eaLnBrk="1" hangingPunct="1">
                <a:buFont typeface="Arial" panose="020B0604020202020204" pitchFamily="34" charset="0"/>
                <a:buNone/>
              </a:pPr>
              <a:r>
                <a:rPr lang="en-US" altLang="zh-CN" sz="2400" dirty="0">
                  <a:solidFill>
                    <a:schemeClr val="bg1"/>
                  </a:solidFill>
                  <a:latin typeface="思源黑体 CN Regular" panose="020B0500000000000000" pitchFamily="34" charset="-122"/>
                  <a:ea typeface="思源黑体 CN Regular" panose="020B0500000000000000" pitchFamily="34" charset="-122"/>
                  <a:cs typeface="+mn-ea"/>
                  <a:sym typeface="+mn-lt"/>
                </a:rPr>
                <a:t>01</a:t>
              </a:r>
              <a:endParaRPr lang="zh-CN" altLang="en-US" sz="2400" dirty="0">
                <a:solidFill>
                  <a:schemeClr val="bg1"/>
                </a:solidFill>
                <a:latin typeface="思源黑体 CN Regular" panose="020B0500000000000000" pitchFamily="34" charset="-122"/>
                <a:ea typeface="思源黑体 CN Regular" panose="020B0500000000000000" pitchFamily="34" charset="-122"/>
                <a:cs typeface="+mn-ea"/>
                <a:sym typeface="+mn-lt"/>
              </a:endParaRPr>
            </a:p>
          </p:txBody>
        </p:sp>
        <p:sp>
          <p:nvSpPr>
            <p:cNvPr id="33" name="PA-文本框 64"/>
            <p:cNvSpPr txBox="1">
              <a:spLocks noChangeArrowheads="1"/>
            </p:cNvSpPr>
            <p:nvPr>
              <p:custDataLst>
                <p:tags r:id="rId26"/>
              </p:custDataLst>
            </p:nvPr>
          </p:nvSpPr>
          <p:spPr bwMode="auto">
            <a:xfrm rot="18900000">
              <a:off x="6028280" y="4690696"/>
              <a:ext cx="54694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1pPr>
              <a:lvl2pPr marL="742950" indent="-28575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2pPr>
              <a:lvl3pPr marL="11430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3pPr>
              <a:lvl4pPr marL="16002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4pPr>
              <a:lvl5pPr marL="20574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9pPr>
            </a:lstStyle>
            <a:p>
              <a:pPr eaLnBrk="1" hangingPunct="1">
                <a:buFont typeface="Arial" panose="020B0604020202020204" pitchFamily="34" charset="0"/>
                <a:buNone/>
              </a:pPr>
              <a:r>
                <a:rPr lang="en-US" altLang="zh-CN" sz="2400" dirty="0">
                  <a:solidFill>
                    <a:schemeClr val="bg1"/>
                  </a:solidFill>
                  <a:latin typeface="思源黑体 CN Regular" panose="020B0500000000000000" pitchFamily="34" charset="-122"/>
                  <a:ea typeface="思源黑体 CN Regular" panose="020B0500000000000000" pitchFamily="34" charset="-122"/>
                  <a:cs typeface="+mn-ea"/>
                  <a:sym typeface="+mn-lt"/>
                </a:rPr>
                <a:t>02</a:t>
              </a:r>
              <a:endParaRPr lang="zh-CN" altLang="en-US" sz="2400" dirty="0">
                <a:solidFill>
                  <a:schemeClr val="bg1"/>
                </a:solidFill>
                <a:latin typeface="思源黑体 CN Regular" panose="020B0500000000000000" pitchFamily="34" charset="-122"/>
                <a:ea typeface="思源黑体 CN Regular" panose="020B0500000000000000" pitchFamily="34" charset="-122"/>
                <a:cs typeface="+mn-ea"/>
                <a:sym typeface="+mn-lt"/>
              </a:endParaRPr>
            </a:p>
          </p:txBody>
        </p:sp>
        <p:sp>
          <p:nvSpPr>
            <p:cNvPr id="34" name="PA-文本框 65"/>
            <p:cNvSpPr txBox="1">
              <a:spLocks noChangeArrowheads="1"/>
            </p:cNvSpPr>
            <p:nvPr>
              <p:custDataLst>
                <p:tags r:id="rId27"/>
              </p:custDataLst>
            </p:nvPr>
          </p:nvSpPr>
          <p:spPr bwMode="auto">
            <a:xfrm rot="18900000">
              <a:off x="7273482" y="3738114"/>
              <a:ext cx="54694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1pPr>
              <a:lvl2pPr marL="742950" indent="-28575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2pPr>
              <a:lvl3pPr marL="11430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3pPr>
              <a:lvl4pPr marL="16002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4pPr>
              <a:lvl5pPr marL="20574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9pPr>
            </a:lstStyle>
            <a:p>
              <a:pPr eaLnBrk="1" hangingPunct="1">
                <a:buFont typeface="Arial" panose="020B0604020202020204" pitchFamily="34" charset="0"/>
                <a:buNone/>
              </a:pPr>
              <a:r>
                <a:rPr lang="en-US" altLang="zh-CN" sz="2400" dirty="0">
                  <a:solidFill>
                    <a:schemeClr val="bg1"/>
                  </a:solidFill>
                  <a:latin typeface="思源黑体 CN Regular" panose="020B0500000000000000" pitchFamily="34" charset="-122"/>
                  <a:ea typeface="思源黑体 CN Regular" panose="020B0500000000000000" pitchFamily="34" charset="-122"/>
                  <a:cs typeface="+mn-ea"/>
                  <a:sym typeface="+mn-lt"/>
                </a:rPr>
                <a:t>03</a:t>
              </a:r>
              <a:endParaRPr lang="zh-CN" altLang="en-US" sz="2400" dirty="0">
                <a:solidFill>
                  <a:schemeClr val="bg1"/>
                </a:solidFill>
                <a:latin typeface="思源黑体 CN Regular" panose="020B0500000000000000" pitchFamily="34" charset="-122"/>
                <a:ea typeface="思源黑体 CN Regular" panose="020B0500000000000000" pitchFamily="34" charset="-122"/>
                <a:cs typeface="+mn-ea"/>
                <a:sym typeface="+mn-lt"/>
              </a:endParaRPr>
            </a:p>
          </p:txBody>
        </p:sp>
      </p:grpSp>
      <p:sp>
        <p:nvSpPr>
          <p:cNvPr id="35" name="PA-TextPlaceholder 7"/>
          <p:cNvSpPr txBox="1"/>
          <p:nvPr>
            <p:custDataLst>
              <p:tags r:id="rId8"/>
            </p:custDataLst>
          </p:nvPr>
        </p:nvSpPr>
        <p:spPr>
          <a:xfrm>
            <a:off x="8373591" y="1850697"/>
            <a:ext cx="2657466" cy="356843"/>
          </a:xfrm>
          <a:prstGeom prst="rect">
            <a:avLst/>
          </a:prstGeom>
        </p:spPr>
        <p:txBody>
          <a:bodyPr vert="horz" lIns="0" tIns="103866" rIns="0" bIns="103866" anchor="ct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2200" b="0" dirty="0">
                <a:solidFill>
                  <a:srgbClr val="5A6A59"/>
                </a:solidFill>
                <a:latin typeface="Arial" panose="020B0604020202020204" pitchFamily="34" charset="0"/>
                <a:ea typeface="思源黑体 CN Regular" panose="020B0500000000000000" pitchFamily="34" charset="-122"/>
                <a:cs typeface="+mn-ea"/>
                <a:sym typeface="+mn-lt"/>
              </a:rPr>
              <a:t>添加标题</a:t>
            </a:r>
          </a:p>
        </p:txBody>
      </p:sp>
      <p:sp>
        <p:nvSpPr>
          <p:cNvPr id="36" name="PA-TextPlaceholder 2"/>
          <p:cNvSpPr txBox="1"/>
          <p:nvPr>
            <p:custDataLst>
              <p:tags r:id="rId9"/>
            </p:custDataLst>
          </p:nvPr>
        </p:nvSpPr>
        <p:spPr>
          <a:xfrm>
            <a:off x="8373591" y="2235542"/>
            <a:ext cx="2808312" cy="1380783"/>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lnSpc>
                <a:spcPts val="1800"/>
              </a:lnSpc>
            </a:pPr>
            <a:r>
              <a:rPr lang="zh-CN" altLang="en-US" sz="1100" dirty="0">
                <a:solidFill>
                  <a:schemeClr val="tx1">
                    <a:lumMod val="85000"/>
                    <a:lumOff val="15000"/>
                  </a:schemeClr>
                </a:solidFill>
                <a:latin typeface="Arial" panose="020B0604020202020204" pitchFamily="34" charset="0"/>
                <a:ea typeface="思源黑体 CN Regular" panose="020B0500000000000000" pitchFamily="34" charset="-122"/>
                <a:cs typeface="+mn-ea"/>
                <a:sym typeface="+mn-lt"/>
              </a:rPr>
              <a:t>点击此处请输入文本内容点击此处请输入文本内容点击此处请输入文本内容点点击此处请输入文本内容点击此处请输入文本内容点击此处请输入文本内容点</a:t>
            </a:r>
          </a:p>
          <a:p>
            <a:pPr algn="l">
              <a:lnSpc>
                <a:spcPts val="1800"/>
              </a:lnSpc>
            </a:pPr>
            <a:endParaRPr lang="zh-CN" altLang="en-US" sz="1100" dirty="0">
              <a:solidFill>
                <a:schemeClr val="tx1">
                  <a:lumMod val="85000"/>
                  <a:lumOff val="15000"/>
                </a:schemeClr>
              </a:solidFill>
              <a:latin typeface="Arial" panose="020B0604020202020204" pitchFamily="34" charset="0"/>
              <a:ea typeface="思源黑体 CN Regular" panose="020B0500000000000000" pitchFamily="34" charset="-122"/>
              <a:cs typeface="+mn-ea"/>
              <a:sym typeface="+mn-lt"/>
            </a:endParaRPr>
          </a:p>
        </p:txBody>
      </p:sp>
      <p:sp>
        <p:nvSpPr>
          <p:cNvPr id="37" name="PA-TextPlaceholder 7"/>
          <p:cNvSpPr txBox="1"/>
          <p:nvPr>
            <p:custDataLst>
              <p:tags r:id="rId10"/>
            </p:custDataLst>
          </p:nvPr>
        </p:nvSpPr>
        <p:spPr>
          <a:xfrm>
            <a:off x="8373591" y="4408413"/>
            <a:ext cx="2657466" cy="356843"/>
          </a:xfrm>
          <a:prstGeom prst="rect">
            <a:avLst/>
          </a:prstGeom>
        </p:spPr>
        <p:txBody>
          <a:bodyPr vert="horz" lIns="0" tIns="103866" rIns="0" bIns="103866" anchor="ct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2200" b="0" dirty="0">
                <a:solidFill>
                  <a:srgbClr val="5A6A59"/>
                </a:solidFill>
                <a:latin typeface="Arial" panose="020B0604020202020204" pitchFamily="34" charset="0"/>
                <a:ea typeface="思源黑体 CN Regular" panose="020B0500000000000000" pitchFamily="34" charset="-122"/>
                <a:cs typeface="+mn-ea"/>
                <a:sym typeface="+mn-lt"/>
              </a:rPr>
              <a:t>添加标题</a:t>
            </a:r>
          </a:p>
        </p:txBody>
      </p:sp>
      <p:sp>
        <p:nvSpPr>
          <p:cNvPr id="38" name="PA-TextPlaceholder 2"/>
          <p:cNvSpPr txBox="1"/>
          <p:nvPr>
            <p:custDataLst>
              <p:tags r:id="rId11"/>
            </p:custDataLst>
          </p:nvPr>
        </p:nvSpPr>
        <p:spPr>
          <a:xfrm>
            <a:off x="8373591" y="4793258"/>
            <a:ext cx="2808312" cy="1380783"/>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lnSpc>
                <a:spcPts val="1800"/>
              </a:lnSpc>
            </a:pPr>
            <a:r>
              <a:rPr lang="zh-CN" altLang="en-US" sz="1100" dirty="0">
                <a:solidFill>
                  <a:schemeClr val="tx1">
                    <a:lumMod val="85000"/>
                    <a:lumOff val="15000"/>
                  </a:schemeClr>
                </a:solidFill>
                <a:latin typeface="Arial Black" panose="020B0A04020102020204" pitchFamily="34" charset="0"/>
                <a:ea typeface="思源黑体 CN Regular" panose="020B0500000000000000" pitchFamily="34" charset="-122"/>
                <a:cs typeface="+mn-ea"/>
                <a:sym typeface="+mn-lt"/>
              </a:rPr>
              <a:t>点击此处请输入文本内容点击此处请输入文本内容点击此处请输入文本内容点点击此处请输入文本内容点击此处请输入文本内容点击此处请输入文本内容点</a:t>
            </a:r>
          </a:p>
          <a:p>
            <a:pPr algn="l">
              <a:lnSpc>
                <a:spcPts val="1800"/>
              </a:lnSpc>
            </a:pPr>
            <a:endParaRPr lang="zh-CN" altLang="en-US" sz="1100" dirty="0">
              <a:solidFill>
                <a:schemeClr val="tx1">
                  <a:lumMod val="85000"/>
                  <a:lumOff val="15000"/>
                </a:schemeClr>
              </a:solidFill>
              <a:latin typeface="Arial Black" panose="020B0A04020102020204" pitchFamily="34" charset="0"/>
              <a:ea typeface="思源黑体 CN Regular" panose="020B0500000000000000" pitchFamily="34" charset="-122"/>
              <a:cs typeface="+mn-ea"/>
              <a:sym typeface="+mn-lt"/>
            </a:endParaRPr>
          </a:p>
        </p:txBody>
      </p:sp>
      <p:sp>
        <p:nvSpPr>
          <p:cNvPr id="39" name="PA-TextPlaceholder 7"/>
          <p:cNvSpPr txBox="1"/>
          <p:nvPr>
            <p:custDataLst>
              <p:tags r:id="rId12"/>
            </p:custDataLst>
          </p:nvPr>
        </p:nvSpPr>
        <p:spPr>
          <a:xfrm>
            <a:off x="1899701" y="1850697"/>
            <a:ext cx="2657466" cy="356843"/>
          </a:xfrm>
          <a:prstGeom prst="rect">
            <a:avLst/>
          </a:prstGeom>
        </p:spPr>
        <p:txBody>
          <a:bodyPr vert="horz" lIns="0" tIns="103866" rIns="0" bIns="103866" anchor="ct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r>
              <a:rPr lang="zh-CN" altLang="en-US" sz="2200" b="0" dirty="0">
                <a:solidFill>
                  <a:srgbClr val="5A6A59"/>
                </a:solidFill>
                <a:latin typeface="Arial" panose="020B0604020202020204" pitchFamily="34" charset="0"/>
                <a:ea typeface="思源黑体 CN Regular" panose="020B0500000000000000" pitchFamily="34" charset="-122"/>
                <a:cs typeface="+mn-ea"/>
                <a:sym typeface="+mn-lt"/>
              </a:rPr>
              <a:t>添加标题</a:t>
            </a:r>
          </a:p>
        </p:txBody>
      </p:sp>
      <p:sp>
        <p:nvSpPr>
          <p:cNvPr id="40" name="PA-TextPlaceholder 2"/>
          <p:cNvSpPr txBox="1"/>
          <p:nvPr>
            <p:custDataLst>
              <p:tags r:id="rId13"/>
            </p:custDataLst>
          </p:nvPr>
        </p:nvSpPr>
        <p:spPr>
          <a:xfrm>
            <a:off x="1748855" y="2235542"/>
            <a:ext cx="2808312" cy="1380783"/>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nSpc>
                <a:spcPts val="1800"/>
              </a:lnSpc>
            </a:pPr>
            <a:r>
              <a:rPr lang="zh-CN" altLang="en-US" sz="1100" dirty="0">
                <a:solidFill>
                  <a:schemeClr val="tx1">
                    <a:lumMod val="85000"/>
                    <a:lumOff val="15000"/>
                  </a:schemeClr>
                </a:solidFill>
                <a:latin typeface="Arial" panose="020B0604020202020204" pitchFamily="34" charset="0"/>
                <a:ea typeface="思源黑体 CN Regular" panose="020B0500000000000000" pitchFamily="34" charset="-122"/>
                <a:cs typeface="+mn-ea"/>
                <a:sym typeface="+mn-lt"/>
              </a:rPr>
              <a:t>点击此处请输入文本内容点击此处请输入文本内容点击此处请输入文本内容点点击此处请输入文本内容点击此处请输入文本内容点击此处请输入文本内容点</a:t>
            </a:r>
          </a:p>
          <a:p>
            <a:pPr>
              <a:lnSpc>
                <a:spcPts val="1800"/>
              </a:lnSpc>
            </a:pPr>
            <a:endParaRPr lang="zh-CN" altLang="en-US" sz="1100" dirty="0">
              <a:solidFill>
                <a:schemeClr val="tx1">
                  <a:lumMod val="85000"/>
                  <a:lumOff val="15000"/>
                </a:schemeClr>
              </a:solidFill>
              <a:latin typeface="Arial" panose="020B0604020202020204" pitchFamily="34" charset="0"/>
              <a:ea typeface="思源黑体 CN Regular" panose="020B0500000000000000" pitchFamily="34" charset="-122"/>
              <a:cs typeface="+mn-ea"/>
              <a:sym typeface="+mn-lt"/>
            </a:endParaRPr>
          </a:p>
        </p:txBody>
      </p:sp>
      <p:sp>
        <p:nvSpPr>
          <p:cNvPr id="41" name="PA-TextPlaceholder 7"/>
          <p:cNvSpPr txBox="1"/>
          <p:nvPr>
            <p:custDataLst>
              <p:tags r:id="rId14"/>
            </p:custDataLst>
          </p:nvPr>
        </p:nvSpPr>
        <p:spPr>
          <a:xfrm>
            <a:off x="1899701" y="4408413"/>
            <a:ext cx="2657466" cy="356843"/>
          </a:xfrm>
          <a:prstGeom prst="rect">
            <a:avLst/>
          </a:prstGeom>
        </p:spPr>
        <p:txBody>
          <a:bodyPr vert="horz" lIns="0" tIns="103866" rIns="0" bIns="103866" anchor="ct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r>
              <a:rPr lang="zh-CN" altLang="en-US" sz="2200" b="0" dirty="0">
                <a:solidFill>
                  <a:srgbClr val="5A6A59"/>
                </a:solidFill>
                <a:latin typeface="Arial" panose="020B0604020202020204" pitchFamily="34" charset="0"/>
                <a:ea typeface="思源黑体 CN Regular" panose="020B0500000000000000" pitchFamily="34" charset="-122"/>
                <a:cs typeface="+mn-ea"/>
                <a:sym typeface="+mn-lt"/>
              </a:rPr>
              <a:t>添加标题</a:t>
            </a:r>
          </a:p>
        </p:txBody>
      </p:sp>
      <p:sp>
        <p:nvSpPr>
          <p:cNvPr id="42" name="PA-TextPlaceholder 2"/>
          <p:cNvSpPr txBox="1"/>
          <p:nvPr>
            <p:custDataLst>
              <p:tags r:id="rId15"/>
            </p:custDataLst>
          </p:nvPr>
        </p:nvSpPr>
        <p:spPr>
          <a:xfrm>
            <a:off x="1748855" y="4793258"/>
            <a:ext cx="2808312" cy="1380783"/>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nSpc>
                <a:spcPts val="1800"/>
              </a:lnSpc>
            </a:pPr>
            <a:r>
              <a:rPr lang="zh-CN" altLang="en-US" sz="1100" dirty="0">
                <a:solidFill>
                  <a:schemeClr val="tx1">
                    <a:lumMod val="85000"/>
                    <a:lumOff val="15000"/>
                  </a:schemeClr>
                </a:solidFill>
                <a:latin typeface="Arial Black" panose="020B0A04020102020204" pitchFamily="34" charset="0"/>
                <a:ea typeface="思源黑体 CN Regular" panose="020B0500000000000000" pitchFamily="34" charset="-122"/>
                <a:cs typeface="+mn-ea"/>
                <a:sym typeface="+mn-lt"/>
              </a:rPr>
              <a:t>点击此处请输入文本内容点击此处请输入文本内容点击此处请输入文本内容点点击此处请输入文本内容点击此处请输入文本内容点击此处请输入文本内容点</a:t>
            </a:r>
          </a:p>
          <a:p>
            <a:pPr>
              <a:lnSpc>
                <a:spcPts val="1800"/>
              </a:lnSpc>
            </a:pPr>
            <a:endParaRPr lang="zh-CN" altLang="en-US" sz="1100" dirty="0">
              <a:solidFill>
                <a:schemeClr val="tx1">
                  <a:lumMod val="85000"/>
                  <a:lumOff val="15000"/>
                </a:schemeClr>
              </a:solidFill>
              <a:latin typeface="Arial Black" panose="020B0A04020102020204" pitchFamily="34" charset="0"/>
              <a:ea typeface="思源黑体 CN Regular" panose="020B0500000000000000" pitchFamily="34"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nodeType="withEffect" p14:presetBounceEnd="38000">
                                      <p:stCondLst>
                                        <p:cond delay="0"/>
                                      </p:stCondLst>
                                      <p:childTnLst>
                                        <p:set>
                                          <p:cBhvr>
                                            <p:cTn id="6" dur="1" fill="hold">
                                              <p:stCondLst>
                                                <p:cond delay="0"/>
                                              </p:stCondLst>
                                            </p:cTn>
                                            <p:tgtEl>
                                              <p:spTgt spid="6"/>
                                            </p:tgtEl>
                                            <p:attrNameLst>
                                              <p:attrName>style.visibility</p:attrName>
                                            </p:attrNameLst>
                                          </p:cBhvr>
                                          <p:to>
                                            <p:strVal val="visible"/>
                                          </p:to>
                                        </p:set>
                                        <p:anim to="" calcmode="lin" valueType="num" p14:bounceEnd="38000">
                                          <p:cBhvr>
                                            <p:cTn id="7" dur="2000" fill="hold">
                                              <p:stCondLst>
                                                <p:cond delay="0"/>
                                              </p:stCondLst>
                                            </p:cTn>
                                            <p:tgtEl>
                                              <p:spTgt spid="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 dur="2000" fill="hold">
                                              <p:stCondLst>
                                                <p:cond delay="0"/>
                                              </p:stCondLst>
                                            </p:cTn>
                                            <p:tgtEl>
                                              <p:spTgt spid="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nodeType="withEffect" p14:presetBounceEnd="38000">
                                      <p:stCondLst>
                                        <p:cond delay="0"/>
                                      </p:stCondLst>
                                      <p:childTnLst>
                                        <p:set>
                                          <p:cBhvr>
                                            <p:cTn id="10" dur="1" fill="hold">
                                              <p:stCondLst>
                                                <p:cond delay="0"/>
                                              </p:stCondLst>
                                            </p:cTn>
                                            <p:tgtEl>
                                              <p:spTgt spid="12"/>
                                            </p:tgtEl>
                                            <p:attrNameLst>
                                              <p:attrName>style.visibility</p:attrName>
                                            </p:attrNameLst>
                                          </p:cBhvr>
                                          <p:to>
                                            <p:strVal val="visible"/>
                                          </p:to>
                                        </p:set>
                                        <p:anim to="" calcmode="lin" valueType="num" p14:bounceEnd="38000">
                                          <p:cBhvr>
                                            <p:cTn id="11" dur="2000" fill="hold">
                                              <p:stCondLst>
                                                <p:cond delay="0"/>
                                              </p:stCondLst>
                                            </p:cTn>
                                            <p:tgtEl>
                                              <p:spTgt spid="1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2" dur="2000" fill="hold">
                                              <p:stCondLst>
                                                <p:cond delay="0"/>
                                              </p:stCondLst>
                                            </p:cTn>
                                            <p:tgtEl>
                                              <p:spTgt spid="1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nodeType="withEffect" p14:presetBounceEnd="38000">
                                      <p:stCondLst>
                                        <p:cond delay="0"/>
                                      </p:stCondLst>
                                      <p:childTnLst>
                                        <p:set>
                                          <p:cBhvr>
                                            <p:cTn id="14" dur="1" fill="hold">
                                              <p:stCondLst>
                                                <p:cond delay="0"/>
                                              </p:stCondLst>
                                            </p:cTn>
                                            <p:tgtEl>
                                              <p:spTgt spid="16"/>
                                            </p:tgtEl>
                                            <p:attrNameLst>
                                              <p:attrName>style.visibility</p:attrName>
                                            </p:attrNameLst>
                                          </p:cBhvr>
                                          <p:to>
                                            <p:strVal val="visible"/>
                                          </p:to>
                                        </p:set>
                                        <p:anim to="" calcmode="lin" valueType="num" p14:bounceEnd="38000">
                                          <p:cBhvr>
                                            <p:cTn id="15" dur="2000" fill="hold">
                                              <p:stCondLst>
                                                <p:cond delay="0"/>
                                              </p:stCondLst>
                                            </p:cTn>
                                            <p:tgtEl>
                                              <p:spTgt spid="1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6" dur="2000" fill="hold">
                                              <p:stCondLst>
                                                <p:cond delay="0"/>
                                              </p:stCondLst>
                                            </p:cTn>
                                            <p:tgtEl>
                                              <p:spTgt spid="1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nodeType="withEffect" p14:presetBounceEnd="38000">
                                      <p:stCondLst>
                                        <p:cond delay="0"/>
                                      </p:stCondLst>
                                      <p:childTnLst>
                                        <p:set>
                                          <p:cBhvr>
                                            <p:cTn id="18" dur="1" fill="hold">
                                              <p:stCondLst>
                                                <p:cond delay="0"/>
                                              </p:stCondLst>
                                            </p:cTn>
                                            <p:tgtEl>
                                              <p:spTgt spid="19"/>
                                            </p:tgtEl>
                                            <p:attrNameLst>
                                              <p:attrName>style.visibility</p:attrName>
                                            </p:attrNameLst>
                                          </p:cBhvr>
                                          <p:to>
                                            <p:strVal val="visible"/>
                                          </p:to>
                                        </p:set>
                                        <p:anim to="" calcmode="lin" valueType="num" p14:bounceEnd="38000">
                                          <p:cBhvr>
                                            <p:cTn id="19" dur="2000" fill="hold">
                                              <p:stCondLst>
                                                <p:cond delay="0"/>
                                              </p:stCondLst>
                                            </p:cTn>
                                            <p:tgtEl>
                                              <p:spTgt spid="1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0" dur="2000" fill="hold">
                                              <p:stCondLst>
                                                <p:cond delay="0"/>
                                              </p:stCondLst>
                                            </p:cTn>
                                            <p:tgtEl>
                                              <p:spTgt spid="1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nodeType="withEffect" p14:presetBounceEnd="38000">
                                      <p:stCondLst>
                                        <p:cond delay="0"/>
                                      </p:stCondLst>
                                      <p:childTnLst>
                                        <p:set>
                                          <p:cBhvr>
                                            <p:cTn id="22" dur="1" fill="hold">
                                              <p:stCondLst>
                                                <p:cond delay="0"/>
                                              </p:stCondLst>
                                            </p:cTn>
                                            <p:tgtEl>
                                              <p:spTgt spid="22"/>
                                            </p:tgtEl>
                                            <p:attrNameLst>
                                              <p:attrName>style.visibility</p:attrName>
                                            </p:attrNameLst>
                                          </p:cBhvr>
                                          <p:to>
                                            <p:strVal val="visible"/>
                                          </p:to>
                                        </p:set>
                                        <p:anim to="" calcmode="lin" valueType="num" p14:bounceEnd="38000">
                                          <p:cBhvr>
                                            <p:cTn id="23" dur="2000" fill="hold">
                                              <p:stCondLst>
                                                <p:cond delay="0"/>
                                              </p:stCondLst>
                                            </p:cTn>
                                            <p:tgtEl>
                                              <p:spTgt spid="2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4" dur="2000" fill="hold">
                                              <p:stCondLst>
                                                <p:cond delay="0"/>
                                              </p:stCondLst>
                                            </p:cTn>
                                            <p:tgtEl>
                                              <p:spTgt spid="2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14:presetBounceEnd="38000">
                                      <p:stCondLst>
                                        <p:cond delay="0"/>
                                      </p:stCondLst>
                                      <p:childTnLst>
                                        <p:set>
                                          <p:cBhvr>
                                            <p:cTn id="26" dur="1" fill="hold">
                                              <p:stCondLst>
                                                <p:cond delay="0"/>
                                              </p:stCondLst>
                                            </p:cTn>
                                            <p:tgtEl>
                                              <p:spTgt spid="35"/>
                                            </p:tgtEl>
                                            <p:attrNameLst>
                                              <p:attrName>style.visibility</p:attrName>
                                            </p:attrNameLst>
                                          </p:cBhvr>
                                          <p:to>
                                            <p:strVal val="visible"/>
                                          </p:to>
                                        </p:set>
                                        <p:anim to="" calcmode="lin" valueType="num" p14:bounceEnd="38000">
                                          <p:cBhvr>
                                            <p:cTn id="27" dur="2000" fill="hold">
                                              <p:stCondLst>
                                                <p:cond delay="0"/>
                                              </p:stCondLst>
                                            </p:cTn>
                                            <p:tgtEl>
                                              <p:spTgt spid="3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8" dur="2000" fill="hold">
                                              <p:stCondLst>
                                                <p:cond delay="0"/>
                                              </p:stCondLst>
                                            </p:cTn>
                                            <p:tgtEl>
                                              <p:spTgt spid="3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grpId="0" nodeType="withEffect" p14:presetBounceEnd="38000">
                                      <p:stCondLst>
                                        <p:cond delay="0"/>
                                      </p:stCondLst>
                                      <p:childTnLst>
                                        <p:set>
                                          <p:cBhvr>
                                            <p:cTn id="30" dur="1" fill="hold">
                                              <p:stCondLst>
                                                <p:cond delay="0"/>
                                              </p:stCondLst>
                                            </p:cTn>
                                            <p:tgtEl>
                                              <p:spTgt spid="36"/>
                                            </p:tgtEl>
                                            <p:attrNameLst>
                                              <p:attrName>style.visibility</p:attrName>
                                            </p:attrNameLst>
                                          </p:cBhvr>
                                          <p:to>
                                            <p:strVal val="visible"/>
                                          </p:to>
                                        </p:set>
                                        <p:anim to="" calcmode="lin" valueType="num" p14:bounceEnd="38000">
                                          <p:cBhvr>
                                            <p:cTn id="31" dur="2000" fill="hold">
                                              <p:stCondLst>
                                                <p:cond delay="0"/>
                                              </p:stCondLst>
                                            </p:cTn>
                                            <p:tgtEl>
                                              <p:spTgt spid="3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2" dur="2000" fill="hold">
                                              <p:stCondLst>
                                                <p:cond delay="0"/>
                                              </p:stCondLst>
                                            </p:cTn>
                                            <p:tgtEl>
                                              <p:spTgt spid="3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grpId="0" nodeType="withEffect" p14:presetBounceEnd="38000">
                                      <p:stCondLst>
                                        <p:cond delay="0"/>
                                      </p:stCondLst>
                                      <p:childTnLst>
                                        <p:set>
                                          <p:cBhvr>
                                            <p:cTn id="34" dur="1" fill="hold">
                                              <p:stCondLst>
                                                <p:cond delay="0"/>
                                              </p:stCondLst>
                                            </p:cTn>
                                            <p:tgtEl>
                                              <p:spTgt spid="37"/>
                                            </p:tgtEl>
                                            <p:attrNameLst>
                                              <p:attrName>style.visibility</p:attrName>
                                            </p:attrNameLst>
                                          </p:cBhvr>
                                          <p:to>
                                            <p:strVal val="visible"/>
                                          </p:to>
                                        </p:set>
                                        <p:anim to="" calcmode="lin" valueType="num" p14:bounceEnd="38000">
                                          <p:cBhvr>
                                            <p:cTn id="35" dur="2000" fill="hold">
                                              <p:stCondLst>
                                                <p:cond delay="0"/>
                                              </p:stCondLst>
                                            </p:cTn>
                                            <p:tgtEl>
                                              <p:spTgt spid="3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6" dur="2000" fill="hold">
                                              <p:stCondLst>
                                                <p:cond delay="0"/>
                                              </p:stCondLst>
                                            </p:cTn>
                                            <p:tgtEl>
                                              <p:spTgt spid="3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7" presetID="0" presetClass="entr" presetSubtype="0" fill="hold" grpId="0" nodeType="withEffect" p14:presetBounceEnd="38000">
                                      <p:stCondLst>
                                        <p:cond delay="0"/>
                                      </p:stCondLst>
                                      <p:childTnLst>
                                        <p:set>
                                          <p:cBhvr>
                                            <p:cTn id="38" dur="1" fill="hold">
                                              <p:stCondLst>
                                                <p:cond delay="0"/>
                                              </p:stCondLst>
                                            </p:cTn>
                                            <p:tgtEl>
                                              <p:spTgt spid="38"/>
                                            </p:tgtEl>
                                            <p:attrNameLst>
                                              <p:attrName>style.visibility</p:attrName>
                                            </p:attrNameLst>
                                          </p:cBhvr>
                                          <p:to>
                                            <p:strVal val="visible"/>
                                          </p:to>
                                        </p:set>
                                        <p:anim to="" calcmode="lin" valueType="num" p14:bounceEnd="38000">
                                          <p:cBhvr>
                                            <p:cTn id="39" dur="2000" fill="hold">
                                              <p:stCondLst>
                                                <p:cond delay="0"/>
                                              </p:stCondLst>
                                            </p:cTn>
                                            <p:tgtEl>
                                              <p:spTgt spid="3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0" dur="2000" fill="hold">
                                              <p:stCondLst>
                                                <p:cond delay="0"/>
                                              </p:stCondLst>
                                            </p:cTn>
                                            <p:tgtEl>
                                              <p:spTgt spid="3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1" presetID="0" presetClass="entr" presetSubtype="0" fill="hold" grpId="0" nodeType="withEffect" p14:presetBounceEnd="38000">
                                      <p:stCondLst>
                                        <p:cond delay="0"/>
                                      </p:stCondLst>
                                      <p:childTnLst>
                                        <p:set>
                                          <p:cBhvr>
                                            <p:cTn id="42" dur="1" fill="hold">
                                              <p:stCondLst>
                                                <p:cond delay="0"/>
                                              </p:stCondLst>
                                            </p:cTn>
                                            <p:tgtEl>
                                              <p:spTgt spid="39"/>
                                            </p:tgtEl>
                                            <p:attrNameLst>
                                              <p:attrName>style.visibility</p:attrName>
                                            </p:attrNameLst>
                                          </p:cBhvr>
                                          <p:to>
                                            <p:strVal val="visible"/>
                                          </p:to>
                                        </p:set>
                                        <p:anim to="" calcmode="lin" valueType="num" p14:bounceEnd="38000">
                                          <p:cBhvr>
                                            <p:cTn id="43" dur="2000" fill="hold">
                                              <p:stCondLst>
                                                <p:cond delay="0"/>
                                              </p:stCondLst>
                                            </p:cTn>
                                            <p:tgtEl>
                                              <p:spTgt spid="3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4" dur="2000" fill="hold">
                                              <p:stCondLst>
                                                <p:cond delay="0"/>
                                              </p:stCondLst>
                                            </p:cTn>
                                            <p:tgtEl>
                                              <p:spTgt spid="3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5" presetID="0" presetClass="entr" presetSubtype="0" fill="hold" grpId="0" nodeType="withEffect" p14:presetBounceEnd="38000">
                                      <p:stCondLst>
                                        <p:cond delay="0"/>
                                      </p:stCondLst>
                                      <p:childTnLst>
                                        <p:set>
                                          <p:cBhvr>
                                            <p:cTn id="46" dur="1" fill="hold">
                                              <p:stCondLst>
                                                <p:cond delay="0"/>
                                              </p:stCondLst>
                                            </p:cTn>
                                            <p:tgtEl>
                                              <p:spTgt spid="40"/>
                                            </p:tgtEl>
                                            <p:attrNameLst>
                                              <p:attrName>style.visibility</p:attrName>
                                            </p:attrNameLst>
                                          </p:cBhvr>
                                          <p:to>
                                            <p:strVal val="visible"/>
                                          </p:to>
                                        </p:set>
                                        <p:anim to="" calcmode="lin" valueType="num" p14:bounceEnd="38000">
                                          <p:cBhvr>
                                            <p:cTn id="47" dur="2000" fill="hold">
                                              <p:stCondLst>
                                                <p:cond delay="0"/>
                                              </p:stCondLst>
                                            </p:cTn>
                                            <p:tgtEl>
                                              <p:spTgt spid="4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8" dur="2000" fill="hold">
                                              <p:stCondLst>
                                                <p:cond delay="0"/>
                                              </p:stCondLst>
                                            </p:cTn>
                                            <p:tgtEl>
                                              <p:spTgt spid="4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9" presetID="0" presetClass="entr" presetSubtype="0" fill="hold" grpId="0" nodeType="withEffect" p14:presetBounceEnd="38000">
                                      <p:stCondLst>
                                        <p:cond delay="0"/>
                                      </p:stCondLst>
                                      <p:childTnLst>
                                        <p:set>
                                          <p:cBhvr>
                                            <p:cTn id="50" dur="1" fill="hold">
                                              <p:stCondLst>
                                                <p:cond delay="0"/>
                                              </p:stCondLst>
                                            </p:cTn>
                                            <p:tgtEl>
                                              <p:spTgt spid="41"/>
                                            </p:tgtEl>
                                            <p:attrNameLst>
                                              <p:attrName>style.visibility</p:attrName>
                                            </p:attrNameLst>
                                          </p:cBhvr>
                                          <p:to>
                                            <p:strVal val="visible"/>
                                          </p:to>
                                        </p:set>
                                        <p:anim to="" calcmode="lin" valueType="num" p14:bounceEnd="38000">
                                          <p:cBhvr>
                                            <p:cTn id="51" dur="2000" fill="hold">
                                              <p:stCondLst>
                                                <p:cond delay="0"/>
                                              </p:stCondLst>
                                            </p:cTn>
                                            <p:tgtEl>
                                              <p:spTgt spid="4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52" dur="2000" fill="hold">
                                              <p:stCondLst>
                                                <p:cond delay="0"/>
                                              </p:stCondLst>
                                            </p:cTn>
                                            <p:tgtEl>
                                              <p:spTgt spid="4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3" presetID="0" presetClass="entr" presetSubtype="0" fill="hold" grpId="0" nodeType="withEffect" p14:presetBounceEnd="38000">
                                      <p:stCondLst>
                                        <p:cond delay="0"/>
                                      </p:stCondLst>
                                      <p:childTnLst>
                                        <p:set>
                                          <p:cBhvr>
                                            <p:cTn id="54" dur="1" fill="hold">
                                              <p:stCondLst>
                                                <p:cond delay="0"/>
                                              </p:stCondLst>
                                            </p:cTn>
                                            <p:tgtEl>
                                              <p:spTgt spid="42"/>
                                            </p:tgtEl>
                                            <p:attrNameLst>
                                              <p:attrName>style.visibility</p:attrName>
                                            </p:attrNameLst>
                                          </p:cBhvr>
                                          <p:to>
                                            <p:strVal val="visible"/>
                                          </p:to>
                                        </p:set>
                                        <p:anim to="" calcmode="lin" valueType="num" p14:bounceEnd="38000">
                                          <p:cBhvr>
                                            <p:cTn id="55" dur="2000" fill="hold">
                                              <p:stCondLst>
                                                <p:cond delay="0"/>
                                              </p:stCondLst>
                                            </p:cTn>
                                            <p:tgtEl>
                                              <p:spTgt spid="4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56" dur="2000" fill="hold">
                                              <p:stCondLst>
                                                <p:cond delay="0"/>
                                              </p:stCondLst>
                                            </p:cTn>
                                            <p:tgtEl>
                                              <p:spTgt spid="4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p:bldP spid="37" grpId="0"/>
          <p:bldP spid="38" grpId="0"/>
          <p:bldP spid="39" grpId="0"/>
          <p:bldP spid="40" grpId="0"/>
          <p:bldP spid="41" grpId="0"/>
          <p:bldP spid="42"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to="" calcmode="lin" valueType="num">
                                          <p:cBhvr>
                                            <p:cTn id="7" dur="2000" fill="hold">
                                              <p:stCondLst>
                                                <p:cond delay="0"/>
                                              </p:stCondLst>
                                            </p:cTn>
                                            <p:tgtEl>
                                              <p:spTgt spid="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 dur="2000" fill="hold">
                                              <p:stCondLst>
                                                <p:cond delay="0"/>
                                              </p:stCondLst>
                                            </p:cTn>
                                            <p:tgtEl>
                                              <p:spTgt spid="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anim to="" calcmode="lin" valueType="num">
                                          <p:cBhvr>
                                            <p:cTn id="11" dur="2000" fill="hold">
                                              <p:stCondLst>
                                                <p:cond delay="0"/>
                                              </p:stCondLst>
                                            </p:cTn>
                                            <p:tgtEl>
                                              <p:spTgt spid="1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2" dur="2000" fill="hold">
                                              <p:stCondLst>
                                                <p:cond delay="0"/>
                                              </p:stCondLst>
                                            </p:cTn>
                                            <p:tgtEl>
                                              <p:spTgt spid="1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nodeType="withEffect">
                                      <p:stCondLst>
                                        <p:cond delay="0"/>
                                      </p:stCondLst>
                                      <p:childTnLst>
                                        <p:set>
                                          <p:cBhvr>
                                            <p:cTn id="14" dur="1" fill="hold">
                                              <p:stCondLst>
                                                <p:cond delay="0"/>
                                              </p:stCondLst>
                                            </p:cTn>
                                            <p:tgtEl>
                                              <p:spTgt spid="16"/>
                                            </p:tgtEl>
                                            <p:attrNameLst>
                                              <p:attrName>style.visibility</p:attrName>
                                            </p:attrNameLst>
                                          </p:cBhvr>
                                          <p:to>
                                            <p:strVal val="visible"/>
                                          </p:to>
                                        </p:set>
                                        <p:anim to="" calcmode="lin" valueType="num">
                                          <p:cBhvr>
                                            <p:cTn id="15" dur="2000" fill="hold">
                                              <p:stCondLst>
                                                <p:cond delay="0"/>
                                              </p:stCondLst>
                                            </p:cTn>
                                            <p:tgtEl>
                                              <p:spTgt spid="1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6" dur="2000" fill="hold">
                                              <p:stCondLst>
                                                <p:cond delay="0"/>
                                              </p:stCondLst>
                                            </p:cTn>
                                            <p:tgtEl>
                                              <p:spTgt spid="1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anim to="" calcmode="lin" valueType="num">
                                          <p:cBhvr>
                                            <p:cTn id="19" dur="2000" fill="hold">
                                              <p:stCondLst>
                                                <p:cond delay="0"/>
                                              </p:stCondLst>
                                            </p:cTn>
                                            <p:tgtEl>
                                              <p:spTgt spid="1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0" dur="2000" fill="hold">
                                              <p:stCondLst>
                                                <p:cond delay="0"/>
                                              </p:stCondLst>
                                            </p:cTn>
                                            <p:tgtEl>
                                              <p:spTgt spid="1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nodeType="withEffect">
                                      <p:stCondLst>
                                        <p:cond delay="0"/>
                                      </p:stCondLst>
                                      <p:childTnLst>
                                        <p:set>
                                          <p:cBhvr>
                                            <p:cTn id="22" dur="1" fill="hold">
                                              <p:stCondLst>
                                                <p:cond delay="0"/>
                                              </p:stCondLst>
                                            </p:cTn>
                                            <p:tgtEl>
                                              <p:spTgt spid="22"/>
                                            </p:tgtEl>
                                            <p:attrNameLst>
                                              <p:attrName>style.visibility</p:attrName>
                                            </p:attrNameLst>
                                          </p:cBhvr>
                                          <p:to>
                                            <p:strVal val="visible"/>
                                          </p:to>
                                        </p:set>
                                        <p:anim to="" calcmode="lin" valueType="num">
                                          <p:cBhvr>
                                            <p:cTn id="23" dur="2000" fill="hold">
                                              <p:stCondLst>
                                                <p:cond delay="0"/>
                                              </p:stCondLst>
                                            </p:cTn>
                                            <p:tgtEl>
                                              <p:spTgt spid="2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4" dur="2000" fill="hold">
                                              <p:stCondLst>
                                                <p:cond delay="0"/>
                                              </p:stCondLst>
                                            </p:cTn>
                                            <p:tgtEl>
                                              <p:spTgt spid="2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stCondLst>
                                        <p:cond delay="0"/>
                                      </p:stCondLst>
                                      <p:childTnLst>
                                        <p:set>
                                          <p:cBhvr>
                                            <p:cTn id="26" dur="1" fill="hold">
                                              <p:stCondLst>
                                                <p:cond delay="0"/>
                                              </p:stCondLst>
                                            </p:cTn>
                                            <p:tgtEl>
                                              <p:spTgt spid="35"/>
                                            </p:tgtEl>
                                            <p:attrNameLst>
                                              <p:attrName>style.visibility</p:attrName>
                                            </p:attrNameLst>
                                          </p:cBhvr>
                                          <p:to>
                                            <p:strVal val="visible"/>
                                          </p:to>
                                        </p:set>
                                        <p:anim to="" calcmode="lin" valueType="num">
                                          <p:cBhvr>
                                            <p:cTn id="27" dur="2000" fill="hold">
                                              <p:stCondLst>
                                                <p:cond delay="0"/>
                                              </p:stCondLst>
                                            </p:cTn>
                                            <p:tgtEl>
                                              <p:spTgt spid="3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8" dur="2000" fill="hold">
                                              <p:stCondLst>
                                                <p:cond delay="0"/>
                                              </p:stCondLst>
                                            </p:cTn>
                                            <p:tgtEl>
                                              <p:spTgt spid="3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grpId="0" nodeType="withEffect">
                                      <p:stCondLst>
                                        <p:cond delay="0"/>
                                      </p:stCondLst>
                                      <p:childTnLst>
                                        <p:set>
                                          <p:cBhvr>
                                            <p:cTn id="30" dur="1" fill="hold">
                                              <p:stCondLst>
                                                <p:cond delay="0"/>
                                              </p:stCondLst>
                                            </p:cTn>
                                            <p:tgtEl>
                                              <p:spTgt spid="36"/>
                                            </p:tgtEl>
                                            <p:attrNameLst>
                                              <p:attrName>style.visibility</p:attrName>
                                            </p:attrNameLst>
                                          </p:cBhvr>
                                          <p:to>
                                            <p:strVal val="visible"/>
                                          </p:to>
                                        </p:set>
                                        <p:anim to="" calcmode="lin" valueType="num">
                                          <p:cBhvr>
                                            <p:cTn id="31" dur="2000" fill="hold">
                                              <p:stCondLst>
                                                <p:cond delay="0"/>
                                              </p:stCondLst>
                                            </p:cTn>
                                            <p:tgtEl>
                                              <p:spTgt spid="3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2" dur="2000" fill="hold">
                                              <p:stCondLst>
                                                <p:cond delay="0"/>
                                              </p:stCondLst>
                                            </p:cTn>
                                            <p:tgtEl>
                                              <p:spTgt spid="3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grpId="0" nodeType="withEffect">
                                      <p:stCondLst>
                                        <p:cond delay="0"/>
                                      </p:stCondLst>
                                      <p:childTnLst>
                                        <p:set>
                                          <p:cBhvr>
                                            <p:cTn id="34" dur="1" fill="hold">
                                              <p:stCondLst>
                                                <p:cond delay="0"/>
                                              </p:stCondLst>
                                            </p:cTn>
                                            <p:tgtEl>
                                              <p:spTgt spid="37"/>
                                            </p:tgtEl>
                                            <p:attrNameLst>
                                              <p:attrName>style.visibility</p:attrName>
                                            </p:attrNameLst>
                                          </p:cBhvr>
                                          <p:to>
                                            <p:strVal val="visible"/>
                                          </p:to>
                                        </p:set>
                                        <p:anim to="" calcmode="lin" valueType="num">
                                          <p:cBhvr>
                                            <p:cTn id="35" dur="2000" fill="hold">
                                              <p:stCondLst>
                                                <p:cond delay="0"/>
                                              </p:stCondLst>
                                            </p:cTn>
                                            <p:tgtEl>
                                              <p:spTgt spid="3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6" dur="2000" fill="hold">
                                              <p:stCondLst>
                                                <p:cond delay="0"/>
                                              </p:stCondLst>
                                            </p:cTn>
                                            <p:tgtEl>
                                              <p:spTgt spid="3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7" presetID="0" presetClass="entr" presetSubtype="0" fill="hold" grpId="0" nodeType="withEffect">
                                      <p:stCondLst>
                                        <p:cond delay="0"/>
                                      </p:stCondLst>
                                      <p:childTnLst>
                                        <p:set>
                                          <p:cBhvr>
                                            <p:cTn id="38" dur="1" fill="hold">
                                              <p:stCondLst>
                                                <p:cond delay="0"/>
                                              </p:stCondLst>
                                            </p:cTn>
                                            <p:tgtEl>
                                              <p:spTgt spid="38"/>
                                            </p:tgtEl>
                                            <p:attrNameLst>
                                              <p:attrName>style.visibility</p:attrName>
                                            </p:attrNameLst>
                                          </p:cBhvr>
                                          <p:to>
                                            <p:strVal val="visible"/>
                                          </p:to>
                                        </p:set>
                                        <p:anim to="" calcmode="lin" valueType="num">
                                          <p:cBhvr>
                                            <p:cTn id="39" dur="2000" fill="hold">
                                              <p:stCondLst>
                                                <p:cond delay="0"/>
                                              </p:stCondLst>
                                            </p:cTn>
                                            <p:tgtEl>
                                              <p:spTgt spid="3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0" dur="2000" fill="hold">
                                              <p:stCondLst>
                                                <p:cond delay="0"/>
                                              </p:stCondLst>
                                            </p:cTn>
                                            <p:tgtEl>
                                              <p:spTgt spid="3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1" presetID="0" presetClass="entr" presetSubtype="0" fill="hold" grpId="0" nodeType="withEffect">
                                      <p:stCondLst>
                                        <p:cond delay="0"/>
                                      </p:stCondLst>
                                      <p:childTnLst>
                                        <p:set>
                                          <p:cBhvr>
                                            <p:cTn id="42" dur="1" fill="hold">
                                              <p:stCondLst>
                                                <p:cond delay="0"/>
                                              </p:stCondLst>
                                            </p:cTn>
                                            <p:tgtEl>
                                              <p:spTgt spid="39"/>
                                            </p:tgtEl>
                                            <p:attrNameLst>
                                              <p:attrName>style.visibility</p:attrName>
                                            </p:attrNameLst>
                                          </p:cBhvr>
                                          <p:to>
                                            <p:strVal val="visible"/>
                                          </p:to>
                                        </p:set>
                                        <p:anim to="" calcmode="lin" valueType="num">
                                          <p:cBhvr>
                                            <p:cTn id="43" dur="2000" fill="hold">
                                              <p:stCondLst>
                                                <p:cond delay="0"/>
                                              </p:stCondLst>
                                            </p:cTn>
                                            <p:tgtEl>
                                              <p:spTgt spid="3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4" dur="2000" fill="hold">
                                              <p:stCondLst>
                                                <p:cond delay="0"/>
                                              </p:stCondLst>
                                            </p:cTn>
                                            <p:tgtEl>
                                              <p:spTgt spid="3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5" presetID="0" presetClass="entr" presetSubtype="0" fill="hold" grpId="0" nodeType="withEffect">
                                      <p:stCondLst>
                                        <p:cond delay="0"/>
                                      </p:stCondLst>
                                      <p:childTnLst>
                                        <p:set>
                                          <p:cBhvr>
                                            <p:cTn id="46" dur="1" fill="hold">
                                              <p:stCondLst>
                                                <p:cond delay="0"/>
                                              </p:stCondLst>
                                            </p:cTn>
                                            <p:tgtEl>
                                              <p:spTgt spid="40"/>
                                            </p:tgtEl>
                                            <p:attrNameLst>
                                              <p:attrName>style.visibility</p:attrName>
                                            </p:attrNameLst>
                                          </p:cBhvr>
                                          <p:to>
                                            <p:strVal val="visible"/>
                                          </p:to>
                                        </p:set>
                                        <p:anim to="" calcmode="lin" valueType="num">
                                          <p:cBhvr>
                                            <p:cTn id="47" dur="2000" fill="hold">
                                              <p:stCondLst>
                                                <p:cond delay="0"/>
                                              </p:stCondLst>
                                            </p:cTn>
                                            <p:tgtEl>
                                              <p:spTgt spid="4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8" dur="2000" fill="hold">
                                              <p:stCondLst>
                                                <p:cond delay="0"/>
                                              </p:stCondLst>
                                            </p:cTn>
                                            <p:tgtEl>
                                              <p:spTgt spid="4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9" presetID="0" presetClass="entr" presetSubtype="0" fill="hold" grpId="0" nodeType="withEffect">
                                      <p:stCondLst>
                                        <p:cond delay="0"/>
                                      </p:stCondLst>
                                      <p:childTnLst>
                                        <p:set>
                                          <p:cBhvr>
                                            <p:cTn id="50" dur="1" fill="hold">
                                              <p:stCondLst>
                                                <p:cond delay="0"/>
                                              </p:stCondLst>
                                            </p:cTn>
                                            <p:tgtEl>
                                              <p:spTgt spid="41"/>
                                            </p:tgtEl>
                                            <p:attrNameLst>
                                              <p:attrName>style.visibility</p:attrName>
                                            </p:attrNameLst>
                                          </p:cBhvr>
                                          <p:to>
                                            <p:strVal val="visible"/>
                                          </p:to>
                                        </p:set>
                                        <p:anim to="" calcmode="lin" valueType="num">
                                          <p:cBhvr>
                                            <p:cTn id="51" dur="2000" fill="hold">
                                              <p:stCondLst>
                                                <p:cond delay="0"/>
                                              </p:stCondLst>
                                            </p:cTn>
                                            <p:tgtEl>
                                              <p:spTgt spid="4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52" dur="2000" fill="hold">
                                              <p:stCondLst>
                                                <p:cond delay="0"/>
                                              </p:stCondLst>
                                            </p:cTn>
                                            <p:tgtEl>
                                              <p:spTgt spid="4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3" presetID="0" presetClass="entr" presetSubtype="0" fill="hold" grpId="0" nodeType="withEffect">
                                      <p:stCondLst>
                                        <p:cond delay="0"/>
                                      </p:stCondLst>
                                      <p:childTnLst>
                                        <p:set>
                                          <p:cBhvr>
                                            <p:cTn id="54" dur="1" fill="hold">
                                              <p:stCondLst>
                                                <p:cond delay="0"/>
                                              </p:stCondLst>
                                            </p:cTn>
                                            <p:tgtEl>
                                              <p:spTgt spid="42"/>
                                            </p:tgtEl>
                                            <p:attrNameLst>
                                              <p:attrName>style.visibility</p:attrName>
                                            </p:attrNameLst>
                                          </p:cBhvr>
                                          <p:to>
                                            <p:strVal val="visible"/>
                                          </p:to>
                                        </p:set>
                                        <p:anim to="" calcmode="lin" valueType="num">
                                          <p:cBhvr>
                                            <p:cTn id="55" dur="2000" fill="hold">
                                              <p:stCondLst>
                                                <p:cond delay="0"/>
                                              </p:stCondLst>
                                            </p:cTn>
                                            <p:tgtEl>
                                              <p:spTgt spid="4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56" dur="2000" fill="hold">
                                              <p:stCondLst>
                                                <p:cond delay="0"/>
                                              </p:stCondLst>
                                            </p:cTn>
                                            <p:tgtEl>
                                              <p:spTgt spid="4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p:bldP spid="37" grpId="0"/>
          <p:bldP spid="38" grpId="0"/>
          <p:bldP spid="39" grpId="0"/>
          <p:bldP spid="40" grpId="0"/>
          <p:bldP spid="41" grpId="0"/>
          <p:bldP spid="42" grpId="0"/>
        </p:bldLst>
      </p:timing>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A_矩形 7"/>
          <p:cNvSpPr/>
          <p:nvPr>
            <p:custDataLst>
              <p:tags r:id="rId1"/>
            </p:custDataLst>
          </p:nvPr>
        </p:nvSpPr>
        <p:spPr>
          <a:xfrm>
            <a:off x="1418965" y="337365"/>
            <a:ext cx="2635972" cy="584775"/>
          </a:xfrm>
          <a:prstGeom prst="rect">
            <a:avLst/>
          </a:prstGeom>
        </p:spPr>
        <p:txBody>
          <a:bodyPr wrap="square">
            <a:spAutoFit/>
          </a:bodyPr>
          <a:lstStyle/>
          <a:p>
            <a:pPr algn="dist" defTabSz="914400">
              <a:defRPr/>
            </a:pPr>
            <a:r>
              <a:rPr lang="zh-CN" altLang="en-US" sz="3200" kern="0" spc="600" dirty="0">
                <a:solidFill>
                  <a:srgbClr val="252525"/>
                </a:solidFill>
                <a:latin typeface="胡晓波真帅体" panose="02010600030101010101" pitchFamily="2" charset="-122"/>
                <a:ea typeface="胡晓波真帅体" panose="02010600030101010101" pitchFamily="2" charset="-122"/>
              </a:rPr>
              <a:t>市场数据分析</a:t>
            </a:r>
          </a:p>
        </p:txBody>
      </p:sp>
      <p:sp>
        <p:nvSpPr>
          <p:cNvPr id="9" name="PA_矩形 8"/>
          <p:cNvSpPr/>
          <p:nvPr>
            <p:custDataLst>
              <p:tags r:id="rId2"/>
            </p:custDataLst>
          </p:nvPr>
        </p:nvSpPr>
        <p:spPr>
          <a:xfrm>
            <a:off x="1418965" y="919178"/>
            <a:ext cx="2995719" cy="307777"/>
          </a:xfrm>
          <a:prstGeom prst="rect">
            <a:avLst/>
          </a:prstGeom>
        </p:spPr>
        <p:txBody>
          <a:bodyPr wrap="square">
            <a:spAutoFit/>
          </a:bodyPr>
          <a:lstStyle/>
          <a:p>
            <a:pPr algn="dist" defTabSz="914400">
              <a:defRPr/>
            </a:pPr>
            <a:r>
              <a:rPr lang="en-US" altLang="zh-CN" sz="1400" kern="0" dirty="0">
                <a:solidFill>
                  <a:srgbClr val="252525"/>
                </a:solidFill>
                <a:latin typeface="OPPOSans R" panose="00020600040101010101" pitchFamily="18" charset="-122"/>
                <a:ea typeface="微软雅黑 Light" panose="020B0502040204020203" charset="-122"/>
              </a:rPr>
              <a:t>MARKET DATA ANALYSIS</a:t>
            </a:r>
          </a:p>
        </p:txBody>
      </p:sp>
      <p:sp>
        <p:nvSpPr>
          <p:cNvPr id="11" name="椭圆 10"/>
          <p:cNvSpPr/>
          <p:nvPr/>
        </p:nvSpPr>
        <p:spPr>
          <a:xfrm>
            <a:off x="266233" y="178964"/>
            <a:ext cx="913008" cy="913008"/>
          </a:xfrm>
          <a:prstGeom prst="ellipse">
            <a:avLst/>
          </a:prstGeom>
          <a:solidFill>
            <a:srgbClr val="5A6A59"/>
          </a:solidFill>
          <a:ln w="57150" cap="flat" cmpd="sng" algn="ctr">
            <a:solidFill>
              <a:srgbClr val="FFFFFF"/>
            </a:solidFill>
            <a:prstDash val="solid"/>
            <a:miter lim="800000"/>
          </a:ln>
          <a:effectLst/>
        </p:spPr>
        <p:txBody>
          <a:bodyPr rtlCol="0" anchor="ctr"/>
          <a:lstStyle/>
          <a:p>
            <a:pPr marL="0" marR="0" lvl="0" indent="0" algn="ctr" defTabSz="609600" eaLnBrk="1" fontAlgn="auto" latinLnBrk="0" hangingPunct="1">
              <a:lnSpc>
                <a:spcPct val="100000"/>
              </a:lnSpc>
              <a:spcBef>
                <a:spcPts val="0"/>
              </a:spcBef>
              <a:spcAft>
                <a:spcPts val="0"/>
              </a:spcAft>
              <a:buClrTx/>
              <a:buSzTx/>
              <a:buFontTx/>
              <a:buNone/>
              <a:defRPr/>
            </a:pPr>
            <a:endParaRPr kumimoji="0" lang="zh-CN" altLang="en-US" sz="900" b="0" i="0" u="none" strike="noStrike" kern="0" cap="none" spc="0" normalizeH="0" baseline="0" noProof="0" dirty="0">
              <a:ln>
                <a:noFill/>
              </a:ln>
              <a:solidFill>
                <a:prstClr val="white"/>
              </a:solidFill>
              <a:effectLst/>
              <a:uLnTx/>
              <a:uFillTx/>
              <a:latin typeface="胡晓波真帅体" panose="02010600030101010101" pitchFamily="2" charset="-122"/>
              <a:ea typeface="胡晓波真帅体" panose="02010600030101010101" pitchFamily="2" charset="-122"/>
            </a:endParaRPr>
          </a:p>
        </p:txBody>
      </p:sp>
      <p:sp>
        <p:nvSpPr>
          <p:cNvPr id="14" name="椭圆 13"/>
          <p:cNvSpPr/>
          <p:nvPr/>
        </p:nvSpPr>
        <p:spPr>
          <a:xfrm>
            <a:off x="687156" y="715427"/>
            <a:ext cx="492085" cy="492085"/>
          </a:xfrm>
          <a:prstGeom prst="ellipse">
            <a:avLst/>
          </a:prstGeom>
          <a:solidFill>
            <a:srgbClr val="5A6A59"/>
          </a:solidFill>
          <a:ln w="57150" cap="flat" cmpd="sng" algn="ctr">
            <a:solidFill>
              <a:srgbClr val="FFFFFF"/>
            </a:solidFill>
            <a:prstDash val="solid"/>
            <a:miter lim="800000"/>
          </a:ln>
          <a:effectLst/>
        </p:spPr>
        <p:txBody>
          <a:bodyPr rtlCol="0" anchor="ctr"/>
          <a:lstStyle/>
          <a:p>
            <a:pPr marL="0" marR="0" lvl="0" indent="0" algn="ctr" defTabSz="609600" eaLnBrk="1" fontAlgn="auto" latinLnBrk="0" hangingPunct="1">
              <a:lnSpc>
                <a:spcPct val="100000"/>
              </a:lnSpc>
              <a:spcBef>
                <a:spcPts val="0"/>
              </a:spcBef>
              <a:spcAft>
                <a:spcPts val="0"/>
              </a:spcAft>
              <a:buClrTx/>
              <a:buSzTx/>
              <a:buFontTx/>
              <a:buNone/>
              <a:defRPr/>
            </a:pPr>
            <a:endParaRPr kumimoji="0" lang="zh-CN" altLang="en-US" sz="900" b="0" i="0" u="none" strike="noStrike" kern="0" cap="none" spc="0" normalizeH="0" baseline="0" noProof="0" dirty="0">
              <a:ln>
                <a:noFill/>
              </a:ln>
              <a:solidFill>
                <a:prstClr val="white"/>
              </a:solidFill>
              <a:effectLst/>
              <a:uLnTx/>
              <a:uFillTx/>
              <a:latin typeface="胡晓波真帅体" panose="02010600030101010101" pitchFamily="2" charset="-122"/>
              <a:ea typeface="胡晓波真帅体" panose="02010600030101010101" pitchFamily="2" charset="-122"/>
            </a:endParaRPr>
          </a:p>
        </p:txBody>
      </p:sp>
      <p:sp>
        <p:nvSpPr>
          <p:cNvPr id="6" name="PA-圆角矩形 38"/>
          <p:cNvSpPr/>
          <p:nvPr>
            <p:custDataLst>
              <p:tags r:id="rId3"/>
            </p:custDataLst>
          </p:nvPr>
        </p:nvSpPr>
        <p:spPr>
          <a:xfrm>
            <a:off x="2828975" y="2284299"/>
            <a:ext cx="1094719" cy="3078897"/>
          </a:xfrm>
          <a:prstGeom prst="roundRect">
            <a:avLst>
              <a:gd name="adj" fmla="val 50000"/>
            </a:avLst>
          </a:prstGeom>
          <a:solidFill>
            <a:srgbClr val="5A6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solidFill>
                <a:srgbClr val="FFFF00"/>
              </a:solidFill>
              <a:latin typeface="思源黑体 CN Regular" panose="020B0500000000000000" pitchFamily="34" charset="-122"/>
              <a:ea typeface="思源黑体 CN Regular" panose="020B0500000000000000" pitchFamily="34" charset="-122"/>
              <a:sym typeface="微软雅黑" panose="020B0503020204020204" charset="-122"/>
            </a:endParaRPr>
          </a:p>
        </p:txBody>
      </p:sp>
      <p:sp>
        <p:nvSpPr>
          <p:cNvPr id="7" name="PA-椭圆 44"/>
          <p:cNvSpPr/>
          <p:nvPr>
            <p:custDataLst>
              <p:tags r:id="rId4"/>
            </p:custDataLst>
          </p:nvPr>
        </p:nvSpPr>
        <p:spPr>
          <a:xfrm>
            <a:off x="2976455" y="4401908"/>
            <a:ext cx="799759" cy="7997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latin typeface="思源黑体 CN Regular" panose="020B0500000000000000" pitchFamily="34" charset="-122"/>
              <a:ea typeface="思源黑体 CN Regular" panose="020B0500000000000000" pitchFamily="34" charset="-122"/>
              <a:sym typeface="微软雅黑" panose="020B0503020204020204" charset="-122"/>
            </a:endParaRPr>
          </a:p>
        </p:txBody>
      </p:sp>
      <p:sp>
        <p:nvSpPr>
          <p:cNvPr id="10" name="PA-椭圆 45"/>
          <p:cNvSpPr/>
          <p:nvPr>
            <p:custDataLst>
              <p:tags r:id="rId5"/>
            </p:custDataLst>
          </p:nvPr>
        </p:nvSpPr>
        <p:spPr>
          <a:xfrm>
            <a:off x="2911444" y="4336897"/>
            <a:ext cx="929780" cy="929778"/>
          </a:xfrm>
          <a:prstGeom prst="ellipse">
            <a:avLst/>
          </a:prstGeom>
          <a:noFill/>
          <a:ln w="1905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latin typeface="思源黑体 CN Regular" panose="020B0500000000000000" pitchFamily="34" charset="-122"/>
              <a:ea typeface="思源黑体 CN Regular" panose="020B0500000000000000" pitchFamily="34" charset="-122"/>
              <a:sym typeface="微软雅黑" panose="020B0503020204020204" charset="-122"/>
            </a:endParaRPr>
          </a:p>
        </p:txBody>
      </p:sp>
      <p:sp>
        <p:nvSpPr>
          <p:cNvPr id="12" name="PA-TextPlaceholder 3"/>
          <p:cNvSpPr txBox="1"/>
          <p:nvPr>
            <p:custDataLst>
              <p:tags r:id="rId6"/>
            </p:custDataLst>
          </p:nvPr>
        </p:nvSpPr>
        <p:spPr>
          <a:xfrm>
            <a:off x="2984231" y="4663287"/>
            <a:ext cx="784206" cy="276999"/>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914400">
              <a:spcBef>
                <a:spcPct val="20000"/>
              </a:spcBef>
              <a:defRPr/>
            </a:pPr>
            <a:r>
              <a:rPr lang="zh-CN" altLang="en-US" sz="1800" dirty="0">
                <a:solidFill>
                  <a:srgbClr val="5A6A59"/>
                </a:solidFill>
                <a:latin typeface="思源黑体 CN Regular" panose="020B0500000000000000" pitchFamily="34" charset="-122"/>
                <a:ea typeface="思源黑体 CN Regular" panose="020B0500000000000000" pitchFamily="34" charset="-122"/>
                <a:sym typeface="微软雅黑" panose="020B0503020204020204" charset="-122"/>
              </a:rPr>
              <a:t>关键词</a:t>
            </a:r>
            <a:endParaRPr lang="en-US" sz="1800" dirty="0">
              <a:solidFill>
                <a:srgbClr val="5A6A59"/>
              </a:solidFill>
              <a:latin typeface="思源黑体 CN Regular" panose="020B0500000000000000" pitchFamily="34" charset="-122"/>
              <a:ea typeface="思源黑体 CN Regular" panose="020B0500000000000000" pitchFamily="34" charset="-122"/>
              <a:sym typeface="微软雅黑" panose="020B0503020204020204" charset="-122"/>
            </a:endParaRPr>
          </a:p>
        </p:txBody>
      </p:sp>
      <p:sp>
        <p:nvSpPr>
          <p:cNvPr id="13" name="PA-矩形 60"/>
          <p:cNvSpPr/>
          <p:nvPr>
            <p:custDataLst>
              <p:tags r:id="rId7"/>
            </p:custDataLst>
          </p:nvPr>
        </p:nvSpPr>
        <p:spPr>
          <a:xfrm>
            <a:off x="2953785" y="2489559"/>
            <a:ext cx="845103" cy="477053"/>
          </a:xfrm>
          <a:prstGeom prst="rect">
            <a:avLst/>
          </a:prstGeom>
        </p:spPr>
        <p:txBody>
          <a:bodyPr wrap="none">
            <a:spAutoFit/>
          </a:bodyPr>
          <a:lstStyle/>
          <a:p>
            <a:pPr algn="ctr" defTabSz="914400">
              <a:spcBef>
                <a:spcPct val="20000"/>
              </a:spcBef>
              <a:defRPr/>
            </a:pPr>
            <a:r>
              <a:rPr lang="en-US" sz="2500" dirty="0">
                <a:solidFill>
                  <a:schemeClr val="bg1"/>
                </a:solidFill>
                <a:latin typeface="思源黑体 CN Regular" panose="020B0500000000000000" pitchFamily="34" charset="-122"/>
                <a:ea typeface="思源黑体 CN Regular" panose="020B0500000000000000" pitchFamily="34" charset="-122"/>
                <a:sym typeface="微软雅黑" panose="020B0503020204020204" charset="-122"/>
              </a:rPr>
              <a:t>90%</a:t>
            </a:r>
          </a:p>
        </p:txBody>
      </p:sp>
      <p:sp>
        <p:nvSpPr>
          <p:cNvPr id="15" name="PA-圆角矩形 40"/>
          <p:cNvSpPr/>
          <p:nvPr>
            <p:custDataLst>
              <p:tags r:id="rId8"/>
            </p:custDataLst>
          </p:nvPr>
        </p:nvSpPr>
        <p:spPr>
          <a:xfrm>
            <a:off x="4300003" y="2763240"/>
            <a:ext cx="1094719" cy="2599957"/>
          </a:xfrm>
          <a:prstGeom prst="roundRect">
            <a:avLst>
              <a:gd name="adj" fmla="val 50000"/>
            </a:avLst>
          </a:prstGeom>
          <a:solidFill>
            <a:srgbClr val="5A6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solidFill>
                <a:srgbClr val="56CDFF"/>
              </a:solidFill>
              <a:latin typeface="思源黑体 CN Regular" panose="020B0500000000000000" pitchFamily="34" charset="-122"/>
              <a:ea typeface="思源黑体 CN Regular" panose="020B0500000000000000" pitchFamily="34" charset="-122"/>
              <a:sym typeface="微软雅黑" panose="020B0503020204020204" charset="-122"/>
            </a:endParaRPr>
          </a:p>
        </p:txBody>
      </p:sp>
      <p:sp>
        <p:nvSpPr>
          <p:cNvPr id="16" name="PA-椭圆 48"/>
          <p:cNvSpPr/>
          <p:nvPr>
            <p:custDataLst>
              <p:tags r:id="rId9"/>
            </p:custDataLst>
          </p:nvPr>
        </p:nvSpPr>
        <p:spPr>
          <a:xfrm>
            <a:off x="4447483" y="4401909"/>
            <a:ext cx="799759" cy="7997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latin typeface="思源黑体 CN Regular" panose="020B0500000000000000" pitchFamily="34" charset="-122"/>
              <a:ea typeface="思源黑体 CN Regular" panose="020B0500000000000000" pitchFamily="34" charset="-122"/>
              <a:sym typeface="微软雅黑" panose="020B0503020204020204" charset="-122"/>
            </a:endParaRPr>
          </a:p>
        </p:txBody>
      </p:sp>
      <p:sp>
        <p:nvSpPr>
          <p:cNvPr id="17" name="PA-椭圆 49"/>
          <p:cNvSpPr/>
          <p:nvPr>
            <p:custDataLst>
              <p:tags r:id="rId10"/>
            </p:custDataLst>
          </p:nvPr>
        </p:nvSpPr>
        <p:spPr>
          <a:xfrm>
            <a:off x="4382472" y="4336898"/>
            <a:ext cx="929780" cy="929778"/>
          </a:xfrm>
          <a:prstGeom prst="ellipse">
            <a:avLst/>
          </a:prstGeom>
          <a:noFill/>
          <a:ln w="1905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latin typeface="思源黑体 CN Regular" panose="020B0500000000000000" pitchFamily="34" charset="-122"/>
              <a:ea typeface="思源黑体 CN Regular" panose="020B0500000000000000" pitchFamily="34" charset="-122"/>
              <a:sym typeface="微软雅黑" panose="020B0503020204020204" charset="-122"/>
            </a:endParaRPr>
          </a:p>
        </p:txBody>
      </p:sp>
      <p:sp>
        <p:nvSpPr>
          <p:cNvPr id="18" name="PA-矩形 64"/>
          <p:cNvSpPr/>
          <p:nvPr>
            <p:custDataLst>
              <p:tags r:id="rId11"/>
            </p:custDataLst>
          </p:nvPr>
        </p:nvSpPr>
        <p:spPr>
          <a:xfrm>
            <a:off x="4430090" y="2938470"/>
            <a:ext cx="845103" cy="477054"/>
          </a:xfrm>
          <a:prstGeom prst="rect">
            <a:avLst/>
          </a:prstGeom>
        </p:spPr>
        <p:txBody>
          <a:bodyPr wrap="none">
            <a:spAutoFit/>
          </a:bodyPr>
          <a:lstStyle/>
          <a:p>
            <a:pPr algn="ctr" defTabSz="914400">
              <a:spcBef>
                <a:spcPct val="20000"/>
              </a:spcBef>
              <a:defRPr/>
            </a:pPr>
            <a:r>
              <a:rPr lang="en-US" sz="2500" dirty="0">
                <a:solidFill>
                  <a:schemeClr val="bg1"/>
                </a:solidFill>
                <a:latin typeface="思源黑体 CN Regular" panose="020B0500000000000000" pitchFamily="34" charset="-122"/>
                <a:ea typeface="思源黑体 CN Regular" panose="020B0500000000000000" pitchFamily="34" charset="-122"/>
                <a:sym typeface="微软雅黑" panose="020B0503020204020204" charset="-122"/>
              </a:rPr>
              <a:t>80%</a:t>
            </a:r>
          </a:p>
        </p:txBody>
      </p:sp>
      <p:sp>
        <p:nvSpPr>
          <p:cNvPr id="19" name="PA-圆角矩形 41"/>
          <p:cNvSpPr/>
          <p:nvPr>
            <p:custDataLst>
              <p:tags r:id="rId12"/>
            </p:custDataLst>
          </p:nvPr>
        </p:nvSpPr>
        <p:spPr>
          <a:xfrm>
            <a:off x="5771029" y="1600101"/>
            <a:ext cx="1094718" cy="3763096"/>
          </a:xfrm>
          <a:prstGeom prst="roundRect">
            <a:avLst>
              <a:gd name="adj" fmla="val 50000"/>
            </a:avLst>
          </a:prstGeom>
          <a:solidFill>
            <a:srgbClr val="5A6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solidFill>
                <a:srgbClr val="FFFF00"/>
              </a:solidFill>
              <a:latin typeface="思源黑体 CN Regular" panose="020B0500000000000000" pitchFamily="34" charset="-122"/>
              <a:ea typeface="思源黑体 CN Regular" panose="020B0500000000000000" pitchFamily="34" charset="-122"/>
              <a:sym typeface="微软雅黑" panose="020B0503020204020204" charset="-122"/>
            </a:endParaRPr>
          </a:p>
        </p:txBody>
      </p:sp>
      <p:sp>
        <p:nvSpPr>
          <p:cNvPr id="20" name="PA-椭圆 51"/>
          <p:cNvSpPr/>
          <p:nvPr>
            <p:custDataLst>
              <p:tags r:id="rId13"/>
            </p:custDataLst>
          </p:nvPr>
        </p:nvSpPr>
        <p:spPr>
          <a:xfrm>
            <a:off x="5918509" y="4401909"/>
            <a:ext cx="799759" cy="7997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latin typeface="思源黑体 CN Regular" panose="020B0500000000000000" pitchFamily="34" charset="-122"/>
              <a:ea typeface="思源黑体 CN Regular" panose="020B0500000000000000" pitchFamily="34" charset="-122"/>
              <a:sym typeface="微软雅黑" panose="020B0503020204020204" charset="-122"/>
            </a:endParaRPr>
          </a:p>
        </p:txBody>
      </p:sp>
      <p:sp>
        <p:nvSpPr>
          <p:cNvPr id="21" name="PA-椭圆 52"/>
          <p:cNvSpPr/>
          <p:nvPr>
            <p:custDataLst>
              <p:tags r:id="rId14"/>
            </p:custDataLst>
          </p:nvPr>
        </p:nvSpPr>
        <p:spPr>
          <a:xfrm>
            <a:off x="5853498" y="4336898"/>
            <a:ext cx="929780" cy="929778"/>
          </a:xfrm>
          <a:prstGeom prst="ellipse">
            <a:avLst/>
          </a:prstGeom>
          <a:noFill/>
          <a:ln w="1905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latin typeface="思源黑体 CN Regular" panose="020B0500000000000000" pitchFamily="34" charset="-122"/>
              <a:ea typeface="思源黑体 CN Regular" panose="020B0500000000000000" pitchFamily="34" charset="-122"/>
              <a:sym typeface="微软雅黑" panose="020B0503020204020204" charset="-122"/>
            </a:endParaRPr>
          </a:p>
        </p:txBody>
      </p:sp>
      <p:sp>
        <p:nvSpPr>
          <p:cNvPr id="22" name="PA-矩形 67"/>
          <p:cNvSpPr/>
          <p:nvPr>
            <p:custDataLst>
              <p:tags r:id="rId15"/>
            </p:custDataLst>
          </p:nvPr>
        </p:nvSpPr>
        <p:spPr>
          <a:xfrm>
            <a:off x="5803602" y="1908443"/>
            <a:ext cx="1032654" cy="477055"/>
          </a:xfrm>
          <a:prstGeom prst="rect">
            <a:avLst/>
          </a:prstGeom>
        </p:spPr>
        <p:txBody>
          <a:bodyPr wrap="none">
            <a:spAutoFit/>
          </a:bodyPr>
          <a:lstStyle/>
          <a:p>
            <a:pPr algn="ctr" defTabSz="914400">
              <a:spcBef>
                <a:spcPct val="20000"/>
              </a:spcBef>
              <a:defRPr/>
            </a:pPr>
            <a:r>
              <a:rPr lang="en-US" sz="2500" dirty="0">
                <a:solidFill>
                  <a:schemeClr val="bg1"/>
                </a:solidFill>
                <a:latin typeface="思源黑体 CN Regular" panose="020B0500000000000000" pitchFamily="34" charset="-122"/>
                <a:ea typeface="思源黑体 CN Regular" panose="020B0500000000000000" pitchFamily="34" charset="-122"/>
                <a:sym typeface="微软雅黑" panose="020B0503020204020204" charset="-122"/>
              </a:rPr>
              <a:t>100%</a:t>
            </a:r>
          </a:p>
        </p:txBody>
      </p:sp>
      <p:sp>
        <p:nvSpPr>
          <p:cNvPr id="23" name="PA-圆角矩形 43"/>
          <p:cNvSpPr/>
          <p:nvPr>
            <p:custDataLst>
              <p:tags r:id="rId16"/>
            </p:custDataLst>
          </p:nvPr>
        </p:nvSpPr>
        <p:spPr>
          <a:xfrm>
            <a:off x="8713086" y="2284299"/>
            <a:ext cx="1094719" cy="3078897"/>
          </a:xfrm>
          <a:prstGeom prst="roundRect">
            <a:avLst>
              <a:gd name="adj" fmla="val 50000"/>
            </a:avLst>
          </a:prstGeom>
          <a:solidFill>
            <a:srgbClr val="5A6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solidFill>
                <a:srgbClr val="FFFF00"/>
              </a:solidFill>
              <a:latin typeface="思源黑体 CN Regular" panose="020B0500000000000000" pitchFamily="34" charset="-122"/>
              <a:ea typeface="思源黑体 CN Regular" panose="020B0500000000000000" pitchFamily="34" charset="-122"/>
              <a:sym typeface="微软雅黑" panose="020B0503020204020204" charset="-122"/>
            </a:endParaRPr>
          </a:p>
        </p:txBody>
      </p:sp>
      <p:sp>
        <p:nvSpPr>
          <p:cNvPr id="24" name="PA-椭圆 57"/>
          <p:cNvSpPr/>
          <p:nvPr>
            <p:custDataLst>
              <p:tags r:id="rId17"/>
            </p:custDataLst>
          </p:nvPr>
        </p:nvSpPr>
        <p:spPr>
          <a:xfrm>
            <a:off x="8860566" y="4401908"/>
            <a:ext cx="799759" cy="7997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85000"/>
                  <a:lumOff val="15000"/>
                </a:schemeClr>
              </a:solidFill>
              <a:latin typeface="思源黑体 CN Regular" panose="020B0500000000000000" pitchFamily="34" charset="-122"/>
              <a:ea typeface="思源黑体 CN Regular" panose="020B0500000000000000" pitchFamily="34" charset="-122"/>
              <a:sym typeface="微软雅黑" panose="020B0503020204020204" charset="-122"/>
            </a:endParaRPr>
          </a:p>
        </p:txBody>
      </p:sp>
      <p:sp>
        <p:nvSpPr>
          <p:cNvPr id="25" name="PA-椭圆 58"/>
          <p:cNvSpPr/>
          <p:nvPr>
            <p:custDataLst>
              <p:tags r:id="rId18"/>
            </p:custDataLst>
          </p:nvPr>
        </p:nvSpPr>
        <p:spPr>
          <a:xfrm>
            <a:off x="8795555" y="4336897"/>
            <a:ext cx="929780" cy="929778"/>
          </a:xfrm>
          <a:prstGeom prst="ellipse">
            <a:avLst/>
          </a:prstGeom>
          <a:noFill/>
          <a:ln w="1905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latin typeface="思源黑体 CN Regular" panose="020B0500000000000000" pitchFamily="34" charset="-122"/>
              <a:ea typeface="思源黑体 CN Regular" panose="020B0500000000000000" pitchFamily="34" charset="-122"/>
              <a:sym typeface="微软雅黑" panose="020B0503020204020204" charset="-122"/>
            </a:endParaRPr>
          </a:p>
        </p:txBody>
      </p:sp>
      <p:sp>
        <p:nvSpPr>
          <p:cNvPr id="26" name="PA-矩形 70"/>
          <p:cNvSpPr/>
          <p:nvPr>
            <p:custDataLst>
              <p:tags r:id="rId19"/>
            </p:custDataLst>
          </p:nvPr>
        </p:nvSpPr>
        <p:spPr>
          <a:xfrm>
            <a:off x="8843173" y="2524221"/>
            <a:ext cx="845103" cy="477053"/>
          </a:xfrm>
          <a:prstGeom prst="rect">
            <a:avLst/>
          </a:prstGeom>
        </p:spPr>
        <p:txBody>
          <a:bodyPr wrap="none">
            <a:spAutoFit/>
          </a:bodyPr>
          <a:lstStyle/>
          <a:p>
            <a:pPr algn="ctr" defTabSz="914400">
              <a:spcBef>
                <a:spcPct val="20000"/>
              </a:spcBef>
              <a:defRPr/>
            </a:pPr>
            <a:r>
              <a:rPr lang="en-US" sz="2500" dirty="0">
                <a:solidFill>
                  <a:schemeClr val="bg1"/>
                </a:solidFill>
                <a:latin typeface="思源黑体 CN Regular" panose="020B0500000000000000" pitchFamily="34" charset="-122"/>
                <a:ea typeface="思源黑体 CN Regular" panose="020B0500000000000000" pitchFamily="34" charset="-122"/>
                <a:sym typeface="微软雅黑" panose="020B0503020204020204" charset="-122"/>
              </a:rPr>
              <a:t>90%</a:t>
            </a:r>
          </a:p>
        </p:txBody>
      </p:sp>
      <p:sp>
        <p:nvSpPr>
          <p:cNvPr id="27" name="PA-圆角矩形 42"/>
          <p:cNvSpPr/>
          <p:nvPr>
            <p:custDataLst>
              <p:tags r:id="rId20"/>
            </p:custDataLst>
          </p:nvPr>
        </p:nvSpPr>
        <p:spPr>
          <a:xfrm>
            <a:off x="7242058" y="2968500"/>
            <a:ext cx="1094719" cy="2372211"/>
          </a:xfrm>
          <a:prstGeom prst="roundRect">
            <a:avLst>
              <a:gd name="adj" fmla="val 50000"/>
            </a:avLst>
          </a:prstGeom>
          <a:solidFill>
            <a:srgbClr val="5A6A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solidFill>
                <a:srgbClr val="FFFF00"/>
              </a:solidFill>
              <a:latin typeface="思源黑体 CN Regular" panose="020B0500000000000000" pitchFamily="34" charset="-122"/>
              <a:ea typeface="思源黑体 CN Regular" panose="020B0500000000000000" pitchFamily="34" charset="-122"/>
              <a:sym typeface="微软雅黑" panose="020B0503020204020204" charset="-122"/>
            </a:endParaRPr>
          </a:p>
        </p:txBody>
      </p:sp>
      <p:sp>
        <p:nvSpPr>
          <p:cNvPr id="28" name="PA-椭圆 54"/>
          <p:cNvSpPr/>
          <p:nvPr>
            <p:custDataLst>
              <p:tags r:id="rId21"/>
            </p:custDataLst>
          </p:nvPr>
        </p:nvSpPr>
        <p:spPr>
          <a:xfrm>
            <a:off x="7389538" y="4384217"/>
            <a:ext cx="799759" cy="7997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latin typeface="思源黑体 CN Regular" panose="020B0500000000000000" pitchFamily="34" charset="-122"/>
              <a:ea typeface="思源黑体 CN Regular" panose="020B0500000000000000" pitchFamily="34" charset="-122"/>
              <a:sym typeface="微软雅黑" panose="020B0503020204020204" charset="-122"/>
            </a:endParaRPr>
          </a:p>
        </p:txBody>
      </p:sp>
      <p:sp>
        <p:nvSpPr>
          <p:cNvPr id="29" name="PA-椭圆 55"/>
          <p:cNvSpPr/>
          <p:nvPr>
            <p:custDataLst>
              <p:tags r:id="rId22"/>
            </p:custDataLst>
          </p:nvPr>
        </p:nvSpPr>
        <p:spPr>
          <a:xfrm>
            <a:off x="7324527" y="4319206"/>
            <a:ext cx="929780" cy="929778"/>
          </a:xfrm>
          <a:prstGeom prst="ellipse">
            <a:avLst/>
          </a:prstGeom>
          <a:noFill/>
          <a:ln w="1905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latin typeface="思源黑体 CN Regular" panose="020B0500000000000000" pitchFamily="34" charset="-122"/>
              <a:ea typeface="思源黑体 CN Regular" panose="020B0500000000000000" pitchFamily="34" charset="-122"/>
              <a:sym typeface="微软雅黑" panose="020B0503020204020204" charset="-122"/>
            </a:endParaRPr>
          </a:p>
        </p:txBody>
      </p:sp>
      <p:sp>
        <p:nvSpPr>
          <p:cNvPr id="30" name="PA-矩形 73"/>
          <p:cNvSpPr/>
          <p:nvPr>
            <p:custDataLst>
              <p:tags r:id="rId23"/>
            </p:custDataLst>
          </p:nvPr>
        </p:nvSpPr>
        <p:spPr>
          <a:xfrm>
            <a:off x="7364296" y="3109490"/>
            <a:ext cx="845103" cy="477053"/>
          </a:xfrm>
          <a:prstGeom prst="rect">
            <a:avLst/>
          </a:prstGeom>
        </p:spPr>
        <p:txBody>
          <a:bodyPr wrap="none">
            <a:spAutoFit/>
          </a:bodyPr>
          <a:lstStyle/>
          <a:p>
            <a:pPr algn="ctr" defTabSz="914400">
              <a:spcBef>
                <a:spcPct val="20000"/>
              </a:spcBef>
              <a:defRPr/>
            </a:pPr>
            <a:r>
              <a:rPr lang="en-US" sz="2500" dirty="0">
                <a:solidFill>
                  <a:schemeClr val="bg1"/>
                </a:solidFill>
                <a:latin typeface="思源黑体 CN Regular" panose="020B0500000000000000" pitchFamily="34" charset="-122"/>
                <a:ea typeface="思源黑体 CN Regular" panose="020B0500000000000000" pitchFamily="34" charset="-122"/>
                <a:sym typeface="微软雅黑" panose="020B0503020204020204" charset="-122"/>
              </a:rPr>
              <a:t>70%</a:t>
            </a:r>
          </a:p>
        </p:txBody>
      </p:sp>
      <p:sp>
        <p:nvSpPr>
          <p:cNvPr id="31" name="PA-TextPlaceholder 3"/>
          <p:cNvSpPr txBox="1"/>
          <p:nvPr>
            <p:custDataLst>
              <p:tags r:id="rId24"/>
            </p:custDataLst>
          </p:nvPr>
        </p:nvSpPr>
        <p:spPr>
          <a:xfrm>
            <a:off x="4452813" y="4663287"/>
            <a:ext cx="784206" cy="276999"/>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914400">
              <a:spcBef>
                <a:spcPct val="20000"/>
              </a:spcBef>
              <a:defRPr/>
            </a:pPr>
            <a:r>
              <a:rPr lang="zh-CN" altLang="en-US" sz="1800" dirty="0">
                <a:solidFill>
                  <a:srgbClr val="5A6A59"/>
                </a:solidFill>
                <a:latin typeface="思源黑体 CN Regular" panose="020B0500000000000000" pitchFamily="34" charset="-122"/>
                <a:ea typeface="思源黑体 CN Regular" panose="020B0500000000000000" pitchFamily="34" charset="-122"/>
                <a:sym typeface="微软雅黑" panose="020B0503020204020204" charset="-122"/>
              </a:rPr>
              <a:t>关键词</a:t>
            </a:r>
            <a:endParaRPr lang="en-US" sz="1800" dirty="0">
              <a:solidFill>
                <a:srgbClr val="5A6A59"/>
              </a:solidFill>
              <a:latin typeface="思源黑体 CN Regular" panose="020B0500000000000000" pitchFamily="34" charset="-122"/>
              <a:ea typeface="思源黑体 CN Regular" panose="020B0500000000000000" pitchFamily="34" charset="-122"/>
              <a:sym typeface="微软雅黑" panose="020B0503020204020204" charset="-122"/>
            </a:endParaRPr>
          </a:p>
        </p:txBody>
      </p:sp>
      <p:sp>
        <p:nvSpPr>
          <p:cNvPr id="32" name="PA-TextPlaceholder 3"/>
          <p:cNvSpPr txBox="1"/>
          <p:nvPr>
            <p:custDataLst>
              <p:tags r:id="rId25"/>
            </p:custDataLst>
          </p:nvPr>
        </p:nvSpPr>
        <p:spPr>
          <a:xfrm>
            <a:off x="7417686" y="4663287"/>
            <a:ext cx="784206" cy="276999"/>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914400">
              <a:spcBef>
                <a:spcPct val="20000"/>
              </a:spcBef>
              <a:defRPr/>
            </a:pPr>
            <a:r>
              <a:rPr lang="zh-CN" altLang="en-US" sz="1800" dirty="0">
                <a:solidFill>
                  <a:srgbClr val="5A6A59"/>
                </a:solidFill>
                <a:latin typeface="思源黑体 CN Regular" panose="020B0500000000000000" pitchFamily="34" charset="-122"/>
                <a:ea typeface="思源黑体 CN Regular" panose="020B0500000000000000" pitchFamily="34" charset="-122"/>
                <a:sym typeface="微软雅黑" panose="020B0503020204020204" charset="-122"/>
              </a:rPr>
              <a:t>关键词</a:t>
            </a:r>
            <a:endParaRPr lang="en-US" sz="1800" dirty="0">
              <a:solidFill>
                <a:srgbClr val="5A6A59"/>
              </a:solidFill>
              <a:latin typeface="思源黑体 CN Regular" panose="020B0500000000000000" pitchFamily="34" charset="-122"/>
              <a:ea typeface="思源黑体 CN Regular" panose="020B0500000000000000" pitchFamily="34" charset="-122"/>
              <a:sym typeface="微软雅黑" panose="020B0503020204020204" charset="-122"/>
            </a:endParaRPr>
          </a:p>
        </p:txBody>
      </p:sp>
      <p:sp>
        <p:nvSpPr>
          <p:cNvPr id="33" name="PA-TextPlaceholder 3"/>
          <p:cNvSpPr txBox="1"/>
          <p:nvPr>
            <p:custDataLst>
              <p:tags r:id="rId26"/>
            </p:custDataLst>
          </p:nvPr>
        </p:nvSpPr>
        <p:spPr>
          <a:xfrm>
            <a:off x="5949104" y="4663287"/>
            <a:ext cx="784206" cy="276999"/>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914400">
              <a:spcBef>
                <a:spcPct val="20000"/>
              </a:spcBef>
              <a:defRPr/>
            </a:pPr>
            <a:r>
              <a:rPr lang="zh-CN" altLang="en-US" sz="1800" dirty="0">
                <a:solidFill>
                  <a:srgbClr val="5A6A59"/>
                </a:solidFill>
                <a:latin typeface="思源黑体 CN Regular" panose="020B0500000000000000" pitchFamily="34" charset="-122"/>
                <a:ea typeface="思源黑体 CN Regular" panose="020B0500000000000000" pitchFamily="34" charset="-122"/>
                <a:sym typeface="微软雅黑" panose="020B0503020204020204" charset="-122"/>
              </a:rPr>
              <a:t>关键词</a:t>
            </a:r>
            <a:endParaRPr lang="en-US" sz="1800" dirty="0">
              <a:solidFill>
                <a:srgbClr val="5A6A59"/>
              </a:solidFill>
              <a:latin typeface="思源黑体 CN Regular" panose="020B0500000000000000" pitchFamily="34" charset="-122"/>
              <a:ea typeface="思源黑体 CN Regular" panose="020B0500000000000000" pitchFamily="34" charset="-122"/>
              <a:sym typeface="微软雅黑" panose="020B0503020204020204" charset="-122"/>
            </a:endParaRPr>
          </a:p>
        </p:txBody>
      </p:sp>
      <p:sp>
        <p:nvSpPr>
          <p:cNvPr id="34" name="PA-TextPlaceholder 3"/>
          <p:cNvSpPr txBox="1"/>
          <p:nvPr>
            <p:custDataLst>
              <p:tags r:id="rId27"/>
            </p:custDataLst>
          </p:nvPr>
        </p:nvSpPr>
        <p:spPr>
          <a:xfrm>
            <a:off x="8886267" y="4663287"/>
            <a:ext cx="784206" cy="276999"/>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914400">
              <a:spcBef>
                <a:spcPct val="20000"/>
              </a:spcBef>
              <a:defRPr/>
            </a:pPr>
            <a:r>
              <a:rPr lang="zh-CN" altLang="en-US" sz="1800" dirty="0">
                <a:solidFill>
                  <a:srgbClr val="5A6A59"/>
                </a:solidFill>
                <a:latin typeface="思源黑体 CN Regular" panose="020B0500000000000000" pitchFamily="34" charset="-122"/>
                <a:ea typeface="思源黑体 CN Regular" panose="020B0500000000000000" pitchFamily="34" charset="-122"/>
                <a:sym typeface="微软雅黑" panose="020B0503020204020204" charset="-122"/>
              </a:rPr>
              <a:t>关键词</a:t>
            </a:r>
            <a:endParaRPr lang="en-US" sz="1800" dirty="0">
              <a:solidFill>
                <a:srgbClr val="5A6A59"/>
              </a:solidFill>
              <a:latin typeface="思源黑体 CN Regular" panose="020B0500000000000000" pitchFamily="34" charset="-122"/>
              <a:ea typeface="思源黑体 CN Regular" panose="020B0500000000000000" pitchFamily="34" charset="-122"/>
              <a:sym typeface="微软雅黑" panose="020B0503020204020204" charset="-122"/>
            </a:endParaRPr>
          </a:p>
        </p:txBody>
      </p:sp>
      <p:sp>
        <p:nvSpPr>
          <p:cNvPr id="35" name="PA-文本框 14"/>
          <p:cNvSpPr txBox="1"/>
          <p:nvPr>
            <p:custDataLst>
              <p:tags r:id="rId28"/>
            </p:custDataLst>
          </p:nvPr>
        </p:nvSpPr>
        <p:spPr>
          <a:xfrm>
            <a:off x="2108895" y="5447979"/>
            <a:ext cx="8313030" cy="894732"/>
          </a:xfrm>
          <a:prstGeom prst="rect">
            <a:avLst/>
          </a:prstGeom>
          <a:noFill/>
        </p:spPr>
        <p:txBody>
          <a:bodyPr vert="horz" wrap="square" rtlCol="0">
            <a:spAutoFit/>
          </a:bodyPr>
          <a:lstStyle/>
          <a:p>
            <a:pPr algn="ctr">
              <a:lnSpc>
                <a:spcPct val="150000"/>
              </a:lnSpc>
            </a:pPr>
            <a:r>
              <a:rPr lang="zh-CN" altLang="en-US" sz="1200" dirty="0">
                <a:solidFill>
                  <a:schemeClr val="tx1">
                    <a:lumMod val="85000"/>
                    <a:lumOff val="15000"/>
                  </a:schemeClr>
                </a:solidFill>
                <a:latin typeface="Arial" panose="020B0604020202020204" pitchFamily="34" charset="0"/>
                <a:ea typeface="思源黑体 CN Regular" panose="020B0500000000000000" pitchFamily="34" charset="-122"/>
                <a:cs typeface="+mn-ea"/>
                <a:sym typeface="+mn-lt"/>
              </a:rPr>
              <a:t>点击此处请输入文本内容点击此处请输入文本内容点击此处请输入文本内容点点击此处请输入文本内容点击此处请输入文本内容点击此处请输入文本内容点</a:t>
            </a:r>
          </a:p>
          <a:p>
            <a:pPr algn="ctr">
              <a:lnSpc>
                <a:spcPct val="150000"/>
              </a:lnSpc>
            </a:pPr>
            <a:endParaRPr lang="zh-CN" altLang="en-US" sz="1200" dirty="0">
              <a:solidFill>
                <a:schemeClr val="tx1">
                  <a:lumMod val="85000"/>
                  <a:lumOff val="15000"/>
                </a:schemeClr>
              </a:solidFill>
              <a:latin typeface="Arial" panose="020B0604020202020204" pitchFamily="34" charset="0"/>
              <a:ea typeface="思源黑体 CN Regular" panose="020B0500000000000000" pitchFamily="34"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14:presetBounceEnd="38000">
                                      <p:stCondLst>
                                        <p:cond delay="0"/>
                                      </p:stCondLst>
                                      <p:childTnLst>
                                        <p:set>
                                          <p:cBhvr>
                                            <p:cTn id="6" dur="1" fill="hold">
                                              <p:stCondLst>
                                                <p:cond delay="0"/>
                                              </p:stCondLst>
                                            </p:cTn>
                                            <p:tgtEl>
                                              <p:spTgt spid="6"/>
                                            </p:tgtEl>
                                            <p:attrNameLst>
                                              <p:attrName>style.visibility</p:attrName>
                                            </p:attrNameLst>
                                          </p:cBhvr>
                                          <p:to>
                                            <p:strVal val="visible"/>
                                          </p:to>
                                        </p:set>
                                        <p:anim to="" calcmode="lin" valueType="num" p14:bounceEnd="38000">
                                          <p:cBhvr>
                                            <p:cTn id="7" dur="2000" fill="hold">
                                              <p:stCondLst>
                                                <p:cond delay="0"/>
                                              </p:stCondLst>
                                            </p:cTn>
                                            <p:tgtEl>
                                              <p:spTgt spid="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 dur="2000" fill="hold">
                                              <p:stCondLst>
                                                <p:cond delay="0"/>
                                              </p:stCondLst>
                                            </p:cTn>
                                            <p:tgtEl>
                                              <p:spTgt spid="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grpId="0" nodeType="withEffect" p14:presetBounceEnd="38000">
                                      <p:stCondLst>
                                        <p:cond delay="0"/>
                                      </p:stCondLst>
                                      <p:childTnLst>
                                        <p:set>
                                          <p:cBhvr>
                                            <p:cTn id="10" dur="1" fill="hold">
                                              <p:stCondLst>
                                                <p:cond delay="0"/>
                                              </p:stCondLst>
                                            </p:cTn>
                                            <p:tgtEl>
                                              <p:spTgt spid="7"/>
                                            </p:tgtEl>
                                            <p:attrNameLst>
                                              <p:attrName>style.visibility</p:attrName>
                                            </p:attrNameLst>
                                          </p:cBhvr>
                                          <p:to>
                                            <p:strVal val="visible"/>
                                          </p:to>
                                        </p:set>
                                        <p:anim to="" calcmode="lin" valueType="num" p14:bounceEnd="38000">
                                          <p:cBhvr>
                                            <p:cTn id="11" dur="2000" fill="hold">
                                              <p:stCondLst>
                                                <p:cond delay="0"/>
                                              </p:stCondLst>
                                            </p:cTn>
                                            <p:tgtEl>
                                              <p:spTgt spid="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2" dur="2000" fill="hold">
                                              <p:stCondLst>
                                                <p:cond delay="0"/>
                                              </p:stCondLst>
                                            </p:cTn>
                                            <p:tgtEl>
                                              <p:spTgt spid="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grpId="0" nodeType="withEffect" p14:presetBounceEnd="38000">
                                      <p:stCondLst>
                                        <p:cond delay="0"/>
                                      </p:stCondLst>
                                      <p:childTnLst>
                                        <p:set>
                                          <p:cBhvr>
                                            <p:cTn id="14" dur="1" fill="hold">
                                              <p:stCondLst>
                                                <p:cond delay="0"/>
                                              </p:stCondLst>
                                            </p:cTn>
                                            <p:tgtEl>
                                              <p:spTgt spid="10"/>
                                            </p:tgtEl>
                                            <p:attrNameLst>
                                              <p:attrName>style.visibility</p:attrName>
                                            </p:attrNameLst>
                                          </p:cBhvr>
                                          <p:to>
                                            <p:strVal val="visible"/>
                                          </p:to>
                                        </p:set>
                                        <p:anim to="" calcmode="lin" valueType="num" p14:bounceEnd="38000">
                                          <p:cBhvr>
                                            <p:cTn id="15" dur="2000" fill="hold">
                                              <p:stCondLst>
                                                <p:cond delay="0"/>
                                              </p:stCondLst>
                                            </p:cTn>
                                            <p:tgtEl>
                                              <p:spTgt spid="1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6" dur="2000" fill="hold">
                                              <p:stCondLst>
                                                <p:cond delay="0"/>
                                              </p:stCondLst>
                                            </p:cTn>
                                            <p:tgtEl>
                                              <p:spTgt spid="1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grpId="0" nodeType="withEffect" p14:presetBounceEnd="38000">
                                      <p:stCondLst>
                                        <p:cond delay="0"/>
                                      </p:stCondLst>
                                      <p:childTnLst>
                                        <p:set>
                                          <p:cBhvr>
                                            <p:cTn id="18" dur="1" fill="hold">
                                              <p:stCondLst>
                                                <p:cond delay="0"/>
                                              </p:stCondLst>
                                            </p:cTn>
                                            <p:tgtEl>
                                              <p:spTgt spid="12"/>
                                            </p:tgtEl>
                                            <p:attrNameLst>
                                              <p:attrName>style.visibility</p:attrName>
                                            </p:attrNameLst>
                                          </p:cBhvr>
                                          <p:to>
                                            <p:strVal val="visible"/>
                                          </p:to>
                                        </p:set>
                                        <p:anim to="" calcmode="lin" valueType="num" p14:bounceEnd="38000">
                                          <p:cBhvr>
                                            <p:cTn id="19" dur="2000" fill="hold">
                                              <p:stCondLst>
                                                <p:cond delay="0"/>
                                              </p:stCondLst>
                                            </p:cTn>
                                            <p:tgtEl>
                                              <p:spTgt spid="1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0" dur="2000" fill="hold">
                                              <p:stCondLst>
                                                <p:cond delay="0"/>
                                              </p:stCondLst>
                                            </p:cTn>
                                            <p:tgtEl>
                                              <p:spTgt spid="1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grpId="0" nodeType="withEffect" p14:presetBounceEnd="38000">
                                      <p:stCondLst>
                                        <p:cond delay="0"/>
                                      </p:stCondLst>
                                      <p:childTnLst>
                                        <p:set>
                                          <p:cBhvr>
                                            <p:cTn id="22" dur="1" fill="hold">
                                              <p:stCondLst>
                                                <p:cond delay="0"/>
                                              </p:stCondLst>
                                            </p:cTn>
                                            <p:tgtEl>
                                              <p:spTgt spid="13"/>
                                            </p:tgtEl>
                                            <p:attrNameLst>
                                              <p:attrName>style.visibility</p:attrName>
                                            </p:attrNameLst>
                                          </p:cBhvr>
                                          <p:to>
                                            <p:strVal val="visible"/>
                                          </p:to>
                                        </p:set>
                                        <p:anim to="" calcmode="lin" valueType="num" p14:bounceEnd="38000">
                                          <p:cBhvr>
                                            <p:cTn id="23" dur="2000" fill="hold">
                                              <p:stCondLst>
                                                <p:cond delay="0"/>
                                              </p:stCondLst>
                                            </p:cTn>
                                            <p:tgtEl>
                                              <p:spTgt spid="1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4" dur="2000" fill="hold">
                                              <p:stCondLst>
                                                <p:cond delay="0"/>
                                              </p:stCondLst>
                                            </p:cTn>
                                            <p:tgtEl>
                                              <p:spTgt spid="1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14:presetBounceEnd="38000">
                                      <p:stCondLst>
                                        <p:cond delay="0"/>
                                      </p:stCondLst>
                                      <p:childTnLst>
                                        <p:set>
                                          <p:cBhvr>
                                            <p:cTn id="26" dur="1" fill="hold">
                                              <p:stCondLst>
                                                <p:cond delay="0"/>
                                              </p:stCondLst>
                                            </p:cTn>
                                            <p:tgtEl>
                                              <p:spTgt spid="15"/>
                                            </p:tgtEl>
                                            <p:attrNameLst>
                                              <p:attrName>style.visibility</p:attrName>
                                            </p:attrNameLst>
                                          </p:cBhvr>
                                          <p:to>
                                            <p:strVal val="visible"/>
                                          </p:to>
                                        </p:set>
                                        <p:anim to="" calcmode="lin" valueType="num" p14:bounceEnd="38000">
                                          <p:cBhvr>
                                            <p:cTn id="27" dur="2000" fill="hold">
                                              <p:stCondLst>
                                                <p:cond delay="0"/>
                                              </p:stCondLst>
                                            </p:cTn>
                                            <p:tgtEl>
                                              <p:spTgt spid="1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8" dur="2000" fill="hold">
                                              <p:stCondLst>
                                                <p:cond delay="0"/>
                                              </p:stCondLst>
                                            </p:cTn>
                                            <p:tgtEl>
                                              <p:spTgt spid="1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grpId="0" nodeType="withEffect" p14:presetBounceEnd="38000">
                                      <p:stCondLst>
                                        <p:cond delay="0"/>
                                      </p:stCondLst>
                                      <p:childTnLst>
                                        <p:set>
                                          <p:cBhvr>
                                            <p:cTn id="30" dur="1" fill="hold">
                                              <p:stCondLst>
                                                <p:cond delay="0"/>
                                              </p:stCondLst>
                                            </p:cTn>
                                            <p:tgtEl>
                                              <p:spTgt spid="16"/>
                                            </p:tgtEl>
                                            <p:attrNameLst>
                                              <p:attrName>style.visibility</p:attrName>
                                            </p:attrNameLst>
                                          </p:cBhvr>
                                          <p:to>
                                            <p:strVal val="visible"/>
                                          </p:to>
                                        </p:set>
                                        <p:anim to="" calcmode="lin" valueType="num" p14:bounceEnd="38000">
                                          <p:cBhvr>
                                            <p:cTn id="31" dur="2000" fill="hold">
                                              <p:stCondLst>
                                                <p:cond delay="0"/>
                                              </p:stCondLst>
                                            </p:cTn>
                                            <p:tgtEl>
                                              <p:spTgt spid="1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2" dur="2000" fill="hold">
                                              <p:stCondLst>
                                                <p:cond delay="0"/>
                                              </p:stCondLst>
                                            </p:cTn>
                                            <p:tgtEl>
                                              <p:spTgt spid="1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grpId="0" nodeType="withEffect" p14:presetBounceEnd="38000">
                                      <p:stCondLst>
                                        <p:cond delay="0"/>
                                      </p:stCondLst>
                                      <p:childTnLst>
                                        <p:set>
                                          <p:cBhvr>
                                            <p:cTn id="34" dur="1" fill="hold">
                                              <p:stCondLst>
                                                <p:cond delay="0"/>
                                              </p:stCondLst>
                                            </p:cTn>
                                            <p:tgtEl>
                                              <p:spTgt spid="17"/>
                                            </p:tgtEl>
                                            <p:attrNameLst>
                                              <p:attrName>style.visibility</p:attrName>
                                            </p:attrNameLst>
                                          </p:cBhvr>
                                          <p:to>
                                            <p:strVal val="visible"/>
                                          </p:to>
                                        </p:set>
                                        <p:anim to="" calcmode="lin" valueType="num" p14:bounceEnd="38000">
                                          <p:cBhvr>
                                            <p:cTn id="35" dur="2000" fill="hold">
                                              <p:stCondLst>
                                                <p:cond delay="0"/>
                                              </p:stCondLst>
                                            </p:cTn>
                                            <p:tgtEl>
                                              <p:spTgt spid="1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6" dur="2000" fill="hold">
                                              <p:stCondLst>
                                                <p:cond delay="0"/>
                                              </p:stCondLst>
                                            </p:cTn>
                                            <p:tgtEl>
                                              <p:spTgt spid="1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7" presetID="0" presetClass="entr" presetSubtype="0" fill="hold" grpId="0" nodeType="withEffect" p14:presetBounceEnd="38000">
                                      <p:stCondLst>
                                        <p:cond delay="0"/>
                                      </p:stCondLst>
                                      <p:childTnLst>
                                        <p:set>
                                          <p:cBhvr>
                                            <p:cTn id="38" dur="1" fill="hold">
                                              <p:stCondLst>
                                                <p:cond delay="0"/>
                                              </p:stCondLst>
                                            </p:cTn>
                                            <p:tgtEl>
                                              <p:spTgt spid="18"/>
                                            </p:tgtEl>
                                            <p:attrNameLst>
                                              <p:attrName>style.visibility</p:attrName>
                                            </p:attrNameLst>
                                          </p:cBhvr>
                                          <p:to>
                                            <p:strVal val="visible"/>
                                          </p:to>
                                        </p:set>
                                        <p:anim to="" calcmode="lin" valueType="num" p14:bounceEnd="38000">
                                          <p:cBhvr>
                                            <p:cTn id="39" dur="2000" fill="hold">
                                              <p:stCondLst>
                                                <p:cond delay="0"/>
                                              </p:stCondLst>
                                            </p:cTn>
                                            <p:tgtEl>
                                              <p:spTgt spid="1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0" dur="2000" fill="hold">
                                              <p:stCondLst>
                                                <p:cond delay="0"/>
                                              </p:stCondLst>
                                            </p:cTn>
                                            <p:tgtEl>
                                              <p:spTgt spid="1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1" presetID="0" presetClass="entr" presetSubtype="0" fill="hold" grpId="0" nodeType="withEffect" p14:presetBounceEnd="38000">
                                      <p:stCondLst>
                                        <p:cond delay="0"/>
                                      </p:stCondLst>
                                      <p:childTnLst>
                                        <p:set>
                                          <p:cBhvr>
                                            <p:cTn id="42" dur="1" fill="hold">
                                              <p:stCondLst>
                                                <p:cond delay="0"/>
                                              </p:stCondLst>
                                            </p:cTn>
                                            <p:tgtEl>
                                              <p:spTgt spid="19"/>
                                            </p:tgtEl>
                                            <p:attrNameLst>
                                              <p:attrName>style.visibility</p:attrName>
                                            </p:attrNameLst>
                                          </p:cBhvr>
                                          <p:to>
                                            <p:strVal val="visible"/>
                                          </p:to>
                                        </p:set>
                                        <p:anim to="" calcmode="lin" valueType="num" p14:bounceEnd="38000">
                                          <p:cBhvr>
                                            <p:cTn id="43" dur="2000" fill="hold">
                                              <p:stCondLst>
                                                <p:cond delay="0"/>
                                              </p:stCondLst>
                                            </p:cTn>
                                            <p:tgtEl>
                                              <p:spTgt spid="1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4" dur="2000" fill="hold">
                                              <p:stCondLst>
                                                <p:cond delay="0"/>
                                              </p:stCondLst>
                                            </p:cTn>
                                            <p:tgtEl>
                                              <p:spTgt spid="1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5" presetID="0" presetClass="entr" presetSubtype="0" fill="hold" grpId="0" nodeType="withEffect" p14:presetBounceEnd="38000">
                                      <p:stCondLst>
                                        <p:cond delay="0"/>
                                      </p:stCondLst>
                                      <p:childTnLst>
                                        <p:set>
                                          <p:cBhvr>
                                            <p:cTn id="46" dur="1" fill="hold">
                                              <p:stCondLst>
                                                <p:cond delay="0"/>
                                              </p:stCondLst>
                                            </p:cTn>
                                            <p:tgtEl>
                                              <p:spTgt spid="20"/>
                                            </p:tgtEl>
                                            <p:attrNameLst>
                                              <p:attrName>style.visibility</p:attrName>
                                            </p:attrNameLst>
                                          </p:cBhvr>
                                          <p:to>
                                            <p:strVal val="visible"/>
                                          </p:to>
                                        </p:set>
                                        <p:anim to="" calcmode="lin" valueType="num" p14:bounceEnd="38000">
                                          <p:cBhvr>
                                            <p:cTn id="47" dur="2000" fill="hold">
                                              <p:stCondLst>
                                                <p:cond delay="0"/>
                                              </p:stCondLst>
                                            </p:cTn>
                                            <p:tgtEl>
                                              <p:spTgt spid="2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8" dur="2000" fill="hold">
                                              <p:stCondLst>
                                                <p:cond delay="0"/>
                                              </p:stCondLst>
                                            </p:cTn>
                                            <p:tgtEl>
                                              <p:spTgt spid="2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9" presetID="0" presetClass="entr" presetSubtype="0" fill="hold" grpId="0" nodeType="withEffect" p14:presetBounceEnd="38000">
                                      <p:stCondLst>
                                        <p:cond delay="0"/>
                                      </p:stCondLst>
                                      <p:childTnLst>
                                        <p:set>
                                          <p:cBhvr>
                                            <p:cTn id="50" dur="1" fill="hold">
                                              <p:stCondLst>
                                                <p:cond delay="0"/>
                                              </p:stCondLst>
                                            </p:cTn>
                                            <p:tgtEl>
                                              <p:spTgt spid="21"/>
                                            </p:tgtEl>
                                            <p:attrNameLst>
                                              <p:attrName>style.visibility</p:attrName>
                                            </p:attrNameLst>
                                          </p:cBhvr>
                                          <p:to>
                                            <p:strVal val="visible"/>
                                          </p:to>
                                        </p:set>
                                        <p:anim to="" calcmode="lin" valueType="num" p14:bounceEnd="38000">
                                          <p:cBhvr>
                                            <p:cTn id="51" dur="2000" fill="hold">
                                              <p:stCondLst>
                                                <p:cond delay="0"/>
                                              </p:stCondLst>
                                            </p:cTn>
                                            <p:tgtEl>
                                              <p:spTgt spid="2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52" dur="2000" fill="hold">
                                              <p:stCondLst>
                                                <p:cond delay="0"/>
                                              </p:stCondLst>
                                            </p:cTn>
                                            <p:tgtEl>
                                              <p:spTgt spid="2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3" presetID="0" presetClass="entr" presetSubtype="0" fill="hold" grpId="0" nodeType="withEffect" p14:presetBounceEnd="38000">
                                      <p:stCondLst>
                                        <p:cond delay="0"/>
                                      </p:stCondLst>
                                      <p:childTnLst>
                                        <p:set>
                                          <p:cBhvr>
                                            <p:cTn id="54" dur="1" fill="hold">
                                              <p:stCondLst>
                                                <p:cond delay="0"/>
                                              </p:stCondLst>
                                            </p:cTn>
                                            <p:tgtEl>
                                              <p:spTgt spid="22"/>
                                            </p:tgtEl>
                                            <p:attrNameLst>
                                              <p:attrName>style.visibility</p:attrName>
                                            </p:attrNameLst>
                                          </p:cBhvr>
                                          <p:to>
                                            <p:strVal val="visible"/>
                                          </p:to>
                                        </p:set>
                                        <p:anim to="" calcmode="lin" valueType="num" p14:bounceEnd="38000">
                                          <p:cBhvr>
                                            <p:cTn id="55" dur="2000" fill="hold">
                                              <p:stCondLst>
                                                <p:cond delay="0"/>
                                              </p:stCondLst>
                                            </p:cTn>
                                            <p:tgtEl>
                                              <p:spTgt spid="2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56" dur="2000" fill="hold">
                                              <p:stCondLst>
                                                <p:cond delay="0"/>
                                              </p:stCondLst>
                                            </p:cTn>
                                            <p:tgtEl>
                                              <p:spTgt spid="2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7" presetID="0" presetClass="entr" presetSubtype="0" fill="hold" grpId="0" nodeType="withEffect" p14:presetBounceEnd="38000">
                                      <p:stCondLst>
                                        <p:cond delay="0"/>
                                      </p:stCondLst>
                                      <p:childTnLst>
                                        <p:set>
                                          <p:cBhvr>
                                            <p:cTn id="58" dur="1" fill="hold">
                                              <p:stCondLst>
                                                <p:cond delay="0"/>
                                              </p:stCondLst>
                                            </p:cTn>
                                            <p:tgtEl>
                                              <p:spTgt spid="23"/>
                                            </p:tgtEl>
                                            <p:attrNameLst>
                                              <p:attrName>style.visibility</p:attrName>
                                            </p:attrNameLst>
                                          </p:cBhvr>
                                          <p:to>
                                            <p:strVal val="visible"/>
                                          </p:to>
                                        </p:set>
                                        <p:anim to="" calcmode="lin" valueType="num" p14:bounceEnd="38000">
                                          <p:cBhvr>
                                            <p:cTn id="59" dur="2000" fill="hold">
                                              <p:stCondLst>
                                                <p:cond delay="0"/>
                                              </p:stCondLst>
                                            </p:cTn>
                                            <p:tgtEl>
                                              <p:spTgt spid="2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60" dur="2000" fill="hold">
                                              <p:stCondLst>
                                                <p:cond delay="0"/>
                                              </p:stCondLst>
                                            </p:cTn>
                                            <p:tgtEl>
                                              <p:spTgt spid="2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1" presetID="0" presetClass="entr" presetSubtype="0" fill="hold" grpId="0" nodeType="withEffect" p14:presetBounceEnd="38000">
                                      <p:stCondLst>
                                        <p:cond delay="0"/>
                                      </p:stCondLst>
                                      <p:childTnLst>
                                        <p:set>
                                          <p:cBhvr>
                                            <p:cTn id="62" dur="1" fill="hold">
                                              <p:stCondLst>
                                                <p:cond delay="0"/>
                                              </p:stCondLst>
                                            </p:cTn>
                                            <p:tgtEl>
                                              <p:spTgt spid="24"/>
                                            </p:tgtEl>
                                            <p:attrNameLst>
                                              <p:attrName>style.visibility</p:attrName>
                                            </p:attrNameLst>
                                          </p:cBhvr>
                                          <p:to>
                                            <p:strVal val="visible"/>
                                          </p:to>
                                        </p:set>
                                        <p:anim to="" calcmode="lin" valueType="num" p14:bounceEnd="38000">
                                          <p:cBhvr>
                                            <p:cTn id="63" dur="2000" fill="hold">
                                              <p:stCondLst>
                                                <p:cond delay="0"/>
                                              </p:stCondLst>
                                            </p:cTn>
                                            <p:tgtEl>
                                              <p:spTgt spid="2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64" dur="2000" fill="hold">
                                              <p:stCondLst>
                                                <p:cond delay="0"/>
                                              </p:stCondLst>
                                            </p:cTn>
                                            <p:tgtEl>
                                              <p:spTgt spid="2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5" presetID="0" presetClass="entr" presetSubtype="0" fill="hold" grpId="0" nodeType="withEffect" p14:presetBounceEnd="38000">
                                      <p:stCondLst>
                                        <p:cond delay="0"/>
                                      </p:stCondLst>
                                      <p:childTnLst>
                                        <p:set>
                                          <p:cBhvr>
                                            <p:cTn id="66" dur="1" fill="hold">
                                              <p:stCondLst>
                                                <p:cond delay="0"/>
                                              </p:stCondLst>
                                            </p:cTn>
                                            <p:tgtEl>
                                              <p:spTgt spid="25"/>
                                            </p:tgtEl>
                                            <p:attrNameLst>
                                              <p:attrName>style.visibility</p:attrName>
                                            </p:attrNameLst>
                                          </p:cBhvr>
                                          <p:to>
                                            <p:strVal val="visible"/>
                                          </p:to>
                                        </p:set>
                                        <p:anim to="" calcmode="lin" valueType="num" p14:bounceEnd="38000">
                                          <p:cBhvr>
                                            <p:cTn id="67" dur="2000" fill="hold">
                                              <p:stCondLst>
                                                <p:cond delay="0"/>
                                              </p:stCondLst>
                                            </p:cTn>
                                            <p:tgtEl>
                                              <p:spTgt spid="2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68" dur="2000" fill="hold">
                                              <p:stCondLst>
                                                <p:cond delay="0"/>
                                              </p:stCondLst>
                                            </p:cTn>
                                            <p:tgtEl>
                                              <p:spTgt spid="2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9" presetID="0" presetClass="entr" presetSubtype="0" fill="hold" grpId="0" nodeType="withEffect" p14:presetBounceEnd="38000">
                                      <p:stCondLst>
                                        <p:cond delay="0"/>
                                      </p:stCondLst>
                                      <p:childTnLst>
                                        <p:set>
                                          <p:cBhvr>
                                            <p:cTn id="70" dur="1" fill="hold">
                                              <p:stCondLst>
                                                <p:cond delay="0"/>
                                              </p:stCondLst>
                                            </p:cTn>
                                            <p:tgtEl>
                                              <p:spTgt spid="26"/>
                                            </p:tgtEl>
                                            <p:attrNameLst>
                                              <p:attrName>style.visibility</p:attrName>
                                            </p:attrNameLst>
                                          </p:cBhvr>
                                          <p:to>
                                            <p:strVal val="visible"/>
                                          </p:to>
                                        </p:set>
                                        <p:anim to="" calcmode="lin" valueType="num" p14:bounceEnd="38000">
                                          <p:cBhvr>
                                            <p:cTn id="71" dur="2000" fill="hold">
                                              <p:stCondLst>
                                                <p:cond delay="0"/>
                                              </p:stCondLst>
                                            </p:cTn>
                                            <p:tgtEl>
                                              <p:spTgt spid="2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72" dur="2000" fill="hold">
                                              <p:stCondLst>
                                                <p:cond delay="0"/>
                                              </p:stCondLst>
                                            </p:cTn>
                                            <p:tgtEl>
                                              <p:spTgt spid="2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73" presetID="0" presetClass="entr" presetSubtype="0" fill="hold" grpId="0" nodeType="withEffect" p14:presetBounceEnd="38000">
                                      <p:stCondLst>
                                        <p:cond delay="0"/>
                                      </p:stCondLst>
                                      <p:childTnLst>
                                        <p:set>
                                          <p:cBhvr>
                                            <p:cTn id="74" dur="1" fill="hold">
                                              <p:stCondLst>
                                                <p:cond delay="0"/>
                                              </p:stCondLst>
                                            </p:cTn>
                                            <p:tgtEl>
                                              <p:spTgt spid="27"/>
                                            </p:tgtEl>
                                            <p:attrNameLst>
                                              <p:attrName>style.visibility</p:attrName>
                                            </p:attrNameLst>
                                          </p:cBhvr>
                                          <p:to>
                                            <p:strVal val="visible"/>
                                          </p:to>
                                        </p:set>
                                        <p:anim to="" calcmode="lin" valueType="num" p14:bounceEnd="38000">
                                          <p:cBhvr>
                                            <p:cTn id="75" dur="2000" fill="hold">
                                              <p:stCondLst>
                                                <p:cond delay="0"/>
                                              </p:stCondLst>
                                            </p:cTn>
                                            <p:tgtEl>
                                              <p:spTgt spid="2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76" dur="2000" fill="hold">
                                              <p:stCondLst>
                                                <p:cond delay="0"/>
                                              </p:stCondLst>
                                            </p:cTn>
                                            <p:tgtEl>
                                              <p:spTgt spid="2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77" presetID="0" presetClass="entr" presetSubtype="0" fill="hold" grpId="0" nodeType="withEffect" p14:presetBounceEnd="38000">
                                      <p:stCondLst>
                                        <p:cond delay="0"/>
                                      </p:stCondLst>
                                      <p:childTnLst>
                                        <p:set>
                                          <p:cBhvr>
                                            <p:cTn id="78" dur="1" fill="hold">
                                              <p:stCondLst>
                                                <p:cond delay="0"/>
                                              </p:stCondLst>
                                            </p:cTn>
                                            <p:tgtEl>
                                              <p:spTgt spid="28"/>
                                            </p:tgtEl>
                                            <p:attrNameLst>
                                              <p:attrName>style.visibility</p:attrName>
                                            </p:attrNameLst>
                                          </p:cBhvr>
                                          <p:to>
                                            <p:strVal val="visible"/>
                                          </p:to>
                                        </p:set>
                                        <p:anim to="" calcmode="lin" valueType="num" p14:bounceEnd="38000">
                                          <p:cBhvr>
                                            <p:cTn id="79" dur="2000" fill="hold">
                                              <p:stCondLst>
                                                <p:cond delay="0"/>
                                              </p:stCondLst>
                                            </p:cTn>
                                            <p:tgtEl>
                                              <p:spTgt spid="2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0" dur="2000" fill="hold">
                                              <p:stCondLst>
                                                <p:cond delay="0"/>
                                              </p:stCondLst>
                                            </p:cTn>
                                            <p:tgtEl>
                                              <p:spTgt spid="2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81" presetID="0" presetClass="entr" presetSubtype="0" fill="hold" grpId="0" nodeType="withEffect" p14:presetBounceEnd="38000">
                                      <p:stCondLst>
                                        <p:cond delay="0"/>
                                      </p:stCondLst>
                                      <p:childTnLst>
                                        <p:set>
                                          <p:cBhvr>
                                            <p:cTn id="82" dur="1" fill="hold">
                                              <p:stCondLst>
                                                <p:cond delay="0"/>
                                              </p:stCondLst>
                                            </p:cTn>
                                            <p:tgtEl>
                                              <p:spTgt spid="29"/>
                                            </p:tgtEl>
                                            <p:attrNameLst>
                                              <p:attrName>style.visibility</p:attrName>
                                            </p:attrNameLst>
                                          </p:cBhvr>
                                          <p:to>
                                            <p:strVal val="visible"/>
                                          </p:to>
                                        </p:set>
                                        <p:anim to="" calcmode="lin" valueType="num" p14:bounceEnd="38000">
                                          <p:cBhvr>
                                            <p:cTn id="83" dur="2000" fill="hold">
                                              <p:stCondLst>
                                                <p:cond delay="0"/>
                                              </p:stCondLst>
                                            </p:cTn>
                                            <p:tgtEl>
                                              <p:spTgt spid="2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4" dur="2000" fill="hold">
                                              <p:stCondLst>
                                                <p:cond delay="0"/>
                                              </p:stCondLst>
                                            </p:cTn>
                                            <p:tgtEl>
                                              <p:spTgt spid="2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85" presetID="0" presetClass="entr" presetSubtype="0" fill="hold" grpId="0" nodeType="withEffect" p14:presetBounceEnd="38000">
                                      <p:stCondLst>
                                        <p:cond delay="0"/>
                                      </p:stCondLst>
                                      <p:childTnLst>
                                        <p:set>
                                          <p:cBhvr>
                                            <p:cTn id="86" dur="1" fill="hold">
                                              <p:stCondLst>
                                                <p:cond delay="0"/>
                                              </p:stCondLst>
                                            </p:cTn>
                                            <p:tgtEl>
                                              <p:spTgt spid="30"/>
                                            </p:tgtEl>
                                            <p:attrNameLst>
                                              <p:attrName>style.visibility</p:attrName>
                                            </p:attrNameLst>
                                          </p:cBhvr>
                                          <p:to>
                                            <p:strVal val="visible"/>
                                          </p:to>
                                        </p:set>
                                        <p:anim to="" calcmode="lin" valueType="num" p14:bounceEnd="38000">
                                          <p:cBhvr>
                                            <p:cTn id="87" dur="2000" fill="hold">
                                              <p:stCondLst>
                                                <p:cond delay="0"/>
                                              </p:stCondLst>
                                            </p:cTn>
                                            <p:tgtEl>
                                              <p:spTgt spid="3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8" dur="2000" fill="hold">
                                              <p:stCondLst>
                                                <p:cond delay="0"/>
                                              </p:stCondLst>
                                            </p:cTn>
                                            <p:tgtEl>
                                              <p:spTgt spid="3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89" presetID="0" presetClass="entr" presetSubtype="0" fill="hold" grpId="0" nodeType="withEffect" p14:presetBounceEnd="38000">
                                      <p:stCondLst>
                                        <p:cond delay="0"/>
                                      </p:stCondLst>
                                      <p:childTnLst>
                                        <p:set>
                                          <p:cBhvr>
                                            <p:cTn id="90" dur="1" fill="hold">
                                              <p:stCondLst>
                                                <p:cond delay="0"/>
                                              </p:stCondLst>
                                            </p:cTn>
                                            <p:tgtEl>
                                              <p:spTgt spid="31"/>
                                            </p:tgtEl>
                                            <p:attrNameLst>
                                              <p:attrName>style.visibility</p:attrName>
                                            </p:attrNameLst>
                                          </p:cBhvr>
                                          <p:to>
                                            <p:strVal val="visible"/>
                                          </p:to>
                                        </p:set>
                                        <p:anim to="" calcmode="lin" valueType="num" p14:bounceEnd="38000">
                                          <p:cBhvr>
                                            <p:cTn id="91" dur="2000" fill="hold">
                                              <p:stCondLst>
                                                <p:cond delay="0"/>
                                              </p:stCondLst>
                                            </p:cTn>
                                            <p:tgtEl>
                                              <p:spTgt spid="3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92" dur="2000" fill="hold">
                                              <p:stCondLst>
                                                <p:cond delay="0"/>
                                              </p:stCondLst>
                                            </p:cTn>
                                            <p:tgtEl>
                                              <p:spTgt spid="3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3" presetID="0" presetClass="entr" presetSubtype="0" fill="hold" grpId="0" nodeType="withEffect" p14:presetBounceEnd="38000">
                                      <p:stCondLst>
                                        <p:cond delay="0"/>
                                      </p:stCondLst>
                                      <p:childTnLst>
                                        <p:set>
                                          <p:cBhvr>
                                            <p:cTn id="94" dur="1" fill="hold">
                                              <p:stCondLst>
                                                <p:cond delay="0"/>
                                              </p:stCondLst>
                                            </p:cTn>
                                            <p:tgtEl>
                                              <p:spTgt spid="32"/>
                                            </p:tgtEl>
                                            <p:attrNameLst>
                                              <p:attrName>style.visibility</p:attrName>
                                            </p:attrNameLst>
                                          </p:cBhvr>
                                          <p:to>
                                            <p:strVal val="visible"/>
                                          </p:to>
                                        </p:set>
                                        <p:anim to="" calcmode="lin" valueType="num" p14:bounceEnd="38000">
                                          <p:cBhvr>
                                            <p:cTn id="95" dur="2000" fill="hold">
                                              <p:stCondLst>
                                                <p:cond delay="0"/>
                                              </p:stCondLst>
                                            </p:cTn>
                                            <p:tgtEl>
                                              <p:spTgt spid="3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96" dur="2000" fill="hold">
                                              <p:stCondLst>
                                                <p:cond delay="0"/>
                                              </p:stCondLst>
                                            </p:cTn>
                                            <p:tgtEl>
                                              <p:spTgt spid="3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7" presetID="0" presetClass="entr" presetSubtype="0" fill="hold" grpId="0" nodeType="withEffect" p14:presetBounceEnd="38000">
                                      <p:stCondLst>
                                        <p:cond delay="0"/>
                                      </p:stCondLst>
                                      <p:childTnLst>
                                        <p:set>
                                          <p:cBhvr>
                                            <p:cTn id="98" dur="1" fill="hold">
                                              <p:stCondLst>
                                                <p:cond delay="0"/>
                                              </p:stCondLst>
                                            </p:cTn>
                                            <p:tgtEl>
                                              <p:spTgt spid="33"/>
                                            </p:tgtEl>
                                            <p:attrNameLst>
                                              <p:attrName>style.visibility</p:attrName>
                                            </p:attrNameLst>
                                          </p:cBhvr>
                                          <p:to>
                                            <p:strVal val="visible"/>
                                          </p:to>
                                        </p:set>
                                        <p:anim to="" calcmode="lin" valueType="num" p14:bounceEnd="38000">
                                          <p:cBhvr>
                                            <p:cTn id="99" dur="2000" fill="hold">
                                              <p:stCondLst>
                                                <p:cond delay="0"/>
                                              </p:stCondLst>
                                            </p:cTn>
                                            <p:tgtEl>
                                              <p:spTgt spid="3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00" dur="2000" fill="hold">
                                              <p:stCondLst>
                                                <p:cond delay="0"/>
                                              </p:stCondLst>
                                            </p:cTn>
                                            <p:tgtEl>
                                              <p:spTgt spid="3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01" presetID="0" presetClass="entr" presetSubtype="0" fill="hold" grpId="0" nodeType="withEffect" p14:presetBounceEnd="38000">
                                      <p:stCondLst>
                                        <p:cond delay="0"/>
                                      </p:stCondLst>
                                      <p:childTnLst>
                                        <p:set>
                                          <p:cBhvr>
                                            <p:cTn id="102" dur="1" fill="hold">
                                              <p:stCondLst>
                                                <p:cond delay="0"/>
                                              </p:stCondLst>
                                            </p:cTn>
                                            <p:tgtEl>
                                              <p:spTgt spid="34"/>
                                            </p:tgtEl>
                                            <p:attrNameLst>
                                              <p:attrName>style.visibility</p:attrName>
                                            </p:attrNameLst>
                                          </p:cBhvr>
                                          <p:to>
                                            <p:strVal val="visible"/>
                                          </p:to>
                                        </p:set>
                                        <p:anim to="" calcmode="lin" valueType="num" p14:bounceEnd="38000">
                                          <p:cBhvr>
                                            <p:cTn id="103" dur="2000" fill="hold">
                                              <p:stCondLst>
                                                <p:cond delay="0"/>
                                              </p:stCondLst>
                                            </p:cTn>
                                            <p:tgtEl>
                                              <p:spTgt spid="3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04" dur="2000" fill="hold">
                                              <p:stCondLst>
                                                <p:cond delay="0"/>
                                              </p:stCondLst>
                                            </p:cTn>
                                            <p:tgtEl>
                                              <p:spTgt spid="3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05" presetID="0" presetClass="entr" presetSubtype="0" fill="hold" grpId="0" nodeType="withEffect" p14:presetBounceEnd="38000">
                                      <p:stCondLst>
                                        <p:cond delay="0"/>
                                      </p:stCondLst>
                                      <p:childTnLst>
                                        <p:set>
                                          <p:cBhvr>
                                            <p:cTn id="106" dur="1" fill="hold">
                                              <p:stCondLst>
                                                <p:cond delay="0"/>
                                              </p:stCondLst>
                                            </p:cTn>
                                            <p:tgtEl>
                                              <p:spTgt spid="35"/>
                                            </p:tgtEl>
                                            <p:attrNameLst>
                                              <p:attrName>style.visibility</p:attrName>
                                            </p:attrNameLst>
                                          </p:cBhvr>
                                          <p:to>
                                            <p:strVal val="visible"/>
                                          </p:to>
                                        </p:set>
                                        <p:anim to="" calcmode="lin" valueType="num" p14:bounceEnd="38000">
                                          <p:cBhvr>
                                            <p:cTn id="107" dur="2000" fill="hold">
                                              <p:stCondLst>
                                                <p:cond delay="0"/>
                                              </p:stCondLst>
                                            </p:cTn>
                                            <p:tgtEl>
                                              <p:spTgt spid="3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08" dur="2000" fill="hold">
                                              <p:stCondLst>
                                                <p:cond delay="0"/>
                                              </p:stCondLst>
                                            </p:cTn>
                                            <p:tgtEl>
                                              <p:spTgt spid="3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0" grpId="0" animBg="1"/>
          <p:bldP spid="12" grpId="0"/>
          <p:bldP spid="13" grpId="0"/>
          <p:bldP spid="15" grpId="0" animBg="1"/>
          <p:bldP spid="16" grpId="0" animBg="1"/>
          <p:bldP spid="17" grpId="0" animBg="1"/>
          <p:bldP spid="18" grpId="0"/>
          <p:bldP spid="19" grpId="0" animBg="1"/>
          <p:bldP spid="20" grpId="0" animBg="1"/>
          <p:bldP spid="21" grpId="0" animBg="1"/>
          <p:bldP spid="22" grpId="0"/>
          <p:bldP spid="23" grpId="0" animBg="1"/>
          <p:bldP spid="24" grpId="0" animBg="1"/>
          <p:bldP spid="25" grpId="0" animBg="1"/>
          <p:bldP spid="26" grpId="0"/>
          <p:bldP spid="27" grpId="0" animBg="1"/>
          <p:bldP spid="28" grpId="0" animBg="1"/>
          <p:bldP spid="29" grpId="0" animBg="1"/>
          <p:bldP spid="30" grpId="0"/>
          <p:bldP spid="31" grpId="0"/>
          <p:bldP spid="32" grpId="0"/>
          <p:bldP spid="33" grpId="0"/>
          <p:bldP spid="34" grpId="0"/>
          <p:bldP spid="35"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to="" calcmode="lin" valueType="num">
                                          <p:cBhvr>
                                            <p:cTn id="7" dur="2000" fill="hold">
                                              <p:stCondLst>
                                                <p:cond delay="0"/>
                                              </p:stCondLst>
                                            </p:cTn>
                                            <p:tgtEl>
                                              <p:spTgt spid="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 dur="2000" fill="hold">
                                              <p:stCondLst>
                                                <p:cond delay="0"/>
                                              </p:stCondLst>
                                            </p:cTn>
                                            <p:tgtEl>
                                              <p:spTgt spid="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to="" calcmode="lin" valueType="num">
                                          <p:cBhvr>
                                            <p:cTn id="11" dur="2000" fill="hold">
                                              <p:stCondLst>
                                                <p:cond delay="0"/>
                                              </p:stCondLst>
                                            </p:cTn>
                                            <p:tgtEl>
                                              <p:spTgt spid="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2" dur="2000" fill="hold">
                                              <p:stCondLst>
                                                <p:cond delay="0"/>
                                              </p:stCondLst>
                                            </p:cTn>
                                            <p:tgtEl>
                                              <p:spTgt spid="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 to="" calcmode="lin" valueType="num">
                                          <p:cBhvr>
                                            <p:cTn id="15" dur="2000" fill="hold">
                                              <p:stCondLst>
                                                <p:cond delay="0"/>
                                              </p:stCondLst>
                                            </p:cTn>
                                            <p:tgtEl>
                                              <p:spTgt spid="1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6" dur="2000" fill="hold">
                                              <p:stCondLst>
                                                <p:cond delay="0"/>
                                              </p:stCondLst>
                                            </p:cTn>
                                            <p:tgtEl>
                                              <p:spTgt spid="1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 to="" calcmode="lin" valueType="num">
                                          <p:cBhvr>
                                            <p:cTn id="19" dur="2000" fill="hold">
                                              <p:stCondLst>
                                                <p:cond delay="0"/>
                                              </p:stCondLst>
                                            </p:cTn>
                                            <p:tgtEl>
                                              <p:spTgt spid="1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0" dur="2000" fill="hold">
                                              <p:stCondLst>
                                                <p:cond delay="0"/>
                                              </p:stCondLst>
                                            </p:cTn>
                                            <p:tgtEl>
                                              <p:spTgt spid="1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 to="" calcmode="lin" valueType="num">
                                          <p:cBhvr>
                                            <p:cTn id="23" dur="2000" fill="hold">
                                              <p:stCondLst>
                                                <p:cond delay="0"/>
                                              </p:stCondLst>
                                            </p:cTn>
                                            <p:tgtEl>
                                              <p:spTgt spid="1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4" dur="2000" fill="hold">
                                              <p:stCondLst>
                                                <p:cond delay="0"/>
                                              </p:stCondLst>
                                            </p:cTn>
                                            <p:tgtEl>
                                              <p:spTgt spid="1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 to="" calcmode="lin" valueType="num">
                                          <p:cBhvr>
                                            <p:cTn id="27" dur="2000" fill="hold">
                                              <p:stCondLst>
                                                <p:cond delay="0"/>
                                              </p:stCondLst>
                                            </p:cTn>
                                            <p:tgtEl>
                                              <p:spTgt spid="1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8" dur="2000" fill="hold">
                                              <p:stCondLst>
                                                <p:cond delay="0"/>
                                              </p:stCondLst>
                                            </p:cTn>
                                            <p:tgtEl>
                                              <p:spTgt spid="1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 to="" calcmode="lin" valueType="num">
                                          <p:cBhvr>
                                            <p:cTn id="31" dur="2000" fill="hold">
                                              <p:stCondLst>
                                                <p:cond delay="0"/>
                                              </p:stCondLst>
                                            </p:cTn>
                                            <p:tgtEl>
                                              <p:spTgt spid="1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2" dur="2000" fill="hold">
                                              <p:stCondLst>
                                                <p:cond delay="0"/>
                                              </p:stCondLst>
                                            </p:cTn>
                                            <p:tgtEl>
                                              <p:spTgt spid="1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anim to="" calcmode="lin" valueType="num">
                                          <p:cBhvr>
                                            <p:cTn id="35" dur="2000" fill="hold">
                                              <p:stCondLst>
                                                <p:cond delay="0"/>
                                              </p:stCondLst>
                                            </p:cTn>
                                            <p:tgtEl>
                                              <p:spTgt spid="1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6" dur="2000" fill="hold">
                                              <p:stCondLst>
                                                <p:cond delay="0"/>
                                              </p:stCondLst>
                                            </p:cTn>
                                            <p:tgtEl>
                                              <p:spTgt spid="1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7" presetID="0" presetClass="entr" presetSubtype="0" fill="hold" grpId="0" nodeType="withEffect">
                                      <p:stCondLst>
                                        <p:cond delay="0"/>
                                      </p:stCondLst>
                                      <p:childTnLst>
                                        <p:set>
                                          <p:cBhvr>
                                            <p:cTn id="38" dur="1" fill="hold">
                                              <p:stCondLst>
                                                <p:cond delay="0"/>
                                              </p:stCondLst>
                                            </p:cTn>
                                            <p:tgtEl>
                                              <p:spTgt spid="18"/>
                                            </p:tgtEl>
                                            <p:attrNameLst>
                                              <p:attrName>style.visibility</p:attrName>
                                            </p:attrNameLst>
                                          </p:cBhvr>
                                          <p:to>
                                            <p:strVal val="visible"/>
                                          </p:to>
                                        </p:set>
                                        <p:anim to="" calcmode="lin" valueType="num">
                                          <p:cBhvr>
                                            <p:cTn id="39" dur="2000" fill="hold">
                                              <p:stCondLst>
                                                <p:cond delay="0"/>
                                              </p:stCondLst>
                                            </p:cTn>
                                            <p:tgtEl>
                                              <p:spTgt spid="1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0" dur="2000" fill="hold">
                                              <p:stCondLst>
                                                <p:cond delay="0"/>
                                              </p:stCondLst>
                                            </p:cTn>
                                            <p:tgtEl>
                                              <p:spTgt spid="1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1" presetID="0" presetClass="entr" presetSubtype="0"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anim to="" calcmode="lin" valueType="num">
                                          <p:cBhvr>
                                            <p:cTn id="43" dur="2000" fill="hold">
                                              <p:stCondLst>
                                                <p:cond delay="0"/>
                                              </p:stCondLst>
                                            </p:cTn>
                                            <p:tgtEl>
                                              <p:spTgt spid="1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4" dur="2000" fill="hold">
                                              <p:stCondLst>
                                                <p:cond delay="0"/>
                                              </p:stCondLst>
                                            </p:cTn>
                                            <p:tgtEl>
                                              <p:spTgt spid="1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5" presetID="0" presetClass="entr" presetSubtype="0" fill="hold" grpId="0" nodeType="withEffect">
                                      <p:stCondLst>
                                        <p:cond delay="0"/>
                                      </p:stCondLst>
                                      <p:childTnLst>
                                        <p:set>
                                          <p:cBhvr>
                                            <p:cTn id="46" dur="1" fill="hold">
                                              <p:stCondLst>
                                                <p:cond delay="0"/>
                                              </p:stCondLst>
                                            </p:cTn>
                                            <p:tgtEl>
                                              <p:spTgt spid="20"/>
                                            </p:tgtEl>
                                            <p:attrNameLst>
                                              <p:attrName>style.visibility</p:attrName>
                                            </p:attrNameLst>
                                          </p:cBhvr>
                                          <p:to>
                                            <p:strVal val="visible"/>
                                          </p:to>
                                        </p:set>
                                        <p:anim to="" calcmode="lin" valueType="num">
                                          <p:cBhvr>
                                            <p:cTn id="47" dur="2000" fill="hold">
                                              <p:stCondLst>
                                                <p:cond delay="0"/>
                                              </p:stCondLst>
                                            </p:cTn>
                                            <p:tgtEl>
                                              <p:spTgt spid="2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8" dur="2000" fill="hold">
                                              <p:stCondLst>
                                                <p:cond delay="0"/>
                                              </p:stCondLst>
                                            </p:cTn>
                                            <p:tgtEl>
                                              <p:spTgt spid="2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9" presetID="0" presetClass="entr" presetSubtype="0" fill="hold" grpId="0" nodeType="withEffect">
                                      <p:stCondLst>
                                        <p:cond delay="0"/>
                                      </p:stCondLst>
                                      <p:childTnLst>
                                        <p:set>
                                          <p:cBhvr>
                                            <p:cTn id="50" dur="1" fill="hold">
                                              <p:stCondLst>
                                                <p:cond delay="0"/>
                                              </p:stCondLst>
                                            </p:cTn>
                                            <p:tgtEl>
                                              <p:spTgt spid="21"/>
                                            </p:tgtEl>
                                            <p:attrNameLst>
                                              <p:attrName>style.visibility</p:attrName>
                                            </p:attrNameLst>
                                          </p:cBhvr>
                                          <p:to>
                                            <p:strVal val="visible"/>
                                          </p:to>
                                        </p:set>
                                        <p:anim to="" calcmode="lin" valueType="num">
                                          <p:cBhvr>
                                            <p:cTn id="51" dur="2000" fill="hold">
                                              <p:stCondLst>
                                                <p:cond delay="0"/>
                                              </p:stCondLst>
                                            </p:cTn>
                                            <p:tgtEl>
                                              <p:spTgt spid="2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52" dur="2000" fill="hold">
                                              <p:stCondLst>
                                                <p:cond delay="0"/>
                                              </p:stCondLst>
                                            </p:cTn>
                                            <p:tgtEl>
                                              <p:spTgt spid="2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3" presetID="0" presetClass="entr" presetSubtype="0" fill="hold" grpId="0" nodeType="withEffect">
                                      <p:stCondLst>
                                        <p:cond delay="0"/>
                                      </p:stCondLst>
                                      <p:childTnLst>
                                        <p:set>
                                          <p:cBhvr>
                                            <p:cTn id="54" dur="1" fill="hold">
                                              <p:stCondLst>
                                                <p:cond delay="0"/>
                                              </p:stCondLst>
                                            </p:cTn>
                                            <p:tgtEl>
                                              <p:spTgt spid="22"/>
                                            </p:tgtEl>
                                            <p:attrNameLst>
                                              <p:attrName>style.visibility</p:attrName>
                                            </p:attrNameLst>
                                          </p:cBhvr>
                                          <p:to>
                                            <p:strVal val="visible"/>
                                          </p:to>
                                        </p:set>
                                        <p:anim to="" calcmode="lin" valueType="num">
                                          <p:cBhvr>
                                            <p:cTn id="55" dur="2000" fill="hold">
                                              <p:stCondLst>
                                                <p:cond delay="0"/>
                                              </p:stCondLst>
                                            </p:cTn>
                                            <p:tgtEl>
                                              <p:spTgt spid="2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56" dur="2000" fill="hold">
                                              <p:stCondLst>
                                                <p:cond delay="0"/>
                                              </p:stCondLst>
                                            </p:cTn>
                                            <p:tgtEl>
                                              <p:spTgt spid="2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7" presetID="0" presetClass="entr" presetSubtype="0" fill="hold" grpId="0" nodeType="withEffect">
                                      <p:stCondLst>
                                        <p:cond delay="0"/>
                                      </p:stCondLst>
                                      <p:childTnLst>
                                        <p:set>
                                          <p:cBhvr>
                                            <p:cTn id="58" dur="1" fill="hold">
                                              <p:stCondLst>
                                                <p:cond delay="0"/>
                                              </p:stCondLst>
                                            </p:cTn>
                                            <p:tgtEl>
                                              <p:spTgt spid="23"/>
                                            </p:tgtEl>
                                            <p:attrNameLst>
                                              <p:attrName>style.visibility</p:attrName>
                                            </p:attrNameLst>
                                          </p:cBhvr>
                                          <p:to>
                                            <p:strVal val="visible"/>
                                          </p:to>
                                        </p:set>
                                        <p:anim to="" calcmode="lin" valueType="num">
                                          <p:cBhvr>
                                            <p:cTn id="59" dur="2000" fill="hold">
                                              <p:stCondLst>
                                                <p:cond delay="0"/>
                                              </p:stCondLst>
                                            </p:cTn>
                                            <p:tgtEl>
                                              <p:spTgt spid="2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60" dur="2000" fill="hold">
                                              <p:stCondLst>
                                                <p:cond delay="0"/>
                                              </p:stCondLst>
                                            </p:cTn>
                                            <p:tgtEl>
                                              <p:spTgt spid="2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1" presetID="0" presetClass="entr" presetSubtype="0" fill="hold" grpId="0" nodeType="withEffect">
                                      <p:stCondLst>
                                        <p:cond delay="0"/>
                                      </p:stCondLst>
                                      <p:childTnLst>
                                        <p:set>
                                          <p:cBhvr>
                                            <p:cTn id="62" dur="1" fill="hold">
                                              <p:stCondLst>
                                                <p:cond delay="0"/>
                                              </p:stCondLst>
                                            </p:cTn>
                                            <p:tgtEl>
                                              <p:spTgt spid="24"/>
                                            </p:tgtEl>
                                            <p:attrNameLst>
                                              <p:attrName>style.visibility</p:attrName>
                                            </p:attrNameLst>
                                          </p:cBhvr>
                                          <p:to>
                                            <p:strVal val="visible"/>
                                          </p:to>
                                        </p:set>
                                        <p:anim to="" calcmode="lin" valueType="num">
                                          <p:cBhvr>
                                            <p:cTn id="63" dur="2000" fill="hold">
                                              <p:stCondLst>
                                                <p:cond delay="0"/>
                                              </p:stCondLst>
                                            </p:cTn>
                                            <p:tgtEl>
                                              <p:spTgt spid="2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64" dur="2000" fill="hold">
                                              <p:stCondLst>
                                                <p:cond delay="0"/>
                                              </p:stCondLst>
                                            </p:cTn>
                                            <p:tgtEl>
                                              <p:spTgt spid="2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5" presetID="0" presetClass="entr" presetSubtype="0" fill="hold" grpId="0" nodeType="withEffect">
                                      <p:stCondLst>
                                        <p:cond delay="0"/>
                                      </p:stCondLst>
                                      <p:childTnLst>
                                        <p:set>
                                          <p:cBhvr>
                                            <p:cTn id="66" dur="1" fill="hold">
                                              <p:stCondLst>
                                                <p:cond delay="0"/>
                                              </p:stCondLst>
                                            </p:cTn>
                                            <p:tgtEl>
                                              <p:spTgt spid="25"/>
                                            </p:tgtEl>
                                            <p:attrNameLst>
                                              <p:attrName>style.visibility</p:attrName>
                                            </p:attrNameLst>
                                          </p:cBhvr>
                                          <p:to>
                                            <p:strVal val="visible"/>
                                          </p:to>
                                        </p:set>
                                        <p:anim to="" calcmode="lin" valueType="num">
                                          <p:cBhvr>
                                            <p:cTn id="67" dur="2000" fill="hold">
                                              <p:stCondLst>
                                                <p:cond delay="0"/>
                                              </p:stCondLst>
                                            </p:cTn>
                                            <p:tgtEl>
                                              <p:spTgt spid="2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68" dur="2000" fill="hold">
                                              <p:stCondLst>
                                                <p:cond delay="0"/>
                                              </p:stCondLst>
                                            </p:cTn>
                                            <p:tgtEl>
                                              <p:spTgt spid="2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9" presetID="0" presetClass="entr" presetSubtype="0" fill="hold" grpId="0" nodeType="withEffect">
                                      <p:stCondLst>
                                        <p:cond delay="0"/>
                                      </p:stCondLst>
                                      <p:childTnLst>
                                        <p:set>
                                          <p:cBhvr>
                                            <p:cTn id="70" dur="1" fill="hold">
                                              <p:stCondLst>
                                                <p:cond delay="0"/>
                                              </p:stCondLst>
                                            </p:cTn>
                                            <p:tgtEl>
                                              <p:spTgt spid="26"/>
                                            </p:tgtEl>
                                            <p:attrNameLst>
                                              <p:attrName>style.visibility</p:attrName>
                                            </p:attrNameLst>
                                          </p:cBhvr>
                                          <p:to>
                                            <p:strVal val="visible"/>
                                          </p:to>
                                        </p:set>
                                        <p:anim to="" calcmode="lin" valueType="num">
                                          <p:cBhvr>
                                            <p:cTn id="71" dur="2000" fill="hold">
                                              <p:stCondLst>
                                                <p:cond delay="0"/>
                                              </p:stCondLst>
                                            </p:cTn>
                                            <p:tgtEl>
                                              <p:spTgt spid="2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72" dur="2000" fill="hold">
                                              <p:stCondLst>
                                                <p:cond delay="0"/>
                                              </p:stCondLst>
                                            </p:cTn>
                                            <p:tgtEl>
                                              <p:spTgt spid="2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73" presetID="0" presetClass="entr" presetSubtype="0" fill="hold" grpId="0" nodeType="withEffect">
                                      <p:stCondLst>
                                        <p:cond delay="0"/>
                                      </p:stCondLst>
                                      <p:childTnLst>
                                        <p:set>
                                          <p:cBhvr>
                                            <p:cTn id="74" dur="1" fill="hold">
                                              <p:stCondLst>
                                                <p:cond delay="0"/>
                                              </p:stCondLst>
                                            </p:cTn>
                                            <p:tgtEl>
                                              <p:spTgt spid="27"/>
                                            </p:tgtEl>
                                            <p:attrNameLst>
                                              <p:attrName>style.visibility</p:attrName>
                                            </p:attrNameLst>
                                          </p:cBhvr>
                                          <p:to>
                                            <p:strVal val="visible"/>
                                          </p:to>
                                        </p:set>
                                        <p:anim to="" calcmode="lin" valueType="num">
                                          <p:cBhvr>
                                            <p:cTn id="75" dur="2000" fill="hold">
                                              <p:stCondLst>
                                                <p:cond delay="0"/>
                                              </p:stCondLst>
                                            </p:cTn>
                                            <p:tgtEl>
                                              <p:spTgt spid="2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76" dur="2000" fill="hold">
                                              <p:stCondLst>
                                                <p:cond delay="0"/>
                                              </p:stCondLst>
                                            </p:cTn>
                                            <p:tgtEl>
                                              <p:spTgt spid="2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77" presetID="0" presetClass="entr" presetSubtype="0" fill="hold" grpId="0" nodeType="withEffect">
                                      <p:stCondLst>
                                        <p:cond delay="0"/>
                                      </p:stCondLst>
                                      <p:childTnLst>
                                        <p:set>
                                          <p:cBhvr>
                                            <p:cTn id="78" dur="1" fill="hold">
                                              <p:stCondLst>
                                                <p:cond delay="0"/>
                                              </p:stCondLst>
                                            </p:cTn>
                                            <p:tgtEl>
                                              <p:spTgt spid="28"/>
                                            </p:tgtEl>
                                            <p:attrNameLst>
                                              <p:attrName>style.visibility</p:attrName>
                                            </p:attrNameLst>
                                          </p:cBhvr>
                                          <p:to>
                                            <p:strVal val="visible"/>
                                          </p:to>
                                        </p:set>
                                        <p:anim to="" calcmode="lin" valueType="num">
                                          <p:cBhvr>
                                            <p:cTn id="79" dur="2000" fill="hold">
                                              <p:stCondLst>
                                                <p:cond delay="0"/>
                                              </p:stCondLst>
                                            </p:cTn>
                                            <p:tgtEl>
                                              <p:spTgt spid="2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0" dur="2000" fill="hold">
                                              <p:stCondLst>
                                                <p:cond delay="0"/>
                                              </p:stCondLst>
                                            </p:cTn>
                                            <p:tgtEl>
                                              <p:spTgt spid="2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81" presetID="0" presetClass="entr" presetSubtype="0" fill="hold" grpId="0" nodeType="withEffect">
                                      <p:stCondLst>
                                        <p:cond delay="0"/>
                                      </p:stCondLst>
                                      <p:childTnLst>
                                        <p:set>
                                          <p:cBhvr>
                                            <p:cTn id="82" dur="1" fill="hold">
                                              <p:stCondLst>
                                                <p:cond delay="0"/>
                                              </p:stCondLst>
                                            </p:cTn>
                                            <p:tgtEl>
                                              <p:spTgt spid="29"/>
                                            </p:tgtEl>
                                            <p:attrNameLst>
                                              <p:attrName>style.visibility</p:attrName>
                                            </p:attrNameLst>
                                          </p:cBhvr>
                                          <p:to>
                                            <p:strVal val="visible"/>
                                          </p:to>
                                        </p:set>
                                        <p:anim to="" calcmode="lin" valueType="num">
                                          <p:cBhvr>
                                            <p:cTn id="83" dur="2000" fill="hold">
                                              <p:stCondLst>
                                                <p:cond delay="0"/>
                                              </p:stCondLst>
                                            </p:cTn>
                                            <p:tgtEl>
                                              <p:spTgt spid="2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4" dur="2000" fill="hold">
                                              <p:stCondLst>
                                                <p:cond delay="0"/>
                                              </p:stCondLst>
                                            </p:cTn>
                                            <p:tgtEl>
                                              <p:spTgt spid="2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85" presetID="0" presetClass="entr" presetSubtype="0" fill="hold" grpId="0" nodeType="withEffect">
                                      <p:stCondLst>
                                        <p:cond delay="0"/>
                                      </p:stCondLst>
                                      <p:childTnLst>
                                        <p:set>
                                          <p:cBhvr>
                                            <p:cTn id="86" dur="1" fill="hold">
                                              <p:stCondLst>
                                                <p:cond delay="0"/>
                                              </p:stCondLst>
                                            </p:cTn>
                                            <p:tgtEl>
                                              <p:spTgt spid="30"/>
                                            </p:tgtEl>
                                            <p:attrNameLst>
                                              <p:attrName>style.visibility</p:attrName>
                                            </p:attrNameLst>
                                          </p:cBhvr>
                                          <p:to>
                                            <p:strVal val="visible"/>
                                          </p:to>
                                        </p:set>
                                        <p:anim to="" calcmode="lin" valueType="num">
                                          <p:cBhvr>
                                            <p:cTn id="87" dur="2000" fill="hold">
                                              <p:stCondLst>
                                                <p:cond delay="0"/>
                                              </p:stCondLst>
                                            </p:cTn>
                                            <p:tgtEl>
                                              <p:spTgt spid="3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8" dur="2000" fill="hold">
                                              <p:stCondLst>
                                                <p:cond delay="0"/>
                                              </p:stCondLst>
                                            </p:cTn>
                                            <p:tgtEl>
                                              <p:spTgt spid="3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89" presetID="0" presetClass="entr" presetSubtype="0" fill="hold" grpId="0" nodeType="withEffect">
                                      <p:stCondLst>
                                        <p:cond delay="0"/>
                                      </p:stCondLst>
                                      <p:childTnLst>
                                        <p:set>
                                          <p:cBhvr>
                                            <p:cTn id="90" dur="1" fill="hold">
                                              <p:stCondLst>
                                                <p:cond delay="0"/>
                                              </p:stCondLst>
                                            </p:cTn>
                                            <p:tgtEl>
                                              <p:spTgt spid="31"/>
                                            </p:tgtEl>
                                            <p:attrNameLst>
                                              <p:attrName>style.visibility</p:attrName>
                                            </p:attrNameLst>
                                          </p:cBhvr>
                                          <p:to>
                                            <p:strVal val="visible"/>
                                          </p:to>
                                        </p:set>
                                        <p:anim to="" calcmode="lin" valueType="num">
                                          <p:cBhvr>
                                            <p:cTn id="91" dur="2000" fill="hold">
                                              <p:stCondLst>
                                                <p:cond delay="0"/>
                                              </p:stCondLst>
                                            </p:cTn>
                                            <p:tgtEl>
                                              <p:spTgt spid="3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92" dur="2000" fill="hold">
                                              <p:stCondLst>
                                                <p:cond delay="0"/>
                                              </p:stCondLst>
                                            </p:cTn>
                                            <p:tgtEl>
                                              <p:spTgt spid="3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3" presetID="0" presetClass="entr" presetSubtype="0" fill="hold" grpId="0" nodeType="withEffect">
                                      <p:stCondLst>
                                        <p:cond delay="0"/>
                                      </p:stCondLst>
                                      <p:childTnLst>
                                        <p:set>
                                          <p:cBhvr>
                                            <p:cTn id="94" dur="1" fill="hold">
                                              <p:stCondLst>
                                                <p:cond delay="0"/>
                                              </p:stCondLst>
                                            </p:cTn>
                                            <p:tgtEl>
                                              <p:spTgt spid="32"/>
                                            </p:tgtEl>
                                            <p:attrNameLst>
                                              <p:attrName>style.visibility</p:attrName>
                                            </p:attrNameLst>
                                          </p:cBhvr>
                                          <p:to>
                                            <p:strVal val="visible"/>
                                          </p:to>
                                        </p:set>
                                        <p:anim to="" calcmode="lin" valueType="num">
                                          <p:cBhvr>
                                            <p:cTn id="95" dur="2000" fill="hold">
                                              <p:stCondLst>
                                                <p:cond delay="0"/>
                                              </p:stCondLst>
                                            </p:cTn>
                                            <p:tgtEl>
                                              <p:spTgt spid="3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96" dur="2000" fill="hold">
                                              <p:stCondLst>
                                                <p:cond delay="0"/>
                                              </p:stCondLst>
                                            </p:cTn>
                                            <p:tgtEl>
                                              <p:spTgt spid="3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7" presetID="0" presetClass="entr" presetSubtype="0" fill="hold" grpId="0" nodeType="withEffect">
                                      <p:stCondLst>
                                        <p:cond delay="0"/>
                                      </p:stCondLst>
                                      <p:childTnLst>
                                        <p:set>
                                          <p:cBhvr>
                                            <p:cTn id="98" dur="1" fill="hold">
                                              <p:stCondLst>
                                                <p:cond delay="0"/>
                                              </p:stCondLst>
                                            </p:cTn>
                                            <p:tgtEl>
                                              <p:spTgt spid="33"/>
                                            </p:tgtEl>
                                            <p:attrNameLst>
                                              <p:attrName>style.visibility</p:attrName>
                                            </p:attrNameLst>
                                          </p:cBhvr>
                                          <p:to>
                                            <p:strVal val="visible"/>
                                          </p:to>
                                        </p:set>
                                        <p:anim to="" calcmode="lin" valueType="num">
                                          <p:cBhvr>
                                            <p:cTn id="99" dur="2000" fill="hold">
                                              <p:stCondLst>
                                                <p:cond delay="0"/>
                                              </p:stCondLst>
                                            </p:cTn>
                                            <p:tgtEl>
                                              <p:spTgt spid="3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00" dur="2000" fill="hold">
                                              <p:stCondLst>
                                                <p:cond delay="0"/>
                                              </p:stCondLst>
                                            </p:cTn>
                                            <p:tgtEl>
                                              <p:spTgt spid="3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01" presetID="0" presetClass="entr" presetSubtype="0" fill="hold" grpId="0" nodeType="withEffect">
                                      <p:stCondLst>
                                        <p:cond delay="0"/>
                                      </p:stCondLst>
                                      <p:childTnLst>
                                        <p:set>
                                          <p:cBhvr>
                                            <p:cTn id="102" dur="1" fill="hold">
                                              <p:stCondLst>
                                                <p:cond delay="0"/>
                                              </p:stCondLst>
                                            </p:cTn>
                                            <p:tgtEl>
                                              <p:spTgt spid="34"/>
                                            </p:tgtEl>
                                            <p:attrNameLst>
                                              <p:attrName>style.visibility</p:attrName>
                                            </p:attrNameLst>
                                          </p:cBhvr>
                                          <p:to>
                                            <p:strVal val="visible"/>
                                          </p:to>
                                        </p:set>
                                        <p:anim to="" calcmode="lin" valueType="num">
                                          <p:cBhvr>
                                            <p:cTn id="103" dur="2000" fill="hold">
                                              <p:stCondLst>
                                                <p:cond delay="0"/>
                                              </p:stCondLst>
                                            </p:cTn>
                                            <p:tgtEl>
                                              <p:spTgt spid="3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04" dur="2000" fill="hold">
                                              <p:stCondLst>
                                                <p:cond delay="0"/>
                                              </p:stCondLst>
                                            </p:cTn>
                                            <p:tgtEl>
                                              <p:spTgt spid="3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05" presetID="0" presetClass="entr" presetSubtype="0" fill="hold" grpId="0" nodeType="withEffect">
                                      <p:stCondLst>
                                        <p:cond delay="0"/>
                                      </p:stCondLst>
                                      <p:childTnLst>
                                        <p:set>
                                          <p:cBhvr>
                                            <p:cTn id="106" dur="1" fill="hold">
                                              <p:stCondLst>
                                                <p:cond delay="0"/>
                                              </p:stCondLst>
                                            </p:cTn>
                                            <p:tgtEl>
                                              <p:spTgt spid="35"/>
                                            </p:tgtEl>
                                            <p:attrNameLst>
                                              <p:attrName>style.visibility</p:attrName>
                                            </p:attrNameLst>
                                          </p:cBhvr>
                                          <p:to>
                                            <p:strVal val="visible"/>
                                          </p:to>
                                        </p:set>
                                        <p:anim to="" calcmode="lin" valueType="num">
                                          <p:cBhvr>
                                            <p:cTn id="107" dur="2000" fill="hold">
                                              <p:stCondLst>
                                                <p:cond delay="0"/>
                                              </p:stCondLst>
                                            </p:cTn>
                                            <p:tgtEl>
                                              <p:spTgt spid="3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08" dur="2000" fill="hold">
                                              <p:stCondLst>
                                                <p:cond delay="0"/>
                                              </p:stCondLst>
                                            </p:cTn>
                                            <p:tgtEl>
                                              <p:spTgt spid="3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0" grpId="0" animBg="1"/>
          <p:bldP spid="12" grpId="0"/>
          <p:bldP spid="13" grpId="0"/>
          <p:bldP spid="15" grpId="0" animBg="1"/>
          <p:bldP spid="16" grpId="0" animBg="1"/>
          <p:bldP spid="17" grpId="0" animBg="1"/>
          <p:bldP spid="18" grpId="0"/>
          <p:bldP spid="19" grpId="0" animBg="1"/>
          <p:bldP spid="20" grpId="0" animBg="1"/>
          <p:bldP spid="21" grpId="0" animBg="1"/>
          <p:bldP spid="22" grpId="0"/>
          <p:bldP spid="23" grpId="0" animBg="1"/>
          <p:bldP spid="24" grpId="0" animBg="1"/>
          <p:bldP spid="25" grpId="0" animBg="1"/>
          <p:bldP spid="26" grpId="0"/>
          <p:bldP spid="27" grpId="0" animBg="1"/>
          <p:bldP spid="28" grpId="0" animBg="1"/>
          <p:bldP spid="29" grpId="0" animBg="1"/>
          <p:bldP spid="30" grpId="0"/>
          <p:bldP spid="31" grpId="0"/>
          <p:bldP spid="32" grpId="0"/>
          <p:bldP spid="33" grpId="0"/>
          <p:bldP spid="34" grpId="0"/>
          <p:bldP spid="35" grpId="0"/>
        </p:bldLst>
      </p:timing>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PA" val="v4.1.3"/>
</p:tagLst>
</file>

<file path=ppt/tags/tag1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0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0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0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0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0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0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0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07.xml><?xml version="1.0" encoding="utf-8"?>
<p:tagLst xmlns:a="http://schemas.openxmlformats.org/drawingml/2006/main" xmlns:r="http://schemas.openxmlformats.org/officeDocument/2006/relationships" xmlns:p="http://schemas.openxmlformats.org/presentationml/2006/main">
  <p:tag name="PA" val="v5.2.9"/>
</p:tagLst>
</file>

<file path=ppt/tags/tag108.xml><?xml version="1.0" encoding="utf-8"?>
<p:tagLst xmlns:a="http://schemas.openxmlformats.org/drawingml/2006/main" xmlns:r="http://schemas.openxmlformats.org/officeDocument/2006/relationships" xmlns:p="http://schemas.openxmlformats.org/presentationml/2006/main">
  <p:tag name="PA" val="v5.2.9"/>
</p:tagLst>
</file>

<file path=ppt/tags/tag109.xml><?xml version="1.0" encoding="utf-8"?>
<p:tagLst xmlns:a="http://schemas.openxmlformats.org/drawingml/2006/main" xmlns:r="http://schemas.openxmlformats.org/officeDocument/2006/relationships" xmlns:p="http://schemas.openxmlformats.org/presentationml/2006/main">
  <p:tag name="PA" val="v5.2.9"/>
</p:tagLst>
</file>

<file path=ppt/tags/tag1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10.xml><?xml version="1.0" encoding="utf-8"?>
<p:tagLst xmlns:a="http://schemas.openxmlformats.org/drawingml/2006/main" xmlns:r="http://schemas.openxmlformats.org/officeDocument/2006/relationships" xmlns:p="http://schemas.openxmlformats.org/presentationml/2006/main">
  <p:tag name="PA" val="v5.2.9"/>
</p:tagLst>
</file>

<file path=ppt/tags/tag111.xml><?xml version="1.0" encoding="utf-8"?>
<p:tagLst xmlns:a="http://schemas.openxmlformats.org/drawingml/2006/main" xmlns:r="http://schemas.openxmlformats.org/officeDocument/2006/relationships" xmlns:p="http://schemas.openxmlformats.org/presentationml/2006/main">
  <p:tag name="PA" val="v5.2.9"/>
</p:tagLst>
</file>

<file path=ppt/tags/tag112.xml><?xml version="1.0" encoding="utf-8"?>
<p:tagLst xmlns:a="http://schemas.openxmlformats.org/drawingml/2006/main" xmlns:r="http://schemas.openxmlformats.org/officeDocument/2006/relationships" xmlns:p="http://schemas.openxmlformats.org/presentationml/2006/main">
  <p:tag name="PA" val="v5.2.9"/>
</p:tagLst>
</file>

<file path=ppt/tags/tag113.xml><?xml version="1.0" encoding="utf-8"?>
<p:tagLst xmlns:a="http://schemas.openxmlformats.org/drawingml/2006/main" xmlns:r="http://schemas.openxmlformats.org/officeDocument/2006/relationships" xmlns:p="http://schemas.openxmlformats.org/presentationml/2006/main">
  <p:tag name="PA" val="v5.2.9"/>
</p:tagLst>
</file>

<file path=ppt/tags/tag114.xml><?xml version="1.0" encoding="utf-8"?>
<p:tagLst xmlns:a="http://schemas.openxmlformats.org/drawingml/2006/main" xmlns:r="http://schemas.openxmlformats.org/officeDocument/2006/relationships" xmlns:p="http://schemas.openxmlformats.org/presentationml/2006/main">
  <p:tag name="PA" val="v5.2.9"/>
</p:tagLst>
</file>

<file path=ppt/tags/tag115.xml><?xml version="1.0" encoding="utf-8"?>
<p:tagLst xmlns:a="http://schemas.openxmlformats.org/drawingml/2006/main" xmlns:r="http://schemas.openxmlformats.org/officeDocument/2006/relationships" xmlns:p="http://schemas.openxmlformats.org/presentationml/2006/main">
  <p:tag name="PA" val="v5.2.9"/>
</p:tagLst>
</file>

<file path=ppt/tags/tag116.xml><?xml version="1.0" encoding="utf-8"?>
<p:tagLst xmlns:a="http://schemas.openxmlformats.org/drawingml/2006/main" xmlns:r="http://schemas.openxmlformats.org/officeDocument/2006/relationships" xmlns:p="http://schemas.openxmlformats.org/presentationml/2006/main">
  <p:tag name="PA" val="v5.2.9"/>
</p:tagLst>
</file>

<file path=ppt/tags/tag117.xml><?xml version="1.0" encoding="utf-8"?>
<p:tagLst xmlns:a="http://schemas.openxmlformats.org/drawingml/2006/main" xmlns:r="http://schemas.openxmlformats.org/officeDocument/2006/relationships" xmlns:p="http://schemas.openxmlformats.org/presentationml/2006/main">
  <p:tag name="PA" val="v5.2.9"/>
</p:tagLst>
</file>

<file path=ppt/tags/tag118.xml><?xml version="1.0" encoding="utf-8"?>
<p:tagLst xmlns:a="http://schemas.openxmlformats.org/drawingml/2006/main" xmlns:r="http://schemas.openxmlformats.org/officeDocument/2006/relationships" xmlns:p="http://schemas.openxmlformats.org/presentationml/2006/main">
  <p:tag name="PA" val="v5.2.9"/>
</p:tagLst>
</file>

<file path=ppt/tags/tag119.xml><?xml version="1.0" encoding="utf-8"?>
<p:tagLst xmlns:a="http://schemas.openxmlformats.org/drawingml/2006/main" xmlns:r="http://schemas.openxmlformats.org/officeDocument/2006/relationships" xmlns:p="http://schemas.openxmlformats.org/presentationml/2006/main">
  <p:tag name="PA" val="v5.2.9"/>
</p:tagLst>
</file>

<file path=ppt/tags/tag1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20.xml><?xml version="1.0" encoding="utf-8"?>
<p:tagLst xmlns:a="http://schemas.openxmlformats.org/drawingml/2006/main" xmlns:r="http://schemas.openxmlformats.org/officeDocument/2006/relationships" xmlns:p="http://schemas.openxmlformats.org/presentationml/2006/main">
  <p:tag name="PA" val="v5.2.9"/>
</p:tagLst>
</file>

<file path=ppt/tags/tag121.xml><?xml version="1.0" encoding="utf-8"?>
<p:tagLst xmlns:a="http://schemas.openxmlformats.org/drawingml/2006/main" xmlns:r="http://schemas.openxmlformats.org/officeDocument/2006/relationships" xmlns:p="http://schemas.openxmlformats.org/presentationml/2006/main">
  <p:tag name="PA" val="v5.2.9"/>
</p:tagLst>
</file>

<file path=ppt/tags/tag122.xml><?xml version="1.0" encoding="utf-8"?>
<p:tagLst xmlns:a="http://schemas.openxmlformats.org/drawingml/2006/main" xmlns:r="http://schemas.openxmlformats.org/officeDocument/2006/relationships" xmlns:p="http://schemas.openxmlformats.org/presentationml/2006/main">
  <p:tag name="PA" val="v5.2.9"/>
</p:tagLst>
</file>

<file path=ppt/tags/tag123.xml><?xml version="1.0" encoding="utf-8"?>
<p:tagLst xmlns:a="http://schemas.openxmlformats.org/drawingml/2006/main" xmlns:r="http://schemas.openxmlformats.org/officeDocument/2006/relationships" xmlns:p="http://schemas.openxmlformats.org/presentationml/2006/main">
  <p:tag name="PA" val="v5.2.9"/>
</p:tagLst>
</file>

<file path=ppt/tags/tag124.xml><?xml version="1.0" encoding="utf-8"?>
<p:tagLst xmlns:a="http://schemas.openxmlformats.org/drawingml/2006/main" xmlns:r="http://schemas.openxmlformats.org/officeDocument/2006/relationships" xmlns:p="http://schemas.openxmlformats.org/presentationml/2006/main">
  <p:tag name="PA" val="v5.2.9"/>
</p:tagLst>
</file>

<file path=ppt/tags/tag125.xml><?xml version="1.0" encoding="utf-8"?>
<p:tagLst xmlns:a="http://schemas.openxmlformats.org/drawingml/2006/main" xmlns:r="http://schemas.openxmlformats.org/officeDocument/2006/relationships" xmlns:p="http://schemas.openxmlformats.org/presentationml/2006/main">
  <p:tag name="PA" val="v5.2.9"/>
</p:tagLst>
</file>

<file path=ppt/tags/tag126.xml><?xml version="1.0" encoding="utf-8"?>
<p:tagLst xmlns:a="http://schemas.openxmlformats.org/drawingml/2006/main" xmlns:r="http://schemas.openxmlformats.org/officeDocument/2006/relationships" xmlns:p="http://schemas.openxmlformats.org/presentationml/2006/main">
  <p:tag name="PA" val="v5.2.9"/>
</p:tagLst>
</file>

<file path=ppt/tags/tag127.xml><?xml version="1.0" encoding="utf-8"?>
<p:tagLst xmlns:a="http://schemas.openxmlformats.org/drawingml/2006/main" xmlns:r="http://schemas.openxmlformats.org/officeDocument/2006/relationships" xmlns:p="http://schemas.openxmlformats.org/presentationml/2006/main">
  <p:tag name="PA" val="v4.1.3"/>
</p:tagLst>
</file>

<file path=ppt/tags/tag128.xml><?xml version="1.0" encoding="utf-8"?>
<p:tagLst xmlns:a="http://schemas.openxmlformats.org/drawingml/2006/main" xmlns:r="http://schemas.openxmlformats.org/officeDocument/2006/relationships" xmlns:p="http://schemas.openxmlformats.org/presentationml/2006/main">
  <p:tag name="PA" val="v4.1.3"/>
</p:tagLst>
</file>

<file path=ppt/tags/tag12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3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3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3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3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3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3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3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3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3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3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4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4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4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4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4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4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4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4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4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4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5.xml><?xml version="1.0" encoding="utf-8"?>
<p:tagLst xmlns:a="http://schemas.openxmlformats.org/drawingml/2006/main" xmlns:r="http://schemas.openxmlformats.org/officeDocument/2006/relationships" xmlns:p="http://schemas.openxmlformats.org/presentationml/2006/main">
  <p:tag name="PA" val="v5.2.9"/>
</p:tagLst>
</file>

<file path=ppt/tags/tag15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5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5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5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5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55.xml><?xml version="1.0" encoding="utf-8"?>
<p:tagLst xmlns:a="http://schemas.openxmlformats.org/drawingml/2006/main" xmlns:r="http://schemas.openxmlformats.org/officeDocument/2006/relationships" xmlns:p="http://schemas.openxmlformats.org/presentationml/2006/main">
  <p:tag name="PA" val="v4.1.3"/>
</p:tagLst>
</file>

<file path=ppt/tags/tag156.xml><?xml version="1.0" encoding="utf-8"?>
<p:tagLst xmlns:a="http://schemas.openxmlformats.org/drawingml/2006/main" xmlns:r="http://schemas.openxmlformats.org/officeDocument/2006/relationships" xmlns:p="http://schemas.openxmlformats.org/presentationml/2006/main">
  <p:tag name="PA" val="v4.1.3"/>
</p:tagLst>
</file>

<file path=ppt/tags/tag15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5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5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6.xml><?xml version="1.0" encoding="utf-8"?>
<p:tagLst xmlns:a="http://schemas.openxmlformats.org/drawingml/2006/main" xmlns:r="http://schemas.openxmlformats.org/officeDocument/2006/relationships" xmlns:p="http://schemas.openxmlformats.org/presentationml/2006/main">
  <p:tag name="PA" val="v5.2.9"/>
</p:tagLst>
</file>

<file path=ppt/tags/tag16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6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6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6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6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6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6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6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6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6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7.xml><?xml version="1.0" encoding="utf-8"?>
<p:tagLst xmlns:a="http://schemas.openxmlformats.org/drawingml/2006/main" xmlns:r="http://schemas.openxmlformats.org/officeDocument/2006/relationships" xmlns:p="http://schemas.openxmlformats.org/presentationml/2006/main">
  <p:tag name="PA" val="v5.2.9"/>
</p:tagLst>
</file>

<file path=ppt/tags/tag17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71.xml><?xml version="1.0" encoding="utf-8"?>
<p:tagLst xmlns:a="http://schemas.openxmlformats.org/drawingml/2006/main" xmlns:r="http://schemas.openxmlformats.org/officeDocument/2006/relationships" xmlns:p="http://schemas.openxmlformats.org/presentationml/2006/main">
  <p:tag name="PA" val="v4.1.3"/>
</p:tagLst>
</file>

<file path=ppt/tags/tag172.xml><?xml version="1.0" encoding="utf-8"?>
<p:tagLst xmlns:a="http://schemas.openxmlformats.org/drawingml/2006/main" xmlns:r="http://schemas.openxmlformats.org/officeDocument/2006/relationships" xmlns:p="http://schemas.openxmlformats.org/presentationml/2006/main">
  <p:tag name="PA" val="v4.1.3"/>
</p:tagLst>
</file>

<file path=ppt/tags/tag173.xml><?xml version="1.0" encoding="utf-8"?>
<p:tagLst xmlns:a="http://schemas.openxmlformats.org/drawingml/2006/main" xmlns:r="http://schemas.openxmlformats.org/officeDocument/2006/relationships" xmlns:p="http://schemas.openxmlformats.org/presentationml/2006/main">
  <p:tag name="PA" val="v4.1.3"/>
</p:tagLst>
</file>

<file path=ppt/tags/tag174.xml><?xml version="1.0" encoding="utf-8"?>
<p:tagLst xmlns:a="http://schemas.openxmlformats.org/drawingml/2006/main" xmlns:r="http://schemas.openxmlformats.org/officeDocument/2006/relationships" xmlns:p="http://schemas.openxmlformats.org/presentationml/2006/main">
  <p:tag name="PA" val="v4.1.3"/>
</p:tagLst>
</file>

<file path=ppt/tags/tag17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7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7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7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7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8.xml><?xml version="1.0" encoding="utf-8"?>
<p:tagLst xmlns:a="http://schemas.openxmlformats.org/drawingml/2006/main" xmlns:r="http://schemas.openxmlformats.org/officeDocument/2006/relationships" xmlns:p="http://schemas.openxmlformats.org/presentationml/2006/main">
  <p:tag name="PA" val="v5.2.9"/>
</p:tagLst>
</file>

<file path=ppt/tags/tag18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8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8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8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8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8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8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8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8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8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9.xml><?xml version="1.0" encoding="utf-8"?>
<p:tagLst xmlns:a="http://schemas.openxmlformats.org/drawingml/2006/main" xmlns:r="http://schemas.openxmlformats.org/officeDocument/2006/relationships" xmlns:p="http://schemas.openxmlformats.org/presentationml/2006/main">
  <p:tag name="PA" val="v5.2.9"/>
</p:tagLst>
</file>

<file path=ppt/tags/tag19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9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9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9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9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9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9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9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9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99.xml><?xml version="1.0" encoding="utf-8"?>
<p:tagLst xmlns:a="http://schemas.openxmlformats.org/drawingml/2006/main" xmlns:r="http://schemas.openxmlformats.org/officeDocument/2006/relationships" xmlns:p="http://schemas.openxmlformats.org/presentationml/2006/main">
  <p:tag name="PA" val="v5.2.9"/>
</p:tagLst>
</file>

<file path=ppt/tags/tag2.xml><?xml version="1.0" encoding="utf-8"?>
<p:tagLst xmlns:a="http://schemas.openxmlformats.org/drawingml/2006/main" xmlns:r="http://schemas.openxmlformats.org/officeDocument/2006/relationships" xmlns:p="http://schemas.openxmlformats.org/presentationml/2006/main">
  <p:tag name="PA" val="v4.1.3"/>
</p:tagLst>
</file>

<file path=ppt/tags/tag20.xml><?xml version="1.0" encoding="utf-8"?>
<p:tagLst xmlns:a="http://schemas.openxmlformats.org/drawingml/2006/main" xmlns:r="http://schemas.openxmlformats.org/officeDocument/2006/relationships" xmlns:p="http://schemas.openxmlformats.org/presentationml/2006/main">
  <p:tag name="PA" val="v5.2.9"/>
</p:tagLst>
</file>

<file path=ppt/tags/tag200.xml><?xml version="1.0" encoding="utf-8"?>
<p:tagLst xmlns:a="http://schemas.openxmlformats.org/drawingml/2006/main" xmlns:r="http://schemas.openxmlformats.org/officeDocument/2006/relationships" xmlns:p="http://schemas.openxmlformats.org/presentationml/2006/main">
  <p:tag name="PA" val="v5.2.9"/>
</p:tagLst>
</file>

<file path=ppt/tags/tag201.xml><?xml version="1.0" encoding="utf-8"?>
<p:tagLst xmlns:a="http://schemas.openxmlformats.org/drawingml/2006/main" xmlns:r="http://schemas.openxmlformats.org/officeDocument/2006/relationships" xmlns:p="http://schemas.openxmlformats.org/presentationml/2006/main">
  <p:tag name="PA" val="v5.2.9"/>
</p:tagLst>
</file>

<file path=ppt/tags/tag202.xml><?xml version="1.0" encoding="utf-8"?>
<p:tagLst xmlns:a="http://schemas.openxmlformats.org/drawingml/2006/main" xmlns:r="http://schemas.openxmlformats.org/officeDocument/2006/relationships" xmlns:p="http://schemas.openxmlformats.org/presentationml/2006/main">
  <p:tag name="PA" val="v5.2.9"/>
</p:tagLst>
</file>

<file path=ppt/tags/tag203.xml><?xml version="1.0" encoding="utf-8"?>
<p:tagLst xmlns:a="http://schemas.openxmlformats.org/drawingml/2006/main" xmlns:r="http://schemas.openxmlformats.org/officeDocument/2006/relationships" xmlns:p="http://schemas.openxmlformats.org/presentationml/2006/main">
  <p:tag name="PA" val="v5.2.9"/>
</p:tagLst>
</file>

<file path=ppt/tags/tag204.xml><?xml version="1.0" encoding="utf-8"?>
<p:tagLst xmlns:a="http://schemas.openxmlformats.org/drawingml/2006/main" xmlns:r="http://schemas.openxmlformats.org/officeDocument/2006/relationships" xmlns:p="http://schemas.openxmlformats.org/presentationml/2006/main">
  <p:tag name="PA" val="v5.2.9"/>
</p:tagLst>
</file>

<file path=ppt/tags/tag205.xml><?xml version="1.0" encoding="utf-8"?>
<p:tagLst xmlns:a="http://schemas.openxmlformats.org/drawingml/2006/main" xmlns:r="http://schemas.openxmlformats.org/officeDocument/2006/relationships" xmlns:p="http://schemas.openxmlformats.org/presentationml/2006/main">
  <p:tag name="PA" val="v5.2.9"/>
</p:tagLst>
</file>

<file path=ppt/tags/tag206.xml><?xml version="1.0" encoding="utf-8"?>
<p:tagLst xmlns:a="http://schemas.openxmlformats.org/drawingml/2006/main" xmlns:r="http://schemas.openxmlformats.org/officeDocument/2006/relationships" xmlns:p="http://schemas.openxmlformats.org/presentationml/2006/main">
  <p:tag name="PA" val="v5.2.9"/>
</p:tagLst>
</file>

<file path=ppt/tags/tag207.xml><?xml version="1.0" encoding="utf-8"?>
<p:tagLst xmlns:a="http://schemas.openxmlformats.org/drawingml/2006/main" xmlns:r="http://schemas.openxmlformats.org/officeDocument/2006/relationships" xmlns:p="http://schemas.openxmlformats.org/presentationml/2006/main">
  <p:tag name="PA" val="v5.2.9"/>
</p:tagLst>
</file>

<file path=ppt/tags/tag208.xml><?xml version="1.0" encoding="utf-8"?>
<p:tagLst xmlns:a="http://schemas.openxmlformats.org/drawingml/2006/main" xmlns:r="http://schemas.openxmlformats.org/officeDocument/2006/relationships" xmlns:p="http://schemas.openxmlformats.org/presentationml/2006/main">
  <p:tag name="PA" val="v5.2.9"/>
</p:tagLst>
</file>

<file path=ppt/tags/tag209.xml><?xml version="1.0" encoding="utf-8"?>
<p:tagLst xmlns:a="http://schemas.openxmlformats.org/drawingml/2006/main" xmlns:r="http://schemas.openxmlformats.org/officeDocument/2006/relationships" xmlns:p="http://schemas.openxmlformats.org/presentationml/2006/main">
  <p:tag name="PA" val="v5.2.9"/>
</p:tagLst>
</file>

<file path=ppt/tags/tag21.xml><?xml version="1.0" encoding="utf-8"?>
<p:tagLst xmlns:a="http://schemas.openxmlformats.org/drawingml/2006/main" xmlns:r="http://schemas.openxmlformats.org/officeDocument/2006/relationships" xmlns:p="http://schemas.openxmlformats.org/presentationml/2006/main">
  <p:tag name="PA" val="v4.1.3"/>
</p:tagLst>
</file>

<file path=ppt/tags/tag210.xml><?xml version="1.0" encoding="utf-8"?>
<p:tagLst xmlns:a="http://schemas.openxmlformats.org/drawingml/2006/main" xmlns:r="http://schemas.openxmlformats.org/officeDocument/2006/relationships" xmlns:p="http://schemas.openxmlformats.org/presentationml/2006/main">
  <p:tag name="PA" val="v5.2.9"/>
</p:tagLst>
</file>

<file path=ppt/tags/tag211.xml><?xml version="1.0" encoding="utf-8"?>
<p:tagLst xmlns:a="http://schemas.openxmlformats.org/drawingml/2006/main" xmlns:r="http://schemas.openxmlformats.org/officeDocument/2006/relationships" xmlns:p="http://schemas.openxmlformats.org/presentationml/2006/main">
  <p:tag name="PA" val="v5.2.9"/>
</p:tagLst>
</file>

<file path=ppt/tags/tag212.xml><?xml version="1.0" encoding="utf-8"?>
<p:tagLst xmlns:a="http://schemas.openxmlformats.org/drawingml/2006/main" xmlns:r="http://schemas.openxmlformats.org/officeDocument/2006/relationships" xmlns:p="http://schemas.openxmlformats.org/presentationml/2006/main">
  <p:tag name="PA" val="v5.2.9"/>
</p:tagLst>
</file>

<file path=ppt/tags/tag213.xml><?xml version="1.0" encoding="utf-8"?>
<p:tagLst xmlns:a="http://schemas.openxmlformats.org/drawingml/2006/main" xmlns:r="http://schemas.openxmlformats.org/officeDocument/2006/relationships" xmlns:p="http://schemas.openxmlformats.org/presentationml/2006/main">
  <p:tag name="PA" val="v5.2.9"/>
</p:tagLst>
</file>

<file path=ppt/tags/tag214.xml><?xml version="1.0" encoding="utf-8"?>
<p:tagLst xmlns:a="http://schemas.openxmlformats.org/drawingml/2006/main" xmlns:r="http://schemas.openxmlformats.org/officeDocument/2006/relationships" xmlns:p="http://schemas.openxmlformats.org/presentationml/2006/main">
  <p:tag name="PA" val="v5.2.9"/>
</p:tagLst>
</file>

<file path=ppt/tags/tag215.xml><?xml version="1.0" encoding="utf-8"?>
<p:tagLst xmlns:a="http://schemas.openxmlformats.org/drawingml/2006/main" xmlns:r="http://schemas.openxmlformats.org/officeDocument/2006/relationships" xmlns:p="http://schemas.openxmlformats.org/presentationml/2006/main">
  <p:tag name="PA" val="v5.2.9"/>
</p:tagLst>
</file>

<file path=ppt/tags/tag216.xml><?xml version="1.0" encoding="utf-8"?>
<p:tagLst xmlns:a="http://schemas.openxmlformats.org/drawingml/2006/main" xmlns:r="http://schemas.openxmlformats.org/officeDocument/2006/relationships" xmlns:p="http://schemas.openxmlformats.org/presentationml/2006/main">
  <p:tag name="PA" val="v5.2.9"/>
</p:tagLst>
</file>

<file path=ppt/tags/tag217.xml><?xml version="1.0" encoding="utf-8"?>
<p:tagLst xmlns:a="http://schemas.openxmlformats.org/drawingml/2006/main" xmlns:r="http://schemas.openxmlformats.org/officeDocument/2006/relationships" xmlns:p="http://schemas.openxmlformats.org/presentationml/2006/main">
  <p:tag name="PA" val="v5.2.9"/>
</p:tagLst>
</file>

<file path=ppt/tags/tag218.xml><?xml version="1.0" encoding="utf-8"?>
<p:tagLst xmlns:a="http://schemas.openxmlformats.org/drawingml/2006/main" xmlns:r="http://schemas.openxmlformats.org/officeDocument/2006/relationships" xmlns:p="http://schemas.openxmlformats.org/presentationml/2006/main">
  <p:tag name="PA" val="v5.2.9"/>
</p:tagLst>
</file>

<file path=ppt/tags/tag219.xml><?xml version="1.0" encoding="utf-8"?>
<p:tagLst xmlns:a="http://schemas.openxmlformats.org/drawingml/2006/main" xmlns:r="http://schemas.openxmlformats.org/officeDocument/2006/relationships" xmlns:p="http://schemas.openxmlformats.org/presentationml/2006/main">
  <p:tag name="PA" val="v5.2.9"/>
</p:tagLst>
</file>

<file path=ppt/tags/tag22.xml><?xml version="1.0" encoding="utf-8"?>
<p:tagLst xmlns:a="http://schemas.openxmlformats.org/drawingml/2006/main" xmlns:r="http://schemas.openxmlformats.org/officeDocument/2006/relationships" xmlns:p="http://schemas.openxmlformats.org/presentationml/2006/main">
  <p:tag name="PA" val="v4.1.3"/>
</p:tagLst>
</file>

<file path=ppt/tags/tag220.xml><?xml version="1.0" encoding="utf-8"?>
<p:tagLst xmlns:a="http://schemas.openxmlformats.org/drawingml/2006/main" xmlns:r="http://schemas.openxmlformats.org/officeDocument/2006/relationships" xmlns:p="http://schemas.openxmlformats.org/presentationml/2006/main">
  <p:tag name="PA" val="v5.2.9"/>
</p:tagLst>
</file>

<file path=ppt/tags/tag221.xml><?xml version="1.0" encoding="utf-8"?>
<p:tagLst xmlns:a="http://schemas.openxmlformats.org/drawingml/2006/main" xmlns:r="http://schemas.openxmlformats.org/officeDocument/2006/relationships" xmlns:p="http://schemas.openxmlformats.org/presentationml/2006/main">
  <p:tag name="PA" val="v5.2.9"/>
</p:tagLst>
</file>

<file path=ppt/tags/tag222.xml><?xml version="1.0" encoding="utf-8"?>
<p:tagLst xmlns:a="http://schemas.openxmlformats.org/drawingml/2006/main" xmlns:r="http://schemas.openxmlformats.org/officeDocument/2006/relationships" xmlns:p="http://schemas.openxmlformats.org/presentationml/2006/main">
  <p:tag name="PA" val="v5.2.9"/>
</p:tagLst>
</file>

<file path=ppt/tags/tag223.xml><?xml version="1.0" encoding="utf-8"?>
<p:tagLst xmlns:a="http://schemas.openxmlformats.org/drawingml/2006/main" xmlns:r="http://schemas.openxmlformats.org/officeDocument/2006/relationships" xmlns:p="http://schemas.openxmlformats.org/presentationml/2006/main">
  <p:tag name="PA" val="v5.2.9"/>
</p:tagLst>
</file>

<file path=ppt/tags/tag224.xml><?xml version="1.0" encoding="utf-8"?>
<p:tagLst xmlns:a="http://schemas.openxmlformats.org/drawingml/2006/main" xmlns:r="http://schemas.openxmlformats.org/officeDocument/2006/relationships" xmlns:p="http://schemas.openxmlformats.org/presentationml/2006/main">
  <p:tag name="PA" val="v5.2.9"/>
</p:tagLst>
</file>

<file path=ppt/tags/tag225.xml><?xml version="1.0" encoding="utf-8"?>
<p:tagLst xmlns:a="http://schemas.openxmlformats.org/drawingml/2006/main" xmlns:r="http://schemas.openxmlformats.org/officeDocument/2006/relationships" xmlns:p="http://schemas.openxmlformats.org/presentationml/2006/main">
  <p:tag name="PA" val="v5.2.9"/>
</p:tagLst>
</file>

<file path=ppt/tags/tag226.xml><?xml version="1.0" encoding="utf-8"?>
<p:tagLst xmlns:a="http://schemas.openxmlformats.org/drawingml/2006/main" xmlns:r="http://schemas.openxmlformats.org/officeDocument/2006/relationships" xmlns:p="http://schemas.openxmlformats.org/presentationml/2006/main">
  <p:tag name="PA" val="v5.2.9"/>
</p:tagLst>
</file>

<file path=ppt/tags/tag227.xml><?xml version="1.0" encoding="utf-8"?>
<p:tagLst xmlns:a="http://schemas.openxmlformats.org/drawingml/2006/main" xmlns:r="http://schemas.openxmlformats.org/officeDocument/2006/relationships" xmlns:p="http://schemas.openxmlformats.org/presentationml/2006/main">
  <p:tag name="PA" val="v5.2.9"/>
</p:tagLst>
</file>

<file path=ppt/tags/tag228.xml><?xml version="1.0" encoding="utf-8"?>
<p:tagLst xmlns:a="http://schemas.openxmlformats.org/drawingml/2006/main" xmlns:r="http://schemas.openxmlformats.org/officeDocument/2006/relationships" xmlns:p="http://schemas.openxmlformats.org/presentationml/2006/main">
  <p:tag name="PA" val="v5.2.9"/>
</p:tagLst>
</file>

<file path=ppt/tags/tag229.xml><?xml version="1.0" encoding="utf-8"?>
<p:tagLst xmlns:a="http://schemas.openxmlformats.org/drawingml/2006/main" xmlns:r="http://schemas.openxmlformats.org/officeDocument/2006/relationships" xmlns:p="http://schemas.openxmlformats.org/presentationml/2006/main">
  <p:tag name="PA" val="v5.2.9"/>
</p:tagLst>
</file>

<file path=ppt/tags/tag2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30.xml><?xml version="1.0" encoding="utf-8"?>
<p:tagLst xmlns:a="http://schemas.openxmlformats.org/drawingml/2006/main" xmlns:r="http://schemas.openxmlformats.org/officeDocument/2006/relationships" xmlns:p="http://schemas.openxmlformats.org/presentationml/2006/main">
  <p:tag name="PA" val="v5.2.9"/>
</p:tagLst>
</file>

<file path=ppt/tags/tag231.xml><?xml version="1.0" encoding="utf-8"?>
<p:tagLst xmlns:a="http://schemas.openxmlformats.org/drawingml/2006/main" xmlns:r="http://schemas.openxmlformats.org/officeDocument/2006/relationships" xmlns:p="http://schemas.openxmlformats.org/presentationml/2006/main">
  <p:tag name="PA" val="v5.2.9"/>
</p:tagLst>
</file>

<file path=ppt/tags/tag232.xml><?xml version="1.0" encoding="utf-8"?>
<p:tagLst xmlns:a="http://schemas.openxmlformats.org/drawingml/2006/main" xmlns:r="http://schemas.openxmlformats.org/officeDocument/2006/relationships" xmlns:p="http://schemas.openxmlformats.org/presentationml/2006/main">
  <p:tag name="PA" val="v5.2.9"/>
</p:tagLst>
</file>

<file path=ppt/tags/tag233.xml><?xml version="1.0" encoding="utf-8"?>
<p:tagLst xmlns:a="http://schemas.openxmlformats.org/drawingml/2006/main" xmlns:r="http://schemas.openxmlformats.org/officeDocument/2006/relationships" xmlns:p="http://schemas.openxmlformats.org/presentationml/2006/main">
  <p:tag name="PA" val="v5.2.9"/>
</p:tagLst>
</file>

<file path=ppt/tags/tag234.xml><?xml version="1.0" encoding="utf-8"?>
<p:tagLst xmlns:a="http://schemas.openxmlformats.org/drawingml/2006/main" xmlns:r="http://schemas.openxmlformats.org/officeDocument/2006/relationships" xmlns:p="http://schemas.openxmlformats.org/presentationml/2006/main">
  <p:tag name="PA" val="v5.2.9"/>
</p:tagLst>
</file>

<file path=ppt/tags/tag235.xml><?xml version="1.0" encoding="utf-8"?>
<p:tagLst xmlns:a="http://schemas.openxmlformats.org/drawingml/2006/main" xmlns:r="http://schemas.openxmlformats.org/officeDocument/2006/relationships" xmlns:p="http://schemas.openxmlformats.org/presentationml/2006/main">
  <p:tag name="PA" val="v5.2.9"/>
</p:tagLst>
</file>

<file path=ppt/tags/tag236.xml><?xml version="1.0" encoding="utf-8"?>
<p:tagLst xmlns:a="http://schemas.openxmlformats.org/drawingml/2006/main" xmlns:r="http://schemas.openxmlformats.org/officeDocument/2006/relationships" xmlns:p="http://schemas.openxmlformats.org/presentationml/2006/main">
  <p:tag name="PA" val="v4.1.3"/>
</p:tagLst>
</file>

<file path=ppt/tags/tag237.xml><?xml version="1.0" encoding="utf-8"?>
<p:tagLst xmlns:a="http://schemas.openxmlformats.org/drawingml/2006/main" xmlns:r="http://schemas.openxmlformats.org/officeDocument/2006/relationships" xmlns:p="http://schemas.openxmlformats.org/presentationml/2006/main">
  <p:tag name="PA" val="v4.1.3"/>
</p:tagLst>
</file>

<file path=ppt/tags/tag23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3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4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4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4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4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4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4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4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4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4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4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50.xml><?xml version="1.0" encoding="utf-8"?>
<p:tagLst xmlns:a="http://schemas.openxmlformats.org/drawingml/2006/main" xmlns:r="http://schemas.openxmlformats.org/officeDocument/2006/relationships" xmlns:p="http://schemas.openxmlformats.org/presentationml/2006/main">
  <p:tag name="PA" val="v5.2.9"/>
</p:tagLst>
</file>

<file path=ppt/tags/tag251.xml><?xml version="1.0" encoding="utf-8"?>
<p:tagLst xmlns:a="http://schemas.openxmlformats.org/drawingml/2006/main" xmlns:r="http://schemas.openxmlformats.org/officeDocument/2006/relationships" xmlns:p="http://schemas.openxmlformats.org/presentationml/2006/main">
  <p:tag name="PA" val="v5.2.9"/>
</p:tagLst>
</file>

<file path=ppt/tags/tag252.xml><?xml version="1.0" encoding="utf-8"?>
<p:tagLst xmlns:a="http://schemas.openxmlformats.org/drawingml/2006/main" xmlns:r="http://schemas.openxmlformats.org/officeDocument/2006/relationships" xmlns:p="http://schemas.openxmlformats.org/presentationml/2006/main">
  <p:tag name="PA" val="v5.2.9"/>
</p:tagLst>
</file>

<file path=ppt/tags/tag253.xml><?xml version="1.0" encoding="utf-8"?>
<p:tagLst xmlns:a="http://schemas.openxmlformats.org/drawingml/2006/main" xmlns:r="http://schemas.openxmlformats.org/officeDocument/2006/relationships" xmlns:p="http://schemas.openxmlformats.org/presentationml/2006/main">
  <p:tag name="PA" val="v5.2.9"/>
</p:tagLst>
</file>

<file path=ppt/tags/tag254.xml><?xml version="1.0" encoding="utf-8"?>
<p:tagLst xmlns:a="http://schemas.openxmlformats.org/drawingml/2006/main" xmlns:r="http://schemas.openxmlformats.org/officeDocument/2006/relationships" xmlns:p="http://schemas.openxmlformats.org/presentationml/2006/main">
  <p:tag name="PA" val="v5.2.9"/>
</p:tagLst>
</file>

<file path=ppt/tags/tag255.xml><?xml version="1.0" encoding="utf-8"?>
<p:tagLst xmlns:a="http://schemas.openxmlformats.org/drawingml/2006/main" xmlns:r="http://schemas.openxmlformats.org/officeDocument/2006/relationships" xmlns:p="http://schemas.openxmlformats.org/presentationml/2006/main">
  <p:tag name="PA" val="v5.2.9"/>
</p:tagLst>
</file>

<file path=ppt/tags/tag256.xml><?xml version="1.0" encoding="utf-8"?>
<p:tagLst xmlns:a="http://schemas.openxmlformats.org/drawingml/2006/main" xmlns:r="http://schemas.openxmlformats.org/officeDocument/2006/relationships" xmlns:p="http://schemas.openxmlformats.org/presentationml/2006/main">
  <p:tag name="PA" val="v5.2.9"/>
</p:tagLst>
</file>

<file path=ppt/tags/tag257.xml><?xml version="1.0" encoding="utf-8"?>
<p:tagLst xmlns:a="http://schemas.openxmlformats.org/drawingml/2006/main" xmlns:r="http://schemas.openxmlformats.org/officeDocument/2006/relationships" xmlns:p="http://schemas.openxmlformats.org/presentationml/2006/main">
  <p:tag name="PA" val="v5.2.9"/>
</p:tagLst>
</file>

<file path=ppt/tags/tag258.xml><?xml version="1.0" encoding="utf-8"?>
<p:tagLst xmlns:a="http://schemas.openxmlformats.org/drawingml/2006/main" xmlns:r="http://schemas.openxmlformats.org/officeDocument/2006/relationships" xmlns:p="http://schemas.openxmlformats.org/presentationml/2006/main">
  <p:tag name="PA" val="v5.2.9"/>
</p:tagLst>
</file>

<file path=ppt/tags/tag259.xml><?xml version="1.0" encoding="utf-8"?>
<p:tagLst xmlns:a="http://schemas.openxmlformats.org/drawingml/2006/main" xmlns:r="http://schemas.openxmlformats.org/officeDocument/2006/relationships" xmlns:p="http://schemas.openxmlformats.org/presentationml/2006/main">
  <p:tag name="PA" val="v5.2.9"/>
</p:tagLst>
</file>

<file path=ppt/tags/tag2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60.xml><?xml version="1.0" encoding="utf-8"?>
<p:tagLst xmlns:a="http://schemas.openxmlformats.org/drawingml/2006/main" xmlns:r="http://schemas.openxmlformats.org/officeDocument/2006/relationships" xmlns:p="http://schemas.openxmlformats.org/presentationml/2006/main">
  <p:tag name="PA" val="v5.2.9"/>
</p:tagLst>
</file>

<file path=ppt/tags/tag261.xml><?xml version="1.0" encoding="utf-8"?>
<p:tagLst xmlns:a="http://schemas.openxmlformats.org/drawingml/2006/main" xmlns:r="http://schemas.openxmlformats.org/officeDocument/2006/relationships" xmlns:p="http://schemas.openxmlformats.org/presentationml/2006/main">
  <p:tag name="PA" val="v5.2.9"/>
</p:tagLst>
</file>

<file path=ppt/tags/tag262.xml><?xml version="1.0" encoding="utf-8"?>
<p:tagLst xmlns:a="http://schemas.openxmlformats.org/drawingml/2006/main" xmlns:r="http://schemas.openxmlformats.org/officeDocument/2006/relationships" xmlns:p="http://schemas.openxmlformats.org/presentationml/2006/main">
  <p:tag name="PA" val="v5.2.9"/>
</p:tagLst>
</file>

<file path=ppt/tags/tag263.xml><?xml version="1.0" encoding="utf-8"?>
<p:tagLst xmlns:a="http://schemas.openxmlformats.org/drawingml/2006/main" xmlns:r="http://schemas.openxmlformats.org/officeDocument/2006/relationships" xmlns:p="http://schemas.openxmlformats.org/presentationml/2006/main">
  <p:tag name="PA" val="v5.2.9"/>
</p:tagLst>
</file>

<file path=ppt/tags/tag264.xml><?xml version="1.0" encoding="utf-8"?>
<p:tagLst xmlns:a="http://schemas.openxmlformats.org/drawingml/2006/main" xmlns:r="http://schemas.openxmlformats.org/officeDocument/2006/relationships" xmlns:p="http://schemas.openxmlformats.org/presentationml/2006/main">
  <p:tag name="PA" val="v5.2.9"/>
</p:tagLst>
</file>

<file path=ppt/tags/tag265.xml><?xml version="1.0" encoding="utf-8"?>
<p:tagLst xmlns:a="http://schemas.openxmlformats.org/drawingml/2006/main" xmlns:r="http://schemas.openxmlformats.org/officeDocument/2006/relationships" xmlns:p="http://schemas.openxmlformats.org/presentationml/2006/main">
  <p:tag name="PA" val="v5.2.9"/>
</p:tagLst>
</file>

<file path=ppt/tags/tag266.xml><?xml version="1.0" encoding="utf-8"?>
<p:tagLst xmlns:a="http://schemas.openxmlformats.org/drawingml/2006/main" xmlns:r="http://schemas.openxmlformats.org/officeDocument/2006/relationships" xmlns:p="http://schemas.openxmlformats.org/presentationml/2006/main">
  <p:tag name="PA" val="v5.2.9"/>
</p:tagLst>
</file>

<file path=ppt/tags/tag267.xml><?xml version="1.0" encoding="utf-8"?>
<p:tagLst xmlns:a="http://schemas.openxmlformats.org/drawingml/2006/main" xmlns:r="http://schemas.openxmlformats.org/officeDocument/2006/relationships" xmlns:p="http://schemas.openxmlformats.org/presentationml/2006/main">
  <p:tag name="PA" val="v5.2.9"/>
</p:tagLst>
</file>

<file path=ppt/tags/tag268.xml><?xml version="1.0" encoding="utf-8"?>
<p:tagLst xmlns:a="http://schemas.openxmlformats.org/drawingml/2006/main" xmlns:r="http://schemas.openxmlformats.org/officeDocument/2006/relationships" xmlns:p="http://schemas.openxmlformats.org/presentationml/2006/main">
  <p:tag name="PA" val="v5.2.9"/>
</p:tagLst>
</file>

<file path=ppt/tags/tag269.xml><?xml version="1.0" encoding="utf-8"?>
<p:tagLst xmlns:a="http://schemas.openxmlformats.org/drawingml/2006/main" xmlns:r="http://schemas.openxmlformats.org/officeDocument/2006/relationships" xmlns:p="http://schemas.openxmlformats.org/presentationml/2006/main">
  <p:tag name="PA" val="v5.2.9"/>
</p:tagLst>
</file>

<file path=ppt/tags/tag2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70.xml><?xml version="1.0" encoding="utf-8"?>
<p:tagLst xmlns:a="http://schemas.openxmlformats.org/drawingml/2006/main" xmlns:r="http://schemas.openxmlformats.org/officeDocument/2006/relationships" xmlns:p="http://schemas.openxmlformats.org/presentationml/2006/main">
  <p:tag name="PA" val="v5.2.9"/>
</p:tagLst>
</file>

<file path=ppt/tags/tag271.xml><?xml version="1.0" encoding="utf-8"?>
<p:tagLst xmlns:a="http://schemas.openxmlformats.org/drawingml/2006/main" xmlns:r="http://schemas.openxmlformats.org/officeDocument/2006/relationships" xmlns:p="http://schemas.openxmlformats.org/presentationml/2006/main">
  <p:tag name="PA" val="v5.2.9"/>
</p:tagLst>
</file>

<file path=ppt/tags/tag272.xml><?xml version="1.0" encoding="utf-8"?>
<p:tagLst xmlns:a="http://schemas.openxmlformats.org/drawingml/2006/main" xmlns:r="http://schemas.openxmlformats.org/officeDocument/2006/relationships" xmlns:p="http://schemas.openxmlformats.org/presentationml/2006/main">
  <p:tag name="PA" val="v5.2.9"/>
</p:tagLst>
</file>

<file path=ppt/tags/tag273.xml><?xml version="1.0" encoding="utf-8"?>
<p:tagLst xmlns:a="http://schemas.openxmlformats.org/drawingml/2006/main" xmlns:r="http://schemas.openxmlformats.org/officeDocument/2006/relationships" xmlns:p="http://schemas.openxmlformats.org/presentationml/2006/main">
  <p:tag name="PA" val="v5.2.9"/>
</p:tagLst>
</file>

<file path=ppt/tags/tag274.xml><?xml version="1.0" encoding="utf-8"?>
<p:tagLst xmlns:a="http://schemas.openxmlformats.org/drawingml/2006/main" xmlns:r="http://schemas.openxmlformats.org/officeDocument/2006/relationships" xmlns:p="http://schemas.openxmlformats.org/presentationml/2006/main">
  <p:tag name="PA" val="v5.2.9"/>
</p:tagLst>
</file>

<file path=ppt/tags/tag275.xml><?xml version="1.0" encoding="utf-8"?>
<p:tagLst xmlns:a="http://schemas.openxmlformats.org/drawingml/2006/main" xmlns:r="http://schemas.openxmlformats.org/officeDocument/2006/relationships" xmlns:p="http://schemas.openxmlformats.org/presentationml/2006/main">
  <p:tag name="PA" val="v5.2.9"/>
</p:tagLst>
</file>

<file path=ppt/tags/tag276.xml><?xml version="1.0" encoding="utf-8"?>
<p:tagLst xmlns:a="http://schemas.openxmlformats.org/drawingml/2006/main" xmlns:r="http://schemas.openxmlformats.org/officeDocument/2006/relationships" xmlns:p="http://schemas.openxmlformats.org/presentationml/2006/main">
  <p:tag name="PA" val="v5.2.9"/>
</p:tagLst>
</file>

<file path=ppt/tags/tag277.xml><?xml version="1.0" encoding="utf-8"?>
<p:tagLst xmlns:a="http://schemas.openxmlformats.org/drawingml/2006/main" xmlns:r="http://schemas.openxmlformats.org/officeDocument/2006/relationships" xmlns:p="http://schemas.openxmlformats.org/presentationml/2006/main">
  <p:tag name="PA" val="v5.2.9"/>
</p:tagLst>
</file>

<file path=ppt/tags/tag278.xml><?xml version="1.0" encoding="utf-8"?>
<p:tagLst xmlns:a="http://schemas.openxmlformats.org/drawingml/2006/main" xmlns:r="http://schemas.openxmlformats.org/officeDocument/2006/relationships" xmlns:p="http://schemas.openxmlformats.org/presentationml/2006/main">
  <p:tag name="PA" val="v5.2.9"/>
</p:tagLst>
</file>

<file path=ppt/tags/tag279.xml><?xml version="1.0" encoding="utf-8"?>
<p:tagLst xmlns:a="http://schemas.openxmlformats.org/drawingml/2006/main" xmlns:r="http://schemas.openxmlformats.org/officeDocument/2006/relationships" xmlns:p="http://schemas.openxmlformats.org/presentationml/2006/main">
  <p:tag name="PA" val="v5.2.9"/>
</p:tagLst>
</file>

<file path=ppt/tags/tag2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80.xml><?xml version="1.0" encoding="utf-8"?>
<p:tagLst xmlns:a="http://schemas.openxmlformats.org/drawingml/2006/main" xmlns:r="http://schemas.openxmlformats.org/officeDocument/2006/relationships" xmlns:p="http://schemas.openxmlformats.org/presentationml/2006/main">
  <p:tag name="PA" val="v5.2.9"/>
</p:tagLst>
</file>

<file path=ppt/tags/tag281.xml><?xml version="1.0" encoding="utf-8"?>
<p:tagLst xmlns:a="http://schemas.openxmlformats.org/drawingml/2006/main" xmlns:r="http://schemas.openxmlformats.org/officeDocument/2006/relationships" xmlns:p="http://schemas.openxmlformats.org/presentationml/2006/main">
  <p:tag name="PA" val="v5.2.9"/>
</p:tagLst>
</file>

<file path=ppt/tags/tag282.xml><?xml version="1.0" encoding="utf-8"?>
<p:tagLst xmlns:a="http://schemas.openxmlformats.org/drawingml/2006/main" xmlns:r="http://schemas.openxmlformats.org/officeDocument/2006/relationships" xmlns:p="http://schemas.openxmlformats.org/presentationml/2006/main">
  <p:tag name="PA" val="v5.2.9"/>
</p:tagLst>
</file>

<file path=ppt/tags/tag283.xml><?xml version="1.0" encoding="utf-8"?>
<p:tagLst xmlns:a="http://schemas.openxmlformats.org/drawingml/2006/main" xmlns:r="http://schemas.openxmlformats.org/officeDocument/2006/relationships" xmlns:p="http://schemas.openxmlformats.org/presentationml/2006/main">
  <p:tag name="PA" val="v5.2.9"/>
</p:tagLst>
</file>

<file path=ppt/tags/tag284.xml><?xml version="1.0" encoding="utf-8"?>
<p:tagLst xmlns:a="http://schemas.openxmlformats.org/drawingml/2006/main" xmlns:r="http://schemas.openxmlformats.org/officeDocument/2006/relationships" xmlns:p="http://schemas.openxmlformats.org/presentationml/2006/main">
  <p:tag name="PA" val="v5.2.9"/>
</p:tagLst>
</file>

<file path=ppt/tags/tag285.xml><?xml version="1.0" encoding="utf-8"?>
<p:tagLst xmlns:a="http://schemas.openxmlformats.org/drawingml/2006/main" xmlns:r="http://schemas.openxmlformats.org/officeDocument/2006/relationships" xmlns:p="http://schemas.openxmlformats.org/presentationml/2006/main">
  <p:tag name="PA" val="v5.2.9"/>
</p:tagLst>
</file>

<file path=ppt/tags/tag286.xml><?xml version="1.0" encoding="utf-8"?>
<p:tagLst xmlns:a="http://schemas.openxmlformats.org/drawingml/2006/main" xmlns:r="http://schemas.openxmlformats.org/officeDocument/2006/relationships" xmlns:p="http://schemas.openxmlformats.org/presentationml/2006/main">
  <p:tag name="PA" val="v5.2.9"/>
</p:tagLst>
</file>

<file path=ppt/tags/tag287.xml><?xml version="1.0" encoding="utf-8"?>
<p:tagLst xmlns:a="http://schemas.openxmlformats.org/drawingml/2006/main" xmlns:r="http://schemas.openxmlformats.org/officeDocument/2006/relationships" xmlns:p="http://schemas.openxmlformats.org/presentationml/2006/main">
  <p:tag name="PA" val="v5.2.9"/>
</p:tagLst>
</file>

<file path=ppt/tags/tag288.xml><?xml version="1.0" encoding="utf-8"?>
<p:tagLst xmlns:a="http://schemas.openxmlformats.org/drawingml/2006/main" xmlns:r="http://schemas.openxmlformats.org/officeDocument/2006/relationships" xmlns:p="http://schemas.openxmlformats.org/presentationml/2006/main">
  <p:tag name="PA" val="v5.2.9"/>
</p:tagLst>
</file>

<file path=ppt/tags/tag289.xml><?xml version="1.0" encoding="utf-8"?>
<p:tagLst xmlns:a="http://schemas.openxmlformats.org/drawingml/2006/main" xmlns:r="http://schemas.openxmlformats.org/officeDocument/2006/relationships" xmlns:p="http://schemas.openxmlformats.org/presentationml/2006/main">
  <p:tag name="PA" val="v5.2.9"/>
</p:tagLst>
</file>

<file path=ppt/tags/tag2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90.xml><?xml version="1.0" encoding="utf-8"?>
<p:tagLst xmlns:a="http://schemas.openxmlformats.org/drawingml/2006/main" xmlns:r="http://schemas.openxmlformats.org/officeDocument/2006/relationships" xmlns:p="http://schemas.openxmlformats.org/presentationml/2006/main">
  <p:tag name="PA" val="v5.2.9"/>
</p:tagLst>
</file>

<file path=ppt/tags/tag291.xml><?xml version="1.0" encoding="utf-8"?>
<p:tagLst xmlns:a="http://schemas.openxmlformats.org/drawingml/2006/main" xmlns:r="http://schemas.openxmlformats.org/officeDocument/2006/relationships" xmlns:p="http://schemas.openxmlformats.org/presentationml/2006/main">
  <p:tag name="PA" val="v5.2.9"/>
</p:tagLst>
</file>

<file path=ppt/tags/tag292.xml><?xml version="1.0" encoding="utf-8"?>
<p:tagLst xmlns:a="http://schemas.openxmlformats.org/drawingml/2006/main" xmlns:r="http://schemas.openxmlformats.org/officeDocument/2006/relationships" xmlns:p="http://schemas.openxmlformats.org/presentationml/2006/main">
  <p:tag name="PA" val="v5.2.9"/>
</p:tagLst>
</file>

<file path=ppt/tags/tag293.xml><?xml version="1.0" encoding="utf-8"?>
<p:tagLst xmlns:a="http://schemas.openxmlformats.org/drawingml/2006/main" xmlns:r="http://schemas.openxmlformats.org/officeDocument/2006/relationships" xmlns:p="http://schemas.openxmlformats.org/presentationml/2006/main">
  <p:tag name="PA" val="v5.2.9"/>
</p:tagLst>
</file>

<file path=ppt/tags/tag294.xml><?xml version="1.0" encoding="utf-8"?>
<p:tagLst xmlns:a="http://schemas.openxmlformats.org/drawingml/2006/main" xmlns:r="http://schemas.openxmlformats.org/officeDocument/2006/relationships" xmlns:p="http://schemas.openxmlformats.org/presentationml/2006/main">
  <p:tag name="PA" val="v5.2.9"/>
</p:tagLst>
</file>

<file path=ppt/tags/tag295.xml><?xml version="1.0" encoding="utf-8"?>
<p:tagLst xmlns:a="http://schemas.openxmlformats.org/drawingml/2006/main" xmlns:r="http://schemas.openxmlformats.org/officeDocument/2006/relationships" xmlns:p="http://schemas.openxmlformats.org/presentationml/2006/main">
  <p:tag name="PA" val="v5.2.9"/>
</p:tagLst>
</file>

<file path=ppt/tags/tag296.xml><?xml version="1.0" encoding="utf-8"?>
<p:tagLst xmlns:a="http://schemas.openxmlformats.org/drawingml/2006/main" xmlns:r="http://schemas.openxmlformats.org/officeDocument/2006/relationships" xmlns:p="http://schemas.openxmlformats.org/presentationml/2006/main">
  <p:tag name="PA" val="v5.2.9"/>
</p:tagLst>
</file>

<file path=ppt/tags/tag297.xml><?xml version="1.0" encoding="utf-8"?>
<p:tagLst xmlns:a="http://schemas.openxmlformats.org/drawingml/2006/main" xmlns:r="http://schemas.openxmlformats.org/officeDocument/2006/relationships" xmlns:p="http://schemas.openxmlformats.org/presentationml/2006/main">
  <p:tag name="PA" val="v5.2.9"/>
</p:tagLst>
</file>

<file path=ppt/tags/tag298.xml><?xml version="1.0" encoding="utf-8"?>
<p:tagLst xmlns:a="http://schemas.openxmlformats.org/drawingml/2006/main" xmlns:r="http://schemas.openxmlformats.org/officeDocument/2006/relationships" xmlns:p="http://schemas.openxmlformats.org/presentationml/2006/main">
  <p:tag name="PA" val="v5.2.9"/>
</p:tagLst>
</file>

<file path=ppt/tags/tag299.xml><?xml version="1.0" encoding="utf-8"?>
<p:tagLst xmlns:a="http://schemas.openxmlformats.org/drawingml/2006/main" xmlns:r="http://schemas.openxmlformats.org/officeDocument/2006/relationships" xmlns:p="http://schemas.openxmlformats.org/presentationml/2006/main">
  <p:tag name="PA" val="v5.2.9"/>
</p:tagLst>
</file>

<file path=ppt/tags/tag3.xml><?xml version="1.0" encoding="utf-8"?>
<p:tagLst xmlns:a="http://schemas.openxmlformats.org/drawingml/2006/main" xmlns:r="http://schemas.openxmlformats.org/officeDocument/2006/relationships" xmlns:p="http://schemas.openxmlformats.org/presentationml/2006/main">
  <p:tag name="PA" val="v4.1.3"/>
</p:tagLst>
</file>

<file path=ppt/tags/tag3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300.xml><?xml version="1.0" encoding="utf-8"?>
<p:tagLst xmlns:a="http://schemas.openxmlformats.org/drawingml/2006/main" xmlns:r="http://schemas.openxmlformats.org/officeDocument/2006/relationships" xmlns:p="http://schemas.openxmlformats.org/presentationml/2006/main">
  <p:tag name="PA" val="v5.2.9"/>
</p:tagLst>
</file>

<file path=ppt/tags/tag301.xml><?xml version="1.0" encoding="utf-8"?>
<p:tagLst xmlns:a="http://schemas.openxmlformats.org/drawingml/2006/main" xmlns:r="http://schemas.openxmlformats.org/officeDocument/2006/relationships" xmlns:p="http://schemas.openxmlformats.org/presentationml/2006/main">
  <p:tag name="PA" val="v5.2.9"/>
</p:tagLst>
</file>

<file path=ppt/tags/tag302.xml><?xml version="1.0" encoding="utf-8"?>
<p:tagLst xmlns:a="http://schemas.openxmlformats.org/drawingml/2006/main" xmlns:r="http://schemas.openxmlformats.org/officeDocument/2006/relationships" xmlns:p="http://schemas.openxmlformats.org/presentationml/2006/main">
  <p:tag name="PA" val="v5.2.9"/>
</p:tagLst>
</file>

<file path=ppt/tags/tag303.xml><?xml version="1.0" encoding="utf-8"?>
<p:tagLst xmlns:a="http://schemas.openxmlformats.org/drawingml/2006/main" xmlns:r="http://schemas.openxmlformats.org/officeDocument/2006/relationships" xmlns:p="http://schemas.openxmlformats.org/presentationml/2006/main">
  <p:tag name="PA" val="v5.2.9"/>
</p:tagLst>
</file>

<file path=ppt/tags/tag304.xml><?xml version="1.0" encoding="utf-8"?>
<p:tagLst xmlns:a="http://schemas.openxmlformats.org/drawingml/2006/main" xmlns:r="http://schemas.openxmlformats.org/officeDocument/2006/relationships" xmlns:p="http://schemas.openxmlformats.org/presentationml/2006/main">
  <p:tag name="PA" val="v5.2.9"/>
</p:tagLst>
</file>

<file path=ppt/tags/tag305.xml><?xml version="1.0" encoding="utf-8"?>
<p:tagLst xmlns:a="http://schemas.openxmlformats.org/drawingml/2006/main" xmlns:r="http://schemas.openxmlformats.org/officeDocument/2006/relationships" xmlns:p="http://schemas.openxmlformats.org/presentationml/2006/main">
  <p:tag name="PA" val="v5.2.9"/>
</p:tagLst>
</file>

<file path=ppt/tags/tag306.xml><?xml version="1.0" encoding="utf-8"?>
<p:tagLst xmlns:a="http://schemas.openxmlformats.org/drawingml/2006/main" xmlns:r="http://schemas.openxmlformats.org/officeDocument/2006/relationships" xmlns:p="http://schemas.openxmlformats.org/presentationml/2006/main">
  <p:tag name="PA" val="v5.2.9"/>
</p:tagLst>
</file>

<file path=ppt/tags/tag307.xml><?xml version="1.0" encoding="utf-8"?>
<p:tagLst xmlns:a="http://schemas.openxmlformats.org/drawingml/2006/main" xmlns:r="http://schemas.openxmlformats.org/officeDocument/2006/relationships" xmlns:p="http://schemas.openxmlformats.org/presentationml/2006/main">
  <p:tag name="PA" val="v5.2.9"/>
</p:tagLst>
</file>

<file path=ppt/tags/tag308.xml><?xml version="1.0" encoding="utf-8"?>
<p:tagLst xmlns:a="http://schemas.openxmlformats.org/drawingml/2006/main" xmlns:r="http://schemas.openxmlformats.org/officeDocument/2006/relationships" xmlns:p="http://schemas.openxmlformats.org/presentationml/2006/main">
  <p:tag name="PA" val="v4.1.3"/>
</p:tagLst>
</file>

<file path=ppt/tags/tag309.xml><?xml version="1.0" encoding="utf-8"?>
<p:tagLst xmlns:a="http://schemas.openxmlformats.org/drawingml/2006/main" xmlns:r="http://schemas.openxmlformats.org/officeDocument/2006/relationships" xmlns:p="http://schemas.openxmlformats.org/presentationml/2006/main">
  <p:tag name="PA" val="v4.1.3"/>
</p:tagLst>
</file>

<file path=ppt/tags/tag3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310.xml><?xml version="1.0" encoding="utf-8"?>
<p:tagLst xmlns:a="http://schemas.openxmlformats.org/drawingml/2006/main" xmlns:r="http://schemas.openxmlformats.org/officeDocument/2006/relationships" xmlns:p="http://schemas.openxmlformats.org/presentationml/2006/main">
  <p:tag name="PA" val="v4.1.3"/>
</p:tagLst>
</file>

<file path=ppt/tags/tag311.xml><?xml version="1.0" encoding="utf-8"?>
<p:tagLst xmlns:a="http://schemas.openxmlformats.org/drawingml/2006/main" xmlns:r="http://schemas.openxmlformats.org/officeDocument/2006/relationships" xmlns:p="http://schemas.openxmlformats.org/presentationml/2006/main">
  <p:tag name="PA" val="v4.1.3"/>
</p:tagLst>
</file>

<file path=ppt/tags/tag31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31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31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31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31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31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318.xml><?xml version="1.0" encoding="utf-8"?>
<p:tagLst xmlns:a="http://schemas.openxmlformats.org/drawingml/2006/main" xmlns:r="http://schemas.openxmlformats.org/officeDocument/2006/relationships" xmlns:p="http://schemas.openxmlformats.org/presentationml/2006/main">
  <p:tag name="PA" val="v5.2.9"/>
</p:tagLst>
</file>

<file path=ppt/tags/tag319.xml><?xml version="1.0" encoding="utf-8"?>
<p:tagLst xmlns:a="http://schemas.openxmlformats.org/drawingml/2006/main" xmlns:r="http://schemas.openxmlformats.org/officeDocument/2006/relationships" xmlns:p="http://schemas.openxmlformats.org/presentationml/2006/main">
  <p:tag name="PA" val="v5.2.9"/>
</p:tagLst>
</file>

<file path=ppt/tags/tag3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320.xml><?xml version="1.0" encoding="utf-8"?>
<p:tagLst xmlns:a="http://schemas.openxmlformats.org/drawingml/2006/main" xmlns:r="http://schemas.openxmlformats.org/officeDocument/2006/relationships" xmlns:p="http://schemas.openxmlformats.org/presentationml/2006/main">
  <p:tag name="PA" val="v5.2.9"/>
</p:tagLst>
</file>

<file path=ppt/tags/tag321.xml><?xml version="1.0" encoding="utf-8"?>
<p:tagLst xmlns:a="http://schemas.openxmlformats.org/drawingml/2006/main" xmlns:r="http://schemas.openxmlformats.org/officeDocument/2006/relationships" xmlns:p="http://schemas.openxmlformats.org/presentationml/2006/main">
  <p:tag name="PA" val="v5.2.9"/>
</p:tagLst>
</file>

<file path=ppt/tags/tag322.xml><?xml version="1.0" encoding="utf-8"?>
<p:tagLst xmlns:a="http://schemas.openxmlformats.org/drawingml/2006/main" xmlns:r="http://schemas.openxmlformats.org/officeDocument/2006/relationships" xmlns:p="http://schemas.openxmlformats.org/presentationml/2006/main">
  <p:tag name="PA" val="v5.2.9"/>
</p:tagLst>
</file>

<file path=ppt/tags/tag323.xml><?xml version="1.0" encoding="utf-8"?>
<p:tagLst xmlns:a="http://schemas.openxmlformats.org/drawingml/2006/main" xmlns:r="http://schemas.openxmlformats.org/officeDocument/2006/relationships" xmlns:p="http://schemas.openxmlformats.org/presentationml/2006/main">
  <p:tag name="PA" val="v5.2.9"/>
</p:tagLst>
</file>

<file path=ppt/tags/tag324.xml><?xml version="1.0" encoding="utf-8"?>
<p:tagLst xmlns:a="http://schemas.openxmlformats.org/drawingml/2006/main" xmlns:r="http://schemas.openxmlformats.org/officeDocument/2006/relationships" xmlns:p="http://schemas.openxmlformats.org/presentationml/2006/main">
  <p:tag name="PA" val="v5.2.9"/>
</p:tagLst>
</file>

<file path=ppt/tags/tag325.xml><?xml version="1.0" encoding="utf-8"?>
<p:tagLst xmlns:a="http://schemas.openxmlformats.org/drawingml/2006/main" xmlns:r="http://schemas.openxmlformats.org/officeDocument/2006/relationships" xmlns:p="http://schemas.openxmlformats.org/presentationml/2006/main">
  <p:tag name="PA" val="v5.2.9"/>
</p:tagLst>
</file>

<file path=ppt/tags/tag326.xml><?xml version="1.0" encoding="utf-8"?>
<p:tagLst xmlns:a="http://schemas.openxmlformats.org/drawingml/2006/main" xmlns:r="http://schemas.openxmlformats.org/officeDocument/2006/relationships" xmlns:p="http://schemas.openxmlformats.org/presentationml/2006/main">
  <p:tag name="PA" val="v5.2.9"/>
</p:tagLst>
</file>

<file path=ppt/tags/tag327.xml><?xml version="1.0" encoding="utf-8"?>
<p:tagLst xmlns:a="http://schemas.openxmlformats.org/drawingml/2006/main" xmlns:r="http://schemas.openxmlformats.org/officeDocument/2006/relationships" xmlns:p="http://schemas.openxmlformats.org/presentationml/2006/main">
  <p:tag name="PA" val="v5.2.9"/>
</p:tagLst>
</file>

<file path=ppt/tags/tag328.xml><?xml version="1.0" encoding="utf-8"?>
<p:tagLst xmlns:a="http://schemas.openxmlformats.org/drawingml/2006/main" xmlns:r="http://schemas.openxmlformats.org/officeDocument/2006/relationships" xmlns:p="http://schemas.openxmlformats.org/presentationml/2006/main">
  <p:tag name="PA" val="v5.2.9"/>
</p:tagLst>
</file>

<file path=ppt/tags/tag329.xml><?xml version="1.0" encoding="utf-8"?>
<p:tagLst xmlns:a="http://schemas.openxmlformats.org/drawingml/2006/main" xmlns:r="http://schemas.openxmlformats.org/officeDocument/2006/relationships" xmlns:p="http://schemas.openxmlformats.org/presentationml/2006/main">
  <p:tag name="PA" val="v5.2.9"/>
</p:tagLst>
</file>

<file path=ppt/tags/tag33.xml><?xml version="1.0" encoding="utf-8"?>
<p:tagLst xmlns:a="http://schemas.openxmlformats.org/drawingml/2006/main" xmlns:r="http://schemas.openxmlformats.org/officeDocument/2006/relationships" xmlns:p="http://schemas.openxmlformats.org/presentationml/2006/main">
  <p:tag name="PA" val="v5.2.9"/>
</p:tagLst>
</file>

<file path=ppt/tags/tag330.xml><?xml version="1.0" encoding="utf-8"?>
<p:tagLst xmlns:a="http://schemas.openxmlformats.org/drawingml/2006/main" xmlns:r="http://schemas.openxmlformats.org/officeDocument/2006/relationships" xmlns:p="http://schemas.openxmlformats.org/presentationml/2006/main">
  <p:tag name="PA" val="v5.2.9"/>
</p:tagLst>
</file>

<file path=ppt/tags/tag331.xml><?xml version="1.0" encoding="utf-8"?>
<p:tagLst xmlns:a="http://schemas.openxmlformats.org/drawingml/2006/main" xmlns:r="http://schemas.openxmlformats.org/officeDocument/2006/relationships" xmlns:p="http://schemas.openxmlformats.org/presentationml/2006/main">
  <p:tag name="PA" val="v4.1.3"/>
</p:tagLst>
</file>

<file path=ppt/tags/tag332.xml><?xml version="1.0" encoding="utf-8"?>
<p:tagLst xmlns:a="http://schemas.openxmlformats.org/drawingml/2006/main" xmlns:r="http://schemas.openxmlformats.org/officeDocument/2006/relationships" xmlns:p="http://schemas.openxmlformats.org/presentationml/2006/main">
  <p:tag name="PA" val="v4.1.3"/>
</p:tagLst>
</file>

<file path=ppt/tags/tag34.xml><?xml version="1.0" encoding="utf-8"?>
<p:tagLst xmlns:a="http://schemas.openxmlformats.org/drawingml/2006/main" xmlns:r="http://schemas.openxmlformats.org/officeDocument/2006/relationships" xmlns:p="http://schemas.openxmlformats.org/presentationml/2006/main">
  <p:tag name="PA" val="v5.2.9"/>
</p:tagLst>
</file>

<file path=ppt/tags/tag35.xml><?xml version="1.0" encoding="utf-8"?>
<p:tagLst xmlns:a="http://schemas.openxmlformats.org/drawingml/2006/main" xmlns:r="http://schemas.openxmlformats.org/officeDocument/2006/relationships" xmlns:p="http://schemas.openxmlformats.org/presentationml/2006/main">
  <p:tag name="PA" val="v4.1.3"/>
</p:tagLst>
</file>

<file path=ppt/tags/tag36.xml><?xml version="1.0" encoding="utf-8"?>
<p:tagLst xmlns:a="http://schemas.openxmlformats.org/drawingml/2006/main" xmlns:r="http://schemas.openxmlformats.org/officeDocument/2006/relationships" xmlns:p="http://schemas.openxmlformats.org/presentationml/2006/main">
  <p:tag name="PA" val="v4.1.3"/>
</p:tagLst>
</file>

<file path=ppt/tags/tag3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3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3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4.xml><?xml version="1.0" encoding="utf-8"?>
<p:tagLst xmlns:a="http://schemas.openxmlformats.org/drawingml/2006/main" xmlns:r="http://schemas.openxmlformats.org/officeDocument/2006/relationships" xmlns:p="http://schemas.openxmlformats.org/presentationml/2006/main">
  <p:tag name="PA" val="v4.1.3"/>
</p:tagLst>
</file>

<file path=ppt/tags/tag4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4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4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4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4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4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4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4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4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4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5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5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5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5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5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5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56.xml><?xml version="1.0" encoding="utf-8"?>
<p:tagLst xmlns:a="http://schemas.openxmlformats.org/drawingml/2006/main" xmlns:r="http://schemas.openxmlformats.org/officeDocument/2006/relationships" xmlns:p="http://schemas.openxmlformats.org/presentationml/2006/main">
  <p:tag name="PA" val="v5.2.9"/>
</p:tagLst>
</file>

<file path=ppt/tags/tag57.xml><?xml version="1.0" encoding="utf-8"?>
<p:tagLst xmlns:a="http://schemas.openxmlformats.org/drawingml/2006/main" xmlns:r="http://schemas.openxmlformats.org/officeDocument/2006/relationships" xmlns:p="http://schemas.openxmlformats.org/presentationml/2006/main">
  <p:tag name="PA" val="v5.2.9"/>
</p:tagLst>
</file>

<file path=ppt/tags/tag58.xml><?xml version="1.0" encoding="utf-8"?>
<p:tagLst xmlns:a="http://schemas.openxmlformats.org/drawingml/2006/main" xmlns:r="http://schemas.openxmlformats.org/officeDocument/2006/relationships" xmlns:p="http://schemas.openxmlformats.org/presentationml/2006/main">
  <p:tag name="PA" val="v5.2.9"/>
</p:tagLst>
</file>

<file path=ppt/tags/tag59.xml><?xml version="1.0" encoding="utf-8"?>
<p:tagLst xmlns:a="http://schemas.openxmlformats.org/drawingml/2006/main" xmlns:r="http://schemas.openxmlformats.org/officeDocument/2006/relationships" xmlns:p="http://schemas.openxmlformats.org/presentationml/2006/main">
  <p:tag name="PA" val="v5.2.9"/>
</p:tagLst>
</file>

<file path=ppt/tags/tag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60.xml><?xml version="1.0" encoding="utf-8"?>
<p:tagLst xmlns:a="http://schemas.openxmlformats.org/drawingml/2006/main" xmlns:r="http://schemas.openxmlformats.org/officeDocument/2006/relationships" xmlns:p="http://schemas.openxmlformats.org/presentationml/2006/main">
  <p:tag name="PA" val="v5.2.9"/>
</p:tagLst>
</file>

<file path=ppt/tags/tag61.xml><?xml version="1.0" encoding="utf-8"?>
<p:tagLst xmlns:a="http://schemas.openxmlformats.org/drawingml/2006/main" xmlns:r="http://schemas.openxmlformats.org/officeDocument/2006/relationships" xmlns:p="http://schemas.openxmlformats.org/presentationml/2006/main">
  <p:tag name="PA" val="v5.2.9"/>
</p:tagLst>
</file>

<file path=ppt/tags/tag62.xml><?xml version="1.0" encoding="utf-8"?>
<p:tagLst xmlns:a="http://schemas.openxmlformats.org/drawingml/2006/main" xmlns:r="http://schemas.openxmlformats.org/officeDocument/2006/relationships" xmlns:p="http://schemas.openxmlformats.org/presentationml/2006/main">
  <p:tag name="PA" val="v5.2.9"/>
</p:tagLst>
</file>

<file path=ppt/tags/tag63.xml><?xml version="1.0" encoding="utf-8"?>
<p:tagLst xmlns:a="http://schemas.openxmlformats.org/drawingml/2006/main" xmlns:r="http://schemas.openxmlformats.org/officeDocument/2006/relationships" xmlns:p="http://schemas.openxmlformats.org/presentationml/2006/main">
  <p:tag name="PA" val="v5.2.9"/>
</p:tagLst>
</file>

<file path=ppt/tags/tag64.xml><?xml version="1.0" encoding="utf-8"?>
<p:tagLst xmlns:a="http://schemas.openxmlformats.org/drawingml/2006/main" xmlns:r="http://schemas.openxmlformats.org/officeDocument/2006/relationships" xmlns:p="http://schemas.openxmlformats.org/presentationml/2006/main">
  <p:tag name="PA" val="v5.2.9"/>
</p:tagLst>
</file>

<file path=ppt/tags/tag65.xml><?xml version="1.0" encoding="utf-8"?>
<p:tagLst xmlns:a="http://schemas.openxmlformats.org/drawingml/2006/main" xmlns:r="http://schemas.openxmlformats.org/officeDocument/2006/relationships" xmlns:p="http://schemas.openxmlformats.org/presentationml/2006/main">
  <p:tag name="PA" val="v5.2.9"/>
</p:tagLst>
</file>

<file path=ppt/tags/tag66.xml><?xml version="1.0" encoding="utf-8"?>
<p:tagLst xmlns:a="http://schemas.openxmlformats.org/drawingml/2006/main" xmlns:r="http://schemas.openxmlformats.org/officeDocument/2006/relationships" xmlns:p="http://schemas.openxmlformats.org/presentationml/2006/main">
  <p:tag name="PA" val="v5.2.9"/>
</p:tagLst>
</file>

<file path=ppt/tags/tag67.xml><?xml version="1.0" encoding="utf-8"?>
<p:tagLst xmlns:a="http://schemas.openxmlformats.org/drawingml/2006/main" xmlns:r="http://schemas.openxmlformats.org/officeDocument/2006/relationships" xmlns:p="http://schemas.openxmlformats.org/presentationml/2006/main">
  <p:tag name="PA" val="v5.2.9"/>
</p:tagLst>
</file>

<file path=ppt/tags/tag68.xml><?xml version="1.0" encoding="utf-8"?>
<p:tagLst xmlns:a="http://schemas.openxmlformats.org/drawingml/2006/main" xmlns:r="http://schemas.openxmlformats.org/officeDocument/2006/relationships" xmlns:p="http://schemas.openxmlformats.org/presentationml/2006/main">
  <p:tag name="PA" val="v5.2.9"/>
</p:tagLst>
</file>

<file path=ppt/tags/tag69.xml><?xml version="1.0" encoding="utf-8"?>
<p:tagLst xmlns:a="http://schemas.openxmlformats.org/drawingml/2006/main" xmlns:r="http://schemas.openxmlformats.org/officeDocument/2006/relationships" xmlns:p="http://schemas.openxmlformats.org/presentationml/2006/main">
  <p:tag name="PA" val="v5.2.9"/>
</p:tagLst>
</file>

<file path=ppt/tags/tag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70.xml><?xml version="1.0" encoding="utf-8"?>
<p:tagLst xmlns:a="http://schemas.openxmlformats.org/drawingml/2006/main" xmlns:r="http://schemas.openxmlformats.org/officeDocument/2006/relationships" xmlns:p="http://schemas.openxmlformats.org/presentationml/2006/main">
  <p:tag name="PA" val="v5.2.9"/>
</p:tagLst>
</file>

<file path=ppt/tags/tag71.xml><?xml version="1.0" encoding="utf-8"?>
<p:tagLst xmlns:a="http://schemas.openxmlformats.org/drawingml/2006/main" xmlns:r="http://schemas.openxmlformats.org/officeDocument/2006/relationships" xmlns:p="http://schemas.openxmlformats.org/presentationml/2006/main">
  <p:tag name="PA" val="v5.2.9"/>
</p:tagLst>
</file>

<file path=ppt/tags/tag72.xml><?xml version="1.0" encoding="utf-8"?>
<p:tagLst xmlns:a="http://schemas.openxmlformats.org/drawingml/2006/main" xmlns:r="http://schemas.openxmlformats.org/officeDocument/2006/relationships" xmlns:p="http://schemas.openxmlformats.org/presentationml/2006/main">
  <p:tag name="PA" val="v5.2.9"/>
</p:tagLst>
</file>

<file path=ppt/tags/tag73.xml><?xml version="1.0" encoding="utf-8"?>
<p:tagLst xmlns:a="http://schemas.openxmlformats.org/drawingml/2006/main" xmlns:r="http://schemas.openxmlformats.org/officeDocument/2006/relationships" xmlns:p="http://schemas.openxmlformats.org/presentationml/2006/main">
  <p:tag name="PA" val="v5.2.9"/>
</p:tagLst>
</file>

<file path=ppt/tags/tag74.xml><?xml version="1.0" encoding="utf-8"?>
<p:tagLst xmlns:a="http://schemas.openxmlformats.org/drawingml/2006/main" xmlns:r="http://schemas.openxmlformats.org/officeDocument/2006/relationships" xmlns:p="http://schemas.openxmlformats.org/presentationml/2006/main">
  <p:tag name="PA" val="v5.2.9"/>
</p:tagLst>
</file>

<file path=ppt/tags/tag75.xml><?xml version="1.0" encoding="utf-8"?>
<p:tagLst xmlns:a="http://schemas.openxmlformats.org/drawingml/2006/main" xmlns:r="http://schemas.openxmlformats.org/officeDocument/2006/relationships" xmlns:p="http://schemas.openxmlformats.org/presentationml/2006/main">
  <p:tag name="PA" val="v5.2.9"/>
</p:tagLst>
</file>

<file path=ppt/tags/tag76.xml><?xml version="1.0" encoding="utf-8"?>
<p:tagLst xmlns:a="http://schemas.openxmlformats.org/drawingml/2006/main" xmlns:r="http://schemas.openxmlformats.org/officeDocument/2006/relationships" xmlns:p="http://schemas.openxmlformats.org/presentationml/2006/main">
  <p:tag name="PA" val="v5.2.9"/>
</p:tagLst>
</file>

<file path=ppt/tags/tag77.xml><?xml version="1.0" encoding="utf-8"?>
<p:tagLst xmlns:a="http://schemas.openxmlformats.org/drawingml/2006/main" xmlns:r="http://schemas.openxmlformats.org/officeDocument/2006/relationships" xmlns:p="http://schemas.openxmlformats.org/presentationml/2006/main">
  <p:tag name="PA" val="v5.2.9"/>
</p:tagLst>
</file>

<file path=ppt/tags/tag78.xml><?xml version="1.0" encoding="utf-8"?>
<p:tagLst xmlns:a="http://schemas.openxmlformats.org/drawingml/2006/main" xmlns:r="http://schemas.openxmlformats.org/officeDocument/2006/relationships" xmlns:p="http://schemas.openxmlformats.org/presentationml/2006/main">
  <p:tag name="PA" val="v5.2.9"/>
</p:tagLst>
</file>

<file path=ppt/tags/tag79.xml><?xml version="1.0" encoding="utf-8"?>
<p:tagLst xmlns:a="http://schemas.openxmlformats.org/drawingml/2006/main" xmlns:r="http://schemas.openxmlformats.org/officeDocument/2006/relationships" xmlns:p="http://schemas.openxmlformats.org/presentationml/2006/main">
  <p:tag name="PA" val="v5.2.9"/>
</p:tagLst>
</file>

<file path=ppt/tags/tag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80.xml><?xml version="1.0" encoding="utf-8"?>
<p:tagLst xmlns:a="http://schemas.openxmlformats.org/drawingml/2006/main" xmlns:r="http://schemas.openxmlformats.org/officeDocument/2006/relationships" xmlns:p="http://schemas.openxmlformats.org/presentationml/2006/main">
  <p:tag name="PA" val="v5.2.9"/>
</p:tagLst>
</file>

<file path=ppt/tags/tag81.xml><?xml version="1.0" encoding="utf-8"?>
<p:tagLst xmlns:a="http://schemas.openxmlformats.org/drawingml/2006/main" xmlns:r="http://schemas.openxmlformats.org/officeDocument/2006/relationships" xmlns:p="http://schemas.openxmlformats.org/presentationml/2006/main">
  <p:tag name="PA" val="v5.2.9"/>
</p:tagLst>
</file>

<file path=ppt/tags/tag82.xml><?xml version="1.0" encoding="utf-8"?>
<p:tagLst xmlns:a="http://schemas.openxmlformats.org/drawingml/2006/main" xmlns:r="http://schemas.openxmlformats.org/officeDocument/2006/relationships" xmlns:p="http://schemas.openxmlformats.org/presentationml/2006/main">
  <p:tag name="PA" val="v5.2.9"/>
</p:tagLst>
</file>

<file path=ppt/tags/tag83.xml><?xml version="1.0" encoding="utf-8"?>
<p:tagLst xmlns:a="http://schemas.openxmlformats.org/drawingml/2006/main" xmlns:r="http://schemas.openxmlformats.org/officeDocument/2006/relationships" xmlns:p="http://schemas.openxmlformats.org/presentationml/2006/main">
  <p:tag name="PA" val="v5.2.9"/>
</p:tagLst>
</file>

<file path=ppt/tags/tag84.xml><?xml version="1.0" encoding="utf-8"?>
<p:tagLst xmlns:a="http://schemas.openxmlformats.org/drawingml/2006/main" xmlns:r="http://schemas.openxmlformats.org/officeDocument/2006/relationships" xmlns:p="http://schemas.openxmlformats.org/presentationml/2006/main">
  <p:tag name="PA" val="v5.2.9"/>
</p:tagLst>
</file>

<file path=ppt/tags/tag85.xml><?xml version="1.0" encoding="utf-8"?>
<p:tagLst xmlns:a="http://schemas.openxmlformats.org/drawingml/2006/main" xmlns:r="http://schemas.openxmlformats.org/officeDocument/2006/relationships" xmlns:p="http://schemas.openxmlformats.org/presentationml/2006/main">
  <p:tag name="PA" val="v5.2.9"/>
</p:tagLst>
</file>

<file path=ppt/tags/tag86.xml><?xml version="1.0" encoding="utf-8"?>
<p:tagLst xmlns:a="http://schemas.openxmlformats.org/drawingml/2006/main" xmlns:r="http://schemas.openxmlformats.org/officeDocument/2006/relationships" xmlns:p="http://schemas.openxmlformats.org/presentationml/2006/main">
  <p:tag name="PA" val="v5.2.9"/>
</p:tagLst>
</file>

<file path=ppt/tags/tag87.xml><?xml version="1.0" encoding="utf-8"?>
<p:tagLst xmlns:a="http://schemas.openxmlformats.org/drawingml/2006/main" xmlns:r="http://schemas.openxmlformats.org/officeDocument/2006/relationships" xmlns:p="http://schemas.openxmlformats.org/presentationml/2006/main">
  <p:tag name="PA" val="v5.2.9"/>
</p:tagLst>
</file>

<file path=ppt/tags/tag88.xml><?xml version="1.0" encoding="utf-8"?>
<p:tagLst xmlns:a="http://schemas.openxmlformats.org/drawingml/2006/main" xmlns:r="http://schemas.openxmlformats.org/officeDocument/2006/relationships" xmlns:p="http://schemas.openxmlformats.org/presentationml/2006/main">
  <p:tag name="PA" val="v5.2.9"/>
</p:tagLst>
</file>

<file path=ppt/tags/tag89.xml><?xml version="1.0" encoding="utf-8"?>
<p:tagLst xmlns:a="http://schemas.openxmlformats.org/drawingml/2006/main" xmlns:r="http://schemas.openxmlformats.org/officeDocument/2006/relationships" xmlns:p="http://schemas.openxmlformats.org/presentationml/2006/main">
  <p:tag name="PA" val="v5.2.9"/>
</p:tagLst>
</file>

<file path=ppt/tags/tag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90.xml><?xml version="1.0" encoding="utf-8"?>
<p:tagLst xmlns:a="http://schemas.openxmlformats.org/drawingml/2006/main" xmlns:r="http://schemas.openxmlformats.org/officeDocument/2006/relationships" xmlns:p="http://schemas.openxmlformats.org/presentationml/2006/main">
  <p:tag name="PA" val="v4.1.3"/>
</p:tagLst>
</file>

<file path=ppt/tags/tag91.xml><?xml version="1.0" encoding="utf-8"?>
<p:tagLst xmlns:a="http://schemas.openxmlformats.org/drawingml/2006/main" xmlns:r="http://schemas.openxmlformats.org/officeDocument/2006/relationships" xmlns:p="http://schemas.openxmlformats.org/presentationml/2006/main">
  <p:tag name="PA" val="v4.1.3"/>
</p:tagLst>
</file>

<file path=ppt/tags/tag92.xml><?xml version="1.0" encoding="utf-8"?>
<p:tagLst xmlns:a="http://schemas.openxmlformats.org/drawingml/2006/main" xmlns:r="http://schemas.openxmlformats.org/officeDocument/2006/relationships" xmlns:p="http://schemas.openxmlformats.org/presentationml/2006/main">
  <p:tag name="PA" val="v4.1.3"/>
</p:tagLst>
</file>

<file path=ppt/tags/tag93.xml><?xml version="1.0" encoding="utf-8"?>
<p:tagLst xmlns:a="http://schemas.openxmlformats.org/drawingml/2006/main" xmlns:r="http://schemas.openxmlformats.org/officeDocument/2006/relationships" xmlns:p="http://schemas.openxmlformats.org/presentationml/2006/main">
  <p:tag name="PA" val="v4.1.3"/>
</p:tagLst>
</file>

<file path=ppt/tags/tag9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9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9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9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9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9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heme/theme1.xml><?xml version="1.0" encoding="utf-8"?>
<a:theme xmlns:a="http://schemas.openxmlformats.org/drawingml/2006/main" name="办公资源网：www.bangongziyuan.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1257</Words>
  <Application>Microsoft Office PowerPoint</Application>
  <PresentationFormat>宽屏</PresentationFormat>
  <Paragraphs>165</Paragraphs>
  <Slides>17</Slides>
  <Notes>17</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17</vt:i4>
      </vt:variant>
    </vt:vector>
  </HeadingPairs>
  <TitlesOfParts>
    <vt:vector size="25" baseType="lpstr">
      <vt:lpstr>OPPOSans R</vt:lpstr>
      <vt:lpstr>阿里巴巴普惠体 R</vt:lpstr>
      <vt:lpstr>胡晓波真帅体</vt:lpstr>
      <vt:lpstr>思源黑体 CN Normal</vt:lpstr>
      <vt:lpstr>思源黑体 CN Regular</vt:lpstr>
      <vt:lpstr>Arial</vt:lpstr>
      <vt:lpstr>Arial Black</vt:lpstr>
      <vt:lpstr>办公资源网：www.bangongziyuan.com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办公资源</Manager>
  <Company>办公资源网:www.bangongziyuan.com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办公资源网</dc:creator>
  <cp:keywords>www.bangongziyuan.com</cp:keywords>
  <cp:lastModifiedBy>天 下</cp:lastModifiedBy>
  <cp:revision>34</cp:revision>
  <dcterms:created xsi:type="dcterms:W3CDTF">2020-03-31T01:04:00Z</dcterms:created>
  <dcterms:modified xsi:type="dcterms:W3CDTF">2021-01-06T01:04:00Z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