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8" r:id="rId3"/>
    <p:sldId id="259" r:id="rId4"/>
    <p:sldId id="303" r:id="rId5"/>
    <p:sldId id="294" r:id="rId6"/>
    <p:sldId id="295" r:id="rId7"/>
    <p:sldId id="260" r:id="rId8"/>
    <p:sldId id="302" r:id="rId9"/>
    <p:sldId id="301" r:id="rId10"/>
    <p:sldId id="261" r:id="rId11"/>
    <p:sldId id="299" r:id="rId12"/>
    <p:sldId id="300" r:id="rId13"/>
    <p:sldId id="262" r:id="rId14"/>
    <p:sldId id="296" r:id="rId15"/>
    <p:sldId id="297" r:id="rId16"/>
    <p:sldId id="298" r:id="rId17"/>
    <p:sldId id="257"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7F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Regular" panose="020B0500000000000000" pitchFamily="34" charset="-122"/>
                <a:ea typeface="思源黑体 CN Regular" panose="020B0500000000000000" pitchFamily="34" charset="-122"/>
              </a:defRPr>
            </a:lvl1pPr>
          </a:lstStyle>
          <a:p>
            <a:fld id="{F50BD158-2C73-417E-91DA-85B0FE9EB97D}"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Regular" panose="020B0500000000000000" pitchFamily="34" charset="-122"/>
                <a:ea typeface="思源黑体 CN Regular" panose="020B0500000000000000" pitchFamily="34" charset="-122"/>
              </a:defRPr>
            </a:lvl1pPr>
          </a:lstStyle>
          <a:p>
            <a:fld id="{2681F520-70A3-45ED-8F63-AD2C05381FFB}"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1pPr>
    <a:lvl2pPr marL="4572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2pPr>
    <a:lvl3pPr marL="9144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3pPr>
    <a:lvl4pPr marL="13716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4pPr>
    <a:lvl5pPr marL="18288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22B48FC-AB47-4F5D-9725-BF22E783BCCD}"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4</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t>16</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t>5</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t>6</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t>8</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t>9</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t>11</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t>12</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t>14</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t>15</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elcome">
    <p:spTree>
      <p:nvGrpSpPr>
        <p:cNvPr id="1" name=""/>
        <p:cNvGrpSpPr/>
        <p:nvPr/>
      </p:nvGrpSpPr>
      <p:grpSpPr>
        <a:xfrm>
          <a:off x="0" y="0"/>
          <a:ext cx="0" cy="0"/>
          <a:chOff x="0" y="0"/>
          <a:chExt cx="0" cy="0"/>
        </a:xfrm>
      </p:grpSpPr>
      <p:sp>
        <p:nvSpPr>
          <p:cNvPr id="23" name="Picture Placeholder 22"/>
          <p:cNvSpPr>
            <a:spLocks noGrp="1" noChangeAspect="1"/>
          </p:cNvSpPr>
          <p:nvPr>
            <p:ph type="pic" sz="quarter" idx="15"/>
          </p:nvPr>
        </p:nvSpPr>
        <p:spPr>
          <a:xfrm>
            <a:off x="5029200" y="1260656"/>
            <a:ext cx="2133600" cy="2133600"/>
          </a:xfrm>
          <a:prstGeom prst="ellipse">
            <a:avLst/>
          </a:prstGeom>
          <a:solidFill>
            <a:srgbClr val="88888A"/>
          </a:solidFill>
        </p:spPr>
        <p:txBody>
          <a:bodyPr>
            <a:normAutofit/>
          </a:bodyPr>
          <a:lstStyle>
            <a:lvl1pPr marL="0" indent="0">
              <a:buNone/>
              <a:defRPr sz="1600"/>
            </a:lvl1pPr>
          </a:lstStyle>
          <a:p>
            <a:endParaRPr lang="en-US" dirty="0"/>
          </a:p>
        </p:txBody>
      </p:sp>
      <p:sp>
        <p:nvSpPr>
          <p:cNvPr id="3" name="Slide Number Placeholder 2"/>
          <p:cNvSpPr>
            <a:spLocks noGrp="1"/>
          </p:cNvSpPr>
          <p:nvPr>
            <p:ph type="sldNum" sz="quarter" idx="17"/>
          </p:nvPr>
        </p:nvSpPr>
        <p:spPr/>
        <p:txBody>
          <a:bodyPr/>
          <a:lstStyle/>
          <a:p>
            <a:fld id="{5D3A004F-2493-4BCC-BECF-C0616F9350EE}" type="slidenum">
              <a:rPr lang="en-GB" smtClean="0"/>
              <a:t>‹#›</a:t>
            </a:fld>
            <a:endParaRPr lang="en-GB" dirty="0"/>
          </a:p>
        </p:txBody>
      </p:sp>
      <p:sp>
        <p:nvSpPr>
          <p:cNvPr id="4" name="Footer Placeholder 3"/>
          <p:cNvSpPr>
            <a:spLocks noGrp="1"/>
          </p:cNvSpPr>
          <p:nvPr>
            <p:ph type="ftr" sz="quarter" idx="18"/>
          </p:nvPr>
        </p:nvSpPr>
        <p:spPr/>
        <p:txBody>
          <a:bodyPr/>
          <a:lstStyle/>
          <a:p>
            <a:r>
              <a:rPr lang="en-GB" b="1">
                <a:solidFill>
                  <a:srgbClr val="00AEEF"/>
                </a:solidFill>
              </a:rPr>
              <a:t>      </a:t>
            </a:r>
            <a:r>
              <a:rPr lang="en-GB" b="1">
                <a:solidFill>
                  <a:schemeClr val="tx1">
                    <a:lumMod val="75000"/>
                    <a:lumOff val="25000"/>
                  </a:schemeClr>
                </a:solidFill>
              </a:rPr>
              <a:t>Giant</a:t>
            </a:r>
            <a:r>
              <a:rPr lang="en-GB" b="1">
                <a:solidFill>
                  <a:schemeClr val="accent6"/>
                </a:solidFill>
              </a:rPr>
              <a:t>  </a:t>
            </a:r>
            <a:r>
              <a:rPr lang="en-GB" sz="1400"/>
              <a:t>Multipurpose  Presentation 2017 </a:t>
            </a:r>
            <a:endParaRPr lang="en-GB" sz="14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D997B5FA-0921-464F-AAE1-844C04324D75}"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565CE74E-AB26-4998-AD42-012C4C1AD076}"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a:extLst>
              <a:ext uri="{28A0092B-C50C-407E-A947-70E740481C1C}">
                <a14:useLocalDpi xmlns:a14="http://schemas.microsoft.com/office/drawing/2010/main" val="0"/>
              </a:ext>
            </a:extLst>
          </a:blip>
          <a:srcRect t="7458" r="4546" b="12003"/>
          <a:stretch>
            <a:fillRect/>
          </a:stretch>
        </p:blipFill>
        <p:spPr>
          <a:xfrm>
            <a:off x="0" y="0"/>
            <a:ext cx="12192000" cy="6858000"/>
          </a:xfrm>
          <a:prstGeom prst="rect">
            <a:avLst/>
          </a:prstGeom>
          <a:gradFill>
            <a:gsLst>
              <a:gs pos="0">
                <a:srgbClr val="5B7F1B"/>
              </a:gs>
              <a:gs pos="100000">
                <a:srgbClr val="5B7F1B">
                  <a:alpha val="13000"/>
                </a:srgbClr>
              </a:gs>
            </a:gsLst>
            <a:lin ang="2700000" scaled="0"/>
          </a:gradFill>
          <a:ln>
            <a:noFill/>
          </a:ln>
        </p:spPr>
      </p:pic>
      <p:sp>
        <p:nvSpPr>
          <p:cNvPr id="6" name="矩形 5"/>
          <p:cNvSpPr/>
          <p:nvPr/>
        </p:nvSpPr>
        <p:spPr>
          <a:xfrm>
            <a:off x="1706297" y="1504990"/>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7" name="文本框 6"/>
          <p:cNvSpPr txBox="1"/>
          <p:nvPr/>
        </p:nvSpPr>
        <p:spPr>
          <a:xfrm rot="5400000">
            <a:off x="-874004" y="3532503"/>
            <a:ext cx="3454301" cy="307777"/>
          </a:xfrm>
          <a:prstGeom prst="rect">
            <a:avLst/>
          </a:prstGeom>
          <a:noFill/>
        </p:spPr>
        <p:txBody>
          <a:bodyPr wrap="square" rtlCol="0">
            <a:spAutoFit/>
          </a:bodyPr>
          <a:lstStyle/>
          <a:p>
            <a:pPr algn="dist"/>
            <a:r>
              <a:rPr lang="en-US" altLang="zh-CN" sz="1400" dirty="0">
                <a:solidFill>
                  <a:schemeClr val="bg1"/>
                </a:solidFill>
                <a:latin typeface="Arial" panose="020B0604020202020204" pitchFamily="34" charset="0"/>
                <a:cs typeface="+mn-ea"/>
                <a:sym typeface="+mn-lt"/>
              </a:rPr>
              <a:t>REPORT</a:t>
            </a:r>
          </a:p>
        </p:txBody>
      </p:sp>
      <p:sp>
        <p:nvSpPr>
          <p:cNvPr id="8" name="矩形 7"/>
          <p:cNvSpPr/>
          <p:nvPr/>
        </p:nvSpPr>
        <p:spPr>
          <a:xfrm>
            <a:off x="699258" y="5838952"/>
            <a:ext cx="307777" cy="307777"/>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9" name="文本框 8"/>
          <p:cNvSpPr txBox="1"/>
          <p:nvPr/>
        </p:nvSpPr>
        <p:spPr>
          <a:xfrm>
            <a:off x="2089150" y="1927971"/>
            <a:ext cx="3818164" cy="1091565"/>
          </a:xfrm>
          <a:prstGeom prst="rect">
            <a:avLst/>
          </a:prstGeom>
          <a:noFill/>
        </p:spPr>
        <p:txBody>
          <a:bodyPr wrap="square" rtlCol="0">
            <a:spAutoFit/>
          </a:bodyPr>
          <a:lstStyle/>
          <a:p>
            <a:pPr algn="dist"/>
            <a:r>
              <a:rPr lang="en-US" altLang="zh-CN" sz="6500" dirty="0">
                <a:solidFill>
                  <a:schemeClr val="bg1"/>
                </a:solidFill>
                <a:latin typeface="胡晓波真帅体" panose="02010600030101010101" pitchFamily="2" charset="-122"/>
                <a:ea typeface="胡晓波真帅体" panose="02010600030101010101" pitchFamily="2" charset="-122"/>
                <a:cs typeface="+mn-ea"/>
                <a:sym typeface="+mn-lt"/>
              </a:rPr>
              <a:t>BUSINESS</a:t>
            </a:r>
          </a:p>
        </p:txBody>
      </p:sp>
      <p:sp>
        <p:nvSpPr>
          <p:cNvPr id="10" name="文本框 9"/>
          <p:cNvSpPr txBox="1"/>
          <p:nvPr/>
        </p:nvSpPr>
        <p:spPr>
          <a:xfrm>
            <a:off x="1986280" y="3243510"/>
            <a:ext cx="5033010" cy="1107996"/>
          </a:xfrm>
          <a:prstGeom prst="rect">
            <a:avLst/>
          </a:prstGeom>
          <a:noFill/>
        </p:spPr>
        <p:txBody>
          <a:bodyPr wrap="square" rtlCol="0">
            <a:spAutoFit/>
          </a:bodyPr>
          <a:lstStyle/>
          <a:p>
            <a:pPr algn="dist"/>
            <a:r>
              <a:rPr lang="zh-CN" altLang="en-US" sz="6600" spc="500" dirty="0">
                <a:solidFill>
                  <a:schemeClr val="bg1">
                    <a:lumMod val="95000"/>
                  </a:schemeClr>
                </a:solidFill>
                <a:uFillTx/>
                <a:latin typeface="胡晓波真帅体" panose="02010600030101010101" pitchFamily="2" charset="-122"/>
                <a:ea typeface="胡晓波真帅体" panose="02010600030101010101" pitchFamily="2" charset="-122"/>
                <a:cs typeface="+mn-ea"/>
                <a:sym typeface="+mn-lt"/>
              </a:rPr>
              <a:t>工作总结模板</a:t>
            </a:r>
          </a:p>
        </p:txBody>
      </p:sp>
      <p:sp>
        <p:nvSpPr>
          <p:cNvPr id="11" name="文本框 10"/>
          <p:cNvSpPr txBox="1"/>
          <p:nvPr/>
        </p:nvSpPr>
        <p:spPr>
          <a:xfrm>
            <a:off x="2089150" y="4478746"/>
            <a:ext cx="4930140" cy="631711"/>
          </a:xfrm>
          <a:prstGeom prst="rect">
            <a:avLst/>
          </a:prstGeom>
          <a:noFill/>
        </p:spPr>
        <p:txBody>
          <a:bodyPr wrap="square" rtlCol="0">
            <a:spAutoFit/>
          </a:bodyPr>
          <a:lstStyle/>
          <a:p>
            <a:pPr>
              <a:lnSpc>
                <a:spcPct val="210000"/>
              </a:lnSpc>
            </a:pPr>
            <a:r>
              <a:rPr lang="en-US" altLang="zh-CN" sz="9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Please enter your detailed text here, the content should be concise and clear, concise and concise do not need too much text modification and expression</a:t>
            </a:r>
            <a:r>
              <a:rPr lang="zh-CN" altLang="en-US" sz="9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a:t>
            </a:r>
          </a:p>
        </p:txBody>
      </p:sp>
      <p:cxnSp>
        <p:nvCxnSpPr>
          <p:cNvPr id="12" name="直线连接符 17"/>
          <p:cNvCxnSpPr/>
          <p:nvPr/>
        </p:nvCxnSpPr>
        <p:spPr>
          <a:xfrm>
            <a:off x="4895905" y="1642989"/>
            <a:ext cx="766090"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3" name="直线连接符 20"/>
          <p:cNvCxnSpPr/>
          <p:nvPr/>
        </p:nvCxnSpPr>
        <p:spPr>
          <a:xfrm>
            <a:off x="5551345" y="5635715"/>
            <a:ext cx="1350170"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4" name="直线连接符 15"/>
          <p:cNvCxnSpPr/>
          <p:nvPr/>
        </p:nvCxnSpPr>
        <p:spPr>
          <a:xfrm>
            <a:off x="1531846" y="4446521"/>
            <a:ext cx="1880819"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 y="1"/>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par>
                                <p:cTn id="11" presetID="9"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ssolve">
                                      <p:cBhvr>
                                        <p:cTn id="13" dur="500"/>
                                        <p:tgtEl>
                                          <p:spTgt spid="12"/>
                                        </p:tgtEl>
                                      </p:cBhvr>
                                    </p:animEffect>
                                  </p:childTnLst>
                                </p:cTn>
                              </p:par>
                              <p:par>
                                <p:cTn id="14" presetID="9"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dissolve">
                                      <p:cBhvr>
                                        <p:cTn id="16" dur="500"/>
                                        <p:tgtEl>
                                          <p:spTgt spid="13"/>
                                        </p:tgtEl>
                                      </p:cBhvr>
                                    </p:animEffect>
                                  </p:childTnLst>
                                </p:cTn>
                              </p:par>
                              <p:par>
                                <p:cTn id="17" presetID="9"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dissolv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a:extLst>
              <a:ext uri="{28A0092B-C50C-407E-A947-70E740481C1C}">
                <a14:useLocalDpi xmlns:a14="http://schemas.microsoft.com/office/drawing/2010/main" val="0"/>
              </a:ext>
            </a:extLst>
          </a:blip>
          <a:srcRect t="9347" r="10364" b="15023"/>
          <a:stretch>
            <a:fillRect/>
          </a:stretch>
        </p:blipFill>
        <p:spPr>
          <a:xfrm>
            <a:off x="0" y="0"/>
            <a:ext cx="12192000" cy="6858000"/>
          </a:xfrm>
          <a:prstGeom prst="rect">
            <a:avLst/>
          </a:prstGeom>
          <a:gradFill>
            <a:gsLst>
              <a:gs pos="0">
                <a:srgbClr val="5B7F1B"/>
              </a:gs>
              <a:gs pos="100000">
                <a:srgbClr val="5B7F1B">
                  <a:alpha val="13000"/>
                </a:srgbClr>
              </a:gs>
            </a:gsLst>
            <a:lin ang="2700000" scaled="0"/>
          </a:gradFill>
          <a:ln>
            <a:noFill/>
          </a:ln>
        </p:spPr>
      </p:pic>
      <p:sp>
        <p:nvSpPr>
          <p:cNvPr id="7" name="文本框 6"/>
          <p:cNvSpPr txBox="1"/>
          <p:nvPr/>
        </p:nvSpPr>
        <p:spPr>
          <a:xfrm rot="5400000">
            <a:off x="-874004" y="3532503"/>
            <a:ext cx="3454301" cy="307777"/>
          </a:xfrm>
          <a:prstGeom prst="rect">
            <a:avLst/>
          </a:prstGeom>
          <a:noFill/>
        </p:spPr>
        <p:txBody>
          <a:bodyPr wrap="square" rtlCol="0">
            <a:spAutoFit/>
          </a:bodyPr>
          <a:lstStyle/>
          <a:p>
            <a:pPr algn="dist"/>
            <a:r>
              <a:rPr lang="en-US" altLang="zh-CN" sz="1400" dirty="0">
                <a:solidFill>
                  <a:schemeClr val="bg1"/>
                </a:solidFill>
                <a:latin typeface="Arial" panose="020B0604020202020204" pitchFamily="34" charset="0"/>
                <a:cs typeface="+mn-ea"/>
                <a:sym typeface="+mn-lt"/>
              </a:rPr>
              <a:t>REPORT</a:t>
            </a:r>
          </a:p>
        </p:txBody>
      </p:sp>
      <p:sp>
        <p:nvSpPr>
          <p:cNvPr id="8" name="矩形 7"/>
          <p:cNvSpPr/>
          <p:nvPr/>
        </p:nvSpPr>
        <p:spPr>
          <a:xfrm>
            <a:off x="699258" y="5838952"/>
            <a:ext cx="307777" cy="307777"/>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5" name="矩形 14"/>
          <p:cNvSpPr/>
          <p:nvPr/>
        </p:nvSpPr>
        <p:spPr>
          <a:xfrm>
            <a:off x="1" y="1"/>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6" name="矩形 15"/>
          <p:cNvSpPr/>
          <p:nvPr/>
        </p:nvSpPr>
        <p:spPr>
          <a:xfrm>
            <a:off x="1706297" y="1504990"/>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7" name="文本框 16"/>
          <p:cNvSpPr txBox="1"/>
          <p:nvPr/>
        </p:nvSpPr>
        <p:spPr>
          <a:xfrm>
            <a:off x="2089150" y="1927971"/>
            <a:ext cx="3818164" cy="1091565"/>
          </a:xfrm>
          <a:prstGeom prst="rect">
            <a:avLst/>
          </a:prstGeom>
          <a:noFill/>
        </p:spPr>
        <p:txBody>
          <a:bodyPr wrap="square" rtlCol="0">
            <a:spAutoFit/>
          </a:bodyPr>
          <a:lstStyle/>
          <a:p>
            <a:pPr algn="dist"/>
            <a:r>
              <a:rPr lang="en-US" altLang="zh-CN" sz="6500" dirty="0">
                <a:solidFill>
                  <a:schemeClr val="bg1"/>
                </a:solidFill>
                <a:latin typeface="胡晓波真帅体" panose="02010600030101010101" pitchFamily="2" charset="-122"/>
                <a:ea typeface="胡晓波真帅体" panose="02010600030101010101" pitchFamily="2" charset="-122"/>
                <a:cs typeface="+mn-ea"/>
                <a:sym typeface="+mn-lt"/>
              </a:rPr>
              <a:t>PART 03</a:t>
            </a:r>
          </a:p>
        </p:txBody>
      </p:sp>
      <p:cxnSp>
        <p:nvCxnSpPr>
          <p:cNvPr id="18" name="直线连接符 17"/>
          <p:cNvCxnSpPr/>
          <p:nvPr/>
        </p:nvCxnSpPr>
        <p:spPr>
          <a:xfrm>
            <a:off x="4895905" y="1642989"/>
            <a:ext cx="766090"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31" name="直线连接符 15"/>
          <p:cNvCxnSpPr/>
          <p:nvPr/>
        </p:nvCxnSpPr>
        <p:spPr>
          <a:xfrm>
            <a:off x="2190750" y="4653930"/>
            <a:ext cx="1880819"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32" name="直线连接符 15"/>
          <p:cNvCxnSpPr/>
          <p:nvPr/>
        </p:nvCxnSpPr>
        <p:spPr>
          <a:xfrm>
            <a:off x="5907314" y="6146729"/>
            <a:ext cx="1422745"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2148090" y="3838465"/>
            <a:ext cx="3846958" cy="768350"/>
          </a:xfrm>
          <a:prstGeom prst="rect">
            <a:avLst/>
          </a:prstGeom>
          <a:noFill/>
        </p:spPr>
        <p:txBody>
          <a:bodyPr wrap="square" rtlCol="0">
            <a:spAutoFit/>
          </a:bodyPr>
          <a:lstStyle/>
          <a:p>
            <a:r>
              <a:rPr lang="zh-CN" altLang="en-US" sz="44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输入标题内容</a:t>
            </a:r>
          </a:p>
        </p:txBody>
      </p:sp>
      <p:sp>
        <p:nvSpPr>
          <p:cNvPr id="34" name="îṣļiḋè"/>
          <p:cNvSpPr/>
          <p:nvPr/>
        </p:nvSpPr>
        <p:spPr bwMode="auto">
          <a:xfrm>
            <a:off x="2148149" y="4689454"/>
            <a:ext cx="4992879" cy="76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anchor="t" anchorCtr="0">
            <a:normAutofit fontScale="92500"/>
          </a:bodyPr>
          <a:lstStyle/>
          <a:p>
            <a:pPr algn="l">
              <a:lnSpc>
                <a:spcPct val="150000"/>
              </a:lnSpc>
              <a:spcBef>
                <a:spcPct val="0"/>
              </a:spcBef>
              <a:buSzPct val="25000"/>
              <a:defRPr/>
            </a:pPr>
            <a:r>
              <a:rPr lang="en-US" altLang="zh-CN" sz="11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Lorem ipsum dolor sit amet, consectetuer adipiscing elit. </a:t>
            </a:r>
            <a:r>
              <a:rPr lang="en-US" altLang="zh-CN" sz="1100" dirty="0" err="1">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Fusce</a:t>
            </a:r>
            <a:r>
              <a:rPr lang="en-US" altLang="zh-CN" sz="11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 posuere, magna sed pulvinar ultricies, purus lectus malesuada libero,</a:t>
            </a:r>
          </a:p>
          <a:p>
            <a:pPr algn="l">
              <a:lnSpc>
                <a:spcPct val="150000"/>
              </a:lnSpc>
              <a:spcBef>
                <a:spcPct val="0"/>
              </a:spcBef>
              <a:buSzPct val="25000"/>
              <a:defRPr/>
            </a:pPr>
            <a:r>
              <a:rPr lang="en-US" altLang="zh-CN" sz="11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par>
                                <p:cTn id="8" presetID="9"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dissolve">
                                      <p:cBhvr>
                                        <p:cTn id="10" dur="500"/>
                                        <p:tgtEl>
                                          <p:spTgt spid="31"/>
                                        </p:tgtEl>
                                      </p:cBhvr>
                                    </p:animEffect>
                                  </p:childTnLst>
                                </p:cTn>
                              </p:par>
                              <p:par>
                                <p:cTn id="11" presetID="9"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dissolve">
                                      <p:cBhvr>
                                        <p:cTn id="13" dur="500"/>
                                        <p:tgtEl>
                                          <p:spTgt spid="32"/>
                                        </p:tgtEl>
                                      </p:cBhvr>
                                    </p:animEffect>
                                  </p:childTnLst>
                                </p:cTn>
                              </p:par>
                            </p:childTnLst>
                          </p:cTn>
                        </p:par>
                        <p:par>
                          <p:cTn id="14" fill="hold">
                            <p:stCondLst>
                              <p:cond delay="500"/>
                            </p:stCondLst>
                            <p:childTnLst>
                              <p:par>
                                <p:cTn id="15" presetID="53" presetClass="entr" presetSubtype="16" fill="hold" grpId="0" nodeType="afterEffect">
                                  <p:stCondLst>
                                    <p:cond delay="0"/>
                                  </p:stCondLst>
                                  <p:iterate type="lt">
                                    <p:tmPct val="10000"/>
                                  </p:iterate>
                                  <p:childTnLst>
                                    <p:set>
                                      <p:cBhvr>
                                        <p:cTn id="16" dur="1" fill="hold">
                                          <p:stCondLst>
                                            <p:cond delay="0"/>
                                          </p:stCondLst>
                                        </p:cTn>
                                        <p:tgtEl>
                                          <p:spTgt spid="33"/>
                                        </p:tgtEl>
                                        <p:attrNameLst>
                                          <p:attrName>style.visibility</p:attrName>
                                        </p:attrNameLst>
                                      </p:cBhvr>
                                      <p:to>
                                        <p:strVal val="visible"/>
                                      </p:to>
                                    </p:set>
                                    <p:anim calcmode="lin" valueType="num">
                                      <p:cBhvr>
                                        <p:cTn id="17" dur="1000" fill="hold"/>
                                        <p:tgtEl>
                                          <p:spTgt spid="33"/>
                                        </p:tgtEl>
                                        <p:attrNameLst>
                                          <p:attrName>ppt_w</p:attrName>
                                        </p:attrNameLst>
                                      </p:cBhvr>
                                      <p:tavLst>
                                        <p:tav tm="0">
                                          <p:val>
                                            <p:fltVal val="0"/>
                                          </p:val>
                                        </p:tav>
                                        <p:tav tm="100000">
                                          <p:val>
                                            <p:strVal val="#ppt_w"/>
                                          </p:val>
                                        </p:tav>
                                      </p:tavLst>
                                    </p:anim>
                                    <p:anim calcmode="lin" valueType="num">
                                      <p:cBhvr>
                                        <p:cTn id="18" dur="1000" fill="hold"/>
                                        <p:tgtEl>
                                          <p:spTgt spid="33"/>
                                        </p:tgtEl>
                                        <p:attrNameLst>
                                          <p:attrName>ppt_h</p:attrName>
                                        </p:attrNameLst>
                                      </p:cBhvr>
                                      <p:tavLst>
                                        <p:tav tm="0">
                                          <p:val>
                                            <p:fltVal val="0"/>
                                          </p:val>
                                        </p:tav>
                                        <p:tav tm="100000">
                                          <p:val>
                                            <p:strVal val="#ppt_h"/>
                                          </p:val>
                                        </p:tav>
                                      </p:tavLst>
                                    </p:anim>
                                    <p:animEffect transition="in" filter="fade">
                                      <p:cBhvr>
                                        <p:cTn id="19" dur="1000"/>
                                        <p:tgtEl>
                                          <p:spTgt spid="33"/>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up)">
                                      <p:cBhvr>
                                        <p:cTn id="2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81563" y="566038"/>
            <a:ext cx="2420856"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BRIEF INTRODUCTION</a:t>
            </a:r>
            <a:endParaRPr kumimoji="0" lang="zh-CN" altLang="en-US"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5" name="文本框 4"/>
          <p:cNvSpPr txBox="1"/>
          <p:nvPr/>
        </p:nvSpPr>
        <p:spPr>
          <a:xfrm>
            <a:off x="851583" y="143698"/>
            <a:ext cx="1659429" cy="400110"/>
          </a:xfrm>
          <a:prstGeom prst="rect">
            <a:avLst/>
          </a:prstGeom>
          <a:noFill/>
        </p:spPr>
        <p:txBody>
          <a:bodyPr wrap="none" rtlCol="0">
            <a:spAutoFit/>
          </a:bodyPr>
          <a:lstStyle/>
          <a:p>
            <a:pPr lvl="0">
              <a:defRPr/>
            </a:pPr>
            <a:r>
              <a:rPr lang="zh-CN" altLang="en-US" sz="2000" b="1" spc="300" dirty="0">
                <a:solidFill>
                  <a:srgbClr val="5B7F1B"/>
                </a:solidFill>
                <a:latin typeface="阿里巴巴普惠体 R" panose="00020600040101010101" pitchFamily="18" charset="-122"/>
                <a:ea typeface="阿里巴巴普惠体 R" panose="00020600040101010101" pitchFamily="18" charset="-122"/>
              </a:rPr>
              <a:t>输入关键字</a:t>
            </a:r>
          </a:p>
        </p:txBody>
      </p:sp>
      <p:sp>
        <p:nvSpPr>
          <p:cNvPr id="6" name="矩形 5"/>
          <p:cNvSpPr/>
          <p:nvPr/>
        </p:nvSpPr>
        <p:spPr>
          <a:xfrm>
            <a:off x="0" y="304428"/>
            <a:ext cx="704538" cy="400110"/>
          </a:xfrm>
          <a:prstGeom prst="rect">
            <a:avLst/>
          </a:prstGeom>
          <a:solidFill>
            <a:srgbClr val="5B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5B7F1B"/>
              </a:solidFill>
              <a:effectLst/>
              <a:uLnTx/>
              <a:uFillTx/>
              <a:latin typeface="思源黑体 CN Regular" panose="020B0500000000000000" pitchFamily="34" charset="-122"/>
              <a:ea typeface="思源黑体 CN Regular" panose="020B0500000000000000" pitchFamily="34" charset="-122"/>
              <a:cs typeface="+mn-cs"/>
            </a:endParaRPr>
          </a:p>
        </p:txBody>
      </p:sp>
      <p:pic>
        <p:nvPicPr>
          <p:cNvPr id="47" name="图片占位符 65"/>
          <p:cNvPicPr>
            <a:picLocks noChangeAspect="1"/>
          </p:cNvPicPr>
          <p:nvPr/>
        </p:nvPicPr>
        <p:blipFill>
          <a:blip r:embed="rId3" cstate="print">
            <a:grayscl/>
            <a:extLst>
              <a:ext uri="{28A0092B-C50C-407E-A947-70E740481C1C}">
                <a14:useLocalDpi xmlns:a14="http://schemas.microsoft.com/office/drawing/2010/main" val="0"/>
              </a:ext>
            </a:extLst>
          </a:blip>
          <a:srcRect/>
          <a:stretch>
            <a:fillRect/>
          </a:stretch>
        </p:blipFill>
        <p:spPr>
          <a:xfrm>
            <a:off x="1219200" y="2274414"/>
            <a:ext cx="1971474" cy="1314316"/>
          </a:xfrm>
          <a:custGeom>
            <a:avLst/>
            <a:gdLst>
              <a:gd name="connsiteX0" fmla="*/ 0 w 1971474"/>
              <a:gd name="connsiteY0" fmla="*/ 0 h 1530230"/>
              <a:gd name="connsiteX1" fmla="*/ 1971474 w 1971474"/>
              <a:gd name="connsiteY1" fmla="*/ 0 h 1530230"/>
              <a:gd name="connsiteX2" fmla="*/ 1971474 w 1971474"/>
              <a:gd name="connsiteY2" fmla="*/ 1530230 h 1530230"/>
              <a:gd name="connsiteX3" fmla="*/ 0 w 1971474"/>
              <a:gd name="connsiteY3" fmla="*/ 1530230 h 1530230"/>
            </a:gdLst>
            <a:ahLst/>
            <a:cxnLst>
              <a:cxn ang="0">
                <a:pos x="connsiteX0" y="connsiteY0"/>
              </a:cxn>
              <a:cxn ang="0">
                <a:pos x="connsiteX1" y="connsiteY1"/>
              </a:cxn>
              <a:cxn ang="0">
                <a:pos x="connsiteX2" y="connsiteY2"/>
              </a:cxn>
              <a:cxn ang="0">
                <a:pos x="connsiteX3" y="connsiteY3"/>
              </a:cxn>
            </a:cxnLst>
            <a:rect l="l" t="t" r="r" b="b"/>
            <a:pathLst>
              <a:path w="1971474" h="1530230">
                <a:moveTo>
                  <a:pt x="0" y="0"/>
                </a:moveTo>
                <a:lnTo>
                  <a:pt x="1971474" y="0"/>
                </a:lnTo>
                <a:lnTo>
                  <a:pt x="1971474" y="1530230"/>
                </a:lnTo>
                <a:lnTo>
                  <a:pt x="0" y="1530230"/>
                </a:lnTo>
                <a:close/>
              </a:path>
            </a:pathLst>
          </a:custGeom>
        </p:spPr>
      </p:pic>
      <p:pic>
        <p:nvPicPr>
          <p:cNvPr id="48" name="图片占位符 67"/>
          <p:cNvPicPr>
            <a:picLocks noChangeAspect="1"/>
          </p:cNvPicPr>
          <p:nvPr/>
        </p:nvPicPr>
        <p:blipFill>
          <a:blip r:embed="rId3" cstate="print">
            <a:grayscl/>
            <a:extLst>
              <a:ext uri="{28A0092B-C50C-407E-A947-70E740481C1C}">
                <a14:useLocalDpi xmlns:a14="http://schemas.microsoft.com/office/drawing/2010/main" val="0"/>
              </a:ext>
            </a:extLst>
          </a:blip>
          <a:srcRect/>
          <a:stretch>
            <a:fillRect/>
          </a:stretch>
        </p:blipFill>
        <p:spPr>
          <a:xfrm>
            <a:off x="3966568" y="4045515"/>
            <a:ext cx="1971474" cy="1314316"/>
          </a:xfrm>
          <a:custGeom>
            <a:avLst/>
            <a:gdLst>
              <a:gd name="connsiteX0" fmla="*/ 0 w 1971474"/>
              <a:gd name="connsiteY0" fmla="*/ 0 h 1530230"/>
              <a:gd name="connsiteX1" fmla="*/ 1971474 w 1971474"/>
              <a:gd name="connsiteY1" fmla="*/ 0 h 1530230"/>
              <a:gd name="connsiteX2" fmla="*/ 1971474 w 1971474"/>
              <a:gd name="connsiteY2" fmla="*/ 1530230 h 1530230"/>
              <a:gd name="connsiteX3" fmla="*/ 0 w 1971474"/>
              <a:gd name="connsiteY3" fmla="*/ 1530230 h 1530230"/>
            </a:gdLst>
            <a:ahLst/>
            <a:cxnLst>
              <a:cxn ang="0">
                <a:pos x="connsiteX0" y="connsiteY0"/>
              </a:cxn>
              <a:cxn ang="0">
                <a:pos x="connsiteX1" y="connsiteY1"/>
              </a:cxn>
              <a:cxn ang="0">
                <a:pos x="connsiteX2" y="connsiteY2"/>
              </a:cxn>
              <a:cxn ang="0">
                <a:pos x="connsiteX3" y="connsiteY3"/>
              </a:cxn>
            </a:cxnLst>
            <a:rect l="l" t="t" r="r" b="b"/>
            <a:pathLst>
              <a:path w="1971474" h="1530230">
                <a:moveTo>
                  <a:pt x="0" y="0"/>
                </a:moveTo>
                <a:lnTo>
                  <a:pt x="1971474" y="0"/>
                </a:lnTo>
                <a:lnTo>
                  <a:pt x="1971474" y="1530230"/>
                </a:lnTo>
                <a:lnTo>
                  <a:pt x="0" y="1530230"/>
                </a:lnTo>
                <a:close/>
              </a:path>
            </a:pathLst>
          </a:custGeom>
        </p:spPr>
      </p:pic>
      <p:pic>
        <p:nvPicPr>
          <p:cNvPr id="49" name="图片占位符 69"/>
          <p:cNvPicPr>
            <a:picLocks noChangeAspect="1"/>
          </p:cNvPicPr>
          <p:nvPr/>
        </p:nvPicPr>
        <p:blipFill>
          <a:blip r:embed="rId3" cstate="print">
            <a:grayscl/>
            <a:extLst>
              <a:ext uri="{28A0092B-C50C-407E-A947-70E740481C1C}">
                <a14:useLocalDpi xmlns:a14="http://schemas.microsoft.com/office/drawing/2010/main" val="0"/>
              </a:ext>
            </a:extLst>
          </a:blip>
          <a:srcRect/>
          <a:stretch>
            <a:fillRect/>
          </a:stretch>
        </p:blipFill>
        <p:spPr>
          <a:xfrm>
            <a:off x="6227425" y="2274413"/>
            <a:ext cx="1971474" cy="1314316"/>
          </a:xfrm>
          <a:custGeom>
            <a:avLst/>
            <a:gdLst>
              <a:gd name="connsiteX0" fmla="*/ 0 w 1971474"/>
              <a:gd name="connsiteY0" fmla="*/ 0 h 1530230"/>
              <a:gd name="connsiteX1" fmla="*/ 1971474 w 1971474"/>
              <a:gd name="connsiteY1" fmla="*/ 0 h 1530230"/>
              <a:gd name="connsiteX2" fmla="*/ 1971474 w 1971474"/>
              <a:gd name="connsiteY2" fmla="*/ 1530230 h 1530230"/>
              <a:gd name="connsiteX3" fmla="*/ 0 w 1971474"/>
              <a:gd name="connsiteY3" fmla="*/ 1530230 h 1530230"/>
            </a:gdLst>
            <a:ahLst/>
            <a:cxnLst>
              <a:cxn ang="0">
                <a:pos x="connsiteX0" y="connsiteY0"/>
              </a:cxn>
              <a:cxn ang="0">
                <a:pos x="connsiteX1" y="connsiteY1"/>
              </a:cxn>
              <a:cxn ang="0">
                <a:pos x="connsiteX2" y="connsiteY2"/>
              </a:cxn>
              <a:cxn ang="0">
                <a:pos x="connsiteX3" y="connsiteY3"/>
              </a:cxn>
            </a:cxnLst>
            <a:rect l="l" t="t" r="r" b="b"/>
            <a:pathLst>
              <a:path w="1971474" h="1530230">
                <a:moveTo>
                  <a:pt x="0" y="0"/>
                </a:moveTo>
                <a:lnTo>
                  <a:pt x="1971474" y="0"/>
                </a:lnTo>
                <a:lnTo>
                  <a:pt x="1971474" y="1530230"/>
                </a:lnTo>
                <a:lnTo>
                  <a:pt x="0" y="1530230"/>
                </a:lnTo>
                <a:close/>
              </a:path>
            </a:pathLst>
          </a:custGeom>
        </p:spPr>
      </p:pic>
      <p:pic>
        <p:nvPicPr>
          <p:cNvPr id="50" name="图片占位符 71"/>
          <p:cNvPicPr>
            <a:picLocks noChangeAspect="1"/>
          </p:cNvPicPr>
          <p:nvPr/>
        </p:nvPicPr>
        <p:blipFill>
          <a:blip r:embed="rId3" cstate="print">
            <a:grayscl/>
            <a:extLst>
              <a:ext uri="{28A0092B-C50C-407E-A947-70E740481C1C}">
                <a14:useLocalDpi xmlns:a14="http://schemas.microsoft.com/office/drawing/2010/main" val="0"/>
              </a:ext>
            </a:extLst>
          </a:blip>
          <a:srcRect/>
          <a:stretch>
            <a:fillRect/>
          </a:stretch>
        </p:blipFill>
        <p:spPr>
          <a:xfrm>
            <a:off x="8988626" y="4045514"/>
            <a:ext cx="1971474" cy="1314316"/>
          </a:xfrm>
          <a:custGeom>
            <a:avLst/>
            <a:gdLst>
              <a:gd name="connsiteX0" fmla="*/ 0 w 1971474"/>
              <a:gd name="connsiteY0" fmla="*/ 0 h 1530230"/>
              <a:gd name="connsiteX1" fmla="*/ 1971474 w 1971474"/>
              <a:gd name="connsiteY1" fmla="*/ 0 h 1530230"/>
              <a:gd name="connsiteX2" fmla="*/ 1971474 w 1971474"/>
              <a:gd name="connsiteY2" fmla="*/ 1530230 h 1530230"/>
              <a:gd name="connsiteX3" fmla="*/ 0 w 1971474"/>
              <a:gd name="connsiteY3" fmla="*/ 1530230 h 1530230"/>
            </a:gdLst>
            <a:ahLst/>
            <a:cxnLst>
              <a:cxn ang="0">
                <a:pos x="connsiteX0" y="connsiteY0"/>
              </a:cxn>
              <a:cxn ang="0">
                <a:pos x="connsiteX1" y="connsiteY1"/>
              </a:cxn>
              <a:cxn ang="0">
                <a:pos x="connsiteX2" y="connsiteY2"/>
              </a:cxn>
              <a:cxn ang="0">
                <a:pos x="connsiteX3" y="connsiteY3"/>
              </a:cxn>
            </a:cxnLst>
            <a:rect l="l" t="t" r="r" b="b"/>
            <a:pathLst>
              <a:path w="1971474" h="1530230">
                <a:moveTo>
                  <a:pt x="0" y="0"/>
                </a:moveTo>
                <a:lnTo>
                  <a:pt x="1971474" y="0"/>
                </a:lnTo>
                <a:lnTo>
                  <a:pt x="1971474" y="1530230"/>
                </a:lnTo>
                <a:lnTo>
                  <a:pt x="0" y="1530230"/>
                </a:lnTo>
                <a:close/>
              </a:path>
            </a:pathLst>
          </a:custGeom>
        </p:spPr>
      </p:pic>
      <p:sp>
        <p:nvSpPr>
          <p:cNvPr id="51" name="íŝľîḍé"/>
          <p:cNvSpPr/>
          <p:nvPr/>
        </p:nvSpPr>
        <p:spPr>
          <a:xfrm>
            <a:off x="8198899" y="2166457"/>
            <a:ext cx="2747368" cy="1530230"/>
          </a:xfrm>
          <a:prstGeom prst="wedgeRectCallout">
            <a:avLst>
              <a:gd name="adj1" fmla="val -52586"/>
              <a:gd name="adj2" fmla="val 7147"/>
            </a:avLst>
          </a:prstGeom>
          <a:solidFill>
            <a:schemeClr val="tx1"/>
          </a:solidFill>
          <a:ln w="12700" cap="flat" cmpd="sng" algn="ctr">
            <a:noFill/>
            <a:prstDash val="solid"/>
            <a:miter lim="800000"/>
          </a:ln>
          <a:effectLst/>
        </p:spPr>
        <p:txBody>
          <a:bodyPr wrap="square" lIns="91440" tIns="45720" rIns="91440" bIns="45720" anchor="ctr">
            <a:norm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52" name="îşlïde"/>
          <p:cNvSpPr/>
          <p:nvPr/>
        </p:nvSpPr>
        <p:spPr>
          <a:xfrm>
            <a:off x="3186828" y="2166457"/>
            <a:ext cx="2747368" cy="1530230"/>
          </a:xfrm>
          <a:prstGeom prst="wedgeRectCallout">
            <a:avLst>
              <a:gd name="adj1" fmla="val -52586"/>
              <a:gd name="adj2" fmla="val 7147"/>
            </a:avLst>
          </a:prstGeom>
          <a:solidFill>
            <a:schemeClr val="tx1"/>
          </a:solidFill>
          <a:ln w="12700" cap="flat" cmpd="sng" algn="ctr">
            <a:noFill/>
            <a:prstDash val="solid"/>
            <a:miter lim="800000"/>
          </a:ln>
          <a:effectLst/>
        </p:spPr>
        <p:txBody>
          <a:bodyPr wrap="square" lIns="91440" tIns="45720" rIns="91440" bIns="45720" anchor="ctr">
            <a:norm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53" name="iślïdè"/>
          <p:cNvSpPr/>
          <p:nvPr/>
        </p:nvSpPr>
        <p:spPr>
          <a:xfrm flipH="1">
            <a:off x="1219200" y="3937558"/>
            <a:ext cx="2747368" cy="1530230"/>
          </a:xfrm>
          <a:prstGeom prst="wedgeRectCallout">
            <a:avLst>
              <a:gd name="adj1" fmla="val -52586"/>
              <a:gd name="adj2" fmla="val 7147"/>
            </a:avLst>
          </a:prstGeom>
          <a:solidFill>
            <a:schemeClr val="tx1"/>
          </a:solidFill>
          <a:ln w="12700" cap="flat" cmpd="sng" algn="ctr">
            <a:noFill/>
            <a:prstDash val="solid"/>
            <a:miter lim="800000"/>
          </a:ln>
          <a:effectLst/>
        </p:spPr>
        <p:txBody>
          <a:bodyPr wrap="square" lIns="91440" tIns="45720" rIns="91440" bIns="45720" anchor="ctr">
            <a:norm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54" name="ïṩľïďe"/>
          <p:cNvSpPr/>
          <p:nvPr/>
        </p:nvSpPr>
        <p:spPr>
          <a:xfrm flipH="1">
            <a:off x="6241258" y="3937558"/>
            <a:ext cx="2747368" cy="1530230"/>
          </a:xfrm>
          <a:prstGeom prst="wedgeRectCallout">
            <a:avLst>
              <a:gd name="adj1" fmla="val -52586"/>
              <a:gd name="adj2" fmla="val 7147"/>
            </a:avLst>
          </a:prstGeom>
          <a:solidFill>
            <a:schemeClr val="tx1"/>
          </a:solidFill>
          <a:ln w="12700" cap="flat" cmpd="sng" algn="ctr">
            <a:noFill/>
            <a:prstDash val="solid"/>
            <a:miter lim="800000"/>
          </a:ln>
          <a:effectLst/>
        </p:spPr>
        <p:txBody>
          <a:bodyPr wrap="square" lIns="91440" tIns="45720" rIns="91440" bIns="45720" anchor="ctr">
            <a:norm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grpSp>
        <p:nvGrpSpPr>
          <p:cNvPr id="55" name="组合 54"/>
          <p:cNvGrpSpPr/>
          <p:nvPr/>
        </p:nvGrpSpPr>
        <p:grpSpPr>
          <a:xfrm>
            <a:off x="3441957" y="2573338"/>
            <a:ext cx="2275489" cy="794073"/>
            <a:chOff x="3229341" y="2804118"/>
            <a:chExt cx="2275489" cy="794073"/>
          </a:xfrm>
        </p:grpSpPr>
        <p:sp>
          <p:nvSpPr>
            <p:cNvPr id="56" name="文本框 6"/>
            <p:cNvSpPr txBox="1"/>
            <p:nvPr/>
          </p:nvSpPr>
          <p:spPr>
            <a:xfrm>
              <a:off x="3229341" y="3125497"/>
              <a:ext cx="2275489"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white"/>
                      </a:gs>
                      <a:gs pos="100000">
                        <a:prstClr val="white">
                          <a:lumMod val="9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57" name="文本框 7"/>
            <p:cNvSpPr txBox="1"/>
            <p:nvPr/>
          </p:nvSpPr>
          <p:spPr>
            <a:xfrm>
              <a:off x="3491981" y="2804118"/>
              <a:ext cx="175020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white"/>
                      </a:gs>
                      <a:gs pos="100000">
                        <a:prstClr val="white">
                          <a:lumMod val="9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标题文本</a:t>
              </a:r>
            </a:p>
          </p:txBody>
        </p:sp>
      </p:grpSp>
      <p:grpSp>
        <p:nvGrpSpPr>
          <p:cNvPr id="58" name="组合 57"/>
          <p:cNvGrpSpPr/>
          <p:nvPr/>
        </p:nvGrpSpPr>
        <p:grpSpPr>
          <a:xfrm>
            <a:off x="8434838" y="2573338"/>
            <a:ext cx="2275489" cy="794073"/>
            <a:chOff x="3229341" y="2804118"/>
            <a:chExt cx="2275489" cy="794073"/>
          </a:xfrm>
        </p:grpSpPr>
        <p:sp>
          <p:nvSpPr>
            <p:cNvPr id="59" name="文本框 6"/>
            <p:cNvSpPr txBox="1"/>
            <p:nvPr/>
          </p:nvSpPr>
          <p:spPr>
            <a:xfrm>
              <a:off x="3229341" y="3125497"/>
              <a:ext cx="2275489"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white"/>
                      </a:gs>
                      <a:gs pos="100000">
                        <a:prstClr val="white">
                          <a:lumMod val="9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60" name="文本框 7"/>
            <p:cNvSpPr txBox="1"/>
            <p:nvPr/>
          </p:nvSpPr>
          <p:spPr>
            <a:xfrm>
              <a:off x="3491981" y="2804118"/>
              <a:ext cx="175020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white"/>
                      </a:gs>
                      <a:gs pos="100000">
                        <a:prstClr val="white">
                          <a:lumMod val="9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标题文本</a:t>
              </a:r>
            </a:p>
          </p:txBody>
        </p:sp>
      </p:grpSp>
      <p:grpSp>
        <p:nvGrpSpPr>
          <p:cNvPr id="61" name="组合 60"/>
          <p:cNvGrpSpPr/>
          <p:nvPr/>
        </p:nvGrpSpPr>
        <p:grpSpPr>
          <a:xfrm>
            <a:off x="6409921" y="4289425"/>
            <a:ext cx="2275489" cy="794073"/>
            <a:chOff x="3229341" y="2804118"/>
            <a:chExt cx="2275489" cy="794073"/>
          </a:xfrm>
        </p:grpSpPr>
        <p:sp>
          <p:nvSpPr>
            <p:cNvPr id="62" name="文本框 6"/>
            <p:cNvSpPr txBox="1"/>
            <p:nvPr/>
          </p:nvSpPr>
          <p:spPr>
            <a:xfrm>
              <a:off x="3229341" y="3125497"/>
              <a:ext cx="2275489"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white"/>
                      </a:gs>
                      <a:gs pos="100000">
                        <a:prstClr val="white">
                          <a:lumMod val="9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63" name="文本框 7"/>
            <p:cNvSpPr txBox="1"/>
            <p:nvPr/>
          </p:nvSpPr>
          <p:spPr>
            <a:xfrm>
              <a:off x="3491981" y="2804118"/>
              <a:ext cx="175020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white"/>
                      </a:gs>
                      <a:gs pos="100000">
                        <a:prstClr val="white">
                          <a:lumMod val="9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标题文本</a:t>
              </a:r>
            </a:p>
          </p:txBody>
        </p:sp>
      </p:grpSp>
      <p:grpSp>
        <p:nvGrpSpPr>
          <p:cNvPr id="64" name="组合 63"/>
          <p:cNvGrpSpPr/>
          <p:nvPr/>
        </p:nvGrpSpPr>
        <p:grpSpPr>
          <a:xfrm>
            <a:off x="1437382" y="4289425"/>
            <a:ext cx="2275489" cy="794073"/>
            <a:chOff x="3229341" y="2804118"/>
            <a:chExt cx="2275489" cy="794073"/>
          </a:xfrm>
        </p:grpSpPr>
        <p:sp>
          <p:nvSpPr>
            <p:cNvPr id="65" name="文本框 6"/>
            <p:cNvSpPr txBox="1"/>
            <p:nvPr/>
          </p:nvSpPr>
          <p:spPr>
            <a:xfrm>
              <a:off x="3229341" y="3125497"/>
              <a:ext cx="2275489"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white"/>
                      </a:gs>
                      <a:gs pos="100000">
                        <a:prstClr val="white">
                          <a:lumMod val="9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66" name="文本框 7"/>
            <p:cNvSpPr txBox="1"/>
            <p:nvPr/>
          </p:nvSpPr>
          <p:spPr>
            <a:xfrm>
              <a:off x="3491981" y="2804118"/>
              <a:ext cx="175020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white"/>
                      </a:gs>
                      <a:gs pos="100000">
                        <a:prstClr val="white">
                          <a:lumMod val="9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标题文本</a:t>
              </a:r>
            </a:p>
          </p:txBody>
        </p:sp>
      </p:gr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anim calcmode="lin" valueType="num">
                                      <p:cBhvr>
                                        <p:cTn id="8" dur="1000" fill="hold"/>
                                        <p:tgtEl>
                                          <p:spTgt spid="47"/>
                                        </p:tgtEl>
                                        <p:attrNameLst>
                                          <p:attrName>ppt_x</p:attrName>
                                        </p:attrNameLst>
                                      </p:cBhvr>
                                      <p:tavLst>
                                        <p:tav tm="0">
                                          <p:val>
                                            <p:strVal val="#ppt_x"/>
                                          </p:val>
                                        </p:tav>
                                        <p:tav tm="100000">
                                          <p:val>
                                            <p:strVal val="#ppt_x"/>
                                          </p:val>
                                        </p:tav>
                                      </p:tavLst>
                                    </p:anim>
                                    <p:anim calcmode="lin" valueType="num">
                                      <p:cBhvr>
                                        <p:cTn id="9" dur="1000" fill="hold"/>
                                        <p:tgtEl>
                                          <p:spTgt spid="4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fade">
                                      <p:cBhvr>
                                        <p:cTn id="12" dur="1000"/>
                                        <p:tgtEl>
                                          <p:spTgt spid="52"/>
                                        </p:tgtEl>
                                      </p:cBhvr>
                                    </p:animEffect>
                                    <p:anim calcmode="lin" valueType="num">
                                      <p:cBhvr>
                                        <p:cTn id="13" dur="1000" fill="hold"/>
                                        <p:tgtEl>
                                          <p:spTgt spid="52"/>
                                        </p:tgtEl>
                                        <p:attrNameLst>
                                          <p:attrName>ppt_x</p:attrName>
                                        </p:attrNameLst>
                                      </p:cBhvr>
                                      <p:tavLst>
                                        <p:tav tm="0">
                                          <p:val>
                                            <p:strVal val="#ppt_x"/>
                                          </p:val>
                                        </p:tav>
                                        <p:tav tm="100000">
                                          <p:val>
                                            <p:strVal val="#ppt_x"/>
                                          </p:val>
                                        </p:tav>
                                      </p:tavLst>
                                    </p:anim>
                                    <p:anim calcmode="lin" valueType="num">
                                      <p:cBhvr>
                                        <p:cTn id="14" dur="1000" fill="hold"/>
                                        <p:tgtEl>
                                          <p:spTgt spid="5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1000"/>
                                        <p:tgtEl>
                                          <p:spTgt spid="55"/>
                                        </p:tgtEl>
                                      </p:cBhvr>
                                    </p:animEffect>
                                    <p:anim calcmode="lin" valueType="num">
                                      <p:cBhvr>
                                        <p:cTn id="18" dur="1000" fill="hold"/>
                                        <p:tgtEl>
                                          <p:spTgt spid="55"/>
                                        </p:tgtEl>
                                        <p:attrNameLst>
                                          <p:attrName>ppt_x</p:attrName>
                                        </p:attrNameLst>
                                      </p:cBhvr>
                                      <p:tavLst>
                                        <p:tav tm="0">
                                          <p:val>
                                            <p:strVal val="#ppt_x"/>
                                          </p:val>
                                        </p:tav>
                                        <p:tav tm="100000">
                                          <p:val>
                                            <p:strVal val="#ppt_x"/>
                                          </p:val>
                                        </p:tav>
                                      </p:tavLst>
                                    </p:anim>
                                    <p:anim calcmode="lin" valueType="num">
                                      <p:cBhvr>
                                        <p:cTn id="19" dur="1000" fill="hold"/>
                                        <p:tgtEl>
                                          <p:spTgt spid="55"/>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nodeType="after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fade">
                                      <p:cBhvr>
                                        <p:cTn id="23" dur="1000"/>
                                        <p:tgtEl>
                                          <p:spTgt spid="49"/>
                                        </p:tgtEl>
                                      </p:cBhvr>
                                    </p:animEffect>
                                    <p:anim calcmode="lin" valueType="num">
                                      <p:cBhvr>
                                        <p:cTn id="24" dur="1000" fill="hold"/>
                                        <p:tgtEl>
                                          <p:spTgt spid="49"/>
                                        </p:tgtEl>
                                        <p:attrNameLst>
                                          <p:attrName>ppt_x</p:attrName>
                                        </p:attrNameLst>
                                      </p:cBhvr>
                                      <p:tavLst>
                                        <p:tav tm="0">
                                          <p:val>
                                            <p:strVal val="#ppt_x"/>
                                          </p:val>
                                        </p:tav>
                                        <p:tav tm="100000">
                                          <p:val>
                                            <p:strVal val="#ppt_x"/>
                                          </p:val>
                                        </p:tav>
                                      </p:tavLst>
                                    </p:anim>
                                    <p:anim calcmode="lin" valueType="num">
                                      <p:cBhvr>
                                        <p:cTn id="25" dur="1000" fill="hold"/>
                                        <p:tgtEl>
                                          <p:spTgt spid="4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1000"/>
                                        <p:tgtEl>
                                          <p:spTgt spid="51"/>
                                        </p:tgtEl>
                                      </p:cBhvr>
                                    </p:animEffect>
                                    <p:anim calcmode="lin" valueType="num">
                                      <p:cBhvr>
                                        <p:cTn id="29" dur="1000" fill="hold"/>
                                        <p:tgtEl>
                                          <p:spTgt spid="51"/>
                                        </p:tgtEl>
                                        <p:attrNameLst>
                                          <p:attrName>ppt_x</p:attrName>
                                        </p:attrNameLst>
                                      </p:cBhvr>
                                      <p:tavLst>
                                        <p:tav tm="0">
                                          <p:val>
                                            <p:strVal val="#ppt_x"/>
                                          </p:val>
                                        </p:tav>
                                        <p:tav tm="100000">
                                          <p:val>
                                            <p:strVal val="#ppt_x"/>
                                          </p:val>
                                        </p:tav>
                                      </p:tavLst>
                                    </p:anim>
                                    <p:anim calcmode="lin" valueType="num">
                                      <p:cBhvr>
                                        <p:cTn id="30" dur="1000" fill="hold"/>
                                        <p:tgtEl>
                                          <p:spTgt spid="51"/>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fade">
                                      <p:cBhvr>
                                        <p:cTn id="33" dur="1000"/>
                                        <p:tgtEl>
                                          <p:spTgt spid="58"/>
                                        </p:tgtEl>
                                      </p:cBhvr>
                                    </p:animEffect>
                                    <p:anim calcmode="lin" valueType="num">
                                      <p:cBhvr>
                                        <p:cTn id="34" dur="1000" fill="hold"/>
                                        <p:tgtEl>
                                          <p:spTgt spid="58"/>
                                        </p:tgtEl>
                                        <p:attrNameLst>
                                          <p:attrName>ppt_x</p:attrName>
                                        </p:attrNameLst>
                                      </p:cBhvr>
                                      <p:tavLst>
                                        <p:tav tm="0">
                                          <p:val>
                                            <p:strVal val="#ppt_x"/>
                                          </p:val>
                                        </p:tav>
                                        <p:tav tm="100000">
                                          <p:val>
                                            <p:strVal val="#ppt_x"/>
                                          </p:val>
                                        </p:tav>
                                      </p:tavLst>
                                    </p:anim>
                                    <p:anim calcmode="lin" valueType="num">
                                      <p:cBhvr>
                                        <p:cTn id="35" dur="1000" fill="hold"/>
                                        <p:tgtEl>
                                          <p:spTgt spid="58"/>
                                        </p:tgtEl>
                                        <p:attrNameLst>
                                          <p:attrName>ppt_y</p:attrName>
                                        </p:attrNameLst>
                                      </p:cBhvr>
                                      <p:tavLst>
                                        <p:tav tm="0">
                                          <p:val>
                                            <p:strVal val="#ppt_y+.1"/>
                                          </p:val>
                                        </p:tav>
                                        <p:tav tm="100000">
                                          <p:val>
                                            <p:strVal val="#ppt_y"/>
                                          </p:val>
                                        </p:tav>
                                      </p:tavLst>
                                    </p:anim>
                                  </p:childTnLst>
                                </p:cTn>
                              </p:par>
                            </p:childTnLst>
                          </p:cTn>
                        </p:par>
                        <p:par>
                          <p:cTn id="36" fill="hold">
                            <p:stCondLst>
                              <p:cond delay="2000"/>
                            </p:stCondLst>
                            <p:childTnLst>
                              <p:par>
                                <p:cTn id="37" presetID="42" presetClass="entr" presetSubtype="0" fill="hold"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1000"/>
                                        <p:tgtEl>
                                          <p:spTgt spid="48"/>
                                        </p:tgtEl>
                                      </p:cBhvr>
                                    </p:animEffect>
                                    <p:anim calcmode="lin" valueType="num">
                                      <p:cBhvr>
                                        <p:cTn id="40" dur="1000" fill="hold"/>
                                        <p:tgtEl>
                                          <p:spTgt spid="48"/>
                                        </p:tgtEl>
                                        <p:attrNameLst>
                                          <p:attrName>ppt_x</p:attrName>
                                        </p:attrNameLst>
                                      </p:cBhvr>
                                      <p:tavLst>
                                        <p:tav tm="0">
                                          <p:val>
                                            <p:strVal val="#ppt_x"/>
                                          </p:val>
                                        </p:tav>
                                        <p:tav tm="100000">
                                          <p:val>
                                            <p:strVal val="#ppt_x"/>
                                          </p:val>
                                        </p:tav>
                                      </p:tavLst>
                                    </p:anim>
                                    <p:anim calcmode="lin" valueType="num">
                                      <p:cBhvr>
                                        <p:cTn id="41" dur="1000" fill="hold"/>
                                        <p:tgtEl>
                                          <p:spTgt spid="4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fade">
                                      <p:cBhvr>
                                        <p:cTn id="44" dur="1000"/>
                                        <p:tgtEl>
                                          <p:spTgt spid="53"/>
                                        </p:tgtEl>
                                      </p:cBhvr>
                                    </p:animEffect>
                                    <p:anim calcmode="lin" valueType="num">
                                      <p:cBhvr>
                                        <p:cTn id="45" dur="1000" fill="hold"/>
                                        <p:tgtEl>
                                          <p:spTgt spid="53"/>
                                        </p:tgtEl>
                                        <p:attrNameLst>
                                          <p:attrName>ppt_x</p:attrName>
                                        </p:attrNameLst>
                                      </p:cBhvr>
                                      <p:tavLst>
                                        <p:tav tm="0">
                                          <p:val>
                                            <p:strVal val="#ppt_x"/>
                                          </p:val>
                                        </p:tav>
                                        <p:tav tm="100000">
                                          <p:val>
                                            <p:strVal val="#ppt_x"/>
                                          </p:val>
                                        </p:tav>
                                      </p:tavLst>
                                    </p:anim>
                                    <p:anim calcmode="lin" valueType="num">
                                      <p:cBhvr>
                                        <p:cTn id="46" dur="1000" fill="hold"/>
                                        <p:tgtEl>
                                          <p:spTgt spid="53"/>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64"/>
                                        </p:tgtEl>
                                        <p:attrNameLst>
                                          <p:attrName>style.visibility</p:attrName>
                                        </p:attrNameLst>
                                      </p:cBhvr>
                                      <p:to>
                                        <p:strVal val="visible"/>
                                      </p:to>
                                    </p:set>
                                    <p:animEffect transition="in" filter="fade">
                                      <p:cBhvr>
                                        <p:cTn id="49" dur="1000"/>
                                        <p:tgtEl>
                                          <p:spTgt spid="64"/>
                                        </p:tgtEl>
                                      </p:cBhvr>
                                    </p:animEffect>
                                    <p:anim calcmode="lin" valueType="num">
                                      <p:cBhvr>
                                        <p:cTn id="50" dur="1000" fill="hold"/>
                                        <p:tgtEl>
                                          <p:spTgt spid="64"/>
                                        </p:tgtEl>
                                        <p:attrNameLst>
                                          <p:attrName>ppt_x</p:attrName>
                                        </p:attrNameLst>
                                      </p:cBhvr>
                                      <p:tavLst>
                                        <p:tav tm="0">
                                          <p:val>
                                            <p:strVal val="#ppt_x"/>
                                          </p:val>
                                        </p:tav>
                                        <p:tav tm="100000">
                                          <p:val>
                                            <p:strVal val="#ppt_x"/>
                                          </p:val>
                                        </p:tav>
                                      </p:tavLst>
                                    </p:anim>
                                    <p:anim calcmode="lin" valueType="num">
                                      <p:cBhvr>
                                        <p:cTn id="51" dur="1000" fill="hold"/>
                                        <p:tgtEl>
                                          <p:spTgt spid="64"/>
                                        </p:tgtEl>
                                        <p:attrNameLst>
                                          <p:attrName>ppt_y</p:attrName>
                                        </p:attrNameLst>
                                      </p:cBhvr>
                                      <p:tavLst>
                                        <p:tav tm="0">
                                          <p:val>
                                            <p:strVal val="#ppt_y+.1"/>
                                          </p:val>
                                        </p:tav>
                                        <p:tav tm="100000">
                                          <p:val>
                                            <p:strVal val="#ppt_y"/>
                                          </p:val>
                                        </p:tav>
                                      </p:tavLst>
                                    </p:anim>
                                  </p:childTnLst>
                                </p:cTn>
                              </p:par>
                            </p:childTnLst>
                          </p:cTn>
                        </p:par>
                        <p:par>
                          <p:cTn id="52" fill="hold">
                            <p:stCondLst>
                              <p:cond delay="3000"/>
                            </p:stCondLst>
                            <p:childTnLst>
                              <p:par>
                                <p:cTn id="53" presetID="42" presetClass="entr" presetSubtype="0" fill="hold"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fade">
                                      <p:cBhvr>
                                        <p:cTn id="55" dur="1000"/>
                                        <p:tgtEl>
                                          <p:spTgt spid="50"/>
                                        </p:tgtEl>
                                      </p:cBhvr>
                                    </p:animEffect>
                                    <p:anim calcmode="lin" valueType="num">
                                      <p:cBhvr>
                                        <p:cTn id="56" dur="1000" fill="hold"/>
                                        <p:tgtEl>
                                          <p:spTgt spid="50"/>
                                        </p:tgtEl>
                                        <p:attrNameLst>
                                          <p:attrName>ppt_x</p:attrName>
                                        </p:attrNameLst>
                                      </p:cBhvr>
                                      <p:tavLst>
                                        <p:tav tm="0">
                                          <p:val>
                                            <p:strVal val="#ppt_x"/>
                                          </p:val>
                                        </p:tav>
                                        <p:tav tm="100000">
                                          <p:val>
                                            <p:strVal val="#ppt_x"/>
                                          </p:val>
                                        </p:tav>
                                      </p:tavLst>
                                    </p:anim>
                                    <p:anim calcmode="lin" valueType="num">
                                      <p:cBhvr>
                                        <p:cTn id="57" dur="1000" fill="hold"/>
                                        <p:tgtEl>
                                          <p:spTgt spid="50"/>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fade">
                                      <p:cBhvr>
                                        <p:cTn id="60" dur="1000"/>
                                        <p:tgtEl>
                                          <p:spTgt spid="54"/>
                                        </p:tgtEl>
                                      </p:cBhvr>
                                    </p:animEffect>
                                    <p:anim calcmode="lin" valueType="num">
                                      <p:cBhvr>
                                        <p:cTn id="61" dur="1000" fill="hold"/>
                                        <p:tgtEl>
                                          <p:spTgt spid="54"/>
                                        </p:tgtEl>
                                        <p:attrNameLst>
                                          <p:attrName>ppt_x</p:attrName>
                                        </p:attrNameLst>
                                      </p:cBhvr>
                                      <p:tavLst>
                                        <p:tav tm="0">
                                          <p:val>
                                            <p:strVal val="#ppt_x"/>
                                          </p:val>
                                        </p:tav>
                                        <p:tav tm="100000">
                                          <p:val>
                                            <p:strVal val="#ppt_x"/>
                                          </p:val>
                                        </p:tav>
                                      </p:tavLst>
                                    </p:anim>
                                    <p:anim calcmode="lin" valueType="num">
                                      <p:cBhvr>
                                        <p:cTn id="62" dur="1000" fill="hold"/>
                                        <p:tgtEl>
                                          <p:spTgt spid="54"/>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61"/>
                                        </p:tgtEl>
                                        <p:attrNameLst>
                                          <p:attrName>style.visibility</p:attrName>
                                        </p:attrNameLst>
                                      </p:cBhvr>
                                      <p:to>
                                        <p:strVal val="visible"/>
                                      </p:to>
                                    </p:set>
                                    <p:animEffect transition="in" filter="fade">
                                      <p:cBhvr>
                                        <p:cTn id="65" dur="1000"/>
                                        <p:tgtEl>
                                          <p:spTgt spid="61"/>
                                        </p:tgtEl>
                                      </p:cBhvr>
                                    </p:animEffect>
                                    <p:anim calcmode="lin" valueType="num">
                                      <p:cBhvr>
                                        <p:cTn id="66" dur="1000" fill="hold"/>
                                        <p:tgtEl>
                                          <p:spTgt spid="61"/>
                                        </p:tgtEl>
                                        <p:attrNameLst>
                                          <p:attrName>ppt_x</p:attrName>
                                        </p:attrNameLst>
                                      </p:cBhvr>
                                      <p:tavLst>
                                        <p:tav tm="0">
                                          <p:val>
                                            <p:strVal val="#ppt_x"/>
                                          </p:val>
                                        </p:tav>
                                        <p:tav tm="100000">
                                          <p:val>
                                            <p:strVal val="#ppt_x"/>
                                          </p:val>
                                        </p:tav>
                                      </p:tavLst>
                                    </p:anim>
                                    <p:anim calcmode="lin" valueType="num">
                                      <p:cBhvr>
                                        <p:cTn id="67"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81563" y="566038"/>
            <a:ext cx="2420856"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BRIEF INTRODUCTION</a:t>
            </a:r>
            <a:endParaRPr kumimoji="0" lang="zh-CN" altLang="en-US"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5" name="文本框 4"/>
          <p:cNvSpPr txBox="1"/>
          <p:nvPr/>
        </p:nvSpPr>
        <p:spPr>
          <a:xfrm>
            <a:off x="851583" y="143698"/>
            <a:ext cx="1659429" cy="400110"/>
          </a:xfrm>
          <a:prstGeom prst="rect">
            <a:avLst/>
          </a:prstGeom>
          <a:noFill/>
        </p:spPr>
        <p:txBody>
          <a:bodyPr wrap="none" rtlCol="0">
            <a:spAutoFit/>
          </a:bodyPr>
          <a:lstStyle/>
          <a:p>
            <a:pPr lvl="0">
              <a:defRPr/>
            </a:pPr>
            <a:r>
              <a:rPr lang="zh-CN" altLang="en-US" sz="2000" b="1" spc="300" dirty="0">
                <a:solidFill>
                  <a:srgbClr val="5B7F1B"/>
                </a:solidFill>
                <a:latin typeface="阿里巴巴普惠体 R" panose="00020600040101010101" pitchFamily="18" charset="-122"/>
                <a:ea typeface="阿里巴巴普惠体 R" panose="00020600040101010101" pitchFamily="18" charset="-122"/>
              </a:rPr>
              <a:t>输入关键字</a:t>
            </a:r>
          </a:p>
        </p:txBody>
      </p:sp>
      <p:sp>
        <p:nvSpPr>
          <p:cNvPr id="6" name="矩形 5"/>
          <p:cNvSpPr/>
          <p:nvPr/>
        </p:nvSpPr>
        <p:spPr>
          <a:xfrm>
            <a:off x="0" y="304428"/>
            <a:ext cx="704538" cy="400110"/>
          </a:xfrm>
          <a:prstGeom prst="rect">
            <a:avLst/>
          </a:prstGeom>
          <a:solidFill>
            <a:srgbClr val="5B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49" name="矩形: 圆角 48"/>
          <p:cNvSpPr/>
          <p:nvPr/>
        </p:nvSpPr>
        <p:spPr>
          <a:xfrm>
            <a:off x="1512093" y="1785938"/>
            <a:ext cx="2727325" cy="3889148"/>
          </a:xfrm>
          <a:prstGeom prst="roundRect">
            <a:avLst/>
          </a:prstGeom>
          <a:noFill/>
          <a:ln w="19050" cap="flat" cmpd="sng" algn="ctr">
            <a:gradFill>
              <a:gsLst>
                <a:gs pos="0">
                  <a:srgbClr val="5B7F1B"/>
                </a:gs>
                <a:gs pos="50000">
                  <a:schemeClr val="tx1">
                    <a:alpha val="0"/>
                  </a:schemeClr>
                </a:gs>
                <a:gs pos="100000">
                  <a:srgbClr val="5B7F1B"/>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p>
            <a:pPr algn="ctr" defTabSz="457200"/>
            <a:endParaRPr lang="zh-CN" altLang="en-US" dirty="0">
              <a:solidFill>
                <a:prstClr val="white"/>
              </a:solidFill>
              <a:latin typeface="思源黑体 CN Regular" panose="020B0500000000000000" pitchFamily="34" charset="-122"/>
              <a:ea typeface="思源黑体 CN Regular" panose="020B0500000000000000" pitchFamily="34" charset="-122"/>
            </a:endParaRPr>
          </a:p>
        </p:txBody>
      </p:sp>
      <p:sp>
        <p:nvSpPr>
          <p:cNvPr id="50" name="矩形: 圆角 49"/>
          <p:cNvSpPr/>
          <p:nvPr/>
        </p:nvSpPr>
        <p:spPr>
          <a:xfrm>
            <a:off x="4732337" y="1785938"/>
            <a:ext cx="2727325" cy="3889148"/>
          </a:xfrm>
          <a:prstGeom prst="roundRect">
            <a:avLst/>
          </a:prstGeom>
          <a:noFill/>
          <a:ln w="19050" cap="flat" cmpd="sng" algn="ctr">
            <a:gradFill>
              <a:gsLst>
                <a:gs pos="0">
                  <a:srgbClr val="5B7F1B"/>
                </a:gs>
                <a:gs pos="50000">
                  <a:schemeClr val="tx1">
                    <a:alpha val="0"/>
                  </a:schemeClr>
                </a:gs>
                <a:gs pos="100000">
                  <a:srgbClr val="5B7F1B"/>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p>
            <a:pPr algn="ctr" defTabSz="457200"/>
            <a:endParaRPr lang="zh-CN" altLang="en-US" dirty="0">
              <a:solidFill>
                <a:prstClr val="white"/>
              </a:solidFill>
              <a:latin typeface="思源黑体 CN Regular" panose="020B0500000000000000" pitchFamily="34" charset="-122"/>
              <a:ea typeface="思源黑体 CN Regular" panose="020B0500000000000000" pitchFamily="34" charset="-122"/>
            </a:endParaRPr>
          </a:p>
        </p:txBody>
      </p:sp>
      <p:sp>
        <p:nvSpPr>
          <p:cNvPr id="51" name="矩形: 圆角 50"/>
          <p:cNvSpPr/>
          <p:nvPr/>
        </p:nvSpPr>
        <p:spPr>
          <a:xfrm>
            <a:off x="7952580" y="1785938"/>
            <a:ext cx="2727325" cy="3889148"/>
          </a:xfrm>
          <a:prstGeom prst="roundRect">
            <a:avLst/>
          </a:prstGeom>
          <a:noFill/>
          <a:ln w="19050" cap="flat" cmpd="sng" algn="ctr">
            <a:gradFill>
              <a:gsLst>
                <a:gs pos="0">
                  <a:srgbClr val="5B7F1B"/>
                </a:gs>
                <a:gs pos="50000">
                  <a:schemeClr val="tx1">
                    <a:alpha val="0"/>
                  </a:schemeClr>
                </a:gs>
                <a:gs pos="100000">
                  <a:srgbClr val="5B7F1B"/>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p>
            <a:pPr algn="ctr" defTabSz="457200"/>
            <a:endParaRPr lang="zh-CN" altLang="en-US" dirty="0">
              <a:solidFill>
                <a:prstClr val="white"/>
              </a:solidFill>
              <a:latin typeface="思源黑体 CN Regular" panose="020B0500000000000000" pitchFamily="34" charset="-122"/>
              <a:ea typeface="思源黑体 CN Regular" panose="020B0500000000000000" pitchFamily="34" charset="-122"/>
            </a:endParaRPr>
          </a:p>
        </p:txBody>
      </p:sp>
      <p:sp>
        <p:nvSpPr>
          <p:cNvPr id="52" name="椭圆 51"/>
          <p:cNvSpPr/>
          <p:nvPr/>
        </p:nvSpPr>
        <p:spPr>
          <a:xfrm>
            <a:off x="2335209" y="2213881"/>
            <a:ext cx="1081092" cy="1081090"/>
          </a:xfrm>
          <a:prstGeom prst="ellipse">
            <a:avLst/>
          </a:prstGeom>
          <a:noFill/>
          <a:ln w="19050" cap="flat" cmpd="sng" algn="ctr">
            <a:gradFill>
              <a:gsLst>
                <a:gs pos="0">
                  <a:schemeClr val="tx1"/>
                </a:gs>
                <a:gs pos="50000">
                  <a:schemeClr val="tx1">
                    <a:alpha val="0"/>
                  </a:schemeClr>
                </a:gs>
                <a:gs pos="100000">
                  <a:schemeClr val="tx1"/>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53" name="椭圆 52"/>
          <p:cNvSpPr/>
          <p:nvPr/>
        </p:nvSpPr>
        <p:spPr>
          <a:xfrm>
            <a:off x="5565433" y="2213881"/>
            <a:ext cx="1081092" cy="1081090"/>
          </a:xfrm>
          <a:prstGeom prst="ellipse">
            <a:avLst/>
          </a:prstGeom>
          <a:noFill/>
          <a:ln w="19050" cap="flat" cmpd="sng" algn="ctr">
            <a:gradFill>
              <a:gsLst>
                <a:gs pos="0">
                  <a:schemeClr val="tx1"/>
                </a:gs>
                <a:gs pos="50000">
                  <a:schemeClr val="tx1">
                    <a:alpha val="0"/>
                  </a:schemeClr>
                </a:gs>
                <a:gs pos="100000">
                  <a:schemeClr val="tx1"/>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54" name="椭圆 53"/>
          <p:cNvSpPr/>
          <p:nvPr/>
        </p:nvSpPr>
        <p:spPr>
          <a:xfrm>
            <a:off x="8775699" y="2213881"/>
            <a:ext cx="1081092" cy="1081090"/>
          </a:xfrm>
          <a:prstGeom prst="ellipse">
            <a:avLst/>
          </a:prstGeom>
          <a:noFill/>
          <a:ln w="19050" cap="flat" cmpd="sng" algn="ctr">
            <a:gradFill>
              <a:gsLst>
                <a:gs pos="0">
                  <a:schemeClr val="tx1"/>
                </a:gs>
                <a:gs pos="50000">
                  <a:schemeClr val="tx1">
                    <a:alpha val="0"/>
                  </a:schemeClr>
                </a:gs>
                <a:gs pos="100000">
                  <a:schemeClr val="tx1"/>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55" name="椭圆 21"/>
          <p:cNvSpPr/>
          <p:nvPr/>
        </p:nvSpPr>
        <p:spPr>
          <a:xfrm>
            <a:off x="2636517" y="3617538"/>
            <a:ext cx="478476" cy="398488"/>
          </a:xfrm>
          <a:custGeom>
            <a:avLst/>
            <a:gdLst>
              <a:gd name="connsiteX0" fmla="*/ 246781 w 608274"/>
              <a:gd name="connsiteY0" fmla="*/ 438498 h 506589"/>
              <a:gd name="connsiteX1" fmla="*/ 246781 w 608274"/>
              <a:gd name="connsiteY1" fmla="*/ 467297 h 506589"/>
              <a:gd name="connsiteX2" fmla="*/ 300340 w 608274"/>
              <a:gd name="connsiteY2" fmla="*/ 446881 h 506589"/>
              <a:gd name="connsiteX3" fmla="*/ 213321 w 608274"/>
              <a:gd name="connsiteY3" fmla="*/ 304884 h 506589"/>
              <a:gd name="connsiteX4" fmla="*/ 33460 w 608274"/>
              <a:gd name="connsiteY4" fmla="*/ 322334 h 506589"/>
              <a:gd name="connsiteX5" fmla="*/ 33460 w 608274"/>
              <a:gd name="connsiteY5" fmla="*/ 454352 h 506589"/>
              <a:gd name="connsiteX6" fmla="*/ 213321 w 608274"/>
              <a:gd name="connsiteY6" fmla="*/ 471802 h 506589"/>
              <a:gd name="connsiteX7" fmla="*/ 228395 w 608274"/>
              <a:gd name="connsiteY7" fmla="*/ 270439 h 506589"/>
              <a:gd name="connsiteX8" fmla="*/ 241243 w 608274"/>
              <a:gd name="connsiteY8" fmla="*/ 274602 h 506589"/>
              <a:gd name="connsiteX9" fmla="*/ 246781 w 608274"/>
              <a:gd name="connsiteY9" fmla="*/ 286749 h 506589"/>
              <a:gd name="connsiteX10" fmla="*/ 246781 w 608274"/>
              <a:gd name="connsiteY10" fmla="*/ 405252 h 506589"/>
              <a:gd name="connsiteX11" fmla="*/ 366689 w 608274"/>
              <a:gd name="connsiteY11" fmla="*/ 423957 h 506589"/>
              <a:gd name="connsiteX12" fmla="*/ 380678 w 608274"/>
              <a:gd name="connsiteY12" fmla="*/ 438441 h 506589"/>
              <a:gd name="connsiteX13" fmla="*/ 370115 w 608274"/>
              <a:gd name="connsiteY13" fmla="*/ 455493 h 506589"/>
              <a:gd name="connsiteX14" fmla="*/ 236104 w 608274"/>
              <a:gd name="connsiteY14" fmla="*/ 506589 h 506589"/>
              <a:gd name="connsiteX15" fmla="*/ 235590 w 608274"/>
              <a:gd name="connsiteY15" fmla="*/ 505334 h 506589"/>
              <a:gd name="connsiteX16" fmla="*/ 230051 w 608274"/>
              <a:gd name="connsiteY16" fmla="*/ 506304 h 506589"/>
              <a:gd name="connsiteX17" fmla="*/ 228395 w 608274"/>
              <a:gd name="connsiteY17" fmla="*/ 506247 h 506589"/>
              <a:gd name="connsiteX18" fmla="*/ 15074 w 608274"/>
              <a:gd name="connsiteY18" fmla="*/ 485546 h 506589"/>
              <a:gd name="connsiteX19" fmla="*/ 0 w 608274"/>
              <a:gd name="connsiteY19" fmla="*/ 469236 h 506589"/>
              <a:gd name="connsiteX20" fmla="*/ 0 w 608274"/>
              <a:gd name="connsiteY20" fmla="*/ 307450 h 506589"/>
              <a:gd name="connsiteX21" fmla="*/ 15074 w 608274"/>
              <a:gd name="connsiteY21" fmla="*/ 291083 h 506589"/>
              <a:gd name="connsiteX22" fmla="*/ 362895 w 608274"/>
              <a:gd name="connsiteY22" fmla="*/ 0 h 506589"/>
              <a:gd name="connsiteX23" fmla="*/ 468824 w 608274"/>
              <a:gd name="connsiteY23" fmla="*/ 90151 h 506589"/>
              <a:gd name="connsiteX24" fmla="*/ 463285 w 608274"/>
              <a:gd name="connsiteY24" fmla="*/ 153046 h 506589"/>
              <a:gd name="connsiteX25" fmla="*/ 429822 w 608274"/>
              <a:gd name="connsiteY25" fmla="*/ 235157 h 506589"/>
              <a:gd name="connsiteX26" fmla="*/ 485556 w 608274"/>
              <a:gd name="connsiteY26" fmla="*/ 284366 h 506589"/>
              <a:gd name="connsiteX27" fmla="*/ 580407 w 608274"/>
              <a:gd name="connsiteY27" fmla="*/ 317210 h 506589"/>
              <a:gd name="connsiteX28" fmla="*/ 608274 w 608274"/>
              <a:gd name="connsiteY28" fmla="*/ 388316 h 506589"/>
              <a:gd name="connsiteX29" fmla="*/ 608274 w 608274"/>
              <a:gd name="connsiteY29" fmla="*/ 480691 h 506589"/>
              <a:gd name="connsiteX30" fmla="*/ 391162 w 608274"/>
              <a:gd name="connsiteY30" fmla="*/ 480691 h 506589"/>
              <a:gd name="connsiteX31" fmla="*/ 412805 w 608274"/>
              <a:gd name="connsiteY31" fmla="*/ 434960 h 506589"/>
              <a:gd name="connsiteX32" fmla="*/ 370776 w 608274"/>
              <a:gd name="connsiteY32" fmla="*/ 391566 h 506589"/>
              <a:gd name="connsiteX33" fmla="*/ 279065 w 608274"/>
              <a:gd name="connsiteY33" fmla="*/ 377254 h 506589"/>
              <a:gd name="connsiteX34" fmla="*/ 279065 w 608274"/>
              <a:gd name="connsiteY34" fmla="*/ 286761 h 506589"/>
              <a:gd name="connsiteX35" fmla="*/ 275810 w 608274"/>
              <a:gd name="connsiteY35" fmla="*/ 269997 h 506589"/>
              <a:gd name="connsiteX36" fmla="*/ 295968 w 608274"/>
              <a:gd name="connsiteY36" fmla="*/ 235157 h 506589"/>
              <a:gd name="connsiteX37" fmla="*/ 262505 w 608274"/>
              <a:gd name="connsiteY37" fmla="*/ 153046 h 506589"/>
              <a:gd name="connsiteX38" fmla="*/ 256909 w 608274"/>
              <a:gd name="connsiteY38" fmla="*/ 90151 h 506589"/>
              <a:gd name="connsiteX39" fmla="*/ 362895 w 608274"/>
              <a:gd name="connsiteY39" fmla="*/ 0 h 50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8274" h="506589">
                <a:moveTo>
                  <a:pt x="246781" y="438498"/>
                </a:moveTo>
                <a:lnTo>
                  <a:pt x="246781" y="467297"/>
                </a:lnTo>
                <a:lnTo>
                  <a:pt x="300340" y="446881"/>
                </a:lnTo>
                <a:close/>
                <a:moveTo>
                  <a:pt x="213321" y="304884"/>
                </a:moveTo>
                <a:lnTo>
                  <a:pt x="33460" y="322334"/>
                </a:lnTo>
                <a:lnTo>
                  <a:pt x="33460" y="454352"/>
                </a:lnTo>
                <a:lnTo>
                  <a:pt x="213321" y="471802"/>
                </a:lnTo>
                <a:close/>
                <a:moveTo>
                  <a:pt x="228395" y="270439"/>
                </a:moveTo>
                <a:cubicBezTo>
                  <a:pt x="233077" y="269983"/>
                  <a:pt x="237760" y="271466"/>
                  <a:pt x="241243" y="274602"/>
                </a:cubicBezTo>
                <a:cubicBezTo>
                  <a:pt x="244783" y="277739"/>
                  <a:pt x="246781" y="282130"/>
                  <a:pt x="246781" y="286749"/>
                </a:cubicBezTo>
                <a:lnTo>
                  <a:pt x="246781" y="405252"/>
                </a:lnTo>
                <a:lnTo>
                  <a:pt x="366689" y="423957"/>
                </a:lnTo>
                <a:cubicBezTo>
                  <a:pt x="374111" y="425154"/>
                  <a:pt x="379878" y="431085"/>
                  <a:pt x="380678" y="438441"/>
                </a:cubicBezTo>
                <a:cubicBezTo>
                  <a:pt x="381477" y="445798"/>
                  <a:pt x="377138" y="452812"/>
                  <a:pt x="370115" y="455493"/>
                </a:cubicBezTo>
                <a:lnTo>
                  <a:pt x="236104" y="506589"/>
                </a:lnTo>
                <a:lnTo>
                  <a:pt x="235590" y="505334"/>
                </a:lnTo>
                <a:cubicBezTo>
                  <a:pt x="233820" y="505962"/>
                  <a:pt x="231936" y="506304"/>
                  <a:pt x="230051" y="506304"/>
                </a:cubicBezTo>
                <a:cubicBezTo>
                  <a:pt x="229480" y="506304"/>
                  <a:pt x="228966" y="506304"/>
                  <a:pt x="228395" y="506247"/>
                </a:cubicBezTo>
                <a:lnTo>
                  <a:pt x="15074" y="485546"/>
                </a:lnTo>
                <a:cubicBezTo>
                  <a:pt x="6509" y="484748"/>
                  <a:pt x="0" y="477676"/>
                  <a:pt x="0" y="469236"/>
                </a:cubicBezTo>
                <a:lnTo>
                  <a:pt x="0" y="307450"/>
                </a:lnTo>
                <a:cubicBezTo>
                  <a:pt x="0" y="299010"/>
                  <a:pt x="6509" y="291938"/>
                  <a:pt x="15074" y="291083"/>
                </a:cubicBezTo>
                <a:close/>
                <a:moveTo>
                  <a:pt x="362895" y="0"/>
                </a:moveTo>
                <a:cubicBezTo>
                  <a:pt x="454777" y="0"/>
                  <a:pt x="466369" y="64320"/>
                  <a:pt x="468824" y="90151"/>
                </a:cubicBezTo>
                <a:cubicBezTo>
                  <a:pt x="468824" y="90151"/>
                  <a:pt x="507884" y="131206"/>
                  <a:pt x="463285" y="153046"/>
                </a:cubicBezTo>
                <a:cubicBezTo>
                  <a:pt x="463285" y="153046"/>
                  <a:pt x="463285" y="205049"/>
                  <a:pt x="429822" y="235157"/>
                </a:cubicBezTo>
                <a:cubicBezTo>
                  <a:pt x="429822" y="235157"/>
                  <a:pt x="401898" y="257053"/>
                  <a:pt x="485556" y="284366"/>
                </a:cubicBezTo>
                <a:lnTo>
                  <a:pt x="580407" y="317210"/>
                </a:lnTo>
                <a:cubicBezTo>
                  <a:pt x="580407" y="317210"/>
                  <a:pt x="608274" y="317210"/>
                  <a:pt x="608274" y="388316"/>
                </a:cubicBezTo>
                <a:lnTo>
                  <a:pt x="608274" y="480691"/>
                </a:lnTo>
                <a:lnTo>
                  <a:pt x="391162" y="480691"/>
                </a:lnTo>
                <a:cubicBezTo>
                  <a:pt x="406123" y="470598"/>
                  <a:pt x="414803" y="453207"/>
                  <a:pt x="412805" y="434960"/>
                </a:cubicBezTo>
                <a:cubicBezTo>
                  <a:pt x="410406" y="412892"/>
                  <a:pt x="393161" y="395045"/>
                  <a:pt x="370776" y="391566"/>
                </a:cubicBezTo>
                <a:lnTo>
                  <a:pt x="279065" y="377254"/>
                </a:lnTo>
                <a:lnTo>
                  <a:pt x="279065" y="286761"/>
                </a:lnTo>
                <a:cubicBezTo>
                  <a:pt x="279065" y="280945"/>
                  <a:pt x="277809" y="275357"/>
                  <a:pt x="275810" y="269997"/>
                </a:cubicBezTo>
                <a:cubicBezTo>
                  <a:pt x="314470" y="249754"/>
                  <a:pt x="295968" y="235157"/>
                  <a:pt x="295968" y="235157"/>
                </a:cubicBezTo>
                <a:cubicBezTo>
                  <a:pt x="262505" y="205049"/>
                  <a:pt x="262505" y="153046"/>
                  <a:pt x="262505" y="153046"/>
                </a:cubicBezTo>
                <a:cubicBezTo>
                  <a:pt x="217906" y="131206"/>
                  <a:pt x="256909" y="90151"/>
                  <a:pt x="256909" y="90151"/>
                </a:cubicBezTo>
                <a:cubicBezTo>
                  <a:pt x="259421" y="64320"/>
                  <a:pt x="277010" y="0"/>
                  <a:pt x="362895" y="0"/>
                </a:cubicBezTo>
                <a:close/>
              </a:path>
            </a:pathLst>
          </a:custGeom>
          <a:solidFill>
            <a:srgbClr val="5B7F1B"/>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56" name="椭圆 22"/>
          <p:cNvSpPr/>
          <p:nvPr/>
        </p:nvSpPr>
        <p:spPr>
          <a:xfrm>
            <a:off x="5862895" y="3577544"/>
            <a:ext cx="478140" cy="478476"/>
          </a:xfrm>
          <a:custGeom>
            <a:avLst/>
            <a:gdLst>
              <a:gd name="T0" fmla="*/ 2391 w 2761"/>
              <a:gd name="T1" fmla="*/ 896 h 2767"/>
              <a:gd name="T2" fmla="*/ 1996 w 2761"/>
              <a:gd name="T3" fmla="*/ 896 h 2767"/>
              <a:gd name="T4" fmla="*/ 1697 w 2761"/>
              <a:gd name="T5" fmla="*/ 1195 h 2767"/>
              <a:gd name="T6" fmla="*/ 1425 w 2761"/>
              <a:gd name="T7" fmla="*/ 1467 h 2767"/>
              <a:gd name="T8" fmla="*/ 1288 w 2761"/>
              <a:gd name="T9" fmla="*/ 1465 h 2767"/>
              <a:gd name="T10" fmla="*/ 1541 w 2761"/>
              <a:gd name="T11" fmla="*/ 1081 h 2767"/>
              <a:gd name="T12" fmla="*/ 1560 w 2761"/>
              <a:gd name="T13" fmla="*/ 1062 h 2767"/>
              <a:gd name="T14" fmla="*/ 1798 w 2761"/>
              <a:gd name="T15" fmla="*/ 824 h 2767"/>
              <a:gd name="T16" fmla="*/ 1861 w 2761"/>
              <a:gd name="T17" fmla="*/ 624 h 2767"/>
              <a:gd name="T18" fmla="*/ 1979 w 2761"/>
              <a:gd name="T19" fmla="*/ 248 h 2767"/>
              <a:gd name="T20" fmla="*/ 2202 w 2761"/>
              <a:gd name="T21" fmla="*/ 25 h 2767"/>
              <a:gd name="T22" fmla="*/ 2213 w 2761"/>
              <a:gd name="T23" fmla="*/ 15 h 2767"/>
              <a:gd name="T24" fmla="*/ 2224 w 2761"/>
              <a:gd name="T25" fmla="*/ 9 h 2767"/>
              <a:gd name="T26" fmla="*/ 2236 w 2761"/>
              <a:gd name="T27" fmla="*/ 4 h 2767"/>
              <a:gd name="T28" fmla="*/ 2248 w 2761"/>
              <a:gd name="T29" fmla="*/ 1 h 2767"/>
              <a:gd name="T30" fmla="*/ 2260 w 2761"/>
              <a:gd name="T31" fmla="*/ 0 h 2767"/>
              <a:gd name="T32" fmla="*/ 2272 w 2761"/>
              <a:gd name="T33" fmla="*/ 1 h 2767"/>
              <a:gd name="T34" fmla="*/ 2283 w 2761"/>
              <a:gd name="T35" fmla="*/ 3 h 2767"/>
              <a:gd name="T36" fmla="*/ 2295 w 2761"/>
              <a:gd name="T37" fmla="*/ 7 h 2767"/>
              <a:gd name="T38" fmla="*/ 2305 w 2761"/>
              <a:gd name="T39" fmla="*/ 12 h 2767"/>
              <a:gd name="T40" fmla="*/ 2315 w 2761"/>
              <a:gd name="T41" fmla="*/ 19 h 2767"/>
              <a:gd name="T42" fmla="*/ 2324 w 2761"/>
              <a:gd name="T43" fmla="*/ 27 h 2767"/>
              <a:gd name="T44" fmla="*/ 2331 w 2761"/>
              <a:gd name="T45" fmla="*/ 36 h 2767"/>
              <a:gd name="T46" fmla="*/ 2338 w 2761"/>
              <a:gd name="T47" fmla="*/ 47 h 2767"/>
              <a:gd name="T48" fmla="*/ 2342 w 2761"/>
              <a:gd name="T49" fmla="*/ 57 h 2767"/>
              <a:gd name="T50" fmla="*/ 2346 w 2761"/>
              <a:gd name="T51" fmla="*/ 71 h 2767"/>
              <a:gd name="T52" fmla="*/ 2354 w 2761"/>
              <a:gd name="T53" fmla="*/ 403 h 2767"/>
              <a:gd name="T54" fmla="*/ 2674 w 2761"/>
              <a:gd name="T55" fmla="*/ 410 h 2767"/>
              <a:gd name="T56" fmla="*/ 2731 w 2761"/>
              <a:gd name="T57" fmla="*/ 434 h 2767"/>
              <a:gd name="T58" fmla="*/ 2754 w 2761"/>
              <a:gd name="T59" fmla="*/ 474 h 2767"/>
              <a:gd name="T60" fmla="*/ 1341 w 2761"/>
              <a:gd name="T61" fmla="*/ 670 h 2767"/>
              <a:gd name="T62" fmla="*/ 1341 w 2761"/>
              <a:gd name="T63" fmla="*/ 2183 h 2767"/>
              <a:gd name="T64" fmla="*/ 2039 w 2761"/>
              <a:gd name="T65" fmla="*/ 1136 h 2767"/>
              <a:gd name="T66" fmla="*/ 1766 w 2761"/>
              <a:gd name="T67" fmla="*/ 1426 h 2767"/>
              <a:gd name="T68" fmla="*/ 915 w 2761"/>
              <a:gd name="T69" fmla="*/ 1426 h 2767"/>
              <a:gd name="T70" fmla="*/ 1617 w 2761"/>
              <a:gd name="T71" fmla="*/ 722 h 2767"/>
              <a:gd name="T72" fmla="*/ 2533 w 2761"/>
              <a:gd name="T73" fmla="*/ 1037 h 2767"/>
              <a:gd name="T74" fmla="*/ 2238 w 2761"/>
              <a:gd name="T75" fmla="*/ 1096 h 2767"/>
              <a:gd name="T76" fmla="*/ 1341 w 2761"/>
              <a:gd name="T77" fmla="*/ 2383 h 2767"/>
              <a:gd name="T78" fmla="*/ 1341 w 2761"/>
              <a:gd name="T79" fmla="*/ 470 h 2767"/>
              <a:gd name="T80" fmla="*/ 1661 w 2761"/>
              <a:gd name="T81" fmla="*/ 366 h 2767"/>
              <a:gd name="T82" fmla="*/ 1783 w 2761"/>
              <a:gd name="T83" fmla="*/ 161 h 2767"/>
              <a:gd name="T84" fmla="*/ 0 w 2761"/>
              <a:gd name="T85" fmla="*/ 1426 h 2767"/>
              <a:gd name="T86" fmla="*/ 2681 w 2761"/>
              <a:gd name="T87" fmla="*/ 1426 h 2767"/>
              <a:gd name="T88" fmla="*/ 2533 w 2761"/>
              <a:gd name="T89" fmla="*/ 1037 h 2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761" h="2767">
                <a:moveTo>
                  <a:pt x="2732" y="555"/>
                </a:moveTo>
                <a:lnTo>
                  <a:pt x="2391" y="896"/>
                </a:lnTo>
                <a:lnTo>
                  <a:pt x="2136" y="896"/>
                </a:lnTo>
                <a:lnTo>
                  <a:pt x="1996" y="896"/>
                </a:lnTo>
                <a:lnTo>
                  <a:pt x="1934" y="958"/>
                </a:lnTo>
                <a:lnTo>
                  <a:pt x="1697" y="1195"/>
                </a:lnTo>
                <a:lnTo>
                  <a:pt x="1550" y="1342"/>
                </a:lnTo>
                <a:lnTo>
                  <a:pt x="1425" y="1467"/>
                </a:lnTo>
                <a:cubicBezTo>
                  <a:pt x="1406" y="1486"/>
                  <a:pt x="1382" y="1495"/>
                  <a:pt x="1357" y="1495"/>
                </a:cubicBezTo>
                <a:cubicBezTo>
                  <a:pt x="1332" y="1495"/>
                  <a:pt x="1307" y="1485"/>
                  <a:pt x="1288" y="1465"/>
                </a:cubicBezTo>
                <a:cubicBezTo>
                  <a:pt x="1252" y="1427"/>
                  <a:pt x="1256" y="1366"/>
                  <a:pt x="1293" y="1329"/>
                </a:cubicBezTo>
                <a:lnTo>
                  <a:pt x="1541" y="1081"/>
                </a:lnTo>
                <a:lnTo>
                  <a:pt x="1560" y="1062"/>
                </a:lnTo>
                <a:lnTo>
                  <a:pt x="1560" y="1062"/>
                </a:lnTo>
                <a:lnTo>
                  <a:pt x="1798" y="824"/>
                </a:lnTo>
                <a:lnTo>
                  <a:pt x="1798" y="824"/>
                </a:lnTo>
                <a:lnTo>
                  <a:pt x="1861" y="760"/>
                </a:lnTo>
                <a:lnTo>
                  <a:pt x="1861" y="624"/>
                </a:lnTo>
                <a:lnTo>
                  <a:pt x="1861" y="366"/>
                </a:lnTo>
                <a:lnTo>
                  <a:pt x="1979" y="248"/>
                </a:lnTo>
                <a:lnTo>
                  <a:pt x="1979" y="248"/>
                </a:lnTo>
                <a:lnTo>
                  <a:pt x="2202" y="25"/>
                </a:lnTo>
                <a:cubicBezTo>
                  <a:pt x="2205" y="22"/>
                  <a:pt x="2208" y="19"/>
                  <a:pt x="2211" y="17"/>
                </a:cubicBezTo>
                <a:cubicBezTo>
                  <a:pt x="2212" y="16"/>
                  <a:pt x="2213" y="16"/>
                  <a:pt x="2213" y="15"/>
                </a:cubicBezTo>
                <a:cubicBezTo>
                  <a:pt x="2217" y="13"/>
                  <a:pt x="2220" y="11"/>
                  <a:pt x="2223" y="9"/>
                </a:cubicBezTo>
                <a:cubicBezTo>
                  <a:pt x="2223" y="9"/>
                  <a:pt x="2224" y="9"/>
                  <a:pt x="2224" y="9"/>
                </a:cubicBezTo>
                <a:cubicBezTo>
                  <a:pt x="2227" y="7"/>
                  <a:pt x="2230" y="6"/>
                  <a:pt x="2234" y="5"/>
                </a:cubicBezTo>
                <a:cubicBezTo>
                  <a:pt x="2234" y="5"/>
                  <a:pt x="2235" y="4"/>
                  <a:pt x="2236" y="4"/>
                </a:cubicBezTo>
                <a:cubicBezTo>
                  <a:pt x="2239" y="3"/>
                  <a:pt x="2243" y="2"/>
                  <a:pt x="2246" y="1"/>
                </a:cubicBezTo>
                <a:cubicBezTo>
                  <a:pt x="2247" y="1"/>
                  <a:pt x="2247" y="1"/>
                  <a:pt x="2248" y="1"/>
                </a:cubicBezTo>
                <a:cubicBezTo>
                  <a:pt x="2251" y="1"/>
                  <a:pt x="2254" y="0"/>
                  <a:pt x="2257" y="0"/>
                </a:cubicBezTo>
                <a:cubicBezTo>
                  <a:pt x="2258" y="0"/>
                  <a:pt x="2259" y="0"/>
                  <a:pt x="2260" y="0"/>
                </a:cubicBezTo>
                <a:cubicBezTo>
                  <a:pt x="2263" y="0"/>
                  <a:pt x="2267" y="0"/>
                  <a:pt x="2270" y="0"/>
                </a:cubicBezTo>
                <a:cubicBezTo>
                  <a:pt x="2271" y="0"/>
                  <a:pt x="2271" y="1"/>
                  <a:pt x="2272" y="1"/>
                </a:cubicBezTo>
                <a:cubicBezTo>
                  <a:pt x="2275" y="1"/>
                  <a:pt x="2278" y="2"/>
                  <a:pt x="2281" y="2"/>
                </a:cubicBezTo>
                <a:cubicBezTo>
                  <a:pt x="2282" y="2"/>
                  <a:pt x="2283" y="3"/>
                  <a:pt x="2283" y="3"/>
                </a:cubicBezTo>
                <a:cubicBezTo>
                  <a:pt x="2287" y="4"/>
                  <a:pt x="2290" y="5"/>
                  <a:pt x="2293" y="6"/>
                </a:cubicBezTo>
                <a:cubicBezTo>
                  <a:pt x="2294" y="6"/>
                  <a:pt x="2294" y="6"/>
                  <a:pt x="2295" y="7"/>
                </a:cubicBezTo>
                <a:cubicBezTo>
                  <a:pt x="2298" y="8"/>
                  <a:pt x="2300" y="9"/>
                  <a:pt x="2303" y="11"/>
                </a:cubicBezTo>
                <a:cubicBezTo>
                  <a:pt x="2304" y="11"/>
                  <a:pt x="2305" y="12"/>
                  <a:pt x="2305" y="12"/>
                </a:cubicBezTo>
                <a:cubicBezTo>
                  <a:pt x="2308" y="14"/>
                  <a:pt x="2311" y="16"/>
                  <a:pt x="2314" y="18"/>
                </a:cubicBezTo>
                <a:cubicBezTo>
                  <a:pt x="2314" y="18"/>
                  <a:pt x="2315" y="18"/>
                  <a:pt x="2315" y="19"/>
                </a:cubicBezTo>
                <a:cubicBezTo>
                  <a:pt x="2317" y="21"/>
                  <a:pt x="2320" y="23"/>
                  <a:pt x="2322" y="25"/>
                </a:cubicBezTo>
                <a:cubicBezTo>
                  <a:pt x="2323" y="25"/>
                  <a:pt x="2323" y="26"/>
                  <a:pt x="2324" y="27"/>
                </a:cubicBezTo>
                <a:cubicBezTo>
                  <a:pt x="2326" y="29"/>
                  <a:pt x="2329" y="32"/>
                  <a:pt x="2331" y="35"/>
                </a:cubicBezTo>
                <a:cubicBezTo>
                  <a:pt x="2331" y="35"/>
                  <a:pt x="2331" y="35"/>
                  <a:pt x="2331" y="36"/>
                </a:cubicBezTo>
                <a:cubicBezTo>
                  <a:pt x="2333" y="38"/>
                  <a:pt x="2335" y="41"/>
                  <a:pt x="2337" y="44"/>
                </a:cubicBezTo>
                <a:cubicBezTo>
                  <a:pt x="2337" y="45"/>
                  <a:pt x="2338" y="46"/>
                  <a:pt x="2338" y="47"/>
                </a:cubicBezTo>
                <a:cubicBezTo>
                  <a:pt x="2340" y="50"/>
                  <a:pt x="2341" y="53"/>
                  <a:pt x="2342" y="57"/>
                </a:cubicBezTo>
                <a:cubicBezTo>
                  <a:pt x="2342" y="57"/>
                  <a:pt x="2342" y="57"/>
                  <a:pt x="2342" y="57"/>
                </a:cubicBezTo>
                <a:cubicBezTo>
                  <a:pt x="2344" y="61"/>
                  <a:pt x="2344" y="64"/>
                  <a:pt x="2345" y="68"/>
                </a:cubicBezTo>
                <a:cubicBezTo>
                  <a:pt x="2345" y="69"/>
                  <a:pt x="2346" y="70"/>
                  <a:pt x="2346" y="71"/>
                </a:cubicBezTo>
                <a:cubicBezTo>
                  <a:pt x="2346" y="75"/>
                  <a:pt x="2347" y="79"/>
                  <a:pt x="2347" y="83"/>
                </a:cubicBezTo>
                <a:lnTo>
                  <a:pt x="2354" y="403"/>
                </a:lnTo>
                <a:lnTo>
                  <a:pt x="2361" y="403"/>
                </a:lnTo>
                <a:lnTo>
                  <a:pt x="2674" y="410"/>
                </a:lnTo>
                <a:cubicBezTo>
                  <a:pt x="2691" y="410"/>
                  <a:pt x="2705" y="415"/>
                  <a:pt x="2718" y="423"/>
                </a:cubicBezTo>
                <a:cubicBezTo>
                  <a:pt x="2722" y="426"/>
                  <a:pt x="2727" y="430"/>
                  <a:pt x="2731" y="434"/>
                </a:cubicBezTo>
                <a:cubicBezTo>
                  <a:pt x="2737" y="439"/>
                  <a:pt x="2741" y="446"/>
                  <a:pt x="2745" y="452"/>
                </a:cubicBezTo>
                <a:cubicBezTo>
                  <a:pt x="2749" y="459"/>
                  <a:pt x="2752" y="467"/>
                  <a:pt x="2754" y="474"/>
                </a:cubicBezTo>
                <a:cubicBezTo>
                  <a:pt x="2761" y="501"/>
                  <a:pt x="2755" y="532"/>
                  <a:pt x="2732" y="555"/>
                </a:cubicBezTo>
                <a:close/>
                <a:moveTo>
                  <a:pt x="1341" y="670"/>
                </a:moveTo>
                <a:cubicBezTo>
                  <a:pt x="923" y="670"/>
                  <a:pt x="584" y="1009"/>
                  <a:pt x="584" y="1426"/>
                </a:cubicBezTo>
                <a:cubicBezTo>
                  <a:pt x="584" y="1844"/>
                  <a:pt x="923" y="2183"/>
                  <a:pt x="1341" y="2183"/>
                </a:cubicBezTo>
                <a:cubicBezTo>
                  <a:pt x="1758" y="2183"/>
                  <a:pt x="2097" y="1844"/>
                  <a:pt x="2097" y="1426"/>
                </a:cubicBezTo>
                <a:cubicBezTo>
                  <a:pt x="2097" y="1323"/>
                  <a:pt x="2076" y="1225"/>
                  <a:pt x="2039" y="1136"/>
                </a:cubicBezTo>
                <a:lnTo>
                  <a:pt x="1766" y="1409"/>
                </a:lnTo>
                <a:cubicBezTo>
                  <a:pt x="1766" y="1415"/>
                  <a:pt x="1766" y="1421"/>
                  <a:pt x="1766" y="1426"/>
                </a:cubicBezTo>
                <a:cubicBezTo>
                  <a:pt x="1766" y="1661"/>
                  <a:pt x="1575" y="1852"/>
                  <a:pt x="1341" y="1852"/>
                </a:cubicBezTo>
                <a:cubicBezTo>
                  <a:pt x="1106" y="1852"/>
                  <a:pt x="915" y="1661"/>
                  <a:pt x="915" y="1426"/>
                </a:cubicBezTo>
                <a:cubicBezTo>
                  <a:pt x="915" y="1192"/>
                  <a:pt x="1104" y="1002"/>
                  <a:pt x="1338" y="1001"/>
                </a:cubicBezTo>
                <a:lnTo>
                  <a:pt x="1617" y="722"/>
                </a:lnTo>
                <a:cubicBezTo>
                  <a:pt x="1531" y="688"/>
                  <a:pt x="1438" y="670"/>
                  <a:pt x="1341" y="670"/>
                </a:cubicBezTo>
                <a:close/>
                <a:moveTo>
                  <a:pt x="2533" y="1037"/>
                </a:moveTo>
                <a:cubicBezTo>
                  <a:pt x="2495" y="1074"/>
                  <a:pt x="2444" y="1096"/>
                  <a:pt x="2391" y="1096"/>
                </a:cubicBezTo>
                <a:lnTo>
                  <a:pt x="2238" y="1096"/>
                </a:lnTo>
                <a:cubicBezTo>
                  <a:pt x="2276" y="1199"/>
                  <a:pt x="2297" y="1310"/>
                  <a:pt x="2297" y="1426"/>
                </a:cubicBezTo>
                <a:cubicBezTo>
                  <a:pt x="2297" y="1954"/>
                  <a:pt x="1868" y="2383"/>
                  <a:pt x="1341" y="2383"/>
                </a:cubicBezTo>
                <a:cubicBezTo>
                  <a:pt x="813" y="2383"/>
                  <a:pt x="384" y="1954"/>
                  <a:pt x="384" y="1426"/>
                </a:cubicBezTo>
                <a:cubicBezTo>
                  <a:pt x="384" y="899"/>
                  <a:pt x="813" y="470"/>
                  <a:pt x="1341" y="470"/>
                </a:cubicBezTo>
                <a:cubicBezTo>
                  <a:pt x="1453" y="470"/>
                  <a:pt x="1561" y="489"/>
                  <a:pt x="1661" y="525"/>
                </a:cubicBezTo>
                <a:lnTo>
                  <a:pt x="1661" y="366"/>
                </a:lnTo>
                <a:cubicBezTo>
                  <a:pt x="1661" y="313"/>
                  <a:pt x="1682" y="262"/>
                  <a:pt x="1720" y="224"/>
                </a:cubicBezTo>
                <a:lnTo>
                  <a:pt x="1783" y="161"/>
                </a:lnTo>
                <a:cubicBezTo>
                  <a:pt x="1644" y="112"/>
                  <a:pt x="1496" y="86"/>
                  <a:pt x="1341" y="86"/>
                </a:cubicBezTo>
                <a:cubicBezTo>
                  <a:pt x="601" y="86"/>
                  <a:pt x="0" y="687"/>
                  <a:pt x="0" y="1426"/>
                </a:cubicBezTo>
                <a:cubicBezTo>
                  <a:pt x="0" y="2165"/>
                  <a:pt x="601" y="2767"/>
                  <a:pt x="1341" y="2767"/>
                </a:cubicBezTo>
                <a:cubicBezTo>
                  <a:pt x="2080" y="2767"/>
                  <a:pt x="2681" y="2165"/>
                  <a:pt x="2681" y="1426"/>
                </a:cubicBezTo>
                <a:cubicBezTo>
                  <a:pt x="2681" y="1266"/>
                  <a:pt x="2653" y="1112"/>
                  <a:pt x="2601" y="969"/>
                </a:cubicBezTo>
                <a:lnTo>
                  <a:pt x="2533" y="1037"/>
                </a:lnTo>
                <a:close/>
              </a:path>
            </a:pathLst>
          </a:custGeom>
          <a:solidFill>
            <a:srgbClr val="5B7F1B"/>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57" name="椭圆 23"/>
          <p:cNvSpPr/>
          <p:nvPr/>
        </p:nvSpPr>
        <p:spPr>
          <a:xfrm>
            <a:off x="9077004" y="3625555"/>
            <a:ext cx="478476" cy="382454"/>
          </a:xfrm>
          <a:custGeom>
            <a:avLst/>
            <a:gdLst>
              <a:gd name="connsiteX0" fmla="*/ 235291 w 607618"/>
              <a:gd name="connsiteY0" fmla="*/ 444347 h 485681"/>
              <a:gd name="connsiteX1" fmla="*/ 227534 w 607618"/>
              <a:gd name="connsiteY1" fmla="*/ 475347 h 485681"/>
              <a:gd name="connsiteX2" fmla="*/ 372328 w 607618"/>
              <a:gd name="connsiteY2" fmla="*/ 475347 h 485681"/>
              <a:gd name="connsiteX3" fmla="*/ 359400 w 607618"/>
              <a:gd name="connsiteY3" fmla="*/ 444347 h 485681"/>
              <a:gd name="connsiteX4" fmla="*/ 33613 w 607618"/>
              <a:gd name="connsiteY4" fmla="*/ 397845 h 485681"/>
              <a:gd name="connsiteX5" fmla="*/ 25856 w 607618"/>
              <a:gd name="connsiteY5" fmla="*/ 434013 h 485681"/>
              <a:gd name="connsiteX6" fmla="*/ 584348 w 607618"/>
              <a:gd name="connsiteY6" fmla="*/ 434013 h 485681"/>
              <a:gd name="connsiteX7" fmla="*/ 574005 w 607618"/>
              <a:gd name="connsiteY7" fmla="*/ 397845 h 485681"/>
              <a:gd name="connsiteX8" fmla="*/ 25856 w 607618"/>
              <a:gd name="connsiteY8" fmla="*/ 382345 h 485681"/>
              <a:gd name="connsiteX9" fmla="*/ 581762 w 607618"/>
              <a:gd name="connsiteY9" fmla="*/ 382345 h 485681"/>
              <a:gd name="connsiteX10" fmla="*/ 597276 w 607618"/>
              <a:gd name="connsiteY10" fmla="*/ 392679 h 485681"/>
              <a:gd name="connsiteX11" fmla="*/ 607618 w 607618"/>
              <a:gd name="connsiteY11" fmla="*/ 436596 h 485681"/>
              <a:gd name="connsiteX12" fmla="*/ 607618 w 607618"/>
              <a:gd name="connsiteY12" fmla="*/ 441763 h 485681"/>
              <a:gd name="connsiteX13" fmla="*/ 607618 w 607618"/>
              <a:gd name="connsiteY13" fmla="*/ 470181 h 485681"/>
              <a:gd name="connsiteX14" fmla="*/ 592105 w 607618"/>
              <a:gd name="connsiteY14" fmla="*/ 485681 h 485681"/>
              <a:gd name="connsiteX15" fmla="*/ 15514 w 607618"/>
              <a:gd name="connsiteY15" fmla="*/ 485681 h 485681"/>
              <a:gd name="connsiteX16" fmla="*/ 0 w 607618"/>
              <a:gd name="connsiteY16" fmla="*/ 470181 h 485681"/>
              <a:gd name="connsiteX17" fmla="*/ 0 w 607618"/>
              <a:gd name="connsiteY17" fmla="*/ 441763 h 485681"/>
              <a:gd name="connsiteX18" fmla="*/ 2586 w 607618"/>
              <a:gd name="connsiteY18" fmla="*/ 436596 h 485681"/>
              <a:gd name="connsiteX19" fmla="*/ 12928 w 607618"/>
              <a:gd name="connsiteY19" fmla="*/ 392679 h 485681"/>
              <a:gd name="connsiteX20" fmla="*/ 25856 w 607618"/>
              <a:gd name="connsiteY20" fmla="*/ 382345 h 485681"/>
              <a:gd name="connsiteX21" fmla="*/ 56779 w 607618"/>
              <a:gd name="connsiteY21" fmla="*/ 43906 h 485681"/>
              <a:gd name="connsiteX22" fmla="*/ 56779 w 607618"/>
              <a:gd name="connsiteY22" fmla="*/ 328002 h 485681"/>
              <a:gd name="connsiteX23" fmla="*/ 553321 w 607618"/>
              <a:gd name="connsiteY23" fmla="*/ 328002 h 485681"/>
              <a:gd name="connsiteX24" fmla="*/ 553321 w 607618"/>
              <a:gd name="connsiteY24" fmla="*/ 43906 h 485681"/>
              <a:gd name="connsiteX25" fmla="*/ 33503 w 607618"/>
              <a:gd name="connsiteY25" fmla="*/ 0 h 485681"/>
              <a:gd name="connsiteX26" fmla="*/ 576596 w 607618"/>
              <a:gd name="connsiteY26" fmla="*/ 0 h 485681"/>
              <a:gd name="connsiteX27" fmla="*/ 597285 w 607618"/>
              <a:gd name="connsiteY27" fmla="*/ 20662 h 485681"/>
              <a:gd name="connsiteX28" fmla="*/ 597285 w 607618"/>
              <a:gd name="connsiteY28" fmla="*/ 351247 h 485681"/>
              <a:gd name="connsiteX29" fmla="*/ 576596 w 607618"/>
              <a:gd name="connsiteY29" fmla="*/ 374491 h 485681"/>
              <a:gd name="connsiteX30" fmla="*/ 33503 w 607618"/>
              <a:gd name="connsiteY30" fmla="*/ 374491 h 485681"/>
              <a:gd name="connsiteX31" fmla="*/ 12814 w 607618"/>
              <a:gd name="connsiteY31" fmla="*/ 351247 h 485681"/>
              <a:gd name="connsiteX32" fmla="*/ 12814 w 607618"/>
              <a:gd name="connsiteY32" fmla="*/ 20662 h 485681"/>
              <a:gd name="connsiteX33" fmla="*/ 33503 w 607618"/>
              <a:gd name="connsiteY33" fmla="*/ 0 h 485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607618" h="485681">
                <a:moveTo>
                  <a:pt x="235291" y="444347"/>
                </a:moveTo>
                <a:lnTo>
                  <a:pt x="227534" y="475347"/>
                </a:lnTo>
                <a:lnTo>
                  <a:pt x="372328" y="475347"/>
                </a:lnTo>
                <a:lnTo>
                  <a:pt x="359400" y="444347"/>
                </a:lnTo>
                <a:close/>
                <a:moveTo>
                  <a:pt x="33613" y="397845"/>
                </a:moveTo>
                <a:lnTo>
                  <a:pt x="25856" y="434013"/>
                </a:lnTo>
                <a:lnTo>
                  <a:pt x="584348" y="434013"/>
                </a:lnTo>
                <a:lnTo>
                  <a:pt x="574005" y="397845"/>
                </a:lnTo>
                <a:close/>
                <a:moveTo>
                  <a:pt x="25856" y="382345"/>
                </a:moveTo>
                <a:lnTo>
                  <a:pt x="581762" y="382345"/>
                </a:lnTo>
                <a:cubicBezTo>
                  <a:pt x="589519" y="382345"/>
                  <a:pt x="594690" y="384928"/>
                  <a:pt x="597276" y="392679"/>
                </a:cubicBezTo>
                <a:lnTo>
                  <a:pt x="607618" y="436596"/>
                </a:lnTo>
                <a:cubicBezTo>
                  <a:pt x="607618" y="439180"/>
                  <a:pt x="607618" y="441763"/>
                  <a:pt x="607618" y="441763"/>
                </a:cubicBezTo>
                <a:lnTo>
                  <a:pt x="607618" y="470181"/>
                </a:lnTo>
                <a:cubicBezTo>
                  <a:pt x="607618" y="477931"/>
                  <a:pt x="602447" y="485681"/>
                  <a:pt x="592105" y="485681"/>
                </a:cubicBezTo>
                <a:lnTo>
                  <a:pt x="15514" y="485681"/>
                </a:lnTo>
                <a:cubicBezTo>
                  <a:pt x="7757" y="485681"/>
                  <a:pt x="0" y="477931"/>
                  <a:pt x="0" y="470181"/>
                </a:cubicBezTo>
                <a:lnTo>
                  <a:pt x="0" y="441763"/>
                </a:lnTo>
                <a:cubicBezTo>
                  <a:pt x="0" y="439180"/>
                  <a:pt x="0" y="439180"/>
                  <a:pt x="2586" y="436596"/>
                </a:cubicBezTo>
                <a:lnTo>
                  <a:pt x="12928" y="392679"/>
                </a:lnTo>
                <a:cubicBezTo>
                  <a:pt x="12928" y="384928"/>
                  <a:pt x="18100" y="382345"/>
                  <a:pt x="25856" y="382345"/>
                </a:cubicBezTo>
                <a:close/>
                <a:moveTo>
                  <a:pt x="56779" y="43906"/>
                </a:moveTo>
                <a:lnTo>
                  <a:pt x="56779" y="328002"/>
                </a:lnTo>
                <a:lnTo>
                  <a:pt x="553321" y="328002"/>
                </a:lnTo>
                <a:lnTo>
                  <a:pt x="553321" y="43906"/>
                </a:lnTo>
                <a:close/>
                <a:moveTo>
                  <a:pt x="33503" y="0"/>
                </a:moveTo>
                <a:lnTo>
                  <a:pt x="576596" y="0"/>
                </a:lnTo>
                <a:cubicBezTo>
                  <a:pt x="586941" y="0"/>
                  <a:pt x="597285" y="7748"/>
                  <a:pt x="597285" y="20662"/>
                </a:cubicBezTo>
                <a:lnTo>
                  <a:pt x="597285" y="351247"/>
                </a:lnTo>
                <a:cubicBezTo>
                  <a:pt x="597285" y="364160"/>
                  <a:pt x="586941" y="374491"/>
                  <a:pt x="576596" y="374491"/>
                </a:cubicBezTo>
                <a:lnTo>
                  <a:pt x="33503" y="374491"/>
                </a:lnTo>
                <a:cubicBezTo>
                  <a:pt x="23159" y="374491"/>
                  <a:pt x="12814" y="364160"/>
                  <a:pt x="12814" y="351247"/>
                </a:cubicBezTo>
                <a:lnTo>
                  <a:pt x="12814" y="20662"/>
                </a:lnTo>
                <a:cubicBezTo>
                  <a:pt x="12814" y="7748"/>
                  <a:pt x="23159" y="0"/>
                  <a:pt x="33503" y="0"/>
                </a:cubicBezTo>
                <a:close/>
              </a:path>
            </a:pathLst>
          </a:custGeom>
          <a:solidFill>
            <a:srgbClr val="5B7F1B"/>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grpSp>
        <p:nvGrpSpPr>
          <p:cNvPr id="58" name="组合 57"/>
          <p:cNvGrpSpPr/>
          <p:nvPr/>
        </p:nvGrpSpPr>
        <p:grpSpPr>
          <a:xfrm>
            <a:off x="1738010" y="4248088"/>
            <a:ext cx="2275489" cy="794073"/>
            <a:chOff x="6818241" y="1725490"/>
            <a:chExt cx="2357618" cy="794073"/>
          </a:xfrm>
        </p:grpSpPr>
        <p:sp>
          <p:nvSpPr>
            <p:cNvPr id="59" name="文本框 6"/>
            <p:cNvSpPr txBox="1"/>
            <p:nvPr/>
          </p:nvSpPr>
          <p:spPr>
            <a:xfrm>
              <a:off x="6818241" y="2046869"/>
              <a:ext cx="2357618"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60" name="文本框 7"/>
            <p:cNvSpPr txBox="1"/>
            <p:nvPr/>
          </p:nvSpPr>
          <p:spPr>
            <a:xfrm>
              <a:off x="7090360" y="1725490"/>
              <a:ext cx="181337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标题文本</a:t>
              </a:r>
            </a:p>
          </p:txBody>
        </p:sp>
      </p:grpSp>
      <p:grpSp>
        <p:nvGrpSpPr>
          <p:cNvPr id="61" name="组合 60"/>
          <p:cNvGrpSpPr/>
          <p:nvPr/>
        </p:nvGrpSpPr>
        <p:grpSpPr>
          <a:xfrm>
            <a:off x="4968234" y="4248088"/>
            <a:ext cx="2275489" cy="794073"/>
            <a:chOff x="6818241" y="1725490"/>
            <a:chExt cx="2357618" cy="794073"/>
          </a:xfrm>
        </p:grpSpPr>
        <p:sp>
          <p:nvSpPr>
            <p:cNvPr id="62" name="文本框 6"/>
            <p:cNvSpPr txBox="1"/>
            <p:nvPr/>
          </p:nvSpPr>
          <p:spPr>
            <a:xfrm>
              <a:off x="6818241" y="2046869"/>
              <a:ext cx="2357618"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63" name="文本框 7"/>
            <p:cNvSpPr txBox="1"/>
            <p:nvPr/>
          </p:nvSpPr>
          <p:spPr>
            <a:xfrm>
              <a:off x="7090360" y="1725490"/>
              <a:ext cx="181337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标题文本</a:t>
              </a:r>
            </a:p>
          </p:txBody>
        </p:sp>
      </p:grpSp>
      <p:grpSp>
        <p:nvGrpSpPr>
          <p:cNvPr id="64" name="组合 63"/>
          <p:cNvGrpSpPr/>
          <p:nvPr/>
        </p:nvGrpSpPr>
        <p:grpSpPr>
          <a:xfrm>
            <a:off x="8178501" y="4248088"/>
            <a:ext cx="2275489" cy="794073"/>
            <a:chOff x="6818241" y="1725490"/>
            <a:chExt cx="2357618" cy="794073"/>
          </a:xfrm>
        </p:grpSpPr>
        <p:sp>
          <p:nvSpPr>
            <p:cNvPr id="65" name="文本框 6"/>
            <p:cNvSpPr txBox="1"/>
            <p:nvPr/>
          </p:nvSpPr>
          <p:spPr>
            <a:xfrm>
              <a:off x="6818241" y="2046869"/>
              <a:ext cx="2357618"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66" name="文本框 7"/>
            <p:cNvSpPr txBox="1"/>
            <p:nvPr/>
          </p:nvSpPr>
          <p:spPr>
            <a:xfrm>
              <a:off x="7090360" y="1725490"/>
              <a:ext cx="181337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标题文本</a:t>
              </a:r>
            </a:p>
          </p:txBody>
        </p:sp>
      </p:grpSp>
      <p:pic>
        <p:nvPicPr>
          <p:cNvPr id="67" name="图片占位符 40"/>
          <p:cNvPicPr>
            <a:picLocks noChangeAspect="1"/>
          </p:cNvPicPr>
          <p:nvPr/>
        </p:nvPicPr>
        <p:blipFill>
          <a:blip r:embed="rId3" cstate="print">
            <a:grayscl/>
            <a:extLst>
              <a:ext uri="{28A0092B-C50C-407E-A947-70E740481C1C}">
                <a14:useLocalDpi xmlns:a14="http://schemas.microsoft.com/office/drawing/2010/main" val="0"/>
              </a:ext>
            </a:extLst>
          </a:blip>
          <a:srcRect/>
          <a:stretch>
            <a:fillRect/>
          </a:stretch>
        </p:blipFill>
        <p:spPr>
          <a:xfrm>
            <a:off x="2426379" y="2298483"/>
            <a:ext cx="898752" cy="911886"/>
          </a:xfrm>
          <a:custGeom>
            <a:avLst/>
            <a:gdLst>
              <a:gd name="connsiteX0" fmla="*/ 449376 w 898752"/>
              <a:gd name="connsiteY0" fmla="*/ 0 h 898750"/>
              <a:gd name="connsiteX1" fmla="*/ 898752 w 898752"/>
              <a:gd name="connsiteY1" fmla="*/ 449375 h 898750"/>
              <a:gd name="connsiteX2" fmla="*/ 449376 w 898752"/>
              <a:gd name="connsiteY2" fmla="*/ 898750 h 898750"/>
              <a:gd name="connsiteX3" fmla="*/ 0 w 898752"/>
              <a:gd name="connsiteY3" fmla="*/ 449375 h 898750"/>
              <a:gd name="connsiteX4" fmla="*/ 449376 w 898752"/>
              <a:gd name="connsiteY4" fmla="*/ 0 h 898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8752" h="898750">
                <a:moveTo>
                  <a:pt x="449376" y="0"/>
                </a:moveTo>
                <a:cubicBezTo>
                  <a:pt x="697560" y="0"/>
                  <a:pt x="898752" y="201192"/>
                  <a:pt x="898752" y="449375"/>
                </a:cubicBezTo>
                <a:cubicBezTo>
                  <a:pt x="898752" y="697558"/>
                  <a:pt x="697560" y="898750"/>
                  <a:pt x="449376" y="898750"/>
                </a:cubicBezTo>
                <a:cubicBezTo>
                  <a:pt x="201192" y="898750"/>
                  <a:pt x="0" y="697558"/>
                  <a:pt x="0" y="449375"/>
                </a:cubicBezTo>
                <a:cubicBezTo>
                  <a:pt x="0" y="201192"/>
                  <a:pt x="201192" y="0"/>
                  <a:pt x="449376" y="0"/>
                </a:cubicBezTo>
                <a:close/>
              </a:path>
            </a:pathLst>
          </a:custGeom>
        </p:spPr>
      </p:pic>
      <p:pic>
        <p:nvPicPr>
          <p:cNvPr id="68" name="图片占位符 42"/>
          <p:cNvPicPr>
            <a:picLocks noChangeAspect="1"/>
          </p:cNvPicPr>
          <p:nvPr/>
        </p:nvPicPr>
        <p:blipFill>
          <a:blip r:embed="rId3" cstate="print">
            <a:grayscl/>
            <a:extLst>
              <a:ext uri="{28A0092B-C50C-407E-A947-70E740481C1C}">
                <a14:useLocalDpi xmlns:a14="http://schemas.microsoft.com/office/drawing/2010/main" val="0"/>
              </a:ext>
            </a:extLst>
          </a:blip>
          <a:srcRect/>
          <a:stretch>
            <a:fillRect/>
          </a:stretch>
        </p:blipFill>
        <p:spPr>
          <a:xfrm>
            <a:off x="5656602" y="2324100"/>
            <a:ext cx="898752" cy="911886"/>
          </a:xfrm>
          <a:custGeom>
            <a:avLst/>
            <a:gdLst>
              <a:gd name="connsiteX0" fmla="*/ 449376 w 898752"/>
              <a:gd name="connsiteY0" fmla="*/ 0 h 898750"/>
              <a:gd name="connsiteX1" fmla="*/ 898752 w 898752"/>
              <a:gd name="connsiteY1" fmla="*/ 449375 h 898750"/>
              <a:gd name="connsiteX2" fmla="*/ 449376 w 898752"/>
              <a:gd name="connsiteY2" fmla="*/ 898750 h 898750"/>
              <a:gd name="connsiteX3" fmla="*/ 0 w 898752"/>
              <a:gd name="connsiteY3" fmla="*/ 449375 h 898750"/>
              <a:gd name="connsiteX4" fmla="*/ 449376 w 898752"/>
              <a:gd name="connsiteY4" fmla="*/ 0 h 898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8752" h="898750">
                <a:moveTo>
                  <a:pt x="449376" y="0"/>
                </a:moveTo>
                <a:cubicBezTo>
                  <a:pt x="697560" y="0"/>
                  <a:pt x="898752" y="201192"/>
                  <a:pt x="898752" y="449375"/>
                </a:cubicBezTo>
                <a:cubicBezTo>
                  <a:pt x="898752" y="697558"/>
                  <a:pt x="697560" y="898750"/>
                  <a:pt x="449376" y="898750"/>
                </a:cubicBezTo>
                <a:cubicBezTo>
                  <a:pt x="201192" y="898750"/>
                  <a:pt x="0" y="697558"/>
                  <a:pt x="0" y="449375"/>
                </a:cubicBezTo>
                <a:cubicBezTo>
                  <a:pt x="0" y="201192"/>
                  <a:pt x="201192" y="0"/>
                  <a:pt x="449376" y="0"/>
                </a:cubicBezTo>
                <a:close/>
              </a:path>
            </a:pathLst>
          </a:custGeom>
        </p:spPr>
      </p:pic>
      <p:pic>
        <p:nvPicPr>
          <p:cNvPr id="69" name="图片占位符 44"/>
          <p:cNvPicPr>
            <a:picLocks noChangeAspect="1"/>
          </p:cNvPicPr>
          <p:nvPr/>
        </p:nvPicPr>
        <p:blipFill>
          <a:blip r:embed="rId3" cstate="print">
            <a:grayscl/>
            <a:extLst>
              <a:ext uri="{28A0092B-C50C-407E-A947-70E740481C1C}">
                <a14:useLocalDpi xmlns:a14="http://schemas.microsoft.com/office/drawing/2010/main" val="0"/>
              </a:ext>
            </a:extLst>
          </a:blip>
          <a:srcRect/>
          <a:stretch>
            <a:fillRect/>
          </a:stretch>
        </p:blipFill>
        <p:spPr>
          <a:xfrm>
            <a:off x="8866869" y="2301316"/>
            <a:ext cx="898752" cy="911886"/>
          </a:xfrm>
          <a:custGeom>
            <a:avLst/>
            <a:gdLst>
              <a:gd name="connsiteX0" fmla="*/ 449376 w 898752"/>
              <a:gd name="connsiteY0" fmla="*/ 0 h 898750"/>
              <a:gd name="connsiteX1" fmla="*/ 898752 w 898752"/>
              <a:gd name="connsiteY1" fmla="*/ 449375 h 898750"/>
              <a:gd name="connsiteX2" fmla="*/ 449376 w 898752"/>
              <a:gd name="connsiteY2" fmla="*/ 898750 h 898750"/>
              <a:gd name="connsiteX3" fmla="*/ 0 w 898752"/>
              <a:gd name="connsiteY3" fmla="*/ 449375 h 898750"/>
              <a:gd name="connsiteX4" fmla="*/ 449376 w 898752"/>
              <a:gd name="connsiteY4" fmla="*/ 0 h 898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8752" h="898750">
                <a:moveTo>
                  <a:pt x="449376" y="0"/>
                </a:moveTo>
                <a:cubicBezTo>
                  <a:pt x="697560" y="0"/>
                  <a:pt x="898752" y="201192"/>
                  <a:pt x="898752" y="449375"/>
                </a:cubicBezTo>
                <a:cubicBezTo>
                  <a:pt x="898752" y="697558"/>
                  <a:pt x="697560" y="898750"/>
                  <a:pt x="449376" y="898750"/>
                </a:cubicBezTo>
                <a:cubicBezTo>
                  <a:pt x="201192" y="898750"/>
                  <a:pt x="0" y="697558"/>
                  <a:pt x="0" y="449375"/>
                </a:cubicBezTo>
                <a:cubicBezTo>
                  <a:pt x="0" y="201192"/>
                  <a:pt x="201192" y="0"/>
                  <a:pt x="449376" y="0"/>
                </a:cubicBezTo>
                <a:close/>
              </a:path>
            </a:pathLst>
          </a:custGeom>
        </p:spPr>
      </p:pic>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anim calcmode="lin" valueType="num">
                                      <p:cBhvr>
                                        <p:cTn id="8" dur="1000" fill="hold"/>
                                        <p:tgtEl>
                                          <p:spTgt spid="49"/>
                                        </p:tgtEl>
                                        <p:attrNameLst>
                                          <p:attrName>ppt_x</p:attrName>
                                        </p:attrNameLst>
                                      </p:cBhvr>
                                      <p:tavLst>
                                        <p:tav tm="0">
                                          <p:val>
                                            <p:strVal val="#ppt_x"/>
                                          </p:val>
                                        </p:tav>
                                        <p:tav tm="100000">
                                          <p:val>
                                            <p:strVal val="#ppt_x"/>
                                          </p:val>
                                        </p:tav>
                                      </p:tavLst>
                                    </p:anim>
                                    <p:anim calcmode="lin" valueType="num">
                                      <p:cBhvr>
                                        <p:cTn id="9" dur="1000" fill="hold"/>
                                        <p:tgtEl>
                                          <p:spTgt spid="4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1000"/>
                                        <p:tgtEl>
                                          <p:spTgt spid="50"/>
                                        </p:tgtEl>
                                      </p:cBhvr>
                                    </p:animEffect>
                                    <p:anim calcmode="lin" valueType="num">
                                      <p:cBhvr>
                                        <p:cTn id="13" dur="1000" fill="hold"/>
                                        <p:tgtEl>
                                          <p:spTgt spid="50"/>
                                        </p:tgtEl>
                                        <p:attrNameLst>
                                          <p:attrName>ppt_x</p:attrName>
                                        </p:attrNameLst>
                                      </p:cBhvr>
                                      <p:tavLst>
                                        <p:tav tm="0">
                                          <p:val>
                                            <p:strVal val="#ppt_x"/>
                                          </p:val>
                                        </p:tav>
                                        <p:tav tm="100000">
                                          <p:val>
                                            <p:strVal val="#ppt_x"/>
                                          </p:val>
                                        </p:tav>
                                      </p:tavLst>
                                    </p:anim>
                                    <p:anim calcmode="lin" valueType="num">
                                      <p:cBhvr>
                                        <p:cTn id="14" dur="1000" fill="hold"/>
                                        <p:tgtEl>
                                          <p:spTgt spid="5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1000" fill="hold"/>
                                        <p:tgtEl>
                                          <p:spTgt spid="5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fade">
                                      <p:cBhvr>
                                        <p:cTn id="22" dur="1000"/>
                                        <p:tgtEl>
                                          <p:spTgt spid="52"/>
                                        </p:tgtEl>
                                      </p:cBhvr>
                                    </p:animEffect>
                                    <p:anim calcmode="lin" valueType="num">
                                      <p:cBhvr>
                                        <p:cTn id="23" dur="1000" fill="hold"/>
                                        <p:tgtEl>
                                          <p:spTgt spid="52"/>
                                        </p:tgtEl>
                                        <p:attrNameLst>
                                          <p:attrName>ppt_x</p:attrName>
                                        </p:attrNameLst>
                                      </p:cBhvr>
                                      <p:tavLst>
                                        <p:tav tm="0">
                                          <p:val>
                                            <p:strVal val="#ppt_x"/>
                                          </p:val>
                                        </p:tav>
                                        <p:tav tm="100000">
                                          <p:val>
                                            <p:strVal val="#ppt_x"/>
                                          </p:val>
                                        </p:tav>
                                      </p:tavLst>
                                    </p:anim>
                                    <p:anim calcmode="lin" valueType="num">
                                      <p:cBhvr>
                                        <p:cTn id="24" dur="1000" fill="hold"/>
                                        <p:tgtEl>
                                          <p:spTgt spid="5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fade">
                                      <p:cBhvr>
                                        <p:cTn id="27" dur="1000"/>
                                        <p:tgtEl>
                                          <p:spTgt spid="53"/>
                                        </p:tgtEl>
                                      </p:cBhvr>
                                    </p:animEffect>
                                    <p:anim calcmode="lin" valueType="num">
                                      <p:cBhvr>
                                        <p:cTn id="28" dur="1000" fill="hold"/>
                                        <p:tgtEl>
                                          <p:spTgt spid="53"/>
                                        </p:tgtEl>
                                        <p:attrNameLst>
                                          <p:attrName>ppt_x</p:attrName>
                                        </p:attrNameLst>
                                      </p:cBhvr>
                                      <p:tavLst>
                                        <p:tav tm="0">
                                          <p:val>
                                            <p:strVal val="#ppt_x"/>
                                          </p:val>
                                        </p:tav>
                                        <p:tav tm="100000">
                                          <p:val>
                                            <p:strVal val="#ppt_x"/>
                                          </p:val>
                                        </p:tav>
                                      </p:tavLst>
                                    </p:anim>
                                    <p:anim calcmode="lin" valueType="num">
                                      <p:cBhvr>
                                        <p:cTn id="29" dur="1000" fill="hold"/>
                                        <p:tgtEl>
                                          <p:spTgt spid="5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fade">
                                      <p:cBhvr>
                                        <p:cTn id="32" dur="1000"/>
                                        <p:tgtEl>
                                          <p:spTgt spid="54"/>
                                        </p:tgtEl>
                                      </p:cBhvr>
                                    </p:animEffect>
                                    <p:anim calcmode="lin" valueType="num">
                                      <p:cBhvr>
                                        <p:cTn id="33" dur="1000" fill="hold"/>
                                        <p:tgtEl>
                                          <p:spTgt spid="54"/>
                                        </p:tgtEl>
                                        <p:attrNameLst>
                                          <p:attrName>ppt_x</p:attrName>
                                        </p:attrNameLst>
                                      </p:cBhvr>
                                      <p:tavLst>
                                        <p:tav tm="0">
                                          <p:val>
                                            <p:strVal val="#ppt_x"/>
                                          </p:val>
                                        </p:tav>
                                        <p:tav tm="100000">
                                          <p:val>
                                            <p:strVal val="#ppt_x"/>
                                          </p:val>
                                        </p:tav>
                                      </p:tavLst>
                                    </p:anim>
                                    <p:anim calcmode="lin" valueType="num">
                                      <p:cBhvr>
                                        <p:cTn id="34" dur="1000" fill="hold"/>
                                        <p:tgtEl>
                                          <p:spTgt spid="5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fade">
                                      <p:cBhvr>
                                        <p:cTn id="37" dur="1000"/>
                                        <p:tgtEl>
                                          <p:spTgt spid="55"/>
                                        </p:tgtEl>
                                      </p:cBhvr>
                                    </p:animEffect>
                                    <p:anim calcmode="lin" valueType="num">
                                      <p:cBhvr>
                                        <p:cTn id="38" dur="1000" fill="hold"/>
                                        <p:tgtEl>
                                          <p:spTgt spid="55"/>
                                        </p:tgtEl>
                                        <p:attrNameLst>
                                          <p:attrName>ppt_x</p:attrName>
                                        </p:attrNameLst>
                                      </p:cBhvr>
                                      <p:tavLst>
                                        <p:tav tm="0">
                                          <p:val>
                                            <p:strVal val="#ppt_x"/>
                                          </p:val>
                                        </p:tav>
                                        <p:tav tm="100000">
                                          <p:val>
                                            <p:strVal val="#ppt_x"/>
                                          </p:val>
                                        </p:tav>
                                      </p:tavLst>
                                    </p:anim>
                                    <p:anim calcmode="lin" valueType="num">
                                      <p:cBhvr>
                                        <p:cTn id="39" dur="1000" fill="hold"/>
                                        <p:tgtEl>
                                          <p:spTgt spid="5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fade">
                                      <p:cBhvr>
                                        <p:cTn id="42" dur="1000"/>
                                        <p:tgtEl>
                                          <p:spTgt spid="56"/>
                                        </p:tgtEl>
                                      </p:cBhvr>
                                    </p:animEffect>
                                    <p:anim calcmode="lin" valueType="num">
                                      <p:cBhvr>
                                        <p:cTn id="43" dur="1000" fill="hold"/>
                                        <p:tgtEl>
                                          <p:spTgt spid="56"/>
                                        </p:tgtEl>
                                        <p:attrNameLst>
                                          <p:attrName>ppt_x</p:attrName>
                                        </p:attrNameLst>
                                      </p:cBhvr>
                                      <p:tavLst>
                                        <p:tav tm="0">
                                          <p:val>
                                            <p:strVal val="#ppt_x"/>
                                          </p:val>
                                        </p:tav>
                                        <p:tav tm="100000">
                                          <p:val>
                                            <p:strVal val="#ppt_x"/>
                                          </p:val>
                                        </p:tav>
                                      </p:tavLst>
                                    </p:anim>
                                    <p:anim calcmode="lin" valueType="num">
                                      <p:cBhvr>
                                        <p:cTn id="44" dur="1000" fill="hold"/>
                                        <p:tgtEl>
                                          <p:spTgt spid="5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fade">
                                      <p:cBhvr>
                                        <p:cTn id="47" dur="1000"/>
                                        <p:tgtEl>
                                          <p:spTgt spid="57"/>
                                        </p:tgtEl>
                                      </p:cBhvr>
                                    </p:animEffect>
                                    <p:anim calcmode="lin" valueType="num">
                                      <p:cBhvr>
                                        <p:cTn id="48" dur="1000" fill="hold"/>
                                        <p:tgtEl>
                                          <p:spTgt spid="57"/>
                                        </p:tgtEl>
                                        <p:attrNameLst>
                                          <p:attrName>ppt_x</p:attrName>
                                        </p:attrNameLst>
                                      </p:cBhvr>
                                      <p:tavLst>
                                        <p:tav tm="0">
                                          <p:val>
                                            <p:strVal val="#ppt_x"/>
                                          </p:val>
                                        </p:tav>
                                        <p:tav tm="100000">
                                          <p:val>
                                            <p:strVal val="#ppt_x"/>
                                          </p:val>
                                        </p:tav>
                                      </p:tavLst>
                                    </p:anim>
                                    <p:anim calcmode="lin" valueType="num">
                                      <p:cBhvr>
                                        <p:cTn id="49" dur="1000" fill="hold"/>
                                        <p:tgtEl>
                                          <p:spTgt spid="57"/>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fade">
                                      <p:cBhvr>
                                        <p:cTn id="52" dur="1000"/>
                                        <p:tgtEl>
                                          <p:spTgt spid="58"/>
                                        </p:tgtEl>
                                      </p:cBhvr>
                                    </p:animEffect>
                                    <p:anim calcmode="lin" valueType="num">
                                      <p:cBhvr>
                                        <p:cTn id="53" dur="1000" fill="hold"/>
                                        <p:tgtEl>
                                          <p:spTgt spid="58"/>
                                        </p:tgtEl>
                                        <p:attrNameLst>
                                          <p:attrName>ppt_x</p:attrName>
                                        </p:attrNameLst>
                                      </p:cBhvr>
                                      <p:tavLst>
                                        <p:tav tm="0">
                                          <p:val>
                                            <p:strVal val="#ppt_x"/>
                                          </p:val>
                                        </p:tav>
                                        <p:tav tm="100000">
                                          <p:val>
                                            <p:strVal val="#ppt_x"/>
                                          </p:val>
                                        </p:tav>
                                      </p:tavLst>
                                    </p:anim>
                                    <p:anim calcmode="lin" valueType="num">
                                      <p:cBhvr>
                                        <p:cTn id="54" dur="1000" fill="hold"/>
                                        <p:tgtEl>
                                          <p:spTgt spid="58"/>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61"/>
                                        </p:tgtEl>
                                        <p:attrNameLst>
                                          <p:attrName>style.visibility</p:attrName>
                                        </p:attrNameLst>
                                      </p:cBhvr>
                                      <p:to>
                                        <p:strVal val="visible"/>
                                      </p:to>
                                    </p:set>
                                    <p:animEffect transition="in" filter="fade">
                                      <p:cBhvr>
                                        <p:cTn id="57" dur="1000"/>
                                        <p:tgtEl>
                                          <p:spTgt spid="61"/>
                                        </p:tgtEl>
                                      </p:cBhvr>
                                    </p:animEffect>
                                    <p:anim calcmode="lin" valueType="num">
                                      <p:cBhvr>
                                        <p:cTn id="58" dur="1000" fill="hold"/>
                                        <p:tgtEl>
                                          <p:spTgt spid="61"/>
                                        </p:tgtEl>
                                        <p:attrNameLst>
                                          <p:attrName>ppt_x</p:attrName>
                                        </p:attrNameLst>
                                      </p:cBhvr>
                                      <p:tavLst>
                                        <p:tav tm="0">
                                          <p:val>
                                            <p:strVal val="#ppt_x"/>
                                          </p:val>
                                        </p:tav>
                                        <p:tav tm="100000">
                                          <p:val>
                                            <p:strVal val="#ppt_x"/>
                                          </p:val>
                                        </p:tav>
                                      </p:tavLst>
                                    </p:anim>
                                    <p:anim calcmode="lin" valueType="num">
                                      <p:cBhvr>
                                        <p:cTn id="59" dur="1000" fill="hold"/>
                                        <p:tgtEl>
                                          <p:spTgt spid="61"/>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64"/>
                                        </p:tgtEl>
                                        <p:attrNameLst>
                                          <p:attrName>style.visibility</p:attrName>
                                        </p:attrNameLst>
                                      </p:cBhvr>
                                      <p:to>
                                        <p:strVal val="visible"/>
                                      </p:to>
                                    </p:set>
                                    <p:animEffect transition="in" filter="fade">
                                      <p:cBhvr>
                                        <p:cTn id="62" dur="1000"/>
                                        <p:tgtEl>
                                          <p:spTgt spid="64"/>
                                        </p:tgtEl>
                                      </p:cBhvr>
                                    </p:animEffect>
                                    <p:anim calcmode="lin" valueType="num">
                                      <p:cBhvr>
                                        <p:cTn id="63" dur="1000" fill="hold"/>
                                        <p:tgtEl>
                                          <p:spTgt spid="64"/>
                                        </p:tgtEl>
                                        <p:attrNameLst>
                                          <p:attrName>ppt_x</p:attrName>
                                        </p:attrNameLst>
                                      </p:cBhvr>
                                      <p:tavLst>
                                        <p:tav tm="0">
                                          <p:val>
                                            <p:strVal val="#ppt_x"/>
                                          </p:val>
                                        </p:tav>
                                        <p:tav tm="100000">
                                          <p:val>
                                            <p:strVal val="#ppt_x"/>
                                          </p:val>
                                        </p:tav>
                                      </p:tavLst>
                                    </p:anim>
                                    <p:anim calcmode="lin" valueType="num">
                                      <p:cBhvr>
                                        <p:cTn id="64" dur="1000" fill="hold"/>
                                        <p:tgtEl>
                                          <p:spTgt spid="64"/>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67"/>
                                        </p:tgtEl>
                                        <p:attrNameLst>
                                          <p:attrName>style.visibility</p:attrName>
                                        </p:attrNameLst>
                                      </p:cBhvr>
                                      <p:to>
                                        <p:strVal val="visible"/>
                                      </p:to>
                                    </p:set>
                                    <p:animEffect transition="in" filter="fade">
                                      <p:cBhvr>
                                        <p:cTn id="67" dur="1000"/>
                                        <p:tgtEl>
                                          <p:spTgt spid="67"/>
                                        </p:tgtEl>
                                      </p:cBhvr>
                                    </p:animEffect>
                                    <p:anim calcmode="lin" valueType="num">
                                      <p:cBhvr>
                                        <p:cTn id="68" dur="1000" fill="hold"/>
                                        <p:tgtEl>
                                          <p:spTgt spid="67"/>
                                        </p:tgtEl>
                                        <p:attrNameLst>
                                          <p:attrName>ppt_x</p:attrName>
                                        </p:attrNameLst>
                                      </p:cBhvr>
                                      <p:tavLst>
                                        <p:tav tm="0">
                                          <p:val>
                                            <p:strVal val="#ppt_x"/>
                                          </p:val>
                                        </p:tav>
                                        <p:tav tm="100000">
                                          <p:val>
                                            <p:strVal val="#ppt_x"/>
                                          </p:val>
                                        </p:tav>
                                      </p:tavLst>
                                    </p:anim>
                                    <p:anim calcmode="lin" valueType="num">
                                      <p:cBhvr>
                                        <p:cTn id="69" dur="1000" fill="hold"/>
                                        <p:tgtEl>
                                          <p:spTgt spid="67"/>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68"/>
                                        </p:tgtEl>
                                        <p:attrNameLst>
                                          <p:attrName>style.visibility</p:attrName>
                                        </p:attrNameLst>
                                      </p:cBhvr>
                                      <p:to>
                                        <p:strVal val="visible"/>
                                      </p:to>
                                    </p:set>
                                    <p:animEffect transition="in" filter="fade">
                                      <p:cBhvr>
                                        <p:cTn id="72" dur="1000"/>
                                        <p:tgtEl>
                                          <p:spTgt spid="68"/>
                                        </p:tgtEl>
                                      </p:cBhvr>
                                    </p:animEffect>
                                    <p:anim calcmode="lin" valueType="num">
                                      <p:cBhvr>
                                        <p:cTn id="73" dur="1000" fill="hold"/>
                                        <p:tgtEl>
                                          <p:spTgt spid="68"/>
                                        </p:tgtEl>
                                        <p:attrNameLst>
                                          <p:attrName>ppt_x</p:attrName>
                                        </p:attrNameLst>
                                      </p:cBhvr>
                                      <p:tavLst>
                                        <p:tav tm="0">
                                          <p:val>
                                            <p:strVal val="#ppt_x"/>
                                          </p:val>
                                        </p:tav>
                                        <p:tav tm="100000">
                                          <p:val>
                                            <p:strVal val="#ppt_x"/>
                                          </p:val>
                                        </p:tav>
                                      </p:tavLst>
                                    </p:anim>
                                    <p:anim calcmode="lin" valueType="num">
                                      <p:cBhvr>
                                        <p:cTn id="74" dur="1000" fill="hold"/>
                                        <p:tgtEl>
                                          <p:spTgt spid="68"/>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fade">
                                      <p:cBhvr>
                                        <p:cTn id="77" dur="1000"/>
                                        <p:tgtEl>
                                          <p:spTgt spid="69"/>
                                        </p:tgtEl>
                                      </p:cBhvr>
                                    </p:animEffect>
                                    <p:anim calcmode="lin" valueType="num">
                                      <p:cBhvr>
                                        <p:cTn id="78" dur="1000" fill="hold"/>
                                        <p:tgtEl>
                                          <p:spTgt spid="69"/>
                                        </p:tgtEl>
                                        <p:attrNameLst>
                                          <p:attrName>ppt_x</p:attrName>
                                        </p:attrNameLst>
                                      </p:cBhvr>
                                      <p:tavLst>
                                        <p:tav tm="0">
                                          <p:val>
                                            <p:strVal val="#ppt_x"/>
                                          </p:val>
                                        </p:tav>
                                        <p:tav tm="100000">
                                          <p:val>
                                            <p:strVal val="#ppt_x"/>
                                          </p:val>
                                        </p:tav>
                                      </p:tavLst>
                                    </p:anim>
                                    <p:anim calcmode="lin" valueType="num">
                                      <p:cBhvr>
                                        <p:cTn id="79"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52" grpId="0" animBg="1"/>
      <p:bldP spid="53" grpId="0" animBg="1"/>
      <p:bldP spid="54" grpId="0" animBg="1"/>
      <p:bldP spid="55" grpId="0" animBg="1"/>
      <p:bldP spid="56" grpId="0" animBg="1"/>
      <p:bldP spid="5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a:extLst>
              <a:ext uri="{28A0092B-C50C-407E-A947-70E740481C1C}">
                <a14:useLocalDpi xmlns:a14="http://schemas.microsoft.com/office/drawing/2010/main" val="0"/>
              </a:ext>
            </a:extLst>
          </a:blip>
          <a:srcRect t="9347" r="10364" b="15023"/>
          <a:stretch>
            <a:fillRect/>
          </a:stretch>
        </p:blipFill>
        <p:spPr>
          <a:xfrm>
            <a:off x="0" y="0"/>
            <a:ext cx="12192000" cy="6858000"/>
          </a:xfrm>
          <a:prstGeom prst="rect">
            <a:avLst/>
          </a:prstGeom>
          <a:gradFill>
            <a:gsLst>
              <a:gs pos="0">
                <a:srgbClr val="5B7F1B"/>
              </a:gs>
              <a:gs pos="100000">
                <a:srgbClr val="5B7F1B">
                  <a:alpha val="13000"/>
                </a:srgbClr>
              </a:gs>
            </a:gsLst>
            <a:lin ang="2700000" scaled="0"/>
          </a:gradFill>
          <a:ln>
            <a:noFill/>
          </a:ln>
        </p:spPr>
      </p:pic>
      <p:sp>
        <p:nvSpPr>
          <p:cNvPr id="7" name="文本框 6"/>
          <p:cNvSpPr txBox="1"/>
          <p:nvPr/>
        </p:nvSpPr>
        <p:spPr>
          <a:xfrm rot="5400000">
            <a:off x="-874004" y="3532503"/>
            <a:ext cx="3454301" cy="307777"/>
          </a:xfrm>
          <a:prstGeom prst="rect">
            <a:avLst/>
          </a:prstGeom>
          <a:noFill/>
        </p:spPr>
        <p:txBody>
          <a:bodyPr wrap="square" rtlCol="0">
            <a:spAutoFit/>
          </a:bodyPr>
          <a:lstStyle/>
          <a:p>
            <a:pPr algn="dist"/>
            <a:r>
              <a:rPr lang="en-US" altLang="zh-CN" sz="1400" dirty="0">
                <a:solidFill>
                  <a:schemeClr val="bg1"/>
                </a:solidFill>
                <a:latin typeface="Arial" panose="020B0604020202020204" pitchFamily="34" charset="0"/>
                <a:cs typeface="+mn-ea"/>
                <a:sym typeface="+mn-lt"/>
              </a:rPr>
              <a:t>REPORT</a:t>
            </a:r>
          </a:p>
        </p:txBody>
      </p:sp>
      <p:sp>
        <p:nvSpPr>
          <p:cNvPr id="8" name="矩形 7"/>
          <p:cNvSpPr/>
          <p:nvPr/>
        </p:nvSpPr>
        <p:spPr>
          <a:xfrm>
            <a:off x="699258" y="5838952"/>
            <a:ext cx="307777" cy="307777"/>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5" name="矩形 14"/>
          <p:cNvSpPr/>
          <p:nvPr/>
        </p:nvSpPr>
        <p:spPr>
          <a:xfrm>
            <a:off x="1" y="1"/>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6" name="矩形 15"/>
          <p:cNvSpPr/>
          <p:nvPr/>
        </p:nvSpPr>
        <p:spPr>
          <a:xfrm>
            <a:off x="1706297" y="1504990"/>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7" name="文本框 16"/>
          <p:cNvSpPr txBox="1"/>
          <p:nvPr/>
        </p:nvSpPr>
        <p:spPr>
          <a:xfrm>
            <a:off x="2089150" y="1927971"/>
            <a:ext cx="3818164" cy="1091565"/>
          </a:xfrm>
          <a:prstGeom prst="rect">
            <a:avLst/>
          </a:prstGeom>
          <a:noFill/>
        </p:spPr>
        <p:txBody>
          <a:bodyPr wrap="square" rtlCol="0">
            <a:spAutoFit/>
          </a:bodyPr>
          <a:lstStyle/>
          <a:p>
            <a:pPr algn="dist"/>
            <a:r>
              <a:rPr lang="en-US" altLang="zh-CN" sz="6500" dirty="0">
                <a:solidFill>
                  <a:schemeClr val="bg1"/>
                </a:solidFill>
                <a:latin typeface="胡晓波真帅体" panose="02010600030101010101" pitchFamily="2" charset="-122"/>
                <a:ea typeface="胡晓波真帅体" panose="02010600030101010101" pitchFamily="2" charset="-122"/>
                <a:cs typeface="+mn-ea"/>
                <a:sym typeface="+mn-lt"/>
              </a:rPr>
              <a:t>PART 04</a:t>
            </a:r>
          </a:p>
        </p:txBody>
      </p:sp>
      <p:cxnSp>
        <p:nvCxnSpPr>
          <p:cNvPr id="18" name="直线连接符 17"/>
          <p:cNvCxnSpPr/>
          <p:nvPr/>
        </p:nvCxnSpPr>
        <p:spPr>
          <a:xfrm>
            <a:off x="4895905" y="1642989"/>
            <a:ext cx="766090"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31" name="直线连接符 15"/>
          <p:cNvCxnSpPr/>
          <p:nvPr/>
        </p:nvCxnSpPr>
        <p:spPr>
          <a:xfrm>
            <a:off x="2190750" y="4653930"/>
            <a:ext cx="1880819"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32" name="直线连接符 15"/>
          <p:cNvCxnSpPr/>
          <p:nvPr/>
        </p:nvCxnSpPr>
        <p:spPr>
          <a:xfrm>
            <a:off x="5907314" y="6146729"/>
            <a:ext cx="1422745"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2148090" y="3838465"/>
            <a:ext cx="3846958" cy="768350"/>
          </a:xfrm>
          <a:prstGeom prst="rect">
            <a:avLst/>
          </a:prstGeom>
          <a:noFill/>
        </p:spPr>
        <p:txBody>
          <a:bodyPr wrap="square" rtlCol="0">
            <a:spAutoFit/>
          </a:bodyPr>
          <a:lstStyle/>
          <a:p>
            <a:r>
              <a:rPr lang="zh-CN" altLang="en-US" sz="44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输入标题内容</a:t>
            </a:r>
          </a:p>
        </p:txBody>
      </p:sp>
      <p:sp>
        <p:nvSpPr>
          <p:cNvPr id="34" name="îṣļiḋè"/>
          <p:cNvSpPr/>
          <p:nvPr/>
        </p:nvSpPr>
        <p:spPr bwMode="auto">
          <a:xfrm>
            <a:off x="2148149" y="4689454"/>
            <a:ext cx="4992879" cy="76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anchor="t" anchorCtr="0">
            <a:normAutofit fontScale="92500"/>
          </a:bodyPr>
          <a:lstStyle/>
          <a:p>
            <a:pPr algn="l">
              <a:lnSpc>
                <a:spcPct val="150000"/>
              </a:lnSpc>
              <a:spcBef>
                <a:spcPct val="0"/>
              </a:spcBef>
              <a:buSzPct val="25000"/>
              <a:defRPr/>
            </a:pPr>
            <a:r>
              <a:rPr lang="en-US" altLang="zh-CN" sz="11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Lorem ipsum dolor sit amet, consectetuer adipiscing elit. </a:t>
            </a:r>
            <a:r>
              <a:rPr lang="en-US" altLang="zh-CN" sz="1100" dirty="0" err="1">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Fusce</a:t>
            </a:r>
            <a:r>
              <a:rPr lang="en-US" altLang="zh-CN" sz="11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 posuere, magna sed pulvinar ultricies, purus lectus malesuada libero,</a:t>
            </a:r>
          </a:p>
          <a:p>
            <a:pPr algn="l">
              <a:lnSpc>
                <a:spcPct val="150000"/>
              </a:lnSpc>
              <a:spcBef>
                <a:spcPct val="0"/>
              </a:spcBef>
              <a:buSzPct val="25000"/>
              <a:defRPr/>
            </a:pPr>
            <a:r>
              <a:rPr lang="en-US" altLang="zh-CN" sz="11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par>
                                <p:cTn id="8" presetID="9"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dissolve">
                                      <p:cBhvr>
                                        <p:cTn id="10" dur="500"/>
                                        <p:tgtEl>
                                          <p:spTgt spid="31"/>
                                        </p:tgtEl>
                                      </p:cBhvr>
                                    </p:animEffect>
                                  </p:childTnLst>
                                </p:cTn>
                              </p:par>
                              <p:par>
                                <p:cTn id="11" presetID="9"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dissolve">
                                      <p:cBhvr>
                                        <p:cTn id="13" dur="500"/>
                                        <p:tgtEl>
                                          <p:spTgt spid="32"/>
                                        </p:tgtEl>
                                      </p:cBhvr>
                                    </p:animEffect>
                                  </p:childTnLst>
                                </p:cTn>
                              </p:par>
                            </p:childTnLst>
                          </p:cTn>
                        </p:par>
                        <p:par>
                          <p:cTn id="14" fill="hold">
                            <p:stCondLst>
                              <p:cond delay="500"/>
                            </p:stCondLst>
                            <p:childTnLst>
                              <p:par>
                                <p:cTn id="15" presetID="53" presetClass="entr" presetSubtype="16" fill="hold" grpId="0" nodeType="afterEffect">
                                  <p:stCondLst>
                                    <p:cond delay="0"/>
                                  </p:stCondLst>
                                  <p:iterate type="lt">
                                    <p:tmPct val="10000"/>
                                  </p:iterate>
                                  <p:childTnLst>
                                    <p:set>
                                      <p:cBhvr>
                                        <p:cTn id="16" dur="1" fill="hold">
                                          <p:stCondLst>
                                            <p:cond delay="0"/>
                                          </p:stCondLst>
                                        </p:cTn>
                                        <p:tgtEl>
                                          <p:spTgt spid="33"/>
                                        </p:tgtEl>
                                        <p:attrNameLst>
                                          <p:attrName>style.visibility</p:attrName>
                                        </p:attrNameLst>
                                      </p:cBhvr>
                                      <p:to>
                                        <p:strVal val="visible"/>
                                      </p:to>
                                    </p:set>
                                    <p:anim calcmode="lin" valueType="num">
                                      <p:cBhvr>
                                        <p:cTn id="17" dur="1000" fill="hold"/>
                                        <p:tgtEl>
                                          <p:spTgt spid="33"/>
                                        </p:tgtEl>
                                        <p:attrNameLst>
                                          <p:attrName>ppt_w</p:attrName>
                                        </p:attrNameLst>
                                      </p:cBhvr>
                                      <p:tavLst>
                                        <p:tav tm="0">
                                          <p:val>
                                            <p:fltVal val="0"/>
                                          </p:val>
                                        </p:tav>
                                        <p:tav tm="100000">
                                          <p:val>
                                            <p:strVal val="#ppt_w"/>
                                          </p:val>
                                        </p:tav>
                                      </p:tavLst>
                                    </p:anim>
                                    <p:anim calcmode="lin" valueType="num">
                                      <p:cBhvr>
                                        <p:cTn id="18" dur="1000" fill="hold"/>
                                        <p:tgtEl>
                                          <p:spTgt spid="33"/>
                                        </p:tgtEl>
                                        <p:attrNameLst>
                                          <p:attrName>ppt_h</p:attrName>
                                        </p:attrNameLst>
                                      </p:cBhvr>
                                      <p:tavLst>
                                        <p:tav tm="0">
                                          <p:val>
                                            <p:fltVal val="0"/>
                                          </p:val>
                                        </p:tav>
                                        <p:tav tm="100000">
                                          <p:val>
                                            <p:strVal val="#ppt_h"/>
                                          </p:val>
                                        </p:tav>
                                      </p:tavLst>
                                    </p:anim>
                                    <p:animEffect transition="in" filter="fade">
                                      <p:cBhvr>
                                        <p:cTn id="19" dur="1000"/>
                                        <p:tgtEl>
                                          <p:spTgt spid="33"/>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up)">
                                      <p:cBhvr>
                                        <p:cTn id="2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81563" y="566038"/>
            <a:ext cx="2420856"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BRIEF INTRODUCTION</a:t>
            </a:r>
            <a:endParaRPr kumimoji="0" lang="zh-CN" altLang="en-US"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5" name="文本框 4"/>
          <p:cNvSpPr txBox="1"/>
          <p:nvPr/>
        </p:nvSpPr>
        <p:spPr>
          <a:xfrm>
            <a:off x="851583" y="143698"/>
            <a:ext cx="1659429" cy="400110"/>
          </a:xfrm>
          <a:prstGeom prst="rect">
            <a:avLst/>
          </a:prstGeom>
          <a:noFill/>
        </p:spPr>
        <p:txBody>
          <a:bodyPr wrap="none" rtlCol="0">
            <a:spAutoFit/>
          </a:bodyPr>
          <a:lstStyle/>
          <a:p>
            <a:pPr lvl="0">
              <a:defRPr/>
            </a:pPr>
            <a:r>
              <a:rPr lang="zh-CN" altLang="en-US" sz="2000" b="1" spc="300" dirty="0">
                <a:solidFill>
                  <a:srgbClr val="5B7F1B"/>
                </a:solidFill>
                <a:latin typeface="阿里巴巴普惠体 R" panose="00020600040101010101" pitchFamily="18" charset="-122"/>
                <a:ea typeface="阿里巴巴普惠体 R" panose="00020600040101010101" pitchFamily="18" charset="-122"/>
              </a:rPr>
              <a:t>输入关键字</a:t>
            </a:r>
          </a:p>
        </p:txBody>
      </p:sp>
      <p:sp>
        <p:nvSpPr>
          <p:cNvPr id="6" name="矩形 5"/>
          <p:cNvSpPr/>
          <p:nvPr/>
        </p:nvSpPr>
        <p:spPr>
          <a:xfrm>
            <a:off x="0" y="304428"/>
            <a:ext cx="704538" cy="400110"/>
          </a:xfrm>
          <a:prstGeom prst="rect">
            <a:avLst/>
          </a:prstGeom>
          <a:solidFill>
            <a:srgbClr val="5B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7" name="椭圆 6"/>
          <p:cNvSpPr/>
          <p:nvPr/>
        </p:nvSpPr>
        <p:spPr>
          <a:xfrm>
            <a:off x="4535773" y="1838793"/>
            <a:ext cx="3180413" cy="3180413"/>
          </a:xfrm>
          <a:prstGeom prst="ellipse">
            <a:avLst/>
          </a:prstGeom>
          <a:solidFill>
            <a:srgbClr val="5B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5B7F1B"/>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9" name="椭圆 8"/>
          <p:cNvSpPr/>
          <p:nvPr/>
        </p:nvSpPr>
        <p:spPr>
          <a:xfrm>
            <a:off x="3505986" y="1430806"/>
            <a:ext cx="879421" cy="879421"/>
          </a:xfrm>
          <a:prstGeom prst="ellipse">
            <a:avLst/>
          </a:prstGeom>
          <a:noFill/>
          <a:ln>
            <a:solidFill>
              <a:srgbClr val="5B7F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5B7F1B"/>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10" name="椭圆 9"/>
          <p:cNvSpPr/>
          <p:nvPr/>
        </p:nvSpPr>
        <p:spPr>
          <a:xfrm>
            <a:off x="3505986" y="4589319"/>
            <a:ext cx="879421" cy="879421"/>
          </a:xfrm>
          <a:prstGeom prst="ellipse">
            <a:avLst/>
          </a:prstGeom>
          <a:noFill/>
          <a:ln>
            <a:solidFill>
              <a:srgbClr val="5B7F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5B7F1B"/>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11" name="椭圆 10"/>
          <p:cNvSpPr/>
          <p:nvPr/>
        </p:nvSpPr>
        <p:spPr>
          <a:xfrm>
            <a:off x="7799880" y="1435520"/>
            <a:ext cx="879421" cy="879421"/>
          </a:xfrm>
          <a:prstGeom prst="ellipse">
            <a:avLst/>
          </a:prstGeom>
          <a:noFill/>
          <a:ln>
            <a:solidFill>
              <a:srgbClr val="5B7F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5B7F1B"/>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12" name="椭圆 11"/>
          <p:cNvSpPr/>
          <p:nvPr/>
        </p:nvSpPr>
        <p:spPr>
          <a:xfrm>
            <a:off x="7799880" y="4588680"/>
            <a:ext cx="879421" cy="879421"/>
          </a:xfrm>
          <a:prstGeom prst="ellipse">
            <a:avLst/>
          </a:prstGeom>
          <a:noFill/>
          <a:ln>
            <a:solidFill>
              <a:srgbClr val="5B7F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5B7F1B"/>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13" name="文本框 12"/>
          <p:cNvSpPr txBox="1"/>
          <p:nvPr/>
        </p:nvSpPr>
        <p:spPr>
          <a:xfrm>
            <a:off x="3579422" y="1670460"/>
            <a:ext cx="73254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rPr>
              <a:t>01</a:t>
            </a:r>
            <a:endParaRPr kumimoji="0" lang="zh-CN" altLang="en-US" sz="2000" b="0"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14" name="文本框 13"/>
          <p:cNvSpPr txBox="1"/>
          <p:nvPr/>
        </p:nvSpPr>
        <p:spPr>
          <a:xfrm>
            <a:off x="7799879" y="1675175"/>
            <a:ext cx="87942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rPr>
              <a:t>02</a:t>
            </a:r>
            <a:endParaRPr kumimoji="0" lang="zh-CN" altLang="en-US" sz="2000" b="0"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15" name="文本框 14"/>
          <p:cNvSpPr txBox="1"/>
          <p:nvPr/>
        </p:nvSpPr>
        <p:spPr>
          <a:xfrm>
            <a:off x="3601652" y="4828979"/>
            <a:ext cx="68808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rPr>
              <a:t>03</a:t>
            </a:r>
            <a:endParaRPr kumimoji="0" lang="zh-CN" altLang="en-US" sz="2000" b="0"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16" name="文本框 15"/>
          <p:cNvSpPr txBox="1"/>
          <p:nvPr/>
        </p:nvSpPr>
        <p:spPr>
          <a:xfrm>
            <a:off x="7905313" y="4824590"/>
            <a:ext cx="66855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rPr>
              <a:t>04</a:t>
            </a:r>
            <a:endParaRPr kumimoji="0" lang="zh-CN" altLang="en-US" sz="2000" b="0"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17" name="文本框 16"/>
          <p:cNvSpPr txBox="1"/>
          <p:nvPr/>
        </p:nvSpPr>
        <p:spPr>
          <a:xfrm>
            <a:off x="9091077" y="1359280"/>
            <a:ext cx="162428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rPr>
              <a:t>标题文本</a:t>
            </a:r>
            <a:endParaRPr kumimoji="0" lang="zh-CN" altLang="en-US" sz="2000" b="1"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19" name="文本框 18"/>
          <p:cNvSpPr txBox="1"/>
          <p:nvPr/>
        </p:nvSpPr>
        <p:spPr>
          <a:xfrm>
            <a:off x="9091076" y="4543389"/>
            <a:ext cx="162428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rPr>
              <a:t>标题文本</a:t>
            </a:r>
            <a:endParaRPr kumimoji="0" lang="zh-CN" altLang="en-US" sz="2000" b="1"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21" name="文本框 20"/>
          <p:cNvSpPr txBox="1"/>
          <p:nvPr/>
        </p:nvSpPr>
        <p:spPr>
          <a:xfrm>
            <a:off x="1669101" y="1359280"/>
            <a:ext cx="162428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rPr>
              <a:t>标题文本</a:t>
            </a:r>
          </a:p>
        </p:txBody>
      </p:sp>
      <p:sp>
        <p:nvSpPr>
          <p:cNvPr id="22" name="文本框 21"/>
          <p:cNvSpPr txBox="1"/>
          <p:nvPr/>
        </p:nvSpPr>
        <p:spPr>
          <a:xfrm>
            <a:off x="851583" y="1837877"/>
            <a:ext cx="2390365" cy="824200"/>
          </a:xfrm>
          <a:prstGeom prst="rect">
            <a:avLst/>
          </a:prstGeom>
          <a:noFill/>
        </p:spPr>
        <p:txBody>
          <a:bodyPr wrap="square" rtlCol="0">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这里输入简单的文字概述里输入简单文字概述这里简单输入简单文字</a:t>
            </a:r>
          </a:p>
        </p:txBody>
      </p:sp>
      <p:sp>
        <p:nvSpPr>
          <p:cNvPr id="23" name="文本框 22"/>
          <p:cNvSpPr txBox="1"/>
          <p:nvPr/>
        </p:nvSpPr>
        <p:spPr>
          <a:xfrm>
            <a:off x="1669101" y="4547774"/>
            <a:ext cx="162428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rPr>
              <a:t>标题文本</a:t>
            </a:r>
          </a:p>
        </p:txBody>
      </p:sp>
      <p:pic>
        <p:nvPicPr>
          <p:cNvPr id="26" name="图片 25"/>
          <p:cNvPicPr>
            <a:picLocks noChangeAspect="1"/>
          </p:cNvPicPr>
          <p:nvPr/>
        </p:nvPicPr>
        <p:blipFill rotWithShape="1">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t="5433" b="23183"/>
          <a:stretch>
            <a:fillRect/>
          </a:stretch>
        </p:blipFill>
        <p:spPr>
          <a:xfrm>
            <a:off x="4679583" y="2033407"/>
            <a:ext cx="2892792" cy="2791184"/>
          </a:xfrm>
          <a:custGeom>
            <a:avLst/>
            <a:gdLst>
              <a:gd name="connsiteX0" fmla="*/ 2467450 w 4934900"/>
              <a:gd name="connsiteY0" fmla="*/ 0 h 4934900"/>
              <a:gd name="connsiteX1" fmla="*/ 4934900 w 4934900"/>
              <a:gd name="connsiteY1" fmla="*/ 2467450 h 4934900"/>
              <a:gd name="connsiteX2" fmla="*/ 2467450 w 4934900"/>
              <a:gd name="connsiteY2" fmla="*/ 4934900 h 4934900"/>
              <a:gd name="connsiteX3" fmla="*/ 0 w 4934900"/>
              <a:gd name="connsiteY3" fmla="*/ 2467450 h 4934900"/>
              <a:gd name="connsiteX4" fmla="*/ 2467450 w 4934900"/>
              <a:gd name="connsiteY4" fmla="*/ 0 h 4934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4900" h="4934900">
                <a:moveTo>
                  <a:pt x="2467450" y="0"/>
                </a:moveTo>
                <a:cubicBezTo>
                  <a:pt x="3830185" y="0"/>
                  <a:pt x="4934900" y="1104715"/>
                  <a:pt x="4934900" y="2467450"/>
                </a:cubicBezTo>
                <a:cubicBezTo>
                  <a:pt x="4934900" y="3830185"/>
                  <a:pt x="3830185" y="4934900"/>
                  <a:pt x="2467450" y="4934900"/>
                </a:cubicBezTo>
                <a:cubicBezTo>
                  <a:pt x="1104715" y="4934900"/>
                  <a:pt x="0" y="3830185"/>
                  <a:pt x="0" y="2467450"/>
                </a:cubicBezTo>
                <a:cubicBezTo>
                  <a:pt x="0" y="1104715"/>
                  <a:pt x="1104715" y="0"/>
                  <a:pt x="2467450" y="0"/>
                </a:cubicBezTo>
                <a:close/>
              </a:path>
            </a:pathLst>
          </a:custGeom>
        </p:spPr>
      </p:pic>
      <p:sp>
        <p:nvSpPr>
          <p:cNvPr id="27" name="文本框 26"/>
          <p:cNvSpPr txBox="1"/>
          <p:nvPr/>
        </p:nvSpPr>
        <p:spPr>
          <a:xfrm>
            <a:off x="851583" y="5056001"/>
            <a:ext cx="2390365" cy="824200"/>
          </a:xfrm>
          <a:prstGeom prst="rect">
            <a:avLst/>
          </a:prstGeom>
          <a:noFill/>
        </p:spPr>
        <p:txBody>
          <a:bodyPr wrap="square" rtlCol="0">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这里输入简单的文字概述里输入简单文字概述这里简单输入简单文字</a:t>
            </a:r>
          </a:p>
        </p:txBody>
      </p:sp>
      <p:sp>
        <p:nvSpPr>
          <p:cNvPr id="28" name="文本框 27"/>
          <p:cNvSpPr txBox="1"/>
          <p:nvPr/>
        </p:nvSpPr>
        <p:spPr>
          <a:xfrm>
            <a:off x="9091076" y="5056001"/>
            <a:ext cx="2390365" cy="824200"/>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这里输入简单的文字概述里输入简单文字概述这里简单输入简单文字</a:t>
            </a:r>
          </a:p>
        </p:txBody>
      </p:sp>
      <p:sp>
        <p:nvSpPr>
          <p:cNvPr id="29" name="文本框 28"/>
          <p:cNvSpPr txBox="1"/>
          <p:nvPr/>
        </p:nvSpPr>
        <p:spPr>
          <a:xfrm>
            <a:off x="9091076" y="1870515"/>
            <a:ext cx="2390365" cy="824200"/>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1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这里输入简单的文字概述里输入简单文字概述这里简单输入简单文字</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1000"/>
                                        <p:tgtEl>
                                          <p:spTgt spid="9"/>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heel(1)">
                                      <p:cBhvr>
                                        <p:cTn id="10" dur="1000"/>
                                        <p:tgtEl>
                                          <p:spTgt spid="13"/>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heel(1)">
                                      <p:cBhvr>
                                        <p:cTn id="13" dur="1000"/>
                                        <p:tgtEl>
                                          <p:spTgt spid="14"/>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heel(1)">
                                      <p:cBhvr>
                                        <p:cTn id="16" dur="1000"/>
                                        <p:tgtEl>
                                          <p:spTgt spid="11"/>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heel(1)">
                                      <p:cBhvr>
                                        <p:cTn id="19" dur="1000"/>
                                        <p:tgtEl>
                                          <p:spTgt spid="15"/>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heel(1)">
                                      <p:cBhvr>
                                        <p:cTn id="22" dur="1000"/>
                                        <p:tgtEl>
                                          <p:spTgt spid="10"/>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heel(1)">
                                      <p:cBhvr>
                                        <p:cTn id="25" dur="1000"/>
                                        <p:tgtEl>
                                          <p:spTgt spid="16"/>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heel(1)">
                                      <p:cBhvr>
                                        <p:cTn id="28" dur="1000"/>
                                        <p:tgtEl>
                                          <p:spTgt spid="12"/>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750"/>
                                        <p:tgtEl>
                                          <p:spTgt spid="21"/>
                                        </p:tgtEl>
                                      </p:cBhvr>
                                    </p:animEffect>
                                    <p:anim calcmode="lin" valueType="num">
                                      <p:cBhvr>
                                        <p:cTn id="33" dur="750" fill="hold"/>
                                        <p:tgtEl>
                                          <p:spTgt spid="21"/>
                                        </p:tgtEl>
                                        <p:attrNameLst>
                                          <p:attrName>ppt_x</p:attrName>
                                        </p:attrNameLst>
                                      </p:cBhvr>
                                      <p:tavLst>
                                        <p:tav tm="0">
                                          <p:val>
                                            <p:strVal val="#ppt_x"/>
                                          </p:val>
                                        </p:tav>
                                        <p:tav tm="100000">
                                          <p:val>
                                            <p:strVal val="#ppt_x"/>
                                          </p:val>
                                        </p:tav>
                                      </p:tavLst>
                                    </p:anim>
                                    <p:anim calcmode="lin" valueType="num">
                                      <p:cBhvr>
                                        <p:cTn id="34" dur="750" fill="hold"/>
                                        <p:tgtEl>
                                          <p:spTgt spid="2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750"/>
                                        <p:tgtEl>
                                          <p:spTgt spid="22"/>
                                        </p:tgtEl>
                                      </p:cBhvr>
                                    </p:animEffect>
                                    <p:anim calcmode="lin" valueType="num">
                                      <p:cBhvr>
                                        <p:cTn id="38" dur="750" fill="hold"/>
                                        <p:tgtEl>
                                          <p:spTgt spid="22"/>
                                        </p:tgtEl>
                                        <p:attrNameLst>
                                          <p:attrName>ppt_x</p:attrName>
                                        </p:attrNameLst>
                                      </p:cBhvr>
                                      <p:tavLst>
                                        <p:tav tm="0">
                                          <p:val>
                                            <p:strVal val="#ppt_x"/>
                                          </p:val>
                                        </p:tav>
                                        <p:tav tm="100000">
                                          <p:val>
                                            <p:strVal val="#ppt_x"/>
                                          </p:val>
                                        </p:tav>
                                      </p:tavLst>
                                    </p:anim>
                                    <p:anim calcmode="lin" valueType="num">
                                      <p:cBhvr>
                                        <p:cTn id="39" dur="75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750"/>
                                        <p:tgtEl>
                                          <p:spTgt spid="17"/>
                                        </p:tgtEl>
                                      </p:cBhvr>
                                    </p:animEffect>
                                    <p:anim calcmode="lin" valueType="num">
                                      <p:cBhvr>
                                        <p:cTn id="44" dur="750" fill="hold"/>
                                        <p:tgtEl>
                                          <p:spTgt spid="17"/>
                                        </p:tgtEl>
                                        <p:attrNameLst>
                                          <p:attrName>ppt_x</p:attrName>
                                        </p:attrNameLst>
                                      </p:cBhvr>
                                      <p:tavLst>
                                        <p:tav tm="0">
                                          <p:val>
                                            <p:strVal val="#ppt_x"/>
                                          </p:val>
                                        </p:tav>
                                        <p:tav tm="100000">
                                          <p:val>
                                            <p:strVal val="#ppt_x"/>
                                          </p:val>
                                        </p:tav>
                                      </p:tavLst>
                                    </p:anim>
                                    <p:anim calcmode="lin" valueType="num">
                                      <p:cBhvr>
                                        <p:cTn id="45" dur="7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42" presetClass="entr" presetSubtype="0"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750"/>
                                        <p:tgtEl>
                                          <p:spTgt spid="23"/>
                                        </p:tgtEl>
                                      </p:cBhvr>
                                    </p:animEffect>
                                    <p:anim calcmode="lin" valueType="num">
                                      <p:cBhvr>
                                        <p:cTn id="50" dur="750" fill="hold"/>
                                        <p:tgtEl>
                                          <p:spTgt spid="23"/>
                                        </p:tgtEl>
                                        <p:attrNameLst>
                                          <p:attrName>ppt_x</p:attrName>
                                        </p:attrNameLst>
                                      </p:cBhvr>
                                      <p:tavLst>
                                        <p:tav tm="0">
                                          <p:val>
                                            <p:strVal val="#ppt_x"/>
                                          </p:val>
                                        </p:tav>
                                        <p:tav tm="100000">
                                          <p:val>
                                            <p:strVal val="#ppt_x"/>
                                          </p:val>
                                        </p:tav>
                                      </p:tavLst>
                                    </p:anim>
                                    <p:anim calcmode="lin" valueType="num">
                                      <p:cBhvr>
                                        <p:cTn id="51" dur="750" fill="hold"/>
                                        <p:tgtEl>
                                          <p:spTgt spid="23"/>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750"/>
                                        <p:tgtEl>
                                          <p:spTgt spid="19"/>
                                        </p:tgtEl>
                                      </p:cBhvr>
                                    </p:animEffect>
                                    <p:anim calcmode="lin" valueType="num">
                                      <p:cBhvr>
                                        <p:cTn id="55" dur="750" fill="hold"/>
                                        <p:tgtEl>
                                          <p:spTgt spid="19"/>
                                        </p:tgtEl>
                                        <p:attrNameLst>
                                          <p:attrName>ppt_x</p:attrName>
                                        </p:attrNameLst>
                                      </p:cBhvr>
                                      <p:tavLst>
                                        <p:tav tm="0">
                                          <p:val>
                                            <p:strVal val="#ppt_x"/>
                                          </p:val>
                                        </p:tav>
                                        <p:tav tm="100000">
                                          <p:val>
                                            <p:strVal val="#ppt_x"/>
                                          </p:val>
                                        </p:tav>
                                      </p:tavLst>
                                    </p:anim>
                                    <p:anim calcmode="lin" valueType="num">
                                      <p:cBhvr>
                                        <p:cTn id="56" dur="750" fill="hold"/>
                                        <p:tgtEl>
                                          <p:spTgt spid="19"/>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750"/>
                                        <p:tgtEl>
                                          <p:spTgt spid="27"/>
                                        </p:tgtEl>
                                      </p:cBhvr>
                                    </p:animEffect>
                                    <p:anim calcmode="lin" valueType="num">
                                      <p:cBhvr>
                                        <p:cTn id="60" dur="750" fill="hold"/>
                                        <p:tgtEl>
                                          <p:spTgt spid="27"/>
                                        </p:tgtEl>
                                        <p:attrNameLst>
                                          <p:attrName>ppt_x</p:attrName>
                                        </p:attrNameLst>
                                      </p:cBhvr>
                                      <p:tavLst>
                                        <p:tav tm="0">
                                          <p:val>
                                            <p:strVal val="#ppt_x"/>
                                          </p:val>
                                        </p:tav>
                                        <p:tav tm="100000">
                                          <p:val>
                                            <p:strVal val="#ppt_x"/>
                                          </p:val>
                                        </p:tav>
                                      </p:tavLst>
                                    </p:anim>
                                    <p:anim calcmode="lin" valueType="num">
                                      <p:cBhvr>
                                        <p:cTn id="61" dur="750" fill="hold"/>
                                        <p:tgtEl>
                                          <p:spTgt spid="27"/>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750"/>
                                        <p:tgtEl>
                                          <p:spTgt spid="28"/>
                                        </p:tgtEl>
                                      </p:cBhvr>
                                    </p:animEffect>
                                    <p:anim calcmode="lin" valueType="num">
                                      <p:cBhvr>
                                        <p:cTn id="65" dur="750" fill="hold"/>
                                        <p:tgtEl>
                                          <p:spTgt spid="28"/>
                                        </p:tgtEl>
                                        <p:attrNameLst>
                                          <p:attrName>ppt_x</p:attrName>
                                        </p:attrNameLst>
                                      </p:cBhvr>
                                      <p:tavLst>
                                        <p:tav tm="0">
                                          <p:val>
                                            <p:strVal val="#ppt_x"/>
                                          </p:val>
                                        </p:tav>
                                        <p:tav tm="100000">
                                          <p:val>
                                            <p:strVal val="#ppt_x"/>
                                          </p:val>
                                        </p:tav>
                                      </p:tavLst>
                                    </p:anim>
                                    <p:anim calcmode="lin" valueType="num">
                                      <p:cBhvr>
                                        <p:cTn id="66" dur="750" fill="hold"/>
                                        <p:tgtEl>
                                          <p:spTgt spid="28"/>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750"/>
                                        <p:tgtEl>
                                          <p:spTgt spid="29"/>
                                        </p:tgtEl>
                                      </p:cBhvr>
                                    </p:animEffect>
                                    <p:anim calcmode="lin" valueType="num">
                                      <p:cBhvr>
                                        <p:cTn id="70" dur="750" fill="hold"/>
                                        <p:tgtEl>
                                          <p:spTgt spid="29"/>
                                        </p:tgtEl>
                                        <p:attrNameLst>
                                          <p:attrName>ppt_x</p:attrName>
                                        </p:attrNameLst>
                                      </p:cBhvr>
                                      <p:tavLst>
                                        <p:tav tm="0">
                                          <p:val>
                                            <p:strVal val="#ppt_x"/>
                                          </p:val>
                                        </p:tav>
                                        <p:tav tm="100000">
                                          <p:val>
                                            <p:strVal val="#ppt_x"/>
                                          </p:val>
                                        </p:tav>
                                      </p:tavLst>
                                    </p:anim>
                                    <p:anim calcmode="lin" valueType="num">
                                      <p:cBhvr>
                                        <p:cTn id="71" dur="75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P spid="14" grpId="0"/>
      <p:bldP spid="15" grpId="0"/>
      <p:bldP spid="16" grpId="0"/>
      <p:bldP spid="17" grpId="0"/>
      <p:bldP spid="19" grpId="0"/>
      <p:bldP spid="21" grpId="0"/>
      <p:bldP spid="22" grpId="0"/>
      <p:bldP spid="23" grpId="0"/>
      <p:bldP spid="27" grpId="0"/>
      <p:bldP spid="28"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81563" y="566038"/>
            <a:ext cx="2420856"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BRIEF INTRODUCTION</a:t>
            </a:r>
            <a:endParaRPr kumimoji="0" lang="zh-CN" altLang="en-US"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5" name="文本框 4"/>
          <p:cNvSpPr txBox="1"/>
          <p:nvPr/>
        </p:nvSpPr>
        <p:spPr>
          <a:xfrm>
            <a:off x="851583" y="143698"/>
            <a:ext cx="1659429" cy="400110"/>
          </a:xfrm>
          <a:prstGeom prst="rect">
            <a:avLst/>
          </a:prstGeom>
          <a:noFill/>
        </p:spPr>
        <p:txBody>
          <a:bodyPr wrap="none" rtlCol="0">
            <a:spAutoFit/>
          </a:bodyPr>
          <a:lstStyle/>
          <a:p>
            <a:pPr lvl="0">
              <a:defRPr/>
            </a:pPr>
            <a:r>
              <a:rPr lang="zh-CN" altLang="en-US" sz="2000" b="1" spc="300" dirty="0">
                <a:solidFill>
                  <a:srgbClr val="5B7F1B"/>
                </a:solidFill>
                <a:latin typeface="阿里巴巴普惠体 R" panose="00020600040101010101" pitchFamily="18" charset="-122"/>
                <a:ea typeface="阿里巴巴普惠体 R" panose="00020600040101010101" pitchFamily="18" charset="-122"/>
              </a:rPr>
              <a:t>输入关键字</a:t>
            </a:r>
          </a:p>
        </p:txBody>
      </p:sp>
      <p:sp>
        <p:nvSpPr>
          <p:cNvPr id="6" name="矩形 5"/>
          <p:cNvSpPr/>
          <p:nvPr/>
        </p:nvSpPr>
        <p:spPr>
          <a:xfrm>
            <a:off x="0" y="304428"/>
            <a:ext cx="704538" cy="400110"/>
          </a:xfrm>
          <a:prstGeom prst="rect">
            <a:avLst/>
          </a:prstGeom>
          <a:solidFill>
            <a:srgbClr val="5B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92" name="矩形: 圆角 91"/>
          <p:cNvSpPr/>
          <p:nvPr/>
        </p:nvSpPr>
        <p:spPr>
          <a:xfrm>
            <a:off x="1670020" y="1828801"/>
            <a:ext cx="2442688" cy="1799771"/>
          </a:xfrm>
          <a:prstGeom prst="roundRect">
            <a:avLst>
              <a:gd name="adj" fmla="val 11800"/>
            </a:avLst>
          </a:prstGeom>
          <a:noFill/>
          <a:ln w="19050" cap="flat" cmpd="sng" algn="ctr">
            <a:gradFill>
              <a:gsLst>
                <a:gs pos="0">
                  <a:srgbClr val="5B7F1B"/>
                </a:gs>
                <a:gs pos="50000">
                  <a:schemeClr val="tx1">
                    <a:alpha val="0"/>
                  </a:schemeClr>
                </a:gs>
                <a:gs pos="100000">
                  <a:srgbClr val="5B7F1B"/>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93" name="椭圆 2"/>
          <p:cNvSpPr/>
          <p:nvPr/>
        </p:nvSpPr>
        <p:spPr>
          <a:xfrm>
            <a:off x="2638552" y="2085440"/>
            <a:ext cx="515940" cy="433668"/>
          </a:xfrm>
          <a:custGeom>
            <a:avLst/>
            <a:gdLst>
              <a:gd name="connsiteX0" fmla="*/ 536415 w 607227"/>
              <a:gd name="connsiteY0" fmla="*/ 12631 h 510399"/>
              <a:gd name="connsiteX1" fmla="*/ 557192 w 607227"/>
              <a:gd name="connsiteY1" fmla="*/ 21221 h 510399"/>
              <a:gd name="connsiteX2" fmla="*/ 598584 w 607227"/>
              <a:gd name="connsiteY2" fmla="*/ 62633 h 510399"/>
              <a:gd name="connsiteX3" fmla="*/ 598584 w 607227"/>
              <a:gd name="connsiteY3" fmla="*/ 104044 h 510399"/>
              <a:gd name="connsiteX4" fmla="*/ 511175 w 607227"/>
              <a:gd name="connsiteY4" fmla="*/ 191324 h 510399"/>
              <a:gd name="connsiteX5" fmla="*/ 444948 w 607227"/>
              <a:gd name="connsiteY5" fmla="*/ 257453 h 510399"/>
              <a:gd name="connsiteX6" fmla="*/ 339441 w 607227"/>
              <a:gd name="connsiteY6" fmla="*/ 362805 h 510399"/>
              <a:gd name="connsiteX7" fmla="*/ 297968 w 607227"/>
              <a:gd name="connsiteY7" fmla="*/ 404217 h 510399"/>
              <a:gd name="connsiteX8" fmla="*/ 277191 w 607227"/>
              <a:gd name="connsiteY8" fmla="*/ 412807 h 510399"/>
              <a:gd name="connsiteX9" fmla="*/ 256495 w 607227"/>
              <a:gd name="connsiteY9" fmla="*/ 404217 h 510399"/>
              <a:gd name="connsiteX10" fmla="*/ 215023 w 607227"/>
              <a:gd name="connsiteY10" fmla="*/ 362805 h 510399"/>
              <a:gd name="connsiteX11" fmla="*/ 138814 w 607227"/>
              <a:gd name="connsiteY11" fmla="*/ 286790 h 510399"/>
              <a:gd name="connsiteX12" fmla="*/ 138814 w 607227"/>
              <a:gd name="connsiteY12" fmla="*/ 245378 h 510399"/>
              <a:gd name="connsiteX13" fmla="*/ 180286 w 607227"/>
              <a:gd name="connsiteY13" fmla="*/ 203967 h 510399"/>
              <a:gd name="connsiteX14" fmla="*/ 201063 w 607227"/>
              <a:gd name="connsiteY14" fmla="*/ 195376 h 510399"/>
              <a:gd name="connsiteX15" fmla="*/ 221759 w 607227"/>
              <a:gd name="connsiteY15" fmla="*/ 203967 h 510399"/>
              <a:gd name="connsiteX16" fmla="*/ 277191 w 607227"/>
              <a:gd name="connsiteY16" fmla="*/ 259317 h 510399"/>
              <a:gd name="connsiteX17" fmla="*/ 444948 w 607227"/>
              <a:gd name="connsiteY17" fmla="*/ 91807 h 510399"/>
              <a:gd name="connsiteX18" fmla="*/ 503951 w 607227"/>
              <a:gd name="connsiteY18" fmla="*/ 32891 h 510399"/>
              <a:gd name="connsiteX19" fmla="*/ 515719 w 607227"/>
              <a:gd name="connsiteY19" fmla="*/ 21221 h 510399"/>
              <a:gd name="connsiteX20" fmla="*/ 536415 w 607227"/>
              <a:gd name="connsiteY20" fmla="*/ 12631 h 510399"/>
              <a:gd name="connsiteX21" fmla="*/ 61847 w 607227"/>
              <a:gd name="connsiteY21" fmla="*/ 0 h 510399"/>
              <a:gd name="connsiteX22" fmla="*/ 449328 w 607227"/>
              <a:gd name="connsiteY22" fmla="*/ 0 h 510399"/>
              <a:gd name="connsiteX23" fmla="*/ 491858 w 607227"/>
              <a:gd name="connsiteY23" fmla="*/ 17019 h 510399"/>
              <a:gd name="connsiteX24" fmla="*/ 442591 w 607227"/>
              <a:gd name="connsiteY24" fmla="*/ 66130 h 510399"/>
              <a:gd name="connsiteX25" fmla="*/ 66230 w 607227"/>
              <a:gd name="connsiteY25" fmla="*/ 66130 h 510399"/>
              <a:gd name="connsiteX26" fmla="*/ 66230 w 607227"/>
              <a:gd name="connsiteY26" fmla="*/ 444269 h 510399"/>
              <a:gd name="connsiteX27" fmla="*/ 444945 w 607227"/>
              <a:gd name="connsiteY27" fmla="*/ 444269 h 510399"/>
              <a:gd name="connsiteX28" fmla="*/ 444945 w 607227"/>
              <a:gd name="connsiteY28" fmla="*/ 285590 h 510399"/>
              <a:gd name="connsiteX29" fmla="*/ 511175 w 607227"/>
              <a:gd name="connsiteY29" fmla="*/ 219460 h 510399"/>
              <a:gd name="connsiteX30" fmla="*/ 511175 w 607227"/>
              <a:gd name="connsiteY30" fmla="*/ 448645 h 510399"/>
              <a:gd name="connsiteX31" fmla="*/ 449328 w 607227"/>
              <a:gd name="connsiteY31" fmla="*/ 510399 h 510399"/>
              <a:gd name="connsiteX32" fmla="*/ 61847 w 607227"/>
              <a:gd name="connsiteY32" fmla="*/ 510399 h 510399"/>
              <a:gd name="connsiteX33" fmla="*/ 0 w 607227"/>
              <a:gd name="connsiteY33" fmla="*/ 448645 h 510399"/>
              <a:gd name="connsiteX34" fmla="*/ 0 w 607227"/>
              <a:gd name="connsiteY34" fmla="*/ 61673 h 510399"/>
              <a:gd name="connsiteX35" fmla="*/ 61847 w 607227"/>
              <a:gd name="connsiteY35" fmla="*/ 0 h 51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07227" h="510399">
                <a:moveTo>
                  <a:pt x="536415" y="12631"/>
                </a:moveTo>
                <a:cubicBezTo>
                  <a:pt x="543882" y="12631"/>
                  <a:pt x="551430" y="15467"/>
                  <a:pt x="557192" y="21221"/>
                </a:cubicBezTo>
                <a:lnTo>
                  <a:pt x="598584" y="62633"/>
                </a:lnTo>
                <a:cubicBezTo>
                  <a:pt x="610108" y="74059"/>
                  <a:pt x="610108" y="92618"/>
                  <a:pt x="598584" y="104044"/>
                </a:cubicBezTo>
                <a:lnTo>
                  <a:pt x="511175" y="191324"/>
                </a:lnTo>
                <a:lnTo>
                  <a:pt x="444948" y="257453"/>
                </a:lnTo>
                <a:lnTo>
                  <a:pt x="339441" y="362805"/>
                </a:lnTo>
                <a:lnTo>
                  <a:pt x="297968" y="404217"/>
                </a:lnTo>
                <a:cubicBezTo>
                  <a:pt x="292206" y="409971"/>
                  <a:pt x="284739" y="412807"/>
                  <a:pt x="277191" y="412807"/>
                </a:cubicBezTo>
                <a:cubicBezTo>
                  <a:pt x="269724" y="412807"/>
                  <a:pt x="262177" y="409971"/>
                  <a:pt x="256495" y="404217"/>
                </a:cubicBezTo>
                <a:lnTo>
                  <a:pt x="215023" y="362805"/>
                </a:lnTo>
                <a:lnTo>
                  <a:pt x="138814" y="286790"/>
                </a:lnTo>
                <a:cubicBezTo>
                  <a:pt x="127370" y="275363"/>
                  <a:pt x="127370" y="256805"/>
                  <a:pt x="138814" y="245378"/>
                </a:cubicBezTo>
                <a:lnTo>
                  <a:pt x="180286" y="203967"/>
                </a:lnTo>
                <a:cubicBezTo>
                  <a:pt x="186049" y="198213"/>
                  <a:pt x="193515" y="195376"/>
                  <a:pt x="201063" y="195376"/>
                </a:cubicBezTo>
                <a:cubicBezTo>
                  <a:pt x="208530" y="195376"/>
                  <a:pt x="215997" y="198213"/>
                  <a:pt x="221759" y="203967"/>
                </a:cubicBezTo>
                <a:lnTo>
                  <a:pt x="277191" y="259317"/>
                </a:lnTo>
                <a:lnTo>
                  <a:pt x="444948" y="91807"/>
                </a:lnTo>
                <a:lnTo>
                  <a:pt x="503951" y="32891"/>
                </a:lnTo>
                <a:lnTo>
                  <a:pt x="515719" y="21221"/>
                </a:lnTo>
                <a:cubicBezTo>
                  <a:pt x="521401" y="15467"/>
                  <a:pt x="528949" y="12631"/>
                  <a:pt x="536415" y="12631"/>
                </a:cubicBezTo>
                <a:close/>
                <a:moveTo>
                  <a:pt x="61847" y="0"/>
                </a:moveTo>
                <a:lnTo>
                  <a:pt x="449328" y="0"/>
                </a:lnTo>
                <a:cubicBezTo>
                  <a:pt x="465804" y="0"/>
                  <a:pt x="480738" y="6483"/>
                  <a:pt x="491858" y="17019"/>
                </a:cubicBezTo>
                <a:lnTo>
                  <a:pt x="442591" y="66130"/>
                </a:lnTo>
                <a:lnTo>
                  <a:pt x="66230" y="66130"/>
                </a:lnTo>
                <a:lnTo>
                  <a:pt x="66230" y="444269"/>
                </a:lnTo>
                <a:lnTo>
                  <a:pt x="444945" y="444269"/>
                </a:lnTo>
                <a:lnTo>
                  <a:pt x="444945" y="285590"/>
                </a:lnTo>
                <a:lnTo>
                  <a:pt x="511175" y="219460"/>
                </a:lnTo>
                <a:lnTo>
                  <a:pt x="511175" y="448645"/>
                </a:lnTo>
                <a:cubicBezTo>
                  <a:pt x="511175" y="482683"/>
                  <a:pt x="483417" y="510399"/>
                  <a:pt x="449328" y="510399"/>
                </a:cubicBezTo>
                <a:lnTo>
                  <a:pt x="61847" y="510399"/>
                </a:lnTo>
                <a:cubicBezTo>
                  <a:pt x="27758" y="510399"/>
                  <a:pt x="0" y="482683"/>
                  <a:pt x="0" y="448645"/>
                </a:cubicBezTo>
                <a:lnTo>
                  <a:pt x="0" y="61673"/>
                </a:lnTo>
                <a:cubicBezTo>
                  <a:pt x="0" y="27635"/>
                  <a:pt x="27758" y="0"/>
                  <a:pt x="61847" y="0"/>
                </a:cubicBezTo>
                <a:close/>
              </a:path>
            </a:pathLst>
          </a:custGeom>
          <a:solidFill>
            <a:srgbClr val="5B7F1B"/>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grpSp>
        <p:nvGrpSpPr>
          <p:cNvPr id="94" name="组合 93"/>
          <p:cNvGrpSpPr/>
          <p:nvPr/>
        </p:nvGrpSpPr>
        <p:grpSpPr>
          <a:xfrm>
            <a:off x="1758777" y="2715497"/>
            <a:ext cx="2275489" cy="794073"/>
            <a:chOff x="6818241" y="1725490"/>
            <a:chExt cx="2357618" cy="794073"/>
          </a:xfrm>
        </p:grpSpPr>
        <p:sp>
          <p:nvSpPr>
            <p:cNvPr id="95" name="文本框 6"/>
            <p:cNvSpPr txBox="1"/>
            <p:nvPr/>
          </p:nvSpPr>
          <p:spPr>
            <a:xfrm>
              <a:off x="6818241" y="2046869"/>
              <a:ext cx="2357618"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96" name="文本框 7"/>
            <p:cNvSpPr txBox="1"/>
            <p:nvPr/>
          </p:nvSpPr>
          <p:spPr>
            <a:xfrm>
              <a:off x="7090360" y="1725490"/>
              <a:ext cx="181337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文字输入</a:t>
              </a:r>
            </a:p>
          </p:txBody>
        </p:sp>
      </p:grpSp>
      <p:sp>
        <p:nvSpPr>
          <p:cNvPr id="98" name="矩形: 圆角 97"/>
          <p:cNvSpPr/>
          <p:nvPr/>
        </p:nvSpPr>
        <p:spPr>
          <a:xfrm>
            <a:off x="8095189" y="1828801"/>
            <a:ext cx="2442688" cy="1799771"/>
          </a:xfrm>
          <a:prstGeom prst="roundRect">
            <a:avLst>
              <a:gd name="adj" fmla="val 11800"/>
            </a:avLst>
          </a:prstGeom>
          <a:noFill/>
          <a:ln w="19050" cap="flat" cmpd="sng" algn="ctr">
            <a:gradFill>
              <a:gsLst>
                <a:gs pos="0">
                  <a:srgbClr val="5B7F1B"/>
                </a:gs>
                <a:gs pos="50000">
                  <a:schemeClr val="tx1">
                    <a:alpha val="0"/>
                  </a:schemeClr>
                </a:gs>
                <a:gs pos="100000">
                  <a:srgbClr val="5B7F1B"/>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dirty="0">
              <a:solidFill>
                <a:prstClr val="white"/>
              </a:solidFill>
              <a:latin typeface="思源黑体 CN Regular" panose="020B0500000000000000" pitchFamily="34" charset="-122"/>
              <a:ea typeface="思源黑体 CN Regular" panose="020B0500000000000000" pitchFamily="34" charset="-122"/>
            </a:endParaRPr>
          </a:p>
        </p:txBody>
      </p:sp>
      <p:sp>
        <p:nvSpPr>
          <p:cNvPr id="99" name="椭圆 52"/>
          <p:cNvSpPr/>
          <p:nvPr/>
        </p:nvSpPr>
        <p:spPr>
          <a:xfrm>
            <a:off x="9063721" y="2067593"/>
            <a:ext cx="515940" cy="494762"/>
          </a:xfrm>
          <a:custGeom>
            <a:avLst/>
            <a:gdLst>
              <a:gd name="connsiteX0" fmla="*/ 425891 w 606568"/>
              <a:gd name="connsiteY0" fmla="*/ 420849 h 581671"/>
              <a:gd name="connsiteX1" fmla="*/ 426862 w 606568"/>
              <a:gd name="connsiteY1" fmla="*/ 470359 h 581671"/>
              <a:gd name="connsiteX2" fmla="*/ 438123 w 606568"/>
              <a:gd name="connsiteY2" fmla="*/ 466387 h 581671"/>
              <a:gd name="connsiteX3" fmla="*/ 453850 w 606568"/>
              <a:gd name="connsiteY3" fmla="*/ 439839 h 581671"/>
              <a:gd name="connsiteX4" fmla="*/ 449288 w 606568"/>
              <a:gd name="connsiteY4" fmla="*/ 430925 h 581671"/>
              <a:gd name="connsiteX5" fmla="*/ 425891 w 606568"/>
              <a:gd name="connsiteY5" fmla="*/ 420849 h 581671"/>
              <a:gd name="connsiteX6" fmla="*/ 392107 w 606568"/>
              <a:gd name="connsiteY6" fmla="*/ 352154 h 581671"/>
              <a:gd name="connsiteX7" fmla="*/ 381040 w 606568"/>
              <a:gd name="connsiteY7" fmla="*/ 355642 h 581671"/>
              <a:gd name="connsiteX8" fmla="*/ 375215 w 606568"/>
              <a:gd name="connsiteY8" fmla="*/ 360389 h 581671"/>
              <a:gd name="connsiteX9" fmla="*/ 373371 w 606568"/>
              <a:gd name="connsiteY9" fmla="*/ 367269 h 581671"/>
              <a:gd name="connsiteX10" fmla="*/ 387059 w 606568"/>
              <a:gd name="connsiteY10" fmla="*/ 381124 h 581671"/>
              <a:gd name="connsiteX11" fmla="*/ 393369 w 606568"/>
              <a:gd name="connsiteY11" fmla="*/ 382577 h 581671"/>
              <a:gd name="connsiteX12" fmla="*/ 392690 w 606568"/>
              <a:gd name="connsiteY12" fmla="*/ 367559 h 581671"/>
              <a:gd name="connsiteX13" fmla="*/ 392107 w 606568"/>
              <a:gd name="connsiteY13" fmla="*/ 352154 h 581671"/>
              <a:gd name="connsiteX14" fmla="*/ 404825 w 606568"/>
              <a:gd name="connsiteY14" fmla="*/ 306325 h 581671"/>
              <a:gd name="connsiteX15" fmla="*/ 421814 w 606568"/>
              <a:gd name="connsiteY15" fmla="*/ 322021 h 581671"/>
              <a:gd name="connsiteX16" fmla="*/ 421814 w 606568"/>
              <a:gd name="connsiteY16" fmla="*/ 322215 h 581671"/>
              <a:gd name="connsiteX17" fmla="*/ 448899 w 606568"/>
              <a:gd name="connsiteY17" fmla="*/ 330451 h 581671"/>
              <a:gd name="connsiteX18" fmla="*/ 455306 w 606568"/>
              <a:gd name="connsiteY18" fmla="*/ 335780 h 581671"/>
              <a:gd name="connsiteX19" fmla="*/ 457928 w 606568"/>
              <a:gd name="connsiteY19" fmla="*/ 349150 h 581671"/>
              <a:gd name="connsiteX20" fmla="*/ 438220 w 606568"/>
              <a:gd name="connsiteY20" fmla="*/ 359614 h 581671"/>
              <a:gd name="connsiteX21" fmla="*/ 423173 w 606568"/>
              <a:gd name="connsiteY21" fmla="*/ 354285 h 581671"/>
              <a:gd name="connsiteX22" fmla="*/ 424144 w 606568"/>
              <a:gd name="connsiteY22" fmla="*/ 375407 h 581671"/>
              <a:gd name="connsiteX23" fmla="*/ 424629 w 606568"/>
              <a:gd name="connsiteY23" fmla="*/ 388681 h 581671"/>
              <a:gd name="connsiteX24" fmla="*/ 469286 w 606568"/>
              <a:gd name="connsiteY24" fmla="*/ 407187 h 581671"/>
              <a:gd name="connsiteX25" fmla="*/ 473363 w 606568"/>
              <a:gd name="connsiteY25" fmla="*/ 410966 h 581671"/>
              <a:gd name="connsiteX26" fmla="*/ 484528 w 606568"/>
              <a:gd name="connsiteY26" fmla="*/ 437126 h 581671"/>
              <a:gd name="connsiteX27" fmla="*/ 460258 w 606568"/>
              <a:gd name="connsiteY27" fmla="*/ 488671 h 581671"/>
              <a:gd name="connsiteX28" fmla="*/ 427153 w 606568"/>
              <a:gd name="connsiteY28" fmla="*/ 501558 h 581671"/>
              <a:gd name="connsiteX29" fmla="*/ 427153 w 606568"/>
              <a:gd name="connsiteY29" fmla="*/ 502527 h 581671"/>
              <a:gd name="connsiteX30" fmla="*/ 412397 w 606568"/>
              <a:gd name="connsiteY30" fmla="*/ 516963 h 581671"/>
              <a:gd name="connsiteX31" fmla="*/ 400456 w 606568"/>
              <a:gd name="connsiteY31" fmla="*/ 512119 h 581671"/>
              <a:gd name="connsiteX32" fmla="*/ 396087 w 606568"/>
              <a:gd name="connsiteY32" fmla="*/ 501073 h 581671"/>
              <a:gd name="connsiteX33" fmla="*/ 395990 w 606568"/>
              <a:gd name="connsiteY33" fmla="*/ 496035 h 581671"/>
              <a:gd name="connsiteX34" fmla="*/ 350751 w 606568"/>
              <a:gd name="connsiteY34" fmla="*/ 466484 h 581671"/>
              <a:gd name="connsiteX35" fmla="*/ 347936 w 606568"/>
              <a:gd name="connsiteY35" fmla="*/ 450691 h 581671"/>
              <a:gd name="connsiteX36" fmla="*/ 362983 w 606568"/>
              <a:gd name="connsiteY36" fmla="*/ 440711 h 581671"/>
              <a:gd name="connsiteX37" fmla="*/ 374050 w 606568"/>
              <a:gd name="connsiteY37" fmla="*/ 445749 h 581671"/>
              <a:gd name="connsiteX38" fmla="*/ 395699 w 606568"/>
              <a:gd name="connsiteY38" fmla="*/ 462317 h 581671"/>
              <a:gd name="connsiteX39" fmla="*/ 394631 w 606568"/>
              <a:gd name="connsiteY39" fmla="*/ 414841 h 581671"/>
              <a:gd name="connsiteX40" fmla="*/ 371817 w 606568"/>
              <a:gd name="connsiteY40" fmla="*/ 409028 h 581671"/>
              <a:gd name="connsiteX41" fmla="*/ 370555 w 606568"/>
              <a:gd name="connsiteY41" fmla="*/ 408447 h 581671"/>
              <a:gd name="connsiteX42" fmla="*/ 364439 w 606568"/>
              <a:gd name="connsiteY42" fmla="*/ 405346 h 581671"/>
              <a:gd name="connsiteX43" fmla="*/ 358420 w 606568"/>
              <a:gd name="connsiteY43" fmla="*/ 400889 h 581671"/>
              <a:gd name="connsiteX44" fmla="*/ 344441 w 606568"/>
              <a:gd name="connsiteY44" fmla="*/ 380058 h 581671"/>
              <a:gd name="connsiteX45" fmla="*/ 343082 w 606568"/>
              <a:gd name="connsiteY45" fmla="*/ 375407 h 581671"/>
              <a:gd name="connsiteX46" fmla="*/ 347547 w 606568"/>
              <a:gd name="connsiteY46" fmla="*/ 344209 h 581671"/>
              <a:gd name="connsiteX47" fmla="*/ 351236 w 606568"/>
              <a:gd name="connsiteY47" fmla="*/ 339364 h 581671"/>
              <a:gd name="connsiteX48" fmla="*/ 359294 w 606568"/>
              <a:gd name="connsiteY48" fmla="*/ 332291 h 581671"/>
              <a:gd name="connsiteX49" fmla="*/ 365993 w 606568"/>
              <a:gd name="connsiteY49" fmla="*/ 328222 h 581671"/>
              <a:gd name="connsiteX50" fmla="*/ 372788 w 606568"/>
              <a:gd name="connsiteY50" fmla="*/ 325219 h 581671"/>
              <a:gd name="connsiteX51" fmla="*/ 381331 w 606568"/>
              <a:gd name="connsiteY51" fmla="*/ 322699 h 581671"/>
              <a:gd name="connsiteX52" fmla="*/ 390748 w 606568"/>
              <a:gd name="connsiteY52" fmla="*/ 321052 h 581671"/>
              <a:gd name="connsiteX53" fmla="*/ 390748 w 606568"/>
              <a:gd name="connsiteY53" fmla="*/ 320859 h 581671"/>
              <a:gd name="connsiteX54" fmla="*/ 394243 w 606568"/>
              <a:gd name="connsiteY54" fmla="*/ 310491 h 581671"/>
              <a:gd name="connsiteX55" fmla="*/ 404825 w 606568"/>
              <a:gd name="connsiteY55" fmla="*/ 306325 h 581671"/>
              <a:gd name="connsiteX56" fmla="*/ 406108 w 606568"/>
              <a:gd name="connsiteY56" fmla="*/ 283044 h 581671"/>
              <a:gd name="connsiteX57" fmla="*/ 383596 w 606568"/>
              <a:gd name="connsiteY57" fmla="*/ 285467 h 581671"/>
              <a:gd name="connsiteX58" fmla="*/ 378162 w 606568"/>
              <a:gd name="connsiteY58" fmla="*/ 286823 h 581671"/>
              <a:gd name="connsiteX59" fmla="*/ 372922 w 606568"/>
              <a:gd name="connsiteY59" fmla="*/ 288276 h 581671"/>
              <a:gd name="connsiteX60" fmla="*/ 366227 w 606568"/>
              <a:gd name="connsiteY60" fmla="*/ 290602 h 581671"/>
              <a:gd name="connsiteX61" fmla="*/ 359434 w 606568"/>
              <a:gd name="connsiteY61" fmla="*/ 293121 h 581671"/>
              <a:gd name="connsiteX62" fmla="*/ 314215 w 606568"/>
              <a:gd name="connsiteY62" fmla="*/ 326356 h 581671"/>
              <a:gd name="connsiteX63" fmla="*/ 293838 w 606568"/>
              <a:gd name="connsiteY63" fmla="*/ 356781 h 581671"/>
              <a:gd name="connsiteX64" fmla="*/ 289859 w 606568"/>
              <a:gd name="connsiteY64" fmla="*/ 365792 h 581671"/>
              <a:gd name="connsiteX65" fmla="*/ 286754 w 606568"/>
              <a:gd name="connsiteY65" fmla="*/ 374221 h 581671"/>
              <a:gd name="connsiteX66" fmla="*/ 281514 w 606568"/>
              <a:gd name="connsiteY66" fmla="*/ 396023 h 581671"/>
              <a:gd name="connsiteX67" fmla="*/ 280738 w 606568"/>
              <a:gd name="connsiteY67" fmla="*/ 403774 h 581671"/>
              <a:gd name="connsiteX68" fmla="*/ 280253 w 606568"/>
              <a:gd name="connsiteY68" fmla="*/ 411429 h 581671"/>
              <a:gd name="connsiteX69" fmla="*/ 281417 w 606568"/>
              <a:gd name="connsiteY69" fmla="*/ 433327 h 581671"/>
              <a:gd name="connsiteX70" fmla="*/ 285978 w 606568"/>
              <a:gd name="connsiteY70" fmla="*/ 453481 h 581671"/>
              <a:gd name="connsiteX71" fmla="*/ 288016 w 606568"/>
              <a:gd name="connsiteY71" fmla="*/ 459876 h 581671"/>
              <a:gd name="connsiteX72" fmla="*/ 290345 w 606568"/>
              <a:gd name="connsiteY72" fmla="*/ 466174 h 581671"/>
              <a:gd name="connsiteX73" fmla="*/ 407564 w 606568"/>
              <a:gd name="connsiteY73" fmla="*/ 548049 h 581671"/>
              <a:gd name="connsiteX74" fmla="*/ 424642 w 606568"/>
              <a:gd name="connsiteY74" fmla="*/ 546789 h 581671"/>
              <a:gd name="connsiteX75" fmla="*/ 510518 w 606568"/>
              <a:gd name="connsiteY75" fmla="*/ 494660 h 581671"/>
              <a:gd name="connsiteX76" fmla="*/ 530119 w 606568"/>
              <a:gd name="connsiteY76" fmla="*/ 399995 h 581671"/>
              <a:gd name="connsiteX77" fmla="*/ 530022 w 606568"/>
              <a:gd name="connsiteY77" fmla="*/ 398639 h 581671"/>
              <a:gd name="connsiteX78" fmla="*/ 520707 w 606568"/>
              <a:gd name="connsiteY78" fmla="*/ 368602 h 581671"/>
              <a:gd name="connsiteX79" fmla="*/ 499747 w 606568"/>
              <a:gd name="connsiteY79" fmla="*/ 332654 h 581671"/>
              <a:gd name="connsiteX80" fmla="*/ 468308 w 606568"/>
              <a:gd name="connsiteY80" fmla="*/ 302811 h 581671"/>
              <a:gd name="connsiteX81" fmla="*/ 406108 w 606568"/>
              <a:gd name="connsiteY81" fmla="*/ 283044 h 581671"/>
              <a:gd name="connsiteX82" fmla="*/ 406108 w 606568"/>
              <a:gd name="connsiteY82" fmla="*/ 249519 h 581671"/>
              <a:gd name="connsiteX83" fmla="*/ 465397 w 606568"/>
              <a:gd name="connsiteY83" fmla="*/ 263181 h 581671"/>
              <a:gd name="connsiteX84" fmla="*/ 512168 w 606568"/>
              <a:gd name="connsiteY84" fmla="*/ 296222 h 581671"/>
              <a:gd name="connsiteX85" fmla="*/ 534971 w 606568"/>
              <a:gd name="connsiteY85" fmla="*/ 323740 h 581671"/>
              <a:gd name="connsiteX86" fmla="*/ 551758 w 606568"/>
              <a:gd name="connsiteY86" fmla="*/ 355424 h 581671"/>
              <a:gd name="connsiteX87" fmla="*/ 557483 w 606568"/>
              <a:gd name="connsiteY87" fmla="*/ 371121 h 581671"/>
              <a:gd name="connsiteX88" fmla="*/ 561559 w 606568"/>
              <a:gd name="connsiteY88" fmla="*/ 385946 h 581671"/>
              <a:gd name="connsiteX89" fmla="*/ 563014 w 606568"/>
              <a:gd name="connsiteY89" fmla="*/ 392341 h 581671"/>
              <a:gd name="connsiteX90" fmla="*/ 537591 w 606568"/>
              <a:gd name="connsiteY90" fmla="*/ 514524 h 581671"/>
              <a:gd name="connsiteX91" fmla="*/ 429397 w 606568"/>
              <a:gd name="connsiteY91" fmla="*/ 580121 h 581671"/>
              <a:gd name="connsiteX92" fmla="*/ 407564 w 606568"/>
              <a:gd name="connsiteY92" fmla="*/ 581671 h 581671"/>
              <a:gd name="connsiteX93" fmla="*/ 258808 w 606568"/>
              <a:gd name="connsiteY93" fmla="*/ 477607 h 581671"/>
              <a:gd name="connsiteX94" fmla="*/ 256382 w 606568"/>
              <a:gd name="connsiteY94" fmla="*/ 471309 h 581671"/>
              <a:gd name="connsiteX95" fmla="*/ 254248 w 606568"/>
              <a:gd name="connsiteY95" fmla="*/ 464914 h 581671"/>
              <a:gd name="connsiteX96" fmla="*/ 248134 w 606568"/>
              <a:gd name="connsiteY96" fmla="*/ 438171 h 581671"/>
              <a:gd name="connsiteX97" fmla="*/ 246679 w 606568"/>
              <a:gd name="connsiteY97" fmla="*/ 423734 h 581671"/>
              <a:gd name="connsiteX98" fmla="*/ 246485 w 606568"/>
              <a:gd name="connsiteY98" fmla="*/ 416855 h 581671"/>
              <a:gd name="connsiteX99" fmla="*/ 246582 w 606568"/>
              <a:gd name="connsiteY99" fmla="*/ 409781 h 581671"/>
              <a:gd name="connsiteX100" fmla="*/ 249299 w 606568"/>
              <a:gd name="connsiteY100" fmla="*/ 385558 h 581671"/>
              <a:gd name="connsiteX101" fmla="*/ 249299 w 606568"/>
              <a:gd name="connsiteY101" fmla="*/ 385461 h 581671"/>
              <a:gd name="connsiteX102" fmla="*/ 250754 w 606568"/>
              <a:gd name="connsiteY102" fmla="*/ 378194 h 581671"/>
              <a:gd name="connsiteX103" fmla="*/ 252695 w 606568"/>
              <a:gd name="connsiteY103" fmla="*/ 370830 h 581671"/>
              <a:gd name="connsiteX104" fmla="*/ 277633 w 606568"/>
              <a:gd name="connsiteY104" fmla="*/ 318604 h 581671"/>
              <a:gd name="connsiteX105" fmla="*/ 286269 w 606568"/>
              <a:gd name="connsiteY105" fmla="*/ 307365 h 581671"/>
              <a:gd name="connsiteX106" fmla="*/ 301989 w 606568"/>
              <a:gd name="connsiteY106" fmla="*/ 291086 h 581671"/>
              <a:gd name="connsiteX107" fmla="*/ 305482 w 606568"/>
              <a:gd name="connsiteY107" fmla="*/ 287986 h 581671"/>
              <a:gd name="connsiteX108" fmla="*/ 312275 w 606568"/>
              <a:gd name="connsiteY108" fmla="*/ 282463 h 581671"/>
              <a:gd name="connsiteX109" fmla="*/ 314118 w 606568"/>
              <a:gd name="connsiteY109" fmla="*/ 281009 h 581671"/>
              <a:gd name="connsiteX110" fmla="*/ 318970 w 606568"/>
              <a:gd name="connsiteY110" fmla="*/ 277521 h 581671"/>
              <a:gd name="connsiteX111" fmla="*/ 346917 w 606568"/>
              <a:gd name="connsiteY111" fmla="*/ 262018 h 581671"/>
              <a:gd name="connsiteX112" fmla="*/ 359628 w 606568"/>
              <a:gd name="connsiteY112" fmla="*/ 257174 h 581671"/>
              <a:gd name="connsiteX113" fmla="*/ 366421 w 606568"/>
              <a:gd name="connsiteY113" fmla="*/ 255139 h 581671"/>
              <a:gd name="connsiteX114" fmla="*/ 373116 w 606568"/>
              <a:gd name="connsiteY114" fmla="*/ 253395 h 581671"/>
              <a:gd name="connsiteX115" fmla="*/ 376707 w 606568"/>
              <a:gd name="connsiteY115" fmla="*/ 252523 h 581671"/>
              <a:gd name="connsiteX116" fmla="*/ 384178 w 606568"/>
              <a:gd name="connsiteY116" fmla="*/ 251263 h 581671"/>
              <a:gd name="connsiteX117" fmla="*/ 406108 w 606568"/>
              <a:gd name="connsiteY117" fmla="*/ 249519 h 581671"/>
              <a:gd name="connsiteX118" fmla="*/ 43372 w 606568"/>
              <a:gd name="connsiteY118" fmla="*/ 175759 h 581671"/>
              <a:gd name="connsiteX119" fmla="*/ 43760 w 606568"/>
              <a:gd name="connsiteY119" fmla="*/ 214418 h 581671"/>
              <a:gd name="connsiteX120" fmla="*/ 202404 w 606568"/>
              <a:gd name="connsiteY120" fmla="*/ 246489 h 581671"/>
              <a:gd name="connsiteX121" fmla="*/ 313794 w 606568"/>
              <a:gd name="connsiteY121" fmla="*/ 223235 h 581671"/>
              <a:gd name="connsiteX122" fmla="*/ 319519 w 606568"/>
              <a:gd name="connsiteY122" fmla="*/ 220716 h 581671"/>
              <a:gd name="connsiteX123" fmla="*/ 319907 w 606568"/>
              <a:gd name="connsiteY123" fmla="*/ 181185 h 581671"/>
              <a:gd name="connsiteX124" fmla="*/ 313212 w 606568"/>
              <a:gd name="connsiteY124" fmla="*/ 184092 h 581671"/>
              <a:gd name="connsiteX125" fmla="*/ 186103 w 606568"/>
              <a:gd name="connsiteY125" fmla="*/ 211124 h 581671"/>
              <a:gd name="connsiteX126" fmla="*/ 43372 w 606568"/>
              <a:gd name="connsiteY126" fmla="*/ 175759 h 581671"/>
              <a:gd name="connsiteX127" fmla="*/ 321654 w 606568"/>
              <a:gd name="connsiteY127" fmla="*/ 100088 h 581671"/>
              <a:gd name="connsiteX128" fmla="*/ 311465 w 606568"/>
              <a:gd name="connsiteY128" fmla="*/ 105901 h 581671"/>
              <a:gd name="connsiteX129" fmla="*/ 182804 w 606568"/>
              <a:gd name="connsiteY129" fmla="*/ 137875 h 581671"/>
              <a:gd name="connsiteX130" fmla="*/ 41723 w 606568"/>
              <a:gd name="connsiteY130" fmla="*/ 102026 h 581671"/>
              <a:gd name="connsiteX131" fmla="*/ 42208 w 606568"/>
              <a:gd name="connsiteY131" fmla="*/ 127508 h 581671"/>
              <a:gd name="connsiteX132" fmla="*/ 44828 w 606568"/>
              <a:gd name="connsiteY132" fmla="*/ 128864 h 581671"/>
              <a:gd name="connsiteX133" fmla="*/ 186200 w 606568"/>
              <a:gd name="connsiteY133" fmla="*/ 169752 h 581671"/>
              <a:gd name="connsiteX134" fmla="*/ 312339 w 606568"/>
              <a:gd name="connsiteY134" fmla="*/ 138553 h 581671"/>
              <a:gd name="connsiteX135" fmla="*/ 320877 w 606568"/>
              <a:gd name="connsiteY135" fmla="*/ 134096 h 581671"/>
              <a:gd name="connsiteX136" fmla="*/ 321654 w 606568"/>
              <a:gd name="connsiteY136" fmla="*/ 100088 h 581671"/>
              <a:gd name="connsiteX137" fmla="*/ 170869 w 606568"/>
              <a:gd name="connsiteY137" fmla="*/ 41275 h 581671"/>
              <a:gd name="connsiteX138" fmla="*/ 58800 w 606568"/>
              <a:gd name="connsiteY138" fmla="*/ 63948 h 581671"/>
              <a:gd name="connsiteX139" fmla="*/ 186685 w 606568"/>
              <a:gd name="connsiteY139" fmla="*/ 96890 h 581671"/>
              <a:gd name="connsiteX140" fmla="*/ 296814 w 606568"/>
              <a:gd name="connsiteY140" fmla="*/ 67823 h 581671"/>
              <a:gd name="connsiteX141" fmla="*/ 170869 w 606568"/>
              <a:gd name="connsiteY141" fmla="*/ 41275 h 581671"/>
              <a:gd name="connsiteX142" fmla="*/ 448008 w 606568"/>
              <a:gd name="connsiteY142" fmla="*/ 35047 h 581671"/>
              <a:gd name="connsiteX143" fmla="*/ 509638 w 606568"/>
              <a:gd name="connsiteY143" fmla="*/ 41805 h 581671"/>
              <a:gd name="connsiteX144" fmla="*/ 570201 w 606568"/>
              <a:gd name="connsiteY144" fmla="*/ 59924 h 581671"/>
              <a:gd name="connsiteX145" fmla="*/ 605627 w 606568"/>
              <a:gd name="connsiteY145" fmla="*/ 86859 h 581671"/>
              <a:gd name="connsiteX146" fmla="*/ 603880 w 606568"/>
              <a:gd name="connsiteY146" fmla="*/ 143248 h 581671"/>
              <a:gd name="connsiteX147" fmla="*/ 602230 w 606568"/>
              <a:gd name="connsiteY147" fmla="*/ 349137 h 581671"/>
              <a:gd name="connsiteX148" fmla="*/ 601453 w 606568"/>
              <a:gd name="connsiteY148" fmla="*/ 354272 h 581671"/>
              <a:gd name="connsiteX149" fmla="*/ 595727 w 606568"/>
              <a:gd name="connsiteY149" fmla="*/ 364058 h 581671"/>
              <a:gd name="connsiteX150" fmla="*/ 576122 w 606568"/>
              <a:gd name="connsiteY150" fmla="*/ 377525 h 581671"/>
              <a:gd name="connsiteX151" fmla="*/ 567193 w 606568"/>
              <a:gd name="connsiteY151" fmla="*/ 346133 h 581671"/>
              <a:gd name="connsiteX152" fmla="*/ 569231 w 606568"/>
              <a:gd name="connsiteY152" fmla="*/ 343033 h 581671"/>
              <a:gd name="connsiteX153" fmla="*/ 569425 w 606568"/>
              <a:gd name="connsiteY153" fmla="*/ 308734 h 581671"/>
              <a:gd name="connsiteX154" fmla="*/ 552828 w 606568"/>
              <a:gd name="connsiteY154" fmla="*/ 316873 h 581671"/>
              <a:gd name="connsiteX155" fmla="*/ 532641 w 606568"/>
              <a:gd name="connsiteY155" fmla="*/ 289453 h 581671"/>
              <a:gd name="connsiteX156" fmla="*/ 569522 w 606568"/>
              <a:gd name="connsiteY156" fmla="*/ 270269 h 581671"/>
              <a:gd name="connsiteX157" fmla="*/ 569619 w 606568"/>
              <a:gd name="connsiteY157" fmla="*/ 246144 h 581671"/>
              <a:gd name="connsiteX158" fmla="*/ 502165 w 606568"/>
              <a:gd name="connsiteY158" fmla="*/ 262034 h 581671"/>
              <a:gd name="connsiteX159" fmla="*/ 403265 w 606568"/>
              <a:gd name="connsiteY159" fmla="*/ 229866 h 581671"/>
              <a:gd name="connsiteX160" fmla="*/ 379390 w 606568"/>
              <a:gd name="connsiteY160" fmla="*/ 231610 h 581671"/>
              <a:gd name="connsiteX161" fmla="*/ 373275 w 606568"/>
              <a:gd name="connsiteY161" fmla="*/ 232676 h 581671"/>
              <a:gd name="connsiteX162" fmla="*/ 373469 w 606568"/>
              <a:gd name="connsiteY162" fmla="*/ 214267 h 581671"/>
              <a:gd name="connsiteX163" fmla="*/ 570007 w 606568"/>
              <a:gd name="connsiteY163" fmla="*/ 210295 h 581671"/>
              <a:gd name="connsiteX164" fmla="*/ 570395 w 606568"/>
              <a:gd name="connsiteY164" fmla="*/ 178903 h 581671"/>
              <a:gd name="connsiteX165" fmla="*/ 373857 w 606568"/>
              <a:gd name="connsiteY165" fmla="*/ 186945 h 581671"/>
              <a:gd name="connsiteX166" fmla="*/ 374440 w 606568"/>
              <a:gd name="connsiteY166" fmla="*/ 151677 h 581671"/>
              <a:gd name="connsiteX167" fmla="*/ 571172 w 606568"/>
              <a:gd name="connsiteY167" fmla="*/ 141601 h 581671"/>
              <a:gd name="connsiteX168" fmla="*/ 571754 w 606568"/>
              <a:gd name="connsiteY168" fmla="*/ 114472 h 581671"/>
              <a:gd name="connsiteX169" fmla="*/ 375119 w 606568"/>
              <a:gd name="connsiteY169" fmla="*/ 129587 h 581671"/>
              <a:gd name="connsiteX170" fmla="*/ 376284 w 606568"/>
              <a:gd name="connsiteY170" fmla="*/ 113503 h 581671"/>
              <a:gd name="connsiteX171" fmla="*/ 377545 w 606568"/>
              <a:gd name="connsiteY171" fmla="*/ 94804 h 581671"/>
              <a:gd name="connsiteX172" fmla="*/ 551664 w 606568"/>
              <a:gd name="connsiteY172" fmla="*/ 88893 h 581671"/>
              <a:gd name="connsiteX173" fmla="*/ 377837 w 606568"/>
              <a:gd name="connsiteY173" fmla="*/ 78817 h 581671"/>
              <a:gd name="connsiteX174" fmla="*/ 376672 w 606568"/>
              <a:gd name="connsiteY174" fmla="*/ 63315 h 581671"/>
              <a:gd name="connsiteX175" fmla="*/ 368422 w 606568"/>
              <a:gd name="connsiteY175" fmla="*/ 47037 h 581671"/>
              <a:gd name="connsiteX176" fmla="*/ 386378 w 606568"/>
              <a:gd name="connsiteY176" fmla="*/ 42096 h 581671"/>
              <a:gd name="connsiteX177" fmla="*/ 448008 w 606568"/>
              <a:gd name="connsiteY177" fmla="*/ 35047 h 581671"/>
              <a:gd name="connsiteX178" fmla="*/ 170287 w 606568"/>
              <a:gd name="connsiteY178" fmla="*/ 0 h 581671"/>
              <a:gd name="connsiteX179" fmla="*/ 245000 w 606568"/>
              <a:gd name="connsiteY179" fmla="*/ 8623 h 581671"/>
              <a:gd name="connsiteX180" fmla="*/ 319713 w 606568"/>
              <a:gd name="connsiteY180" fmla="*/ 31392 h 581671"/>
              <a:gd name="connsiteX181" fmla="*/ 354547 w 606568"/>
              <a:gd name="connsiteY181" fmla="*/ 51836 h 581671"/>
              <a:gd name="connsiteX182" fmla="*/ 363377 w 606568"/>
              <a:gd name="connsiteY182" fmla="*/ 65304 h 581671"/>
              <a:gd name="connsiteX183" fmla="*/ 364541 w 606568"/>
              <a:gd name="connsiteY183" fmla="*/ 83423 h 581671"/>
              <a:gd name="connsiteX184" fmla="*/ 364347 w 606568"/>
              <a:gd name="connsiteY184" fmla="*/ 88655 h 581671"/>
              <a:gd name="connsiteX185" fmla="*/ 361921 w 606568"/>
              <a:gd name="connsiteY185" fmla="*/ 124213 h 581671"/>
              <a:gd name="connsiteX186" fmla="*/ 361242 w 606568"/>
              <a:gd name="connsiteY186" fmla="*/ 136228 h 581671"/>
              <a:gd name="connsiteX187" fmla="*/ 361145 w 606568"/>
              <a:gd name="connsiteY187" fmla="*/ 145239 h 581671"/>
              <a:gd name="connsiteX188" fmla="*/ 360466 w 606568"/>
              <a:gd name="connsiteY188" fmla="*/ 181476 h 581671"/>
              <a:gd name="connsiteX189" fmla="*/ 360078 w 606568"/>
              <a:gd name="connsiteY189" fmla="*/ 209961 h 581671"/>
              <a:gd name="connsiteX190" fmla="*/ 359787 w 606568"/>
              <a:gd name="connsiteY190" fmla="*/ 235637 h 581671"/>
              <a:gd name="connsiteX191" fmla="*/ 313988 w 606568"/>
              <a:gd name="connsiteY191" fmla="*/ 255597 h 581671"/>
              <a:gd name="connsiteX192" fmla="*/ 287111 w 606568"/>
              <a:gd name="connsiteY192" fmla="*/ 276428 h 581671"/>
              <a:gd name="connsiteX193" fmla="*/ 201725 w 606568"/>
              <a:gd name="connsiteY193" fmla="*/ 287571 h 581671"/>
              <a:gd name="connsiteX194" fmla="*/ 44246 w 606568"/>
              <a:gd name="connsiteY194" fmla="*/ 258407 h 581671"/>
              <a:gd name="connsiteX195" fmla="*/ 44440 w 606568"/>
              <a:gd name="connsiteY195" fmla="*/ 299101 h 581671"/>
              <a:gd name="connsiteX196" fmla="*/ 48903 w 606568"/>
              <a:gd name="connsiteY196" fmla="*/ 300942 h 581671"/>
              <a:gd name="connsiteX197" fmla="*/ 184551 w 606568"/>
              <a:gd name="connsiteY197" fmla="*/ 337566 h 581671"/>
              <a:gd name="connsiteX198" fmla="*/ 249172 w 606568"/>
              <a:gd name="connsiteY198" fmla="*/ 328652 h 581671"/>
              <a:gd name="connsiteX199" fmla="*/ 234036 w 606568"/>
              <a:gd name="connsiteY199" fmla="*/ 374675 h 581671"/>
              <a:gd name="connsiteX200" fmla="*/ 185618 w 606568"/>
              <a:gd name="connsiteY200" fmla="*/ 378842 h 581671"/>
              <a:gd name="connsiteX201" fmla="*/ 44537 w 606568"/>
              <a:gd name="connsiteY201" fmla="*/ 345027 h 581671"/>
              <a:gd name="connsiteX202" fmla="*/ 44731 w 606568"/>
              <a:gd name="connsiteY202" fmla="*/ 387852 h 581671"/>
              <a:gd name="connsiteX203" fmla="*/ 85580 w 606568"/>
              <a:gd name="connsiteY203" fmla="*/ 412560 h 581671"/>
              <a:gd name="connsiteX204" fmla="*/ 128176 w 606568"/>
              <a:gd name="connsiteY204" fmla="*/ 426609 h 581671"/>
              <a:gd name="connsiteX205" fmla="*/ 180669 w 606568"/>
              <a:gd name="connsiteY205" fmla="*/ 432035 h 581671"/>
              <a:gd name="connsiteX206" fmla="*/ 190469 w 606568"/>
              <a:gd name="connsiteY206" fmla="*/ 431841 h 581671"/>
              <a:gd name="connsiteX207" fmla="*/ 230446 w 606568"/>
              <a:gd name="connsiteY207" fmla="*/ 427481 h 581671"/>
              <a:gd name="connsiteX208" fmla="*/ 231610 w 606568"/>
              <a:gd name="connsiteY208" fmla="*/ 427287 h 581671"/>
              <a:gd name="connsiteX209" fmla="*/ 232677 w 606568"/>
              <a:gd name="connsiteY209" fmla="*/ 436298 h 581671"/>
              <a:gd name="connsiteX210" fmla="*/ 240149 w 606568"/>
              <a:gd name="connsiteY210" fmla="*/ 468272 h 581671"/>
              <a:gd name="connsiteX211" fmla="*/ 186394 w 606568"/>
              <a:gd name="connsiteY211" fmla="*/ 473988 h 581671"/>
              <a:gd name="connsiteX212" fmla="*/ 12032 w 606568"/>
              <a:gd name="connsiteY212" fmla="*/ 414400 h 581671"/>
              <a:gd name="connsiteX213" fmla="*/ 5046 w 606568"/>
              <a:gd name="connsiteY213" fmla="*/ 401998 h 581671"/>
              <a:gd name="connsiteX214" fmla="*/ 4075 w 606568"/>
              <a:gd name="connsiteY214" fmla="*/ 395507 h 581671"/>
              <a:gd name="connsiteX215" fmla="*/ 0 w 606568"/>
              <a:gd name="connsiteY215" fmla="*/ 65885 h 581671"/>
              <a:gd name="connsiteX216" fmla="*/ 388 w 606568"/>
              <a:gd name="connsiteY216" fmla="*/ 61332 h 581671"/>
              <a:gd name="connsiteX217" fmla="*/ 10091 w 606568"/>
              <a:gd name="connsiteY217" fmla="*/ 41760 h 581671"/>
              <a:gd name="connsiteX218" fmla="*/ 93052 w 606568"/>
              <a:gd name="connsiteY218" fmla="*/ 8914 h 581671"/>
              <a:gd name="connsiteX219" fmla="*/ 170287 w 606568"/>
              <a:gd name="connsiteY219" fmla="*/ 0 h 58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Lst>
            <a:rect l="l" t="t" r="r" b="b"/>
            <a:pathLst>
              <a:path w="606568" h="581671">
                <a:moveTo>
                  <a:pt x="425891" y="420849"/>
                </a:moveTo>
                <a:cubicBezTo>
                  <a:pt x="426377" y="436835"/>
                  <a:pt x="426668" y="453113"/>
                  <a:pt x="426862" y="470359"/>
                </a:cubicBezTo>
                <a:cubicBezTo>
                  <a:pt x="431133" y="469875"/>
                  <a:pt x="434920" y="468518"/>
                  <a:pt x="438123" y="466387"/>
                </a:cubicBezTo>
                <a:cubicBezTo>
                  <a:pt x="444531" y="462027"/>
                  <a:pt x="453850" y="449528"/>
                  <a:pt x="453850" y="439839"/>
                </a:cubicBezTo>
                <a:cubicBezTo>
                  <a:pt x="453850" y="435963"/>
                  <a:pt x="452394" y="433057"/>
                  <a:pt x="449288" y="430925"/>
                </a:cubicBezTo>
                <a:cubicBezTo>
                  <a:pt x="442880" y="426565"/>
                  <a:pt x="435502" y="423368"/>
                  <a:pt x="425891" y="420849"/>
                </a:cubicBezTo>
                <a:close/>
                <a:moveTo>
                  <a:pt x="392107" y="352154"/>
                </a:moveTo>
                <a:cubicBezTo>
                  <a:pt x="387933" y="352832"/>
                  <a:pt x="384244" y="353995"/>
                  <a:pt x="381040" y="355642"/>
                </a:cubicBezTo>
                <a:cubicBezTo>
                  <a:pt x="378419" y="356998"/>
                  <a:pt x="376477" y="358549"/>
                  <a:pt x="375215" y="360389"/>
                </a:cubicBezTo>
                <a:cubicBezTo>
                  <a:pt x="373759" y="362424"/>
                  <a:pt x="373079" y="364749"/>
                  <a:pt x="373371" y="367269"/>
                </a:cubicBezTo>
                <a:cubicBezTo>
                  <a:pt x="374050" y="373470"/>
                  <a:pt x="379875" y="379283"/>
                  <a:pt x="387059" y="381124"/>
                </a:cubicBezTo>
                <a:cubicBezTo>
                  <a:pt x="389195" y="381608"/>
                  <a:pt x="391233" y="382093"/>
                  <a:pt x="393369" y="382577"/>
                </a:cubicBezTo>
                <a:cubicBezTo>
                  <a:pt x="393175" y="377539"/>
                  <a:pt x="392981" y="372598"/>
                  <a:pt x="392690" y="367559"/>
                </a:cubicBezTo>
                <a:cubicBezTo>
                  <a:pt x="392495" y="362424"/>
                  <a:pt x="392301" y="357289"/>
                  <a:pt x="392107" y="352154"/>
                </a:cubicBezTo>
                <a:close/>
                <a:moveTo>
                  <a:pt x="404825" y="306325"/>
                </a:moveTo>
                <a:cubicBezTo>
                  <a:pt x="412688" y="306325"/>
                  <a:pt x="421328" y="311848"/>
                  <a:pt x="421814" y="322021"/>
                </a:cubicBezTo>
                <a:lnTo>
                  <a:pt x="421814" y="322215"/>
                </a:lnTo>
                <a:cubicBezTo>
                  <a:pt x="431522" y="323862"/>
                  <a:pt x="440744" y="326769"/>
                  <a:pt x="448899" y="330451"/>
                </a:cubicBezTo>
                <a:cubicBezTo>
                  <a:pt x="451715" y="331807"/>
                  <a:pt x="453850" y="333648"/>
                  <a:pt x="455306" y="335780"/>
                </a:cubicBezTo>
                <a:cubicBezTo>
                  <a:pt x="458219" y="339752"/>
                  <a:pt x="458898" y="344790"/>
                  <a:pt x="457928" y="349150"/>
                </a:cubicBezTo>
                <a:cubicBezTo>
                  <a:pt x="455889" y="358645"/>
                  <a:pt x="446958" y="363684"/>
                  <a:pt x="438220" y="359614"/>
                </a:cubicBezTo>
                <a:cubicBezTo>
                  <a:pt x="433658" y="357483"/>
                  <a:pt x="428512" y="355739"/>
                  <a:pt x="423173" y="354285"/>
                </a:cubicBezTo>
                <a:cubicBezTo>
                  <a:pt x="423561" y="361358"/>
                  <a:pt x="423852" y="368431"/>
                  <a:pt x="424144" y="375407"/>
                </a:cubicBezTo>
                <a:cubicBezTo>
                  <a:pt x="424241" y="379864"/>
                  <a:pt x="424435" y="384224"/>
                  <a:pt x="424629" y="388681"/>
                </a:cubicBezTo>
                <a:cubicBezTo>
                  <a:pt x="440065" y="391975"/>
                  <a:pt x="455986" y="396626"/>
                  <a:pt x="469286" y="407187"/>
                </a:cubicBezTo>
                <a:cubicBezTo>
                  <a:pt x="470742" y="408447"/>
                  <a:pt x="472101" y="409706"/>
                  <a:pt x="473363" y="410966"/>
                </a:cubicBezTo>
                <a:cubicBezTo>
                  <a:pt x="480353" y="418136"/>
                  <a:pt x="484236" y="427050"/>
                  <a:pt x="484528" y="437126"/>
                </a:cubicBezTo>
                <a:cubicBezTo>
                  <a:pt x="485207" y="454275"/>
                  <a:pt x="475596" y="474525"/>
                  <a:pt x="460258" y="488671"/>
                </a:cubicBezTo>
                <a:cubicBezTo>
                  <a:pt x="451423" y="496810"/>
                  <a:pt x="440259" y="501170"/>
                  <a:pt x="427153" y="501558"/>
                </a:cubicBezTo>
                <a:lnTo>
                  <a:pt x="427153" y="502527"/>
                </a:lnTo>
                <a:cubicBezTo>
                  <a:pt x="427056" y="512506"/>
                  <a:pt x="419484" y="516963"/>
                  <a:pt x="412397" y="516963"/>
                </a:cubicBezTo>
                <a:cubicBezTo>
                  <a:pt x="407834" y="516963"/>
                  <a:pt x="403466" y="515219"/>
                  <a:pt x="400456" y="512119"/>
                </a:cubicBezTo>
                <a:cubicBezTo>
                  <a:pt x="397544" y="509212"/>
                  <a:pt x="395990" y="505433"/>
                  <a:pt x="396087" y="501073"/>
                </a:cubicBezTo>
                <a:lnTo>
                  <a:pt x="395990" y="496035"/>
                </a:lnTo>
                <a:cubicBezTo>
                  <a:pt x="378904" y="489737"/>
                  <a:pt x="362206" y="478789"/>
                  <a:pt x="350751" y="466484"/>
                </a:cubicBezTo>
                <a:cubicBezTo>
                  <a:pt x="346576" y="461833"/>
                  <a:pt x="345509" y="456116"/>
                  <a:pt x="347936" y="450691"/>
                </a:cubicBezTo>
                <a:cubicBezTo>
                  <a:pt x="350460" y="444780"/>
                  <a:pt x="356673" y="440711"/>
                  <a:pt x="362983" y="440711"/>
                </a:cubicBezTo>
                <a:cubicBezTo>
                  <a:pt x="367158" y="440711"/>
                  <a:pt x="370944" y="442455"/>
                  <a:pt x="374050" y="445749"/>
                </a:cubicBezTo>
                <a:cubicBezTo>
                  <a:pt x="379487" y="451756"/>
                  <a:pt x="387544" y="457860"/>
                  <a:pt x="395699" y="462317"/>
                </a:cubicBezTo>
                <a:cubicBezTo>
                  <a:pt x="395505" y="445459"/>
                  <a:pt x="395117" y="429859"/>
                  <a:pt x="394631" y="414841"/>
                </a:cubicBezTo>
                <a:cubicBezTo>
                  <a:pt x="387156" y="413485"/>
                  <a:pt x="379293" y="411741"/>
                  <a:pt x="371817" y="409028"/>
                </a:cubicBezTo>
                <a:cubicBezTo>
                  <a:pt x="371429" y="408834"/>
                  <a:pt x="371041" y="408640"/>
                  <a:pt x="370555" y="408447"/>
                </a:cubicBezTo>
                <a:cubicBezTo>
                  <a:pt x="368420" y="407575"/>
                  <a:pt x="366381" y="406509"/>
                  <a:pt x="364439" y="405346"/>
                </a:cubicBezTo>
                <a:cubicBezTo>
                  <a:pt x="362303" y="403990"/>
                  <a:pt x="360362" y="402536"/>
                  <a:pt x="358420" y="400889"/>
                </a:cubicBezTo>
                <a:cubicBezTo>
                  <a:pt x="352304" y="395464"/>
                  <a:pt x="347353" y="388197"/>
                  <a:pt x="344441" y="380058"/>
                </a:cubicBezTo>
                <a:cubicBezTo>
                  <a:pt x="343955" y="378508"/>
                  <a:pt x="343470" y="377054"/>
                  <a:pt x="343082" y="375407"/>
                </a:cubicBezTo>
                <a:cubicBezTo>
                  <a:pt x="340266" y="364071"/>
                  <a:pt x="341917" y="353026"/>
                  <a:pt x="347547" y="344209"/>
                </a:cubicBezTo>
                <a:cubicBezTo>
                  <a:pt x="348615" y="342465"/>
                  <a:pt x="349877" y="340818"/>
                  <a:pt x="351236" y="339364"/>
                </a:cubicBezTo>
                <a:cubicBezTo>
                  <a:pt x="353566" y="336748"/>
                  <a:pt x="356285" y="334326"/>
                  <a:pt x="359294" y="332291"/>
                </a:cubicBezTo>
                <a:cubicBezTo>
                  <a:pt x="361333" y="330838"/>
                  <a:pt x="363663" y="329482"/>
                  <a:pt x="365993" y="328222"/>
                </a:cubicBezTo>
                <a:cubicBezTo>
                  <a:pt x="368128" y="327156"/>
                  <a:pt x="370361" y="326091"/>
                  <a:pt x="372788" y="325219"/>
                </a:cubicBezTo>
                <a:cubicBezTo>
                  <a:pt x="375506" y="324250"/>
                  <a:pt x="378322" y="323378"/>
                  <a:pt x="381331" y="322699"/>
                </a:cubicBezTo>
                <a:cubicBezTo>
                  <a:pt x="384341" y="322021"/>
                  <a:pt x="387447" y="321440"/>
                  <a:pt x="390748" y="321052"/>
                </a:cubicBezTo>
                <a:lnTo>
                  <a:pt x="390748" y="320859"/>
                </a:lnTo>
                <a:cubicBezTo>
                  <a:pt x="390554" y="316692"/>
                  <a:pt x="391816" y="313204"/>
                  <a:pt x="394243" y="310491"/>
                </a:cubicBezTo>
                <a:cubicBezTo>
                  <a:pt x="396864" y="307875"/>
                  <a:pt x="400650" y="306325"/>
                  <a:pt x="404825" y="306325"/>
                </a:cubicBezTo>
                <a:close/>
                <a:moveTo>
                  <a:pt x="406108" y="283044"/>
                </a:moveTo>
                <a:cubicBezTo>
                  <a:pt x="398636" y="283044"/>
                  <a:pt x="391068" y="283916"/>
                  <a:pt x="383596" y="285467"/>
                </a:cubicBezTo>
                <a:cubicBezTo>
                  <a:pt x="381752" y="285854"/>
                  <a:pt x="380006" y="286435"/>
                  <a:pt x="378162" y="286823"/>
                </a:cubicBezTo>
                <a:cubicBezTo>
                  <a:pt x="376415" y="287308"/>
                  <a:pt x="374669" y="287695"/>
                  <a:pt x="372922" y="288276"/>
                </a:cubicBezTo>
                <a:cubicBezTo>
                  <a:pt x="370593" y="288955"/>
                  <a:pt x="368361" y="289730"/>
                  <a:pt x="366227" y="290602"/>
                </a:cubicBezTo>
                <a:cubicBezTo>
                  <a:pt x="363898" y="291377"/>
                  <a:pt x="361666" y="292152"/>
                  <a:pt x="359434" y="293121"/>
                </a:cubicBezTo>
                <a:cubicBezTo>
                  <a:pt x="341968" y="300776"/>
                  <a:pt x="326636" y="312306"/>
                  <a:pt x="314215" y="326356"/>
                </a:cubicBezTo>
                <a:cubicBezTo>
                  <a:pt x="306064" y="335464"/>
                  <a:pt x="299272" y="345735"/>
                  <a:pt x="293838" y="356781"/>
                </a:cubicBezTo>
                <a:cubicBezTo>
                  <a:pt x="292382" y="359784"/>
                  <a:pt x="291121" y="362691"/>
                  <a:pt x="289859" y="365792"/>
                </a:cubicBezTo>
                <a:cubicBezTo>
                  <a:pt x="288695" y="368602"/>
                  <a:pt x="287725" y="371315"/>
                  <a:pt x="286754" y="374221"/>
                </a:cubicBezTo>
                <a:cubicBezTo>
                  <a:pt x="284426" y="381295"/>
                  <a:pt x="282582" y="388562"/>
                  <a:pt x="281514" y="396023"/>
                </a:cubicBezTo>
                <a:cubicBezTo>
                  <a:pt x="281126" y="398639"/>
                  <a:pt x="280932" y="401255"/>
                  <a:pt x="280738" y="403774"/>
                </a:cubicBezTo>
                <a:cubicBezTo>
                  <a:pt x="280447" y="406293"/>
                  <a:pt x="280350" y="408813"/>
                  <a:pt x="280253" y="411429"/>
                </a:cubicBezTo>
                <a:cubicBezTo>
                  <a:pt x="280059" y="418696"/>
                  <a:pt x="280350" y="425963"/>
                  <a:pt x="281417" y="433327"/>
                </a:cubicBezTo>
                <a:cubicBezTo>
                  <a:pt x="282388" y="440303"/>
                  <a:pt x="283940" y="446989"/>
                  <a:pt x="285978" y="453481"/>
                </a:cubicBezTo>
                <a:cubicBezTo>
                  <a:pt x="286560" y="455612"/>
                  <a:pt x="287240" y="457744"/>
                  <a:pt x="288016" y="459876"/>
                </a:cubicBezTo>
                <a:cubicBezTo>
                  <a:pt x="288792" y="462007"/>
                  <a:pt x="289568" y="464139"/>
                  <a:pt x="290345" y="466174"/>
                </a:cubicBezTo>
                <a:cubicBezTo>
                  <a:pt x="310237" y="514524"/>
                  <a:pt x="356038" y="548049"/>
                  <a:pt x="407564" y="548049"/>
                </a:cubicBezTo>
                <a:cubicBezTo>
                  <a:pt x="413289" y="548049"/>
                  <a:pt x="419014" y="547661"/>
                  <a:pt x="424642" y="546789"/>
                </a:cubicBezTo>
                <a:cubicBezTo>
                  <a:pt x="452491" y="542817"/>
                  <a:pt x="493343" y="518012"/>
                  <a:pt x="510518" y="494660"/>
                </a:cubicBezTo>
                <a:cubicBezTo>
                  <a:pt x="529634" y="468499"/>
                  <a:pt x="536621" y="434974"/>
                  <a:pt x="530119" y="399995"/>
                </a:cubicBezTo>
                <a:cubicBezTo>
                  <a:pt x="530119" y="399511"/>
                  <a:pt x="530022" y="399123"/>
                  <a:pt x="530022" y="398639"/>
                </a:cubicBezTo>
                <a:cubicBezTo>
                  <a:pt x="528081" y="388562"/>
                  <a:pt x="524879" y="378485"/>
                  <a:pt x="520707" y="368602"/>
                </a:cubicBezTo>
                <a:cubicBezTo>
                  <a:pt x="515370" y="355908"/>
                  <a:pt x="508286" y="343797"/>
                  <a:pt x="499747" y="332654"/>
                </a:cubicBezTo>
                <a:cubicBezTo>
                  <a:pt x="490820" y="321220"/>
                  <a:pt x="480243" y="310950"/>
                  <a:pt x="468308" y="302811"/>
                </a:cubicBezTo>
                <a:cubicBezTo>
                  <a:pt x="450453" y="290699"/>
                  <a:pt x="429494" y="283044"/>
                  <a:pt x="406108" y="283044"/>
                </a:cubicBezTo>
                <a:close/>
                <a:moveTo>
                  <a:pt x="406108" y="249519"/>
                </a:moveTo>
                <a:cubicBezTo>
                  <a:pt x="426680" y="249519"/>
                  <a:pt x="446766" y="254461"/>
                  <a:pt x="465397" y="263181"/>
                </a:cubicBezTo>
                <a:cubicBezTo>
                  <a:pt x="482572" y="271126"/>
                  <a:pt x="498389" y="282366"/>
                  <a:pt x="512168" y="296222"/>
                </a:cubicBezTo>
                <a:cubicBezTo>
                  <a:pt x="520513" y="304555"/>
                  <a:pt x="528178" y="313663"/>
                  <a:pt x="534971" y="323740"/>
                </a:cubicBezTo>
                <a:cubicBezTo>
                  <a:pt x="541472" y="333623"/>
                  <a:pt x="547100" y="344281"/>
                  <a:pt x="551758" y="355424"/>
                </a:cubicBezTo>
                <a:cubicBezTo>
                  <a:pt x="553893" y="360559"/>
                  <a:pt x="555736" y="365792"/>
                  <a:pt x="557483" y="371121"/>
                </a:cubicBezTo>
                <a:cubicBezTo>
                  <a:pt x="559036" y="375965"/>
                  <a:pt x="560394" y="380907"/>
                  <a:pt x="561559" y="385946"/>
                </a:cubicBezTo>
                <a:cubicBezTo>
                  <a:pt x="562044" y="388077"/>
                  <a:pt x="562626" y="390112"/>
                  <a:pt x="563014" y="392341"/>
                </a:cubicBezTo>
                <a:cubicBezTo>
                  <a:pt x="571650" y="437009"/>
                  <a:pt x="562626" y="480417"/>
                  <a:pt x="537591" y="514524"/>
                </a:cubicBezTo>
                <a:cubicBezTo>
                  <a:pt x="515370" y="544851"/>
                  <a:pt x="465785" y="574889"/>
                  <a:pt x="429397" y="580121"/>
                </a:cubicBezTo>
                <a:cubicBezTo>
                  <a:pt x="422119" y="581090"/>
                  <a:pt x="414841" y="581671"/>
                  <a:pt x="407564" y="581671"/>
                </a:cubicBezTo>
                <a:cubicBezTo>
                  <a:pt x="341774" y="581671"/>
                  <a:pt x="283455" y="538941"/>
                  <a:pt x="258808" y="477607"/>
                </a:cubicBezTo>
                <a:cubicBezTo>
                  <a:pt x="257935" y="475572"/>
                  <a:pt x="257159" y="473441"/>
                  <a:pt x="256382" y="471309"/>
                </a:cubicBezTo>
                <a:cubicBezTo>
                  <a:pt x="255606" y="469177"/>
                  <a:pt x="254927" y="467046"/>
                  <a:pt x="254248" y="464914"/>
                </a:cubicBezTo>
                <a:cubicBezTo>
                  <a:pt x="251531" y="456290"/>
                  <a:pt x="249396" y="447376"/>
                  <a:pt x="248134" y="438171"/>
                </a:cubicBezTo>
                <a:cubicBezTo>
                  <a:pt x="247455" y="433327"/>
                  <a:pt x="246970" y="428579"/>
                  <a:pt x="246679" y="423734"/>
                </a:cubicBezTo>
                <a:cubicBezTo>
                  <a:pt x="246582" y="421409"/>
                  <a:pt x="246582" y="419083"/>
                  <a:pt x="246485" y="416855"/>
                </a:cubicBezTo>
                <a:cubicBezTo>
                  <a:pt x="246485" y="414529"/>
                  <a:pt x="246485" y="412204"/>
                  <a:pt x="246582" y="409781"/>
                </a:cubicBezTo>
                <a:cubicBezTo>
                  <a:pt x="246873" y="401642"/>
                  <a:pt x="247746" y="393503"/>
                  <a:pt x="249299" y="385558"/>
                </a:cubicBezTo>
                <a:cubicBezTo>
                  <a:pt x="249299" y="385558"/>
                  <a:pt x="249299" y="385461"/>
                  <a:pt x="249299" y="385461"/>
                </a:cubicBezTo>
                <a:cubicBezTo>
                  <a:pt x="249784" y="383039"/>
                  <a:pt x="250269" y="380616"/>
                  <a:pt x="250754" y="378194"/>
                </a:cubicBezTo>
                <a:cubicBezTo>
                  <a:pt x="251337" y="375772"/>
                  <a:pt x="252016" y="373252"/>
                  <a:pt x="252695" y="370830"/>
                </a:cubicBezTo>
                <a:cubicBezTo>
                  <a:pt x="258032" y="352033"/>
                  <a:pt x="266474" y="334398"/>
                  <a:pt x="277633" y="318604"/>
                </a:cubicBezTo>
                <a:cubicBezTo>
                  <a:pt x="280350" y="314729"/>
                  <a:pt x="283261" y="310950"/>
                  <a:pt x="286269" y="307365"/>
                </a:cubicBezTo>
                <a:cubicBezTo>
                  <a:pt x="291121" y="301551"/>
                  <a:pt x="296361" y="296125"/>
                  <a:pt x="301989" y="291086"/>
                </a:cubicBezTo>
                <a:cubicBezTo>
                  <a:pt x="303153" y="290021"/>
                  <a:pt x="304318" y="288955"/>
                  <a:pt x="305482" y="287986"/>
                </a:cubicBezTo>
                <a:cubicBezTo>
                  <a:pt x="307714" y="286048"/>
                  <a:pt x="309946" y="284207"/>
                  <a:pt x="312275" y="282463"/>
                </a:cubicBezTo>
                <a:cubicBezTo>
                  <a:pt x="312857" y="281978"/>
                  <a:pt x="313536" y="281494"/>
                  <a:pt x="314118" y="281009"/>
                </a:cubicBezTo>
                <a:cubicBezTo>
                  <a:pt x="315768" y="279750"/>
                  <a:pt x="317320" y="278587"/>
                  <a:pt x="318970" y="277521"/>
                </a:cubicBezTo>
                <a:cubicBezTo>
                  <a:pt x="327703" y="271417"/>
                  <a:pt x="337019" y="266185"/>
                  <a:pt x="346917" y="262018"/>
                </a:cubicBezTo>
                <a:cubicBezTo>
                  <a:pt x="351089" y="260177"/>
                  <a:pt x="355262" y="258627"/>
                  <a:pt x="359628" y="257174"/>
                </a:cubicBezTo>
                <a:cubicBezTo>
                  <a:pt x="361860" y="256495"/>
                  <a:pt x="364092" y="255720"/>
                  <a:pt x="366421" y="255139"/>
                </a:cubicBezTo>
                <a:cubicBezTo>
                  <a:pt x="368653" y="254461"/>
                  <a:pt x="370884" y="253976"/>
                  <a:pt x="373116" y="253395"/>
                </a:cubicBezTo>
                <a:cubicBezTo>
                  <a:pt x="374378" y="253104"/>
                  <a:pt x="375542" y="252813"/>
                  <a:pt x="376707" y="252523"/>
                </a:cubicBezTo>
                <a:cubicBezTo>
                  <a:pt x="379229" y="252038"/>
                  <a:pt x="381655" y="251554"/>
                  <a:pt x="384178" y="251263"/>
                </a:cubicBezTo>
                <a:cubicBezTo>
                  <a:pt x="391456" y="250100"/>
                  <a:pt x="398831" y="249519"/>
                  <a:pt x="406108" y="249519"/>
                </a:cubicBezTo>
                <a:close/>
                <a:moveTo>
                  <a:pt x="43372" y="175759"/>
                </a:moveTo>
                <a:cubicBezTo>
                  <a:pt x="43566" y="188646"/>
                  <a:pt x="43566" y="201532"/>
                  <a:pt x="43760" y="214418"/>
                </a:cubicBezTo>
                <a:cubicBezTo>
                  <a:pt x="94992" y="233021"/>
                  <a:pt x="149038" y="246489"/>
                  <a:pt x="202404" y="246489"/>
                </a:cubicBezTo>
                <a:cubicBezTo>
                  <a:pt x="240246" y="246489"/>
                  <a:pt x="277699" y="239610"/>
                  <a:pt x="313794" y="223235"/>
                </a:cubicBezTo>
                <a:cubicBezTo>
                  <a:pt x="315638" y="222363"/>
                  <a:pt x="317578" y="221588"/>
                  <a:pt x="319519" y="220716"/>
                </a:cubicBezTo>
                <a:cubicBezTo>
                  <a:pt x="319616" y="207539"/>
                  <a:pt x="319713" y="194362"/>
                  <a:pt x="319907" y="181185"/>
                </a:cubicBezTo>
                <a:cubicBezTo>
                  <a:pt x="317675" y="182251"/>
                  <a:pt x="315444" y="183123"/>
                  <a:pt x="313212" y="184092"/>
                </a:cubicBezTo>
                <a:cubicBezTo>
                  <a:pt x="273042" y="202016"/>
                  <a:pt x="229572" y="211124"/>
                  <a:pt x="186103" y="211124"/>
                </a:cubicBezTo>
                <a:cubicBezTo>
                  <a:pt x="136909" y="211124"/>
                  <a:pt x="87715" y="199497"/>
                  <a:pt x="43372" y="175759"/>
                </a:cubicBezTo>
                <a:close/>
                <a:moveTo>
                  <a:pt x="321654" y="100088"/>
                </a:moveTo>
                <a:cubicBezTo>
                  <a:pt x="318355" y="102122"/>
                  <a:pt x="314862" y="103963"/>
                  <a:pt x="311465" y="105901"/>
                </a:cubicBezTo>
                <a:cubicBezTo>
                  <a:pt x="272265" y="127411"/>
                  <a:pt x="227729" y="137875"/>
                  <a:pt x="182804" y="137875"/>
                </a:cubicBezTo>
                <a:cubicBezTo>
                  <a:pt x="133804" y="137875"/>
                  <a:pt x="84513" y="125570"/>
                  <a:pt x="41723" y="102026"/>
                </a:cubicBezTo>
                <a:cubicBezTo>
                  <a:pt x="41917" y="110552"/>
                  <a:pt x="42014" y="119078"/>
                  <a:pt x="42208" y="127508"/>
                </a:cubicBezTo>
                <a:cubicBezTo>
                  <a:pt x="43081" y="127992"/>
                  <a:pt x="43954" y="128283"/>
                  <a:pt x="44828" y="128864"/>
                </a:cubicBezTo>
                <a:cubicBezTo>
                  <a:pt x="88006" y="156284"/>
                  <a:pt x="137006" y="169752"/>
                  <a:pt x="186200" y="169752"/>
                </a:cubicBezTo>
                <a:cubicBezTo>
                  <a:pt x="229572" y="169752"/>
                  <a:pt x="272945" y="159094"/>
                  <a:pt x="312339" y="138553"/>
                </a:cubicBezTo>
                <a:cubicBezTo>
                  <a:pt x="315153" y="137100"/>
                  <a:pt x="318064" y="135743"/>
                  <a:pt x="320877" y="134096"/>
                </a:cubicBezTo>
                <a:cubicBezTo>
                  <a:pt x="321168" y="122760"/>
                  <a:pt x="321363" y="111424"/>
                  <a:pt x="321654" y="100088"/>
                </a:cubicBezTo>
                <a:close/>
                <a:moveTo>
                  <a:pt x="170869" y="41275"/>
                </a:moveTo>
                <a:cubicBezTo>
                  <a:pt x="132834" y="41275"/>
                  <a:pt x="94798" y="48542"/>
                  <a:pt x="58800" y="63948"/>
                </a:cubicBezTo>
                <a:cubicBezTo>
                  <a:pt x="97030" y="84973"/>
                  <a:pt x="142149" y="96890"/>
                  <a:pt x="186685" y="96890"/>
                </a:cubicBezTo>
                <a:cubicBezTo>
                  <a:pt x="225497" y="96890"/>
                  <a:pt x="263921" y="87783"/>
                  <a:pt x="296814" y="67823"/>
                </a:cubicBezTo>
                <a:cubicBezTo>
                  <a:pt x="256450" y="50480"/>
                  <a:pt x="213562" y="41275"/>
                  <a:pt x="170869" y="41275"/>
                </a:cubicBezTo>
                <a:close/>
                <a:moveTo>
                  <a:pt x="448008" y="35047"/>
                </a:moveTo>
                <a:cubicBezTo>
                  <a:pt x="468705" y="34975"/>
                  <a:pt x="489402" y="37203"/>
                  <a:pt x="509638" y="41805"/>
                </a:cubicBezTo>
                <a:cubicBezTo>
                  <a:pt x="529923" y="46553"/>
                  <a:pt x="550887" y="51882"/>
                  <a:pt x="570201" y="59924"/>
                </a:cubicBezTo>
                <a:cubicBezTo>
                  <a:pt x="579325" y="63799"/>
                  <a:pt x="603686" y="74941"/>
                  <a:pt x="605627" y="86859"/>
                </a:cubicBezTo>
                <a:cubicBezTo>
                  <a:pt x="608344" y="104299"/>
                  <a:pt x="604365" y="125517"/>
                  <a:pt x="603880" y="143248"/>
                </a:cubicBezTo>
                <a:cubicBezTo>
                  <a:pt x="602327" y="211845"/>
                  <a:pt x="602230" y="280539"/>
                  <a:pt x="602230" y="349137"/>
                </a:cubicBezTo>
                <a:cubicBezTo>
                  <a:pt x="602230" y="351074"/>
                  <a:pt x="601939" y="352722"/>
                  <a:pt x="601453" y="354272"/>
                </a:cubicBezTo>
                <a:cubicBezTo>
                  <a:pt x="601162" y="357663"/>
                  <a:pt x="599512" y="361151"/>
                  <a:pt x="595727" y="364058"/>
                </a:cubicBezTo>
                <a:cubicBezTo>
                  <a:pt x="589612" y="368805"/>
                  <a:pt x="583013" y="373262"/>
                  <a:pt x="576122" y="377525"/>
                </a:cubicBezTo>
                <a:cubicBezTo>
                  <a:pt x="573986" y="366674"/>
                  <a:pt x="570978" y="356210"/>
                  <a:pt x="567193" y="346133"/>
                </a:cubicBezTo>
                <a:cubicBezTo>
                  <a:pt x="568454" y="345067"/>
                  <a:pt x="569231" y="343905"/>
                  <a:pt x="569231" y="343033"/>
                </a:cubicBezTo>
                <a:cubicBezTo>
                  <a:pt x="569231" y="331600"/>
                  <a:pt x="569328" y="320167"/>
                  <a:pt x="569425" y="308734"/>
                </a:cubicBezTo>
                <a:cubicBezTo>
                  <a:pt x="563990" y="311738"/>
                  <a:pt x="558360" y="314354"/>
                  <a:pt x="552828" y="316873"/>
                </a:cubicBezTo>
                <a:cubicBezTo>
                  <a:pt x="546908" y="306990"/>
                  <a:pt x="540114" y="297882"/>
                  <a:pt x="532641" y="289453"/>
                </a:cubicBezTo>
                <a:cubicBezTo>
                  <a:pt x="545258" y="284512"/>
                  <a:pt x="557681" y="278117"/>
                  <a:pt x="569522" y="270269"/>
                </a:cubicBezTo>
                <a:cubicBezTo>
                  <a:pt x="569619" y="262227"/>
                  <a:pt x="569619" y="254186"/>
                  <a:pt x="569619" y="246144"/>
                </a:cubicBezTo>
                <a:cubicBezTo>
                  <a:pt x="547587" y="254767"/>
                  <a:pt x="524973" y="259805"/>
                  <a:pt x="502165" y="262034"/>
                </a:cubicBezTo>
                <a:cubicBezTo>
                  <a:pt x="473631" y="241784"/>
                  <a:pt x="439467" y="229866"/>
                  <a:pt x="403265" y="229866"/>
                </a:cubicBezTo>
                <a:cubicBezTo>
                  <a:pt x="395307" y="229866"/>
                  <a:pt x="387348" y="230448"/>
                  <a:pt x="379390" y="231610"/>
                </a:cubicBezTo>
                <a:cubicBezTo>
                  <a:pt x="377351" y="231901"/>
                  <a:pt x="375313" y="232289"/>
                  <a:pt x="373275" y="232676"/>
                </a:cubicBezTo>
                <a:cubicBezTo>
                  <a:pt x="373372" y="226475"/>
                  <a:pt x="373372" y="220371"/>
                  <a:pt x="373469" y="214267"/>
                </a:cubicBezTo>
                <a:cubicBezTo>
                  <a:pt x="438302" y="233645"/>
                  <a:pt x="507115" y="240234"/>
                  <a:pt x="570007" y="210295"/>
                </a:cubicBezTo>
                <a:cubicBezTo>
                  <a:pt x="570201" y="199831"/>
                  <a:pt x="570201" y="189367"/>
                  <a:pt x="570395" y="178903"/>
                </a:cubicBezTo>
                <a:cubicBezTo>
                  <a:pt x="508765" y="207388"/>
                  <a:pt x="437138" y="210586"/>
                  <a:pt x="373857" y="186945"/>
                </a:cubicBezTo>
                <a:cubicBezTo>
                  <a:pt x="374051" y="175221"/>
                  <a:pt x="374246" y="163401"/>
                  <a:pt x="374440" y="151677"/>
                </a:cubicBezTo>
                <a:cubicBezTo>
                  <a:pt x="437332" y="179194"/>
                  <a:pt x="510609" y="175124"/>
                  <a:pt x="571172" y="141601"/>
                </a:cubicBezTo>
                <a:cubicBezTo>
                  <a:pt x="571366" y="132493"/>
                  <a:pt x="571560" y="123483"/>
                  <a:pt x="571754" y="114472"/>
                </a:cubicBezTo>
                <a:cubicBezTo>
                  <a:pt x="513812" y="149546"/>
                  <a:pt x="438982" y="152937"/>
                  <a:pt x="375119" y="129587"/>
                </a:cubicBezTo>
                <a:cubicBezTo>
                  <a:pt x="375410" y="124451"/>
                  <a:pt x="375798" y="119123"/>
                  <a:pt x="376284" y="113503"/>
                </a:cubicBezTo>
                <a:cubicBezTo>
                  <a:pt x="376769" y="107302"/>
                  <a:pt x="377254" y="101004"/>
                  <a:pt x="377545" y="94804"/>
                </a:cubicBezTo>
                <a:cubicBezTo>
                  <a:pt x="432867" y="117863"/>
                  <a:pt x="500418" y="119316"/>
                  <a:pt x="551664" y="88893"/>
                </a:cubicBezTo>
                <a:cubicBezTo>
                  <a:pt x="496148" y="65543"/>
                  <a:pt x="434808" y="60892"/>
                  <a:pt x="377837" y="78817"/>
                </a:cubicBezTo>
                <a:cubicBezTo>
                  <a:pt x="377740" y="73585"/>
                  <a:pt x="377448" y="68353"/>
                  <a:pt x="376672" y="63315"/>
                </a:cubicBezTo>
                <a:cubicBezTo>
                  <a:pt x="375798" y="57695"/>
                  <a:pt x="372984" y="52269"/>
                  <a:pt x="368422" y="47037"/>
                </a:cubicBezTo>
                <a:cubicBezTo>
                  <a:pt x="374343" y="45100"/>
                  <a:pt x="380360" y="43452"/>
                  <a:pt x="386378" y="42096"/>
                </a:cubicBezTo>
                <a:cubicBezTo>
                  <a:pt x="406614" y="37494"/>
                  <a:pt x="427311" y="35120"/>
                  <a:pt x="448008" y="35047"/>
                </a:cubicBezTo>
                <a:close/>
                <a:moveTo>
                  <a:pt x="170287" y="0"/>
                </a:moveTo>
                <a:cubicBezTo>
                  <a:pt x="195321" y="0"/>
                  <a:pt x="220452" y="2810"/>
                  <a:pt x="245000" y="8623"/>
                </a:cubicBezTo>
                <a:cubicBezTo>
                  <a:pt x="270131" y="14437"/>
                  <a:pt x="295844" y="21219"/>
                  <a:pt x="319713" y="31392"/>
                </a:cubicBezTo>
                <a:cubicBezTo>
                  <a:pt x="327475" y="34687"/>
                  <a:pt x="344165" y="42438"/>
                  <a:pt x="354547" y="51836"/>
                </a:cubicBezTo>
                <a:cubicBezTo>
                  <a:pt x="359205" y="56099"/>
                  <a:pt x="362601" y="60653"/>
                  <a:pt x="363377" y="65304"/>
                </a:cubicBezTo>
                <a:cubicBezTo>
                  <a:pt x="364250" y="71118"/>
                  <a:pt x="364541" y="77222"/>
                  <a:pt x="364541" y="83423"/>
                </a:cubicBezTo>
                <a:cubicBezTo>
                  <a:pt x="364444" y="85167"/>
                  <a:pt x="364444" y="86911"/>
                  <a:pt x="364347" y="88655"/>
                </a:cubicBezTo>
                <a:cubicBezTo>
                  <a:pt x="363959" y="100475"/>
                  <a:pt x="362698" y="112684"/>
                  <a:pt x="361921" y="124213"/>
                </a:cubicBezTo>
                <a:cubicBezTo>
                  <a:pt x="361630" y="128380"/>
                  <a:pt x="361339" y="132352"/>
                  <a:pt x="361242" y="136228"/>
                </a:cubicBezTo>
                <a:cubicBezTo>
                  <a:pt x="361242" y="139231"/>
                  <a:pt x="361145" y="142235"/>
                  <a:pt x="361145" y="145239"/>
                </a:cubicBezTo>
                <a:cubicBezTo>
                  <a:pt x="360854" y="157350"/>
                  <a:pt x="360660" y="169364"/>
                  <a:pt x="360466" y="181476"/>
                </a:cubicBezTo>
                <a:cubicBezTo>
                  <a:pt x="360369" y="190971"/>
                  <a:pt x="360175" y="200466"/>
                  <a:pt x="360078" y="209961"/>
                </a:cubicBezTo>
                <a:cubicBezTo>
                  <a:pt x="359981" y="218488"/>
                  <a:pt x="359884" y="227014"/>
                  <a:pt x="359787" y="235637"/>
                </a:cubicBezTo>
                <a:cubicBezTo>
                  <a:pt x="343389" y="239998"/>
                  <a:pt x="327961" y="246780"/>
                  <a:pt x="313988" y="255597"/>
                </a:cubicBezTo>
                <a:cubicBezTo>
                  <a:pt x="304382" y="261604"/>
                  <a:pt x="295359" y="268580"/>
                  <a:pt x="287111" y="276428"/>
                </a:cubicBezTo>
                <a:cubicBezTo>
                  <a:pt x="259069" y="284083"/>
                  <a:pt x="230446" y="287571"/>
                  <a:pt x="201725" y="287571"/>
                </a:cubicBezTo>
                <a:cubicBezTo>
                  <a:pt x="148941" y="287571"/>
                  <a:pt x="95671" y="276041"/>
                  <a:pt x="44246" y="258407"/>
                </a:cubicBezTo>
                <a:cubicBezTo>
                  <a:pt x="44343" y="271971"/>
                  <a:pt x="44343" y="285536"/>
                  <a:pt x="44440" y="299101"/>
                </a:cubicBezTo>
                <a:cubicBezTo>
                  <a:pt x="45895" y="299488"/>
                  <a:pt x="47351" y="300070"/>
                  <a:pt x="48903" y="300942"/>
                </a:cubicBezTo>
                <a:cubicBezTo>
                  <a:pt x="91887" y="324680"/>
                  <a:pt x="138461" y="337566"/>
                  <a:pt x="184551" y="337566"/>
                </a:cubicBezTo>
                <a:cubicBezTo>
                  <a:pt x="206285" y="337566"/>
                  <a:pt x="228020" y="334563"/>
                  <a:pt x="249172" y="328652"/>
                </a:cubicBezTo>
                <a:cubicBezTo>
                  <a:pt x="242186" y="342992"/>
                  <a:pt x="237044" y="358495"/>
                  <a:pt x="234036" y="374675"/>
                </a:cubicBezTo>
                <a:cubicBezTo>
                  <a:pt x="218026" y="377485"/>
                  <a:pt x="201822" y="378842"/>
                  <a:pt x="185618" y="378842"/>
                </a:cubicBezTo>
                <a:cubicBezTo>
                  <a:pt x="137685" y="378842"/>
                  <a:pt x="89461" y="367021"/>
                  <a:pt x="44537" y="345027"/>
                </a:cubicBezTo>
                <a:cubicBezTo>
                  <a:pt x="44634" y="359367"/>
                  <a:pt x="44731" y="373610"/>
                  <a:pt x="44731" y="387852"/>
                </a:cubicBezTo>
                <a:cubicBezTo>
                  <a:pt x="44731" y="394538"/>
                  <a:pt x="79855" y="409944"/>
                  <a:pt x="85580" y="412560"/>
                </a:cubicBezTo>
                <a:cubicBezTo>
                  <a:pt x="99261" y="418857"/>
                  <a:pt x="113525" y="423508"/>
                  <a:pt x="128176" y="426609"/>
                </a:cubicBezTo>
                <a:cubicBezTo>
                  <a:pt x="145351" y="430290"/>
                  <a:pt x="163010" y="432035"/>
                  <a:pt x="180669" y="432035"/>
                </a:cubicBezTo>
                <a:cubicBezTo>
                  <a:pt x="183968" y="432035"/>
                  <a:pt x="187267" y="432035"/>
                  <a:pt x="190469" y="431841"/>
                </a:cubicBezTo>
                <a:cubicBezTo>
                  <a:pt x="203957" y="431356"/>
                  <a:pt x="217347" y="429903"/>
                  <a:pt x="230446" y="427481"/>
                </a:cubicBezTo>
                <a:cubicBezTo>
                  <a:pt x="230834" y="427384"/>
                  <a:pt x="231222" y="427287"/>
                  <a:pt x="231610" y="427287"/>
                </a:cubicBezTo>
                <a:cubicBezTo>
                  <a:pt x="231901" y="430290"/>
                  <a:pt x="232289" y="433294"/>
                  <a:pt x="232677" y="436298"/>
                </a:cubicBezTo>
                <a:cubicBezTo>
                  <a:pt x="234230" y="447343"/>
                  <a:pt x="236850" y="458001"/>
                  <a:pt x="240149" y="468272"/>
                </a:cubicBezTo>
                <a:cubicBezTo>
                  <a:pt x="222683" y="472050"/>
                  <a:pt x="204636" y="473988"/>
                  <a:pt x="186394" y="473988"/>
                </a:cubicBezTo>
                <a:cubicBezTo>
                  <a:pt x="123810" y="473988"/>
                  <a:pt x="59964" y="452382"/>
                  <a:pt x="12032" y="414400"/>
                </a:cubicBezTo>
                <a:cubicBezTo>
                  <a:pt x="7374" y="410719"/>
                  <a:pt x="5337" y="406359"/>
                  <a:pt x="5046" y="401998"/>
                </a:cubicBezTo>
                <a:cubicBezTo>
                  <a:pt x="4463" y="400061"/>
                  <a:pt x="4075" y="397929"/>
                  <a:pt x="4075" y="395507"/>
                </a:cubicBezTo>
                <a:cubicBezTo>
                  <a:pt x="4075" y="285633"/>
                  <a:pt x="3881" y="175759"/>
                  <a:pt x="0" y="65885"/>
                </a:cubicBezTo>
                <a:cubicBezTo>
                  <a:pt x="0" y="64238"/>
                  <a:pt x="97" y="62785"/>
                  <a:pt x="388" y="61332"/>
                </a:cubicBezTo>
                <a:cubicBezTo>
                  <a:pt x="-776" y="54065"/>
                  <a:pt x="1844" y="46410"/>
                  <a:pt x="10091" y="41760"/>
                </a:cubicBezTo>
                <a:cubicBezTo>
                  <a:pt x="35804" y="27323"/>
                  <a:pt x="64331" y="15599"/>
                  <a:pt x="93052" y="8914"/>
                </a:cubicBezTo>
                <a:cubicBezTo>
                  <a:pt x="118376" y="3004"/>
                  <a:pt x="144283" y="0"/>
                  <a:pt x="170287" y="0"/>
                </a:cubicBezTo>
                <a:close/>
              </a:path>
            </a:pathLst>
          </a:custGeom>
          <a:solidFill>
            <a:srgbClr val="5B7F1B"/>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grpSp>
        <p:nvGrpSpPr>
          <p:cNvPr id="100" name="组合 99"/>
          <p:cNvGrpSpPr/>
          <p:nvPr/>
        </p:nvGrpSpPr>
        <p:grpSpPr>
          <a:xfrm>
            <a:off x="8183946" y="2715497"/>
            <a:ext cx="2275489" cy="794073"/>
            <a:chOff x="6818241" y="1725490"/>
            <a:chExt cx="2357618" cy="794073"/>
          </a:xfrm>
        </p:grpSpPr>
        <p:sp>
          <p:nvSpPr>
            <p:cNvPr id="101" name="文本框 6"/>
            <p:cNvSpPr txBox="1"/>
            <p:nvPr/>
          </p:nvSpPr>
          <p:spPr>
            <a:xfrm>
              <a:off x="6818241" y="2046869"/>
              <a:ext cx="2357618"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102" name="文本框 7"/>
            <p:cNvSpPr txBox="1"/>
            <p:nvPr/>
          </p:nvSpPr>
          <p:spPr>
            <a:xfrm>
              <a:off x="7090360" y="1725490"/>
              <a:ext cx="181337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文字输入</a:t>
              </a:r>
            </a:p>
          </p:txBody>
        </p:sp>
      </p:grpSp>
      <p:sp>
        <p:nvSpPr>
          <p:cNvPr id="104" name="矩形: 圆角 103"/>
          <p:cNvSpPr/>
          <p:nvPr/>
        </p:nvSpPr>
        <p:spPr>
          <a:xfrm>
            <a:off x="4882605" y="3860800"/>
            <a:ext cx="2442688" cy="1799771"/>
          </a:xfrm>
          <a:prstGeom prst="roundRect">
            <a:avLst>
              <a:gd name="adj" fmla="val 11800"/>
            </a:avLst>
          </a:prstGeom>
          <a:noFill/>
          <a:ln w="19050" cap="flat" cmpd="sng" algn="ctr">
            <a:gradFill>
              <a:gsLst>
                <a:gs pos="0">
                  <a:srgbClr val="5B7F1B"/>
                </a:gs>
                <a:gs pos="50000">
                  <a:schemeClr val="tx1">
                    <a:alpha val="0"/>
                  </a:schemeClr>
                </a:gs>
                <a:gs pos="100000">
                  <a:srgbClr val="5B7F1B"/>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dirty="0">
              <a:solidFill>
                <a:prstClr val="white"/>
              </a:solidFill>
              <a:latin typeface="思源黑体 CN Regular" panose="020B0500000000000000" pitchFamily="34" charset="-122"/>
              <a:ea typeface="思源黑体 CN Regular" panose="020B0500000000000000" pitchFamily="34" charset="-122"/>
            </a:endParaRPr>
          </a:p>
        </p:txBody>
      </p:sp>
      <p:sp>
        <p:nvSpPr>
          <p:cNvPr id="105" name="椭圆 64"/>
          <p:cNvSpPr/>
          <p:nvPr/>
        </p:nvSpPr>
        <p:spPr>
          <a:xfrm>
            <a:off x="5851137" y="4077567"/>
            <a:ext cx="515940" cy="513412"/>
          </a:xfrm>
          <a:custGeom>
            <a:avLst/>
            <a:gdLst>
              <a:gd name="T0" fmla="*/ 607 w 622"/>
              <a:gd name="T1" fmla="*/ 446 h 620"/>
              <a:gd name="T2" fmla="*/ 588 w 622"/>
              <a:gd name="T3" fmla="*/ 428 h 620"/>
              <a:gd name="T4" fmla="*/ 498 w 622"/>
              <a:gd name="T5" fmla="*/ 398 h 620"/>
              <a:gd name="T6" fmla="*/ 533 w 622"/>
              <a:gd name="T7" fmla="*/ 266 h 620"/>
              <a:gd name="T8" fmla="*/ 266 w 622"/>
              <a:gd name="T9" fmla="*/ 0 h 620"/>
              <a:gd name="T10" fmla="*/ 0 w 622"/>
              <a:gd name="T11" fmla="*/ 266 h 620"/>
              <a:gd name="T12" fmla="*/ 266 w 622"/>
              <a:gd name="T13" fmla="*/ 533 h 620"/>
              <a:gd name="T14" fmla="*/ 399 w 622"/>
              <a:gd name="T15" fmla="*/ 497 h 620"/>
              <a:gd name="T16" fmla="*/ 348 w 622"/>
              <a:gd name="T17" fmla="*/ 446 h 620"/>
              <a:gd name="T18" fmla="*/ 266 w 622"/>
              <a:gd name="T19" fmla="*/ 464 h 620"/>
              <a:gd name="T20" fmla="*/ 69 w 622"/>
              <a:gd name="T21" fmla="*/ 266 h 620"/>
              <a:gd name="T22" fmla="*/ 266 w 622"/>
              <a:gd name="T23" fmla="*/ 68 h 620"/>
              <a:gd name="T24" fmla="*/ 464 w 622"/>
              <a:gd name="T25" fmla="*/ 266 h 620"/>
              <a:gd name="T26" fmla="*/ 436 w 622"/>
              <a:gd name="T27" fmla="*/ 368 h 620"/>
              <a:gd name="T28" fmla="*/ 402 w 622"/>
              <a:gd name="T29" fmla="*/ 335 h 620"/>
              <a:gd name="T30" fmla="*/ 418 w 622"/>
              <a:gd name="T31" fmla="*/ 266 h 620"/>
              <a:gd name="T32" fmla="*/ 267 w 622"/>
              <a:gd name="T33" fmla="*/ 114 h 620"/>
              <a:gd name="T34" fmla="*/ 115 w 622"/>
              <a:gd name="T35" fmla="*/ 266 h 620"/>
              <a:gd name="T36" fmla="*/ 266 w 622"/>
              <a:gd name="T37" fmla="*/ 418 h 620"/>
              <a:gd name="T38" fmla="*/ 314 w 622"/>
              <a:gd name="T39" fmla="*/ 410 h 620"/>
              <a:gd name="T40" fmla="*/ 243 w 622"/>
              <a:gd name="T41" fmla="*/ 338 h 620"/>
              <a:gd name="T42" fmla="*/ 190 w 622"/>
              <a:gd name="T43" fmla="*/ 266 h 620"/>
              <a:gd name="T44" fmla="*/ 267 w 622"/>
              <a:gd name="T45" fmla="*/ 190 h 620"/>
              <a:gd name="T46" fmla="*/ 343 w 622"/>
              <a:gd name="T47" fmla="*/ 266 h 620"/>
              <a:gd name="T48" fmla="*/ 342 w 622"/>
              <a:gd name="T49" fmla="*/ 276 h 620"/>
              <a:gd name="T50" fmla="*/ 302 w 622"/>
              <a:gd name="T51" fmla="*/ 237 h 620"/>
              <a:gd name="T52" fmla="*/ 234 w 622"/>
              <a:gd name="T53" fmla="*/ 244 h 620"/>
              <a:gd name="T54" fmla="*/ 234 w 622"/>
              <a:gd name="T55" fmla="*/ 245 h 620"/>
              <a:gd name="T56" fmla="*/ 240 w 622"/>
              <a:gd name="T57" fmla="*/ 301 h 620"/>
              <a:gd name="T58" fmla="*/ 406 w 622"/>
              <a:gd name="T59" fmla="*/ 463 h 620"/>
              <a:gd name="T60" fmla="*/ 402 w 622"/>
              <a:gd name="T61" fmla="*/ 489 h 620"/>
              <a:gd name="T62" fmla="*/ 433 w 622"/>
              <a:gd name="T63" fmla="*/ 588 h 620"/>
              <a:gd name="T64" fmla="*/ 451 w 622"/>
              <a:gd name="T65" fmla="*/ 605 h 620"/>
              <a:gd name="T66" fmla="*/ 495 w 622"/>
              <a:gd name="T67" fmla="*/ 592 h 620"/>
              <a:gd name="T68" fmla="*/ 503 w 622"/>
              <a:gd name="T69" fmla="*/ 549 h 620"/>
              <a:gd name="T70" fmla="*/ 551 w 622"/>
              <a:gd name="T71" fmla="*/ 530 h 620"/>
              <a:gd name="T72" fmla="*/ 557 w 622"/>
              <a:gd name="T73" fmla="*/ 499 h 620"/>
              <a:gd name="T74" fmla="*/ 594 w 622"/>
              <a:gd name="T75" fmla="*/ 491 h 620"/>
              <a:gd name="T76" fmla="*/ 607 w 622"/>
              <a:gd name="T77" fmla="*/ 446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2" h="620">
                <a:moveTo>
                  <a:pt x="607" y="446"/>
                </a:moveTo>
                <a:lnTo>
                  <a:pt x="588" y="428"/>
                </a:lnTo>
                <a:cubicBezTo>
                  <a:pt x="564" y="405"/>
                  <a:pt x="531" y="394"/>
                  <a:pt x="498" y="398"/>
                </a:cubicBezTo>
                <a:cubicBezTo>
                  <a:pt x="520" y="359"/>
                  <a:pt x="533" y="314"/>
                  <a:pt x="533" y="266"/>
                </a:cubicBezTo>
                <a:cubicBezTo>
                  <a:pt x="533" y="119"/>
                  <a:pt x="413" y="0"/>
                  <a:pt x="266" y="0"/>
                </a:cubicBezTo>
                <a:cubicBezTo>
                  <a:pt x="120" y="0"/>
                  <a:pt x="0" y="119"/>
                  <a:pt x="0" y="266"/>
                </a:cubicBezTo>
                <a:cubicBezTo>
                  <a:pt x="0" y="413"/>
                  <a:pt x="120" y="533"/>
                  <a:pt x="266" y="533"/>
                </a:cubicBezTo>
                <a:cubicBezTo>
                  <a:pt x="315" y="533"/>
                  <a:pt x="360" y="520"/>
                  <a:pt x="399" y="497"/>
                </a:cubicBezTo>
                <a:cubicBezTo>
                  <a:pt x="385" y="483"/>
                  <a:pt x="368" y="465"/>
                  <a:pt x="348" y="446"/>
                </a:cubicBezTo>
                <a:cubicBezTo>
                  <a:pt x="323" y="457"/>
                  <a:pt x="296" y="464"/>
                  <a:pt x="266" y="464"/>
                </a:cubicBezTo>
                <a:cubicBezTo>
                  <a:pt x="158" y="464"/>
                  <a:pt x="69" y="375"/>
                  <a:pt x="69" y="266"/>
                </a:cubicBezTo>
                <a:cubicBezTo>
                  <a:pt x="69" y="157"/>
                  <a:pt x="158" y="68"/>
                  <a:pt x="266" y="68"/>
                </a:cubicBezTo>
                <a:cubicBezTo>
                  <a:pt x="375" y="68"/>
                  <a:pt x="464" y="157"/>
                  <a:pt x="464" y="266"/>
                </a:cubicBezTo>
                <a:cubicBezTo>
                  <a:pt x="464" y="303"/>
                  <a:pt x="454" y="338"/>
                  <a:pt x="436" y="368"/>
                </a:cubicBezTo>
                <a:lnTo>
                  <a:pt x="402" y="335"/>
                </a:lnTo>
                <a:cubicBezTo>
                  <a:pt x="412" y="314"/>
                  <a:pt x="418" y="291"/>
                  <a:pt x="418" y="266"/>
                </a:cubicBezTo>
                <a:cubicBezTo>
                  <a:pt x="418" y="182"/>
                  <a:pt x="350" y="114"/>
                  <a:pt x="267" y="114"/>
                </a:cubicBezTo>
                <a:cubicBezTo>
                  <a:pt x="183" y="114"/>
                  <a:pt x="115" y="182"/>
                  <a:pt x="115" y="266"/>
                </a:cubicBezTo>
                <a:cubicBezTo>
                  <a:pt x="115" y="350"/>
                  <a:pt x="183" y="418"/>
                  <a:pt x="266" y="418"/>
                </a:cubicBezTo>
                <a:cubicBezTo>
                  <a:pt x="283" y="418"/>
                  <a:pt x="299" y="415"/>
                  <a:pt x="314" y="410"/>
                </a:cubicBezTo>
                <a:cubicBezTo>
                  <a:pt x="289" y="385"/>
                  <a:pt x="263" y="360"/>
                  <a:pt x="243" y="338"/>
                </a:cubicBezTo>
                <a:cubicBezTo>
                  <a:pt x="212" y="328"/>
                  <a:pt x="190" y="300"/>
                  <a:pt x="190" y="266"/>
                </a:cubicBezTo>
                <a:cubicBezTo>
                  <a:pt x="190" y="224"/>
                  <a:pt x="224" y="190"/>
                  <a:pt x="267" y="190"/>
                </a:cubicBezTo>
                <a:cubicBezTo>
                  <a:pt x="309" y="190"/>
                  <a:pt x="343" y="224"/>
                  <a:pt x="343" y="266"/>
                </a:cubicBezTo>
                <a:cubicBezTo>
                  <a:pt x="343" y="269"/>
                  <a:pt x="342" y="273"/>
                  <a:pt x="342" y="276"/>
                </a:cubicBezTo>
                <a:lnTo>
                  <a:pt x="302" y="237"/>
                </a:lnTo>
                <a:cubicBezTo>
                  <a:pt x="282" y="217"/>
                  <a:pt x="249" y="221"/>
                  <a:pt x="234" y="244"/>
                </a:cubicBezTo>
                <a:cubicBezTo>
                  <a:pt x="234" y="245"/>
                  <a:pt x="234" y="245"/>
                  <a:pt x="234" y="245"/>
                </a:cubicBezTo>
                <a:cubicBezTo>
                  <a:pt x="222" y="263"/>
                  <a:pt x="225" y="286"/>
                  <a:pt x="240" y="301"/>
                </a:cubicBezTo>
                <a:lnTo>
                  <a:pt x="406" y="463"/>
                </a:lnTo>
                <a:lnTo>
                  <a:pt x="402" y="489"/>
                </a:lnTo>
                <a:cubicBezTo>
                  <a:pt x="395" y="525"/>
                  <a:pt x="406" y="562"/>
                  <a:pt x="433" y="588"/>
                </a:cubicBezTo>
                <a:lnTo>
                  <a:pt x="451" y="605"/>
                </a:lnTo>
                <a:cubicBezTo>
                  <a:pt x="466" y="620"/>
                  <a:pt x="491" y="612"/>
                  <a:pt x="495" y="592"/>
                </a:cubicBezTo>
                <a:lnTo>
                  <a:pt x="503" y="549"/>
                </a:lnTo>
                <a:cubicBezTo>
                  <a:pt x="520" y="553"/>
                  <a:pt x="540" y="547"/>
                  <a:pt x="551" y="530"/>
                </a:cubicBezTo>
                <a:cubicBezTo>
                  <a:pt x="557" y="521"/>
                  <a:pt x="559" y="509"/>
                  <a:pt x="557" y="499"/>
                </a:cubicBezTo>
                <a:lnTo>
                  <a:pt x="594" y="491"/>
                </a:lnTo>
                <a:cubicBezTo>
                  <a:pt x="614" y="486"/>
                  <a:pt x="622" y="461"/>
                  <a:pt x="607" y="446"/>
                </a:cubicBezTo>
                <a:close/>
              </a:path>
            </a:pathLst>
          </a:custGeom>
          <a:solidFill>
            <a:srgbClr val="5B7F1B"/>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grpSp>
        <p:nvGrpSpPr>
          <p:cNvPr id="106" name="组合 105"/>
          <p:cNvGrpSpPr/>
          <p:nvPr/>
        </p:nvGrpSpPr>
        <p:grpSpPr>
          <a:xfrm>
            <a:off x="4971362" y="4747496"/>
            <a:ext cx="2275489" cy="794073"/>
            <a:chOff x="6818241" y="1725490"/>
            <a:chExt cx="2357618" cy="794073"/>
          </a:xfrm>
        </p:grpSpPr>
        <p:sp>
          <p:nvSpPr>
            <p:cNvPr id="107" name="文本框 6"/>
            <p:cNvSpPr txBox="1"/>
            <p:nvPr/>
          </p:nvSpPr>
          <p:spPr>
            <a:xfrm>
              <a:off x="6818241" y="2046869"/>
              <a:ext cx="2357618"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108" name="文本框 7"/>
            <p:cNvSpPr txBox="1"/>
            <p:nvPr/>
          </p:nvSpPr>
          <p:spPr>
            <a:xfrm>
              <a:off x="7090360" y="1725490"/>
              <a:ext cx="181337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文字输入</a:t>
              </a:r>
            </a:p>
          </p:txBody>
        </p:sp>
      </p:grpSp>
      <p:pic>
        <p:nvPicPr>
          <p:cNvPr id="109" name="图片占位符 96"/>
          <p:cNvPicPr>
            <a:picLocks noChangeAspect="1"/>
          </p:cNvPicPr>
          <p:nvPr/>
        </p:nvPicPr>
        <p:blipFill>
          <a:blip r:embed="rId3" cstate="print">
            <a:grayscl/>
            <a:extLst>
              <a:ext uri="{28A0092B-C50C-407E-A947-70E740481C1C}">
                <a14:useLocalDpi xmlns:a14="http://schemas.microsoft.com/office/drawing/2010/main" val="0"/>
              </a:ext>
            </a:extLst>
          </a:blip>
          <a:srcRect/>
          <a:stretch>
            <a:fillRect/>
          </a:stretch>
        </p:blipFill>
        <p:spPr>
          <a:xfrm>
            <a:off x="1670020" y="3946457"/>
            <a:ext cx="2442687" cy="1628458"/>
          </a:xfrm>
          <a:custGeom>
            <a:avLst/>
            <a:gdLst>
              <a:gd name="connsiteX0" fmla="*/ 212373 w 2442688"/>
              <a:gd name="connsiteY0" fmla="*/ 0 h 1799771"/>
              <a:gd name="connsiteX1" fmla="*/ 2230315 w 2442688"/>
              <a:gd name="connsiteY1" fmla="*/ 0 h 1799771"/>
              <a:gd name="connsiteX2" fmla="*/ 2442688 w 2442688"/>
              <a:gd name="connsiteY2" fmla="*/ 212373 h 1799771"/>
              <a:gd name="connsiteX3" fmla="*/ 2442688 w 2442688"/>
              <a:gd name="connsiteY3" fmla="*/ 1587398 h 1799771"/>
              <a:gd name="connsiteX4" fmla="*/ 2230315 w 2442688"/>
              <a:gd name="connsiteY4" fmla="*/ 1799771 h 1799771"/>
              <a:gd name="connsiteX5" fmla="*/ 212373 w 2442688"/>
              <a:gd name="connsiteY5" fmla="*/ 1799771 h 1799771"/>
              <a:gd name="connsiteX6" fmla="*/ 0 w 2442688"/>
              <a:gd name="connsiteY6" fmla="*/ 1587398 h 1799771"/>
              <a:gd name="connsiteX7" fmla="*/ 0 w 2442688"/>
              <a:gd name="connsiteY7" fmla="*/ 212373 h 1799771"/>
              <a:gd name="connsiteX8" fmla="*/ 212373 w 2442688"/>
              <a:gd name="connsiteY8" fmla="*/ 0 h 1799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2688" h="1799771">
                <a:moveTo>
                  <a:pt x="212373" y="0"/>
                </a:moveTo>
                <a:lnTo>
                  <a:pt x="2230315" y="0"/>
                </a:lnTo>
                <a:cubicBezTo>
                  <a:pt x="2347605" y="0"/>
                  <a:pt x="2442688" y="95083"/>
                  <a:pt x="2442688" y="212373"/>
                </a:cubicBezTo>
                <a:lnTo>
                  <a:pt x="2442688" y="1587398"/>
                </a:lnTo>
                <a:cubicBezTo>
                  <a:pt x="2442688" y="1704688"/>
                  <a:pt x="2347605" y="1799771"/>
                  <a:pt x="2230315" y="1799771"/>
                </a:cubicBezTo>
                <a:lnTo>
                  <a:pt x="212373" y="1799771"/>
                </a:lnTo>
                <a:cubicBezTo>
                  <a:pt x="95083" y="1799771"/>
                  <a:pt x="0" y="1704688"/>
                  <a:pt x="0" y="1587398"/>
                </a:cubicBezTo>
                <a:lnTo>
                  <a:pt x="0" y="212373"/>
                </a:lnTo>
                <a:cubicBezTo>
                  <a:pt x="0" y="95083"/>
                  <a:pt x="95083" y="0"/>
                  <a:pt x="212373" y="0"/>
                </a:cubicBezTo>
                <a:close/>
              </a:path>
            </a:pathLst>
          </a:custGeom>
        </p:spPr>
      </p:pic>
      <p:pic>
        <p:nvPicPr>
          <p:cNvPr id="110" name="图片占位符 98"/>
          <p:cNvPicPr>
            <a:picLocks noChangeAspect="1"/>
          </p:cNvPicPr>
          <p:nvPr/>
        </p:nvPicPr>
        <p:blipFill>
          <a:blip r:embed="rId3" cstate="print">
            <a:grayscl/>
            <a:extLst>
              <a:ext uri="{28A0092B-C50C-407E-A947-70E740481C1C}">
                <a14:useLocalDpi xmlns:a14="http://schemas.microsoft.com/office/drawing/2010/main" val="0"/>
              </a:ext>
            </a:extLst>
          </a:blip>
          <a:srcRect/>
          <a:stretch>
            <a:fillRect/>
          </a:stretch>
        </p:blipFill>
        <p:spPr>
          <a:xfrm>
            <a:off x="4882605" y="1858607"/>
            <a:ext cx="2442688" cy="1628458"/>
          </a:xfrm>
          <a:custGeom>
            <a:avLst/>
            <a:gdLst>
              <a:gd name="connsiteX0" fmla="*/ 212373 w 2442688"/>
              <a:gd name="connsiteY0" fmla="*/ 0 h 1799771"/>
              <a:gd name="connsiteX1" fmla="*/ 2230315 w 2442688"/>
              <a:gd name="connsiteY1" fmla="*/ 0 h 1799771"/>
              <a:gd name="connsiteX2" fmla="*/ 2442688 w 2442688"/>
              <a:gd name="connsiteY2" fmla="*/ 212373 h 1799771"/>
              <a:gd name="connsiteX3" fmla="*/ 2442688 w 2442688"/>
              <a:gd name="connsiteY3" fmla="*/ 1587398 h 1799771"/>
              <a:gd name="connsiteX4" fmla="*/ 2230315 w 2442688"/>
              <a:gd name="connsiteY4" fmla="*/ 1799771 h 1799771"/>
              <a:gd name="connsiteX5" fmla="*/ 212373 w 2442688"/>
              <a:gd name="connsiteY5" fmla="*/ 1799771 h 1799771"/>
              <a:gd name="connsiteX6" fmla="*/ 0 w 2442688"/>
              <a:gd name="connsiteY6" fmla="*/ 1587398 h 1799771"/>
              <a:gd name="connsiteX7" fmla="*/ 0 w 2442688"/>
              <a:gd name="connsiteY7" fmla="*/ 212373 h 1799771"/>
              <a:gd name="connsiteX8" fmla="*/ 212373 w 2442688"/>
              <a:gd name="connsiteY8" fmla="*/ 0 h 1799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2688" h="1799771">
                <a:moveTo>
                  <a:pt x="212373" y="0"/>
                </a:moveTo>
                <a:lnTo>
                  <a:pt x="2230315" y="0"/>
                </a:lnTo>
                <a:cubicBezTo>
                  <a:pt x="2347605" y="0"/>
                  <a:pt x="2442688" y="95083"/>
                  <a:pt x="2442688" y="212373"/>
                </a:cubicBezTo>
                <a:lnTo>
                  <a:pt x="2442688" y="1587398"/>
                </a:lnTo>
                <a:cubicBezTo>
                  <a:pt x="2442688" y="1704688"/>
                  <a:pt x="2347605" y="1799771"/>
                  <a:pt x="2230315" y="1799771"/>
                </a:cubicBezTo>
                <a:lnTo>
                  <a:pt x="212373" y="1799771"/>
                </a:lnTo>
                <a:cubicBezTo>
                  <a:pt x="95083" y="1799771"/>
                  <a:pt x="0" y="1704688"/>
                  <a:pt x="0" y="1587398"/>
                </a:cubicBezTo>
                <a:lnTo>
                  <a:pt x="0" y="212373"/>
                </a:lnTo>
                <a:cubicBezTo>
                  <a:pt x="0" y="95083"/>
                  <a:pt x="95083" y="0"/>
                  <a:pt x="212373" y="0"/>
                </a:cubicBezTo>
                <a:close/>
              </a:path>
            </a:pathLst>
          </a:custGeom>
        </p:spPr>
      </p:pic>
      <p:pic>
        <p:nvPicPr>
          <p:cNvPr id="111" name="图片占位符 100"/>
          <p:cNvPicPr>
            <a:picLocks noChangeAspect="1"/>
          </p:cNvPicPr>
          <p:nvPr/>
        </p:nvPicPr>
        <p:blipFill>
          <a:blip r:embed="rId3" cstate="print">
            <a:grayscl/>
            <a:extLst>
              <a:ext uri="{28A0092B-C50C-407E-A947-70E740481C1C}">
                <a14:useLocalDpi xmlns:a14="http://schemas.microsoft.com/office/drawing/2010/main" val="0"/>
              </a:ext>
            </a:extLst>
          </a:blip>
          <a:srcRect/>
          <a:stretch>
            <a:fillRect/>
          </a:stretch>
        </p:blipFill>
        <p:spPr>
          <a:xfrm>
            <a:off x="8095189" y="3946457"/>
            <a:ext cx="2442688" cy="1628458"/>
          </a:xfrm>
          <a:custGeom>
            <a:avLst/>
            <a:gdLst>
              <a:gd name="connsiteX0" fmla="*/ 212373 w 2442688"/>
              <a:gd name="connsiteY0" fmla="*/ 0 h 1799771"/>
              <a:gd name="connsiteX1" fmla="*/ 2230315 w 2442688"/>
              <a:gd name="connsiteY1" fmla="*/ 0 h 1799771"/>
              <a:gd name="connsiteX2" fmla="*/ 2442688 w 2442688"/>
              <a:gd name="connsiteY2" fmla="*/ 212373 h 1799771"/>
              <a:gd name="connsiteX3" fmla="*/ 2442688 w 2442688"/>
              <a:gd name="connsiteY3" fmla="*/ 1587398 h 1799771"/>
              <a:gd name="connsiteX4" fmla="*/ 2230315 w 2442688"/>
              <a:gd name="connsiteY4" fmla="*/ 1799771 h 1799771"/>
              <a:gd name="connsiteX5" fmla="*/ 212373 w 2442688"/>
              <a:gd name="connsiteY5" fmla="*/ 1799771 h 1799771"/>
              <a:gd name="connsiteX6" fmla="*/ 0 w 2442688"/>
              <a:gd name="connsiteY6" fmla="*/ 1587398 h 1799771"/>
              <a:gd name="connsiteX7" fmla="*/ 0 w 2442688"/>
              <a:gd name="connsiteY7" fmla="*/ 212373 h 1799771"/>
              <a:gd name="connsiteX8" fmla="*/ 212373 w 2442688"/>
              <a:gd name="connsiteY8" fmla="*/ 0 h 1799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2688" h="1799771">
                <a:moveTo>
                  <a:pt x="212373" y="0"/>
                </a:moveTo>
                <a:lnTo>
                  <a:pt x="2230315" y="0"/>
                </a:lnTo>
                <a:cubicBezTo>
                  <a:pt x="2347605" y="0"/>
                  <a:pt x="2442688" y="95083"/>
                  <a:pt x="2442688" y="212373"/>
                </a:cubicBezTo>
                <a:lnTo>
                  <a:pt x="2442688" y="1587398"/>
                </a:lnTo>
                <a:cubicBezTo>
                  <a:pt x="2442688" y="1704688"/>
                  <a:pt x="2347605" y="1799771"/>
                  <a:pt x="2230315" y="1799771"/>
                </a:cubicBezTo>
                <a:lnTo>
                  <a:pt x="212373" y="1799771"/>
                </a:lnTo>
                <a:cubicBezTo>
                  <a:pt x="95083" y="1799771"/>
                  <a:pt x="0" y="1704688"/>
                  <a:pt x="0" y="1587398"/>
                </a:cubicBezTo>
                <a:lnTo>
                  <a:pt x="0" y="212373"/>
                </a:lnTo>
                <a:cubicBezTo>
                  <a:pt x="0" y="95083"/>
                  <a:pt x="95083" y="0"/>
                  <a:pt x="212373" y="0"/>
                </a:cubicBezTo>
                <a:close/>
              </a:path>
            </a:pathLst>
          </a:custGeom>
        </p:spPr>
      </p:pic>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p:cTn id="7" dur="500" fill="hold"/>
                                        <p:tgtEl>
                                          <p:spTgt spid="110"/>
                                        </p:tgtEl>
                                        <p:attrNameLst>
                                          <p:attrName>ppt_w</p:attrName>
                                        </p:attrNameLst>
                                      </p:cBhvr>
                                      <p:tavLst>
                                        <p:tav tm="0">
                                          <p:val>
                                            <p:fltVal val="0"/>
                                          </p:val>
                                        </p:tav>
                                        <p:tav tm="100000">
                                          <p:val>
                                            <p:strVal val="#ppt_w"/>
                                          </p:val>
                                        </p:tav>
                                      </p:tavLst>
                                    </p:anim>
                                    <p:anim calcmode="lin" valueType="num">
                                      <p:cBhvr>
                                        <p:cTn id="8" dur="500" fill="hold"/>
                                        <p:tgtEl>
                                          <p:spTgt spid="110"/>
                                        </p:tgtEl>
                                        <p:attrNameLst>
                                          <p:attrName>ppt_h</p:attrName>
                                        </p:attrNameLst>
                                      </p:cBhvr>
                                      <p:tavLst>
                                        <p:tav tm="0">
                                          <p:val>
                                            <p:fltVal val="0"/>
                                          </p:val>
                                        </p:tav>
                                        <p:tav tm="100000">
                                          <p:val>
                                            <p:strVal val="#ppt_h"/>
                                          </p:val>
                                        </p:tav>
                                      </p:tavLst>
                                    </p:anim>
                                    <p:animEffect transition="in" filter="fade">
                                      <p:cBhvr>
                                        <p:cTn id="9" dur="500"/>
                                        <p:tgtEl>
                                          <p:spTgt spid="11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09"/>
                                        </p:tgtEl>
                                        <p:attrNameLst>
                                          <p:attrName>style.visibility</p:attrName>
                                        </p:attrNameLst>
                                      </p:cBhvr>
                                      <p:to>
                                        <p:strVal val="visible"/>
                                      </p:to>
                                    </p:set>
                                    <p:anim calcmode="lin" valueType="num">
                                      <p:cBhvr>
                                        <p:cTn id="13" dur="500" fill="hold"/>
                                        <p:tgtEl>
                                          <p:spTgt spid="109"/>
                                        </p:tgtEl>
                                        <p:attrNameLst>
                                          <p:attrName>ppt_w</p:attrName>
                                        </p:attrNameLst>
                                      </p:cBhvr>
                                      <p:tavLst>
                                        <p:tav tm="0">
                                          <p:val>
                                            <p:fltVal val="0"/>
                                          </p:val>
                                        </p:tav>
                                        <p:tav tm="100000">
                                          <p:val>
                                            <p:strVal val="#ppt_w"/>
                                          </p:val>
                                        </p:tav>
                                      </p:tavLst>
                                    </p:anim>
                                    <p:anim calcmode="lin" valueType="num">
                                      <p:cBhvr>
                                        <p:cTn id="14" dur="500" fill="hold"/>
                                        <p:tgtEl>
                                          <p:spTgt spid="109"/>
                                        </p:tgtEl>
                                        <p:attrNameLst>
                                          <p:attrName>ppt_h</p:attrName>
                                        </p:attrNameLst>
                                      </p:cBhvr>
                                      <p:tavLst>
                                        <p:tav tm="0">
                                          <p:val>
                                            <p:fltVal val="0"/>
                                          </p:val>
                                        </p:tav>
                                        <p:tav tm="100000">
                                          <p:val>
                                            <p:strVal val="#ppt_h"/>
                                          </p:val>
                                        </p:tav>
                                      </p:tavLst>
                                    </p:anim>
                                    <p:animEffect transition="in" filter="fade">
                                      <p:cBhvr>
                                        <p:cTn id="15" dur="500"/>
                                        <p:tgtEl>
                                          <p:spTgt spid="10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11"/>
                                        </p:tgtEl>
                                        <p:attrNameLst>
                                          <p:attrName>style.visibility</p:attrName>
                                        </p:attrNameLst>
                                      </p:cBhvr>
                                      <p:to>
                                        <p:strVal val="visible"/>
                                      </p:to>
                                    </p:set>
                                    <p:anim calcmode="lin" valueType="num">
                                      <p:cBhvr>
                                        <p:cTn id="19" dur="500" fill="hold"/>
                                        <p:tgtEl>
                                          <p:spTgt spid="111"/>
                                        </p:tgtEl>
                                        <p:attrNameLst>
                                          <p:attrName>ppt_w</p:attrName>
                                        </p:attrNameLst>
                                      </p:cBhvr>
                                      <p:tavLst>
                                        <p:tav tm="0">
                                          <p:val>
                                            <p:fltVal val="0"/>
                                          </p:val>
                                        </p:tav>
                                        <p:tav tm="100000">
                                          <p:val>
                                            <p:strVal val="#ppt_w"/>
                                          </p:val>
                                        </p:tav>
                                      </p:tavLst>
                                    </p:anim>
                                    <p:anim calcmode="lin" valueType="num">
                                      <p:cBhvr>
                                        <p:cTn id="20" dur="500" fill="hold"/>
                                        <p:tgtEl>
                                          <p:spTgt spid="111"/>
                                        </p:tgtEl>
                                        <p:attrNameLst>
                                          <p:attrName>ppt_h</p:attrName>
                                        </p:attrNameLst>
                                      </p:cBhvr>
                                      <p:tavLst>
                                        <p:tav tm="0">
                                          <p:val>
                                            <p:fltVal val="0"/>
                                          </p:val>
                                        </p:tav>
                                        <p:tav tm="100000">
                                          <p:val>
                                            <p:strVal val="#ppt_h"/>
                                          </p:val>
                                        </p:tav>
                                      </p:tavLst>
                                    </p:anim>
                                    <p:animEffect transition="in" filter="fade">
                                      <p:cBhvr>
                                        <p:cTn id="21"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81563" y="566038"/>
            <a:ext cx="2420856"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BRIEF INTRODUCTION</a:t>
            </a:r>
            <a:endParaRPr kumimoji="0" lang="zh-CN" altLang="en-US"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5" name="文本框 4"/>
          <p:cNvSpPr txBox="1"/>
          <p:nvPr/>
        </p:nvSpPr>
        <p:spPr>
          <a:xfrm>
            <a:off x="851583" y="143698"/>
            <a:ext cx="1659429" cy="400110"/>
          </a:xfrm>
          <a:prstGeom prst="rect">
            <a:avLst/>
          </a:prstGeom>
          <a:noFill/>
        </p:spPr>
        <p:txBody>
          <a:bodyPr wrap="none" rtlCol="0">
            <a:spAutoFit/>
          </a:bodyPr>
          <a:lstStyle/>
          <a:p>
            <a:pPr lvl="0">
              <a:defRPr/>
            </a:pPr>
            <a:r>
              <a:rPr lang="zh-CN" altLang="en-US" sz="2000" b="1" spc="300" dirty="0">
                <a:solidFill>
                  <a:srgbClr val="5B7F1B"/>
                </a:solidFill>
                <a:latin typeface="阿里巴巴普惠体 R" panose="00020600040101010101" pitchFamily="18" charset="-122"/>
                <a:ea typeface="阿里巴巴普惠体 R" panose="00020600040101010101" pitchFamily="18" charset="-122"/>
              </a:rPr>
              <a:t>输入关键字</a:t>
            </a:r>
          </a:p>
        </p:txBody>
      </p:sp>
      <p:sp>
        <p:nvSpPr>
          <p:cNvPr id="6" name="矩形 5"/>
          <p:cNvSpPr/>
          <p:nvPr/>
        </p:nvSpPr>
        <p:spPr>
          <a:xfrm>
            <a:off x="0" y="304428"/>
            <a:ext cx="704538" cy="400110"/>
          </a:xfrm>
          <a:prstGeom prst="rect">
            <a:avLst/>
          </a:prstGeom>
          <a:solidFill>
            <a:srgbClr val="5B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grpSp>
        <p:nvGrpSpPr>
          <p:cNvPr id="7" name="组合 6"/>
          <p:cNvGrpSpPr/>
          <p:nvPr/>
        </p:nvGrpSpPr>
        <p:grpSpPr>
          <a:xfrm>
            <a:off x="7117929" y="2241752"/>
            <a:ext cx="3349501" cy="794073"/>
            <a:chOff x="6818241" y="1725490"/>
            <a:chExt cx="3470394" cy="794073"/>
          </a:xfrm>
        </p:grpSpPr>
        <p:sp>
          <p:nvSpPr>
            <p:cNvPr id="8" name="文本框 6"/>
            <p:cNvSpPr txBox="1"/>
            <p:nvPr/>
          </p:nvSpPr>
          <p:spPr>
            <a:xfrm>
              <a:off x="6818241" y="2046869"/>
              <a:ext cx="3470394"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9" name="文本框 7"/>
            <p:cNvSpPr txBox="1"/>
            <p:nvPr/>
          </p:nvSpPr>
          <p:spPr>
            <a:xfrm>
              <a:off x="6818242" y="1725490"/>
              <a:ext cx="181337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标题文本</a:t>
              </a:r>
            </a:p>
          </p:txBody>
        </p:sp>
      </p:grpSp>
      <p:grpSp>
        <p:nvGrpSpPr>
          <p:cNvPr id="10" name="组合 9"/>
          <p:cNvGrpSpPr/>
          <p:nvPr/>
        </p:nvGrpSpPr>
        <p:grpSpPr>
          <a:xfrm>
            <a:off x="7117929" y="3483408"/>
            <a:ext cx="3349501" cy="794073"/>
            <a:chOff x="6818241" y="1725490"/>
            <a:chExt cx="3470394" cy="794073"/>
          </a:xfrm>
        </p:grpSpPr>
        <p:sp>
          <p:nvSpPr>
            <p:cNvPr id="11" name="文本框 6"/>
            <p:cNvSpPr txBox="1"/>
            <p:nvPr/>
          </p:nvSpPr>
          <p:spPr>
            <a:xfrm>
              <a:off x="6818241" y="2046869"/>
              <a:ext cx="3470394"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12" name="文本框 7"/>
            <p:cNvSpPr txBox="1"/>
            <p:nvPr/>
          </p:nvSpPr>
          <p:spPr>
            <a:xfrm>
              <a:off x="6818242" y="1725490"/>
              <a:ext cx="181337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标题文本</a:t>
              </a:r>
            </a:p>
          </p:txBody>
        </p:sp>
      </p:grpSp>
      <p:grpSp>
        <p:nvGrpSpPr>
          <p:cNvPr id="13" name="组合 12"/>
          <p:cNvGrpSpPr/>
          <p:nvPr/>
        </p:nvGrpSpPr>
        <p:grpSpPr>
          <a:xfrm>
            <a:off x="7117929" y="4725065"/>
            <a:ext cx="3349501" cy="794073"/>
            <a:chOff x="6818241" y="1725490"/>
            <a:chExt cx="3470394" cy="794073"/>
          </a:xfrm>
        </p:grpSpPr>
        <p:sp>
          <p:nvSpPr>
            <p:cNvPr id="14" name="文本框 6"/>
            <p:cNvSpPr txBox="1"/>
            <p:nvPr/>
          </p:nvSpPr>
          <p:spPr>
            <a:xfrm>
              <a:off x="6818241" y="2046869"/>
              <a:ext cx="3470394"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15" name="文本框 7"/>
            <p:cNvSpPr txBox="1"/>
            <p:nvPr/>
          </p:nvSpPr>
          <p:spPr>
            <a:xfrm>
              <a:off x="6818242" y="1725490"/>
              <a:ext cx="181337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标题文本</a:t>
              </a:r>
            </a:p>
          </p:txBody>
        </p:sp>
      </p:grpSp>
      <p:sp>
        <p:nvSpPr>
          <p:cNvPr id="16" name="文本框 7"/>
          <p:cNvSpPr txBox="1"/>
          <p:nvPr/>
        </p:nvSpPr>
        <p:spPr>
          <a:xfrm>
            <a:off x="5442371" y="2377178"/>
            <a:ext cx="1136157"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2018</a:t>
            </a:r>
            <a:endParaRPr kumimoji="0" lang="zh-CN" altLang="en-US" sz="28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endParaRPr>
          </a:p>
        </p:txBody>
      </p:sp>
      <p:sp>
        <p:nvSpPr>
          <p:cNvPr id="17" name="文本框 7"/>
          <p:cNvSpPr txBox="1"/>
          <p:nvPr/>
        </p:nvSpPr>
        <p:spPr>
          <a:xfrm>
            <a:off x="5442371" y="3618834"/>
            <a:ext cx="1136157"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2019</a:t>
            </a:r>
            <a:endParaRPr kumimoji="0" lang="zh-CN" altLang="en-US" sz="28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endParaRPr>
          </a:p>
        </p:txBody>
      </p:sp>
      <p:sp>
        <p:nvSpPr>
          <p:cNvPr id="18" name="文本框 7"/>
          <p:cNvSpPr txBox="1"/>
          <p:nvPr/>
        </p:nvSpPr>
        <p:spPr>
          <a:xfrm>
            <a:off x="5442371" y="4860491"/>
            <a:ext cx="1136157"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2020</a:t>
            </a:r>
            <a:endParaRPr kumimoji="0" lang="zh-CN" altLang="en-US" sz="28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endParaRPr>
          </a:p>
        </p:txBody>
      </p:sp>
      <p:cxnSp>
        <p:nvCxnSpPr>
          <p:cNvPr id="19" name="直接连接符 18"/>
          <p:cNvCxnSpPr/>
          <p:nvPr/>
        </p:nvCxnSpPr>
        <p:spPr>
          <a:xfrm>
            <a:off x="6877274" y="2356036"/>
            <a:ext cx="0" cy="56550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877274" y="3597692"/>
            <a:ext cx="0" cy="56550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877274" y="4839349"/>
            <a:ext cx="0" cy="56550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椭圆 25"/>
          <p:cNvSpPr/>
          <p:nvPr/>
        </p:nvSpPr>
        <p:spPr>
          <a:xfrm>
            <a:off x="2180795" y="1598862"/>
            <a:ext cx="2142218" cy="2142218"/>
          </a:xfrm>
          <a:prstGeom prst="ellipse">
            <a:avLst/>
          </a:prstGeom>
          <a:noFill/>
          <a:ln w="19050" cap="flat" cmpd="sng" algn="ctr">
            <a:gradFill>
              <a:gsLst>
                <a:gs pos="0">
                  <a:schemeClr val="tx1"/>
                </a:gs>
                <a:gs pos="50000">
                  <a:schemeClr val="tx1">
                    <a:alpha val="0"/>
                  </a:schemeClr>
                </a:gs>
                <a:gs pos="100000">
                  <a:schemeClr val="tx1"/>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pic>
        <p:nvPicPr>
          <p:cNvPr id="27" name="图片占位符 23"/>
          <p:cNvPicPr>
            <a:picLocks noChangeAspect="1"/>
          </p:cNvPicPr>
          <p:nvPr/>
        </p:nvPicPr>
        <p:blipFill rotWithShape="1">
          <a:blip r:embed="rId3">
            <a:extLst>
              <a:ext uri="{28A0092B-C50C-407E-A947-70E740481C1C}">
                <a14:useLocalDpi xmlns:a14="http://schemas.microsoft.com/office/drawing/2010/main" val="0"/>
              </a:ext>
            </a:extLst>
          </a:blip>
          <a:srcRect t="7451" b="23615"/>
          <a:stretch>
            <a:fillRect/>
          </a:stretch>
        </p:blipFill>
        <p:spPr>
          <a:xfrm>
            <a:off x="2303282" y="1763512"/>
            <a:ext cx="1897244" cy="1841894"/>
          </a:xfrm>
          <a:custGeom>
            <a:avLst/>
            <a:gdLst>
              <a:gd name="connsiteX0" fmla="*/ 949327 w 1898654"/>
              <a:gd name="connsiteY0" fmla="*/ 0 h 1898654"/>
              <a:gd name="connsiteX1" fmla="*/ 1898654 w 1898654"/>
              <a:gd name="connsiteY1" fmla="*/ 949327 h 1898654"/>
              <a:gd name="connsiteX2" fmla="*/ 949327 w 1898654"/>
              <a:gd name="connsiteY2" fmla="*/ 1898654 h 1898654"/>
              <a:gd name="connsiteX3" fmla="*/ 0 w 1898654"/>
              <a:gd name="connsiteY3" fmla="*/ 949327 h 1898654"/>
              <a:gd name="connsiteX4" fmla="*/ 949327 w 1898654"/>
              <a:gd name="connsiteY4" fmla="*/ 0 h 1898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8654" h="1898654">
                <a:moveTo>
                  <a:pt x="949327" y="0"/>
                </a:moveTo>
                <a:cubicBezTo>
                  <a:pt x="1473626" y="0"/>
                  <a:pt x="1898654" y="425028"/>
                  <a:pt x="1898654" y="949327"/>
                </a:cubicBezTo>
                <a:cubicBezTo>
                  <a:pt x="1898654" y="1473626"/>
                  <a:pt x="1473626" y="1898654"/>
                  <a:pt x="949327" y="1898654"/>
                </a:cubicBezTo>
                <a:cubicBezTo>
                  <a:pt x="425028" y="1898654"/>
                  <a:pt x="0" y="1473626"/>
                  <a:pt x="0" y="949327"/>
                </a:cubicBezTo>
                <a:cubicBezTo>
                  <a:pt x="0" y="425028"/>
                  <a:pt x="425028" y="0"/>
                  <a:pt x="949327" y="0"/>
                </a:cubicBezTo>
                <a:close/>
              </a:path>
            </a:pathLst>
          </a:custGeom>
        </p:spPr>
      </p:pic>
      <p:grpSp>
        <p:nvGrpSpPr>
          <p:cNvPr id="28" name="组合 27"/>
          <p:cNvGrpSpPr/>
          <p:nvPr/>
        </p:nvGrpSpPr>
        <p:grpSpPr>
          <a:xfrm>
            <a:off x="1417858" y="4277481"/>
            <a:ext cx="3349501" cy="794073"/>
            <a:chOff x="5762169" y="3126987"/>
            <a:chExt cx="3349501" cy="794073"/>
          </a:xfrm>
        </p:grpSpPr>
        <p:sp>
          <p:nvSpPr>
            <p:cNvPr id="29" name="文本框 6"/>
            <p:cNvSpPr txBox="1"/>
            <p:nvPr/>
          </p:nvSpPr>
          <p:spPr>
            <a:xfrm>
              <a:off x="5762169" y="3448366"/>
              <a:ext cx="3349501"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30" name="文本框 7"/>
            <p:cNvSpPr txBox="1"/>
            <p:nvPr/>
          </p:nvSpPr>
          <p:spPr>
            <a:xfrm>
              <a:off x="5762170" y="3126987"/>
              <a:ext cx="175020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gradFill>
                    <a:gsLst>
                      <a:gs pos="0">
                        <a:prstClr val="black">
                          <a:lumMod val="95000"/>
                          <a:lumOff val="5000"/>
                        </a:prstClr>
                      </a:gs>
                      <a:gs pos="100000">
                        <a:prstClr val="black">
                          <a:lumMod val="75000"/>
                          <a:lumOff val="2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标题文本</a:t>
              </a:r>
            </a:p>
          </p:txBody>
        </p:sp>
      </p:grpSp>
      <p:sp>
        <p:nvSpPr>
          <p:cNvPr id="31" name="文本框 30"/>
          <p:cNvSpPr txBox="1"/>
          <p:nvPr/>
        </p:nvSpPr>
        <p:spPr>
          <a:xfrm>
            <a:off x="1528208" y="3880828"/>
            <a:ext cx="223481" cy="226923"/>
          </a:xfrm>
          <a:custGeom>
            <a:avLst/>
            <a:gdLst/>
            <a:ahLst/>
            <a:cxnLst/>
            <a:rect l="l" t="t" r="r" b="b"/>
            <a:pathLst>
              <a:path w="205867" h="209038">
                <a:moveTo>
                  <a:pt x="205867" y="0"/>
                </a:moveTo>
                <a:lnTo>
                  <a:pt x="205867" y="50802"/>
                </a:lnTo>
                <a:cubicBezTo>
                  <a:pt x="190894" y="59362"/>
                  <a:pt x="183408" y="72459"/>
                  <a:pt x="183408" y="90092"/>
                </a:cubicBezTo>
                <a:lnTo>
                  <a:pt x="183408" y="115621"/>
                </a:lnTo>
                <a:lnTo>
                  <a:pt x="205867" y="115621"/>
                </a:lnTo>
                <a:lnTo>
                  <a:pt x="205867" y="209038"/>
                </a:lnTo>
                <a:lnTo>
                  <a:pt x="125239" y="209038"/>
                </a:lnTo>
                <a:lnTo>
                  <a:pt x="125239" y="83032"/>
                </a:lnTo>
                <a:cubicBezTo>
                  <a:pt x="129809" y="39683"/>
                  <a:pt x="156685" y="12006"/>
                  <a:pt x="205867" y="0"/>
                </a:cubicBezTo>
                <a:close/>
                <a:moveTo>
                  <a:pt x="80679" y="0"/>
                </a:moveTo>
                <a:lnTo>
                  <a:pt x="80679" y="51927"/>
                </a:lnTo>
                <a:cubicBezTo>
                  <a:pt x="63558" y="58373"/>
                  <a:pt x="54997" y="71095"/>
                  <a:pt x="54997" y="90092"/>
                </a:cubicBezTo>
                <a:lnTo>
                  <a:pt x="54997" y="115621"/>
                </a:lnTo>
                <a:lnTo>
                  <a:pt x="80679" y="115621"/>
                </a:lnTo>
                <a:lnTo>
                  <a:pt x="80679" y="209038"/>
                </a:lnTo>
                <a:lnTo>
                  <a:pt x="0" y="209038"/>
                </a:lnTo>
                <a:lnTo>
                  <a:pt x="0" y="83032"/>
                </a:lnTo>
                <a:cubicBezTo>
                  <a:pt x="4571" y="39683"/>
                  <a:pt x="31464" y="12006"/>
                  <a:pt x="80679" y="0"/>
                </a:cubicBez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1" i="0" u="none" strike="noStrike" kern="0" cap="none" spc="0" normalizeH="0" baseline="0" noProof="0" dirty="0">
              <a:ln>
                <a:noFill/>
              </a:ln>
              <a:solidFill>
                <a:srgbClr val="4472C4"/>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2" name="文本框 31"/>
          <p:cNvSpPr txBox="1"/>
          <p:nvPr/>
        </p:nvSpPr>
        <p:spPr>
          <a:xfrm>
            <a:off x="4323013" y="5192513"/>
            <a:ext cx="223480" cy="226869"/>
          </a:xfrm>
          <a:custGeom>
            <a:avLst/>
            <a:gdLst/>
            <a:ahLst/>
            <a:cxnLst/>
            <a:rect l="l" t="t" r="r" b="b"/>
            <a:pathLst>
              <a:path w="205866" h="208988">
                <a:moveTo>
                  <a:pt x="125239" y="0"/>
                </a:moveTo>
                <a:lnTo>
                  <a:pt x="205866" y="0"/>
                </a:lnTo>
                <a:lnTo>
                  <a:pt x="205866" y="121351"/>
                </a:lnTo>
                <a:cubicBezTo>
                  <a:pt x="200989" y="174898"/>
                  <a:pt x="174113" y="204110"/>
                  <a:pt x="125239" y="208988"/>
                </a:cubicBezTo>
                <a:lnTo>
                  <a:pt x="125239" y="161051"/>
                </a:lnTo>
                <a:cubicBezTo>
                  <a:pt x="140348" y="152422"/>
                  <a:pt x="148908" y="137125"/>
                  <a:pt x="150921" y="115161"/>
                </a:cubicBezTo>
                <a:lnTo>
                  <a:pt x="150921" y="93418"/>
                </a:lnTo>
                <a:lnTo>
                  <a:pt x="125239" y="93418"/>
                </a:lnTo>
                <a:close/>
                <a:moveTo>
                  <a:pt x="0" y="0"/>
                </a:moveTo>
                <a:lnTo>
                  <a:pt x="80678" y="0"/>
                </a:lnTo>
                <a:lnTo>
                  <a:pt x="80678" y="122579"/>
                </a:lnTo>
                <a:cubicBezTo>
                  <a:pt x="73482" y="172784"/>
                  <a:pt x="46589" y="201586"/>
                  <a:pt x="0" y="208988"/>
                </a:cubicBezTo>
                <a:lnTo>
                  <a:pt x="0" y="161767"/>
                </a:lnTo>
                <a:cubicBezTo>
                  <a:pt x="12960" y="150955"/>
                  <a:pt x="20463" y="135437"/>
                  <a:pt x="22510" y="115212"/>
                </a:cubicBezTo>
                <a:lnTo>
                  <a:pt x="22510" y="93418"/>
                </a:lnTo>
                <a:lnTo>
                  <a:pt x="0" y="93418"/>
                </a:lnTo>
                <a:close/>
              </a:path>
            </a:pathLst>
          </a:custGeom>
          <a:solidFill>
            <a:schemeClr val="tx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1" i="0" u="none" strike="noStrike" kern="0" cap="none" spc="0" normalizeH="0" baseline="0" noProof="0" dirty="0">
              <a:ln>
                <a:noFill/>
              </a:ln>
              <a:solidFill>
                <a:srgbClr val="4472C4"/>
              </a:solidFill>
              <a:effectLst/>
              <a:uLnTx/>
              <a:uFillTx/>
              <a:latin typeface="思源黑体 CN Regular" panose="020B0500000000000000" pitchFamily="34" charset="-122"/>
              <a:ea typeface="思源黑体 CN Regular" panose="020B0500000000000000" pitchFamily="34" charset="-122"/>
              <a:cs typeface="+mn-cs"/>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1+#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1+#ppt_w/2"/>
                                          </p:val>
                                        </p:tav>
                                        <p:tav tm="100000">
                                          <p:val>
                                            <p:strVal val="#ppt_x"/>
                                          </p:val>
                                        </p:tav>
                                      </p:tavLst>
                                    </p:anim>
                                    <p:anim calcmode="lin" valueType="num">
                                      <p:cBhvr additive="base">
                                        <p:cTn id="12" dur="500" fill="hold"/>
                                        <p:tgtEl>
                                          <p:spTgt spid="1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1+#ppt_w/2"/>
                                          </p:val>
                                        </p:tav>
                                        <p:tav tm="100000">
                                          <p:val>
                                            <p:strVal val="#ppt_x"/>
                                          </p:val>
                                        </p:tav>
                                      </p:tavLst>
                                    </p:anim>
                                    <p:anim calcmode="lin" valueType="num">
                                      <p:cBhvr additive="base">
                                        <p:cTn id="16" dur="500" fill="hold"/>
                                        <p:tgtEl>
                                          <p:spTgt spid="18"/>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4" fill="hold" nodeType="after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additive="base">
                                        <p:cTn id="20" dur="500" fill="hold"/>
                                        <p:tgtEl>
                                          <p:spTgt spid="19"/>
                                        </p:tgtEl>
                                        <p:attrNameLst>
                                          <p:attrName>ppt_x</p:attrName>
                                        </p:attrNameLst>
                                      </p:cBhvr>
                                      <p:tavLst>
                                        <p:tav tm="0">
                                          <p:val>
                                            <p:strVal val="#ppt_x"/>
                                          </p:val>
                                        </p:tav>
                                        <p:tav tm="100000">
                                          <p:val>
                                            <p:strVal val="#ppt_x"/>
                                          </p:val>
                                        </p:tav>
                                      </p:tavLst>
                                    </p:anim>
                                    <p:anim calcmode="lin" valueType="num">
                                      <p:cBhvr additive="base">
                                        <p:cTn id="21" dur="500" fill="hold"/>
                                        <p:tgtEl>
                                          <p:spTgt spid="1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additive="base">
                                        <p:cTn id="28" dur="500" fill="hold"/>
                                        <p:tgtEl>
                                          <p:spTgt spid="21"/>
                                        </p:tgtEl>
                                        <p:attrNameLst>
                                          <p:attrName>ppt_x</p:attrName>
                                        </p:attrNameLst>
                                      </p:cBhvr>
                                      <p:tavLst>
                                        <p:tav tm="0">
                                          <p:val>
                                            <p:strVal val="#ppt_x"/>
                                          </p:val>
                                        </p:tav>
                                        <p:tav tm="100000">
                                          <p:val>
                                            <p:strVal val="#ppt_x"/>
                                          </p:val>
                                        </p:tav>
                                      </p:tavLst>
                                    </p:anim>
                                    <p:anim calcmode="lin" valueType="num">
                                      <p:cBhvr additive="base">
                                        <p:cTn id="29" dur="500" fill="hold"/>
                                        <p:tgtEl>
                                          <p:spTgt spid="21"/>
                                        </p:tgtEl>
                                        <p:attrNameLst>
                                          <p:attrName>ppt_y</p:attrName>
                                        </p:attrNameLst>
                                      </p:cBhvr>
                                      <p:tavLst>
                                        <p:tav tm="0">
                                          <p:val>
                                            <p:strVal val="1+#ppt_h/2"/>
                                          </p:val>
                                        </p:tav>
                                        <p:tav tm="100000">
                                          <p:val>
                                            <p:strVal val="#ppt_y"/>
                                          </p:val>
                                        </p:tav>
                                      </p:tavLst>
                                    </p:anim>
                                  </p:childTnLst>
                                </p:cTn>
                              </p:par>
                            </p:childTnLst>
                          </p:cTn>
                        </p:par>
                        <p:par>
                          <p:cTn id="30" fill="hold">
                            <p:stCondLst>
                              <p:cond delay="1000"/>
                            </p:stCondLst>
                            <p:childTnLst>
                              <p:par>
                                <p:cTn id="31" presetID="22" presetClass="entr" presetSubtype="8"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left)">
                                      <p:cBhvr>
                                        <p:cTn id="33" dur="500"/>
                                        <p:tgtEl>
                                          <p:spTgt spid="7"/>
                                        </p:tgtEl>
                                      </p:cBhvr>
                                    </p:animEffect>
                                  </p:childTnLst>
                                </p:cTn>
                              </p:par>
                            </p:childTnLst>
                          </p:cTn>
                        </p:par>
                        <p:par>
                          <p:cTn id="34" fill="hold">
                            <p:stCondLst>
                              <p:cond delay="1500"/>
                            </p:stCondLst>
                            <p:childTnLst>
                              <p:par>
                                <p:cTn id="35" presetID="22" presetClass="entr" presetSubtype="8"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par>
                          <p:cTn id="38" fill="hold">
                            <p:stCondLst>
                              <p:cond delay="2000"/>
                            </p:stCondLst>
                            <p:childTnLst>
                              <p:par>
                                <p:cTn id="39" presetID="22" presetClass="entr" presetSubtype="8"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left)">
                                      <p:cBhvr>
                                        <p:cTn id="41" dur="500"/>
                                        <p:tgtEl>
                                          <p:spTgt spid="13"/>
                                        </p:tgtEl>
                                      </p:cBhvr>
                                    </p:animEffect>
                                  </p:childTnLst>
                                </p:cTn>
                              </p:par>
                            </p:childTnLst>
                          </p:cTn>
                        </p:par>
                        <p:par>
                          <p:cTn id="42" fill="hold">
                            <p:stCondLst>
                              <p:cond delay="2500"/>
                            </p:stCondLst>
                            <p:childTnLst>
                              <p:par>
                                <p:cTn id="43" presetID="53" presetClass="entr" presetSubtype="16"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500" fill="hold"/>
                                        <p:tgtEl>
                                          <p:spTgt spid="27"/>
                                        </p:tgtEl>
                                        <p:attrNameLst>
                                          <p:attrName>ppt_w</p:attrName>
                                        </p:attrNameLst>
                                      </p:cBhvr>
                                      <p:tavLst>
                                        <p:tav tm="0">
                                          <p:val>
                                            <p:fltVal val="0"/>
                                          </p:val>
                                        </p:tav>
                                        <p:tav tm="100000">
                                          <p:val>
                                            <p:strVal val="#ppt_w"/>
                                          </p:val>
                                        </p:tav>
                                      </p:tavLst>
                                    </p:anim>
                                    <p:anim calcmode="lin" valueType="num">
                                      <p:cBhvr>
                                        <p:cTn id="46" dur="500" fill="hold"/>
                                        <p:tgtEl>
                                          <p:spTgt spid="27"/>
                                        </p:tgtEl>
                                        <p:attrNameLst>
                                          <p:attrName>ppt_h</p:attrName>
                                        </p:attrNameLst>
                                      </p:cBhvr>
                                      <p:tavLst>
                                        <p:tav tm="0">
                                          <p:val>
                                            <p:fltVal val="0"/>
                                          </p:val>
                                        </p:tav>
                                        <p:tav tm="100000">
                                          <p:val>
                                            <p:strVal val="#ppt_h"/>
                                          </p:val>
                                        </p:tav>
                                      </p:tavLst>
                                    </p:anim>
                                    <p:animEffect transition="in" filter="fade">
                                      <p:cBhvr>
                                        <p:cTn id="47" dur="500"/>
                                        <p:tgtEl>
                                          <p:spTgt spid="27"/>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fltVal val="0"/>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animEffect transition="in" filter="fade">
                                      <p:cBhvr>
                                        <p:cTn id="52" dur="500"/>
                                        <p:tgtEl>
                                          <p:spTgt spid="26"/>
                                        </p:tgtEl>
                                      </p:cBhvr>
                                    </p:animEffect>
                                  </p:childTnLst>
                                </p:cTn>
                              </p:par>
                            </p:childTnLst>
                          </p:cTn>
                        </p:par>
                        <p:par>
                          <p:cTn id="53" fill="hold">
                            <p:stCondLst>
                              <p:cond delay="3000"/>
                            </p:stCondLst>
                            <p:childTnLst>
                              <p:par>
                                <p:cTn id="54" presetID="10" presetClass="entr" presetSubtype="0" fill="hold" grpId="0"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500"/>
                                        <p:tgtEl>
                                          <p:spTgt spid="3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fade">
                                      <p:cBhvr>
                                        <p:cTn id="59" dur="500"/>
                                        <p:tgtEl>
                                          <p:spTgt spid="32"/>
                                        </p:tgtEl>
                                      </p:cBhvr>
                                    </p:animEffect>
                                  </p:childTnLst>
                                </p:cTn>
                              </p:par>
                            </p:childTnLst>
                          </p:cTn>
                        </p:par>
                        <p:par>
                          <p:cTn id="60" fill="hold">
                            <p:stCondLst>
                              <p:cond delay="3500"/>
                            </p:stCondLst>
                            <p:childTnLst>
                              <p:par>
                                <p:cTn id="61" presetID="22" presetClass="entr" presetSubtype="8" fill="hold"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wipe(left)">
                                      <p:cBhvr>
                                        <p:cTn id="6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26"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a:extLst>
              <a:ext uri="{28A0092B-C50C-407E-A947-70E740481C1C}">
                <a14:useLocalDpi xmlns:a14="http://schemas.microsoft.com/office/drawing/2010/main" val="0"/>
              </a:ext>
            </a:extLst>
          </a:blip>
          <a:srcRect t="7458" r="4546" b="12003"/>
          <a:stretch>
            <a:fillRect/>
          </a:stretch>
        </p:blipFill>
        <p:spPr>
          <a:xfrm>
            <a:off x="0" y="0"/>
            <a:ext cx="12192000" cy="6858000"/>
          </a:xfrm>
          <a:prstGeom prst="rect">
            <a:avLst/>
          </a:prstGeom>
          <a:gradFill>
            <a:gsLst>
              <a:gs pos="0">
                <a:srgbClr val="5B7F1B"/>
              </a:gs>
              <a:gs pos="100000">
                <a:srgbClr val="5B7F1B">
                  <a:alpha val="13000"/>
                </a:srgbClr>
              </a:gs>
            </a:gsLst>
            <a:lin ang="2700000" scaled="0"/>
          </a:gradFill>
          <a:ln>
            <a:noFill/>
          </a:ln>
        </p:spPr>
      </p:pic>
      <p:sp>
        <p:nvSpPr>
          <p:cNvPr id="6" name="矩形 5"/>
          <p:cNvSpPr/>
          <p:nvPr/>
        </p:nvSpPr>
        <p:spPr>
          <a:xfrm>
            <a:off x="1706297" y="1504990"/>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7" name="文本框 6"/>
          <p:cNvSpPr txBox="1"/>
          <p:nvPr/>
        </p:nvSpPr>
        <p:spPr>
          <a:xfrm rot="5400000">
            <a:off x="-874004" y="3532503"/>
            <a:ext cx="3454301" cy="307777"/>
          </a:xfrm>
          <a:prstGeom prst="rect">
            <a:avLst/>
          </a:prstGeom>
          <a:noFill/>
        </p:spPr>
        <p:txBody>
          <a:bodyPr wrap="square" rtlCol="0">
            <a:spAutoFit/>
          </a:bodyPr>
          <a:lstStyle/>
          <a:p>
            <a:pPr algn="dist"/>
            <a:r>
              <a:rPr lang="en-US" altLang="zh-CN" sz="1400" dirty="0">
                <a:solidFill>
                  <a:schemeClr val="bg1"/>
                </a:solidFill>
                <a:latin typeface="Arial" panose="020B0604020202020204" pitchFamily="34" charset="0"/>
                <a:cs typeface="+mn-ea"/>
                <a:sym typeface="+mn-lt"/>
              </a:rPr>
              <a:t>REPORT</a:t>
            </a:r>
          </a:p>
        </p:txBody>
      </p:sp>
      <p:sp>
        <p:nvSpPr>
          <p:cNvPr id="8" name="矩形 7"/>
          <p:cNvSpPr/>
          <p:nvPr/>
        </p:nvSpPr>
        <p:spPr>
          <a:xfrm>
            <a:off x="699258" y="5838952"/>
            <a:ext cx="307777" cy="307777"/>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9" name="文本框 8"/>
          <p:cNvSpPr txBox="1"/>
          <p:nvPr/>
        </p:nvSpPr>
        <p:spPr>
          <a:xfrm>
            <a:off x="2089150" y="1927971"/>
            <a:ext cx="3818164" cy="1091565"/>
          </a:xfrm>
          <a:prstGeom prst="rect">
            <a:avLst/>
          </a:prstGeom>
          <a:noFill/>
        </p:spPr>
        <p:txBody>
          <a:bodyPr wrap="square" rtlCol="0">
            <a:spAutoFit/>
          </a:bodyPr>
          <a:lstStyle/>
          <a:p>
            <a:pPr algn="dist"/>
            <a:r>
              <a:rPr lang="en-US" altLang="zh-CN" sz="6500" dirty="0">
                <a:solidFill>
                  <a:schemeClr val="bg1"/>
                </a:solidFill>
                <a:latin typeface="胡晓波真帅体" panose="02010600030101010101" pitchFamily="2" charset="-122"/>
                <a:ea typeface="胡晓波真帅体" panose="02010600030101010101" pitchFamily="2" charset="-122"/>
                <a:cs typeface="+mn-ea"/>
                <a:sym typeface="+mn-lt"/>
              </a:rPr>
              <a:t>BUSINESS</a:t>
            </a:r>
          </a:p>
        </p:txBody>
      </p:sp>
      <p:sp>
        <p:nvSpPr>
          <p:cNvPr id="10" name="文本框 9"/>
          <p:cNvSpPr txBox="1"/>
          <p:nvPr/>
        </p:nvSpPr>
        <p:spPr>
          <a:xfrm>
            <a:off x="1986280" y="3243510"/>
            <a:ext cx="5033010" cy="1107996"/>
          </a:xfrm>
          <a:prstGeom prst="rect">
            <a:avLst/>
          </a:prstGeom>
          <a:noFill/>
        </p:spPr>
        <p:txBody>
          <a:bodyPr wrap="square" rtlCol="0">
            <a:spAutoFit/>
          </a:bodyPr>
          <a:lstStyle/>
          <a:p>
            <a:pPr algn="dist"/>
            <a:r>
              <a:rPr lang="zh-CN" altLang="en-US" sz="6600" spc="500" dirty="0">
                <a:solidFill>
                  <a:schemeClr val="bg1">
                    <a:lumMod val="95000"/>
                  </a:schemeClr>
                </a:solidFill>
                <a:latin typeface="胡晓波真帅体" panose="02010600030101010101" pitchFamily="2" charset="-122"/>
                <a:ea typeface="胡晓波真帅体" panose="02010600030101010101" pitchFamily="2" charset="-122"/>
                <a:cs typeface="+mn-ea"/>
                <a:sym typeface="+mn-lt"/>
              </a:rPr>
              <a:t>感谢各位的聆听</a:t>
            </a:r>
            <a:endParaRPr lang="zh-CN" altLang="en-US" sz="6600" spc="500" dirty="0">
              <a:solidFill>
                <a:schemeClr val="bg1">
                  <a:lumMod val="95000"/>
                </a:schemeClr>
              </a:solidFill>
              <a:uFillTx/>
              <a:latin typeface="胡晓波真帅体" panose="02010600030101010101" pitchFamily="2" charset="-122"/>
              <a:ea typeface="胡晓波真帅体" panose="02010600030101010101" pitchFamily="2" charset="-122"/>
              <a:cs typeface="+mn-ea"/>
              <a:sym typeface="+mn-lt"/>
            </a:endParaRPr>
          </a:p>
        </p:txBody>
      </p:sp>
      <p:sp>
        <p:nvSpPr>
          <p:cNvPr id="11" name="文本框 10"/>
          <p:cNvSpPr txBox="1"/>
          <p:nvPr/>
        </p:nvSpPr>
        <p:spPr>
          <a:xfrm>
            <a:off x="2089150" y="4478746"/>
            <a:ext cx="4930140" cy="631711"/>
          </a:xfrm>
          <a:prstGeom prst="rect">
            <a:avLst/>
          </a:prstGeom>
          <a:noFill/>
        </p:spPr>
        <p:txBody>
          <a:bodyPr wrap="square" rtlCol="0">
            <a:spAutoFit/>
          </a:bodyPr>
          <a:lstStyle/>
          <a:p>
            <a:pPr>
              <a:lnSpc>
                <a:spcPct val="210000"/>
              </a:lnSpc>
            </a:pPr>
            <a:r>
              <a:rPr lang="en-US" altLang="zh-CN" sz="9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Please enter your detailed text here, the content should be concise and clear, concise and concise do not need too much text modification and expression</a:t>
            </a:r>
            <a:r>
              <a:rPr lang="zh-CN" altLang="en-US" sz="9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a:t>
            </a:r>
          </a:p>
        </p:txBody>
      </p:sp>
      <p:cxnSp>
        <p:nvCxnSpPr>
          <p:cNvPr id="12" name="直线连接符 17"/>
          <p:cNvCxnSpPr/>
          <p:nvPr/>
        </p:nvCxnSpPr>
        <p:spPr>
          <a:xfrm>
            <a:off x="4895905" y="1642989"/>
            <a:ext cx="766090"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3" name="直线连接符 20"/>
          <p:cNvCxnSpPr/>
          <p:nvPr/>
        </p:nvCxnSpPr>
        <p:spPr>
          <a:xfrm>
            <a:off x="5551345" y="5635715"/>
            <a:ext cx="1350170"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4" name="直线连接符 15"/>
          <p:cNvCxnSpPr/>
          <p:nvPr/>
        </p:nvCxnSpPr>
        <p:spPr>
          <a:xfrm>
            <a:off x="1531846" y="4446521"/>
            <a:ext cx="1880819"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 y="1"/>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par>
                                <p:cTn id="11" presetID="9"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ssolve">
                                      <p:cBhvr>
                                        <p:cTn id="13" dur="500"/>
                                        <p:tgtEl>
                                          <p:spTgt spid="12"/>
                                        </p:tgtEl>
                                      </p:cBhvr>
                                    </p:animEffect>
                                  </p:childTnLst>
                                </p:cTn>
                              </p:par>
                              <p:par>
                                <p:cTn id="14" presetID="9"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dissolve">
                                      <p:cBhvr>
                                        <p:cTn id="16" dur="500"/>
                                        <p:tgtEl>
                                          <p:spTgt spid="13"/>
                                        </p:tgtEl>
                                      </p:cBhvr>
                                    </p:animEffect>
                                  </p:childTnLst>
                                </p:cTn>
                              </p:par>
                              <p:par>
                                <p:cTn id="17" presetID="9"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dissolv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a:extLst>
              <a:ext uri="{28A0092B-C50C-407E-A947-70E740481C1C}">
                <a14:useLocalDpi xmlns:a14="http://schemas.microsoft.com/office/drawing/2010/main" val="0"/>
              </a:ext>
            </a:extLst>
          </a:blip>
          <a:srcRect t="9347" r="10364" b="15023"/>
          <a:stretch>
            <a:fillRect/>
          </a:stretch>
        </p:blipFill>
        <p:spPr>
          <a:xfrm>
            <a:off x="0" y="0"/>
            <a:ext cx="12192000" cy="6858000"/>
          </a:xfrm>
          <a:prstGeom prst="rect">
            <a:avLst/>
          </a:prstGeom>
          <a:gradFill>
            <a:gsLst>
              <a:gs pos="0">
                <a:srgbClr val="5B7F1B"/>
              </a:gs>
              <a:gs pos="100000">
                <a:srgbClr val="5B7F1B">
                  <a:alpha val="13000"/>
                </a:srgbClr>
              </a:gs>
            </a:gsLst>
            <a:lin ang="2700000" scaled="0"/>
          </a:gradFill>
          <a:ln>
            <a:noFill/>
          </a:ln>
        </p:spPr>
      </p:pic>
      <p:sp>
        <p:nvSpPr>
          <p:cNvPr id="7" name="文本框 6"/>
          <p:cNvSpPr txBox="1"/>
          <p:nvPr/>
        </p:nvSpPr>
        <p:spPr>
          <a:xfrm rot="5400000">
            <a:off x="-874004" y="3532503"/>
            <a:ext cx="3454301" cy="307777"/>
          </a:xfrm>
          <a:prstGeom prst="rect">
            <a:avLst/>
          </a:prstGeom>
          <a:noFill/>
        </p:spPr>
        <p:txBody>
          <a:bodyPr wrap="square" rtlCol="0">
            <a:spAutoFit/>
          </a:bodyPr>
          <a:lstStyle/>
          <a:p>
            <a:pPr algn="dist"/>
            <a:r>
              <a:rPr lang="en-US" altLang="zh-CN" sz="1400" dirty="0">
                <a:solidFill>
                  <a:schemeClr val="bg1"/>
                </a:solidFill>
                <a:latin typeface="Arial" panose="020B0604020202020204" pitchFamily="34" charset="0"/>
                <a:cs typeface="+mn-ea"/>
                <a:sym typeface="+mn-lt"/>
              </a:rPr>
              <a:t>REPORT</a:t>
            </a:r>
          </a:p>
        </p:txBody>
      </p:sp>
      <p:sp>
        <p:nvSpPr>
          <p:cNvPr id="8" name="矩形 7"/>
          <p:cNvSpPr/>
          <p:nvPr/>
        </p:nvSpPr>
        <p:spPr>
          <a:xfrm>
            <a:off x="699258" y="5838952"/>
            <a:ext cx="307777" cy="307777"/>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5" name="矩形 14"/>
          <p:cNvSpPr/>
          <p:nvPr/>
        </p:nvSpPr>
        <p:spPr>
          <a:xfrm>
            <a:off x="1" y="1"/>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6" name="矩形 15"/>
          <p:cNvSpPr/>
          <p:nvPr/>
        </p:nvSpPr>
        <p:spPr>
          <a:xfrm>
            <a:off x="1706297" y="1504990"/>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7" name="文本框 16"/>
          <p:cNvSpPr txBox="1"/>
          <p:nvPr/>
        </p:nvSpPr>
        <p:spPr>
          <a:xfrm>
            <a:off x="2089150" y="1927971"/>
            <a:ext cx="3818164" cy="1091565"/>
          </a:xfrm>
          <a:prstGeom prst="rect">
            <a:avLst/>
          </a:prstGeom>
          <a:noFill/>
        </p:spPr>
        <p:txBody>
          <a:bodyPr wrap="square" rtlCol="0">
            <a:spAutoFit/>
          </a:bodyPr>
          <a:lstStyle/>
          <a:p>
            <a:pPr algn="dist"/>
            <a:r>
              <a:rPr lang="en-US" altLang="zh-CN" sz="6500" dirty="0">
                <a:solidFill>
                  <a:schemeClr val="bg1"/>
                </a:solidFill>
                <a:latin typeface="胡晓波真帅体" panose="02010600030101010101" pitchFamily="2" charset="-122"/>
                <a:ea typeface="胡晓波真帅体" panose="02010600030101010101" pitchFamily="2" charset="-122"/>
                <a:cs typeface="+mn-ea"/>
                <a:sym typeface="+mn-lt"/>
              </a:rPr>
              <a:t>CONTENTS</a:t>
            </a:r>
          </a:p>
        </p:txBody>
      </p:sp>
      <p:cxnSp>
        <p:nvCxnSpPr>
          <p:cNvPr id="18" name="直线连接符 17"/>
          <p:cNvCxnSpPr/>
          <p:nvPr/>
        </p:nvCxnSpPr>
        <p:spPr>
          <a:xfrm>
            <a:off x="4895905" y="1642989"/>
            <a:ext cx="766090"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1865910" y="3636782"/>
            <a:ext cx="4493895" cy="709295"/>
            <a:chOff x="2988" y="6778"/>
            <a:chExt cx="7077" cy="1117"/>
          </a:xfrm>
        </p:grpSpPr>
        <p:sp>
          <p:nvSpPr>
            <p:cNvPr id="20" name="文本框 19"/>
            <p:cNvSpPr txBox="1"/>
            <p:nvPr/>
          </p:nvSpPr>
          <p:spPr>
            <a:xfrm>
              <a:off x="2988" y="6778"/>
              <a:ext cx="7077" cy="725"/>
            </a:xfrm>
            <a:prstGeom prst="rect">
              <a:avLst/>
            </a:prstGeom>
            <a:noFill/>
          </p:spPr>
          <p:txBody>
            <a:bodyPr wrap="square" rtlCol="0">
              <a:spAutoFit/>
            </a:bodyPr>
            <a:lstStyle/>
            <a:p>
              <a:r>
                <a:rPr lang="en-US" altLang="zh-CN" sz="2400" dirty="0">
                  <a:solidFill>
                    <a:schemeClr val="bg1"/>
                  </a:solidFill>
                  <a:latin typeface="思源黑体 CN Light" panose="020B0300000000000000" pitchFamily="34" charset="-122"/>
                  <a:ea typeface="思源黑体 CN Light" panose="020B0300000000000000" pitchFamily="34" charset="-122"/>
                  <a:cs typeface="+mn-ea"/>
                  <a:sym typeface="+mn-lt"/>
                </a:rPr>
                <a:t>01. </a:t>
              </a:r>
              <a:r>
                <a:rPr lang="zh-CN" altLang="en-US" sz="2400" dirty="0">
                  <a:solidFill>
                    <a:schemeClr val="bg1"/>
                  </a:solidFill>
                  <a:latin typeface="思源黑体 CN Light" panose="020B0300000000000000" pitchFamily="34" charset="-122"/>
                  <a:ea typeface="思源黑体 CN Light" panose="020B0300000000000000" pitchFamily="34" charset="-122"/>
                  <a:cs typeface="+mn-ea"/>
                  <a:sym typeface="+mn-lt"/>
                </a:rPr>
                <a:t>输入标题内容</a:t>
              </a:r>
            </a:p>
          </p:txBody>
        </p:sp>
        <p:sp>
          <p:nvSpPr>
            <p:cNvPr id="21" name="文本框 20"/>
            <p:cNvSpPr txBox="1"/>
            <p:nvPr/>
          </p:nvSpPr>
          <p:spPr>
            <a:xfrm>
              <a:off x="3035" y="7396"/>
              <a:ext cx="5364" cy="499"/>
            </a:xfrm>
            <a:prstGeom prst="rect">
              <a:avLst/>
            </a:prstGeom>
            <a:noFill/>
          </p:spPr>
          <p:txBody>
            <a:bodyPr wrap="square" rtlCol="0">
              <a:spAutoFit/>
            </a:bodyPr>
            <a:lstStyle/>
            <a:p>
              <a:pPr algn="l">
                <a:lnSpc>
                  <a:spcPct val="210000"/>
                </a:lnSpc>
              </a:pPr>
              <a:r>
                <a:rPr lang="en-US" altLang="zh-CN" sz="8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Lorem ipsum dolor sit amet, consectetuer adipiscing elit.</a:t>
              </a:r>
              <a:endParaRPr lang="en-US" altLang="zh-CN" sz="9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endParaRPr>
            </a:p>
          </p:txBody>
        </p:sp>
      </p:grpSp>
      <p:grpSp>
        <p:nvGrpSpPr>
          <p:cNvPr id="22" name="组合 21"/>
          <p:cNvGrpSpPr/>
          <p:nvPr/>
        </p:nvGrpSpPr>
        <p:grpSpPr>
          <a:xfrm>
            <a:off x="1895755" y="4805182"/>
            <a:ext cx="4493895" cy="709295"/>
            <a:chOff x="2988" y="6778"/>
            <a:chExt cx="7077" cy="1117"/>
          </a:xfrm>
        </p:grpSpPr>
        <p:sp>
          <p:nvSpPr>
            <p:cNvPr id="23" name="文本框 22"/>
            <p:cNvSpPr txBox="1"/>
            <p:nvPr/>
          </p:nvSpPr>
          <p:spPr>
            <a:xfrm>
              <a:off x="2988" y="6778"/>
              <a:ext cx="7077" cy="725"/>
            </a:xfrm>
            <a:prstGeom prst="rect">
              <a:avLst/>
            </a:prstGeom>
            <a:noFill/>
          </p:spPr>
          <p:txBody>
            <a:bodyPr wrap="square" rtlCol="0">
              <a:spAutoFit/>
            </a:bodyPr>
            <a:lstStyle/>
            <a:p>
              <a:r>
                <a:rPr lang="en-US" altLang="zh-CN" sz="2400" dirty="0">
                  <a:solidFill>
                    <a:schemeClr val="bg1"/>
                  </a:solidFill>
                  <a:latin typeface="思源黑体 CN Light" panose="020B0300000000000000" pitchFamily="34" charset="-122"/>
                  <a:ea typeface="思源黑体 CN Light" panose="020B0300000000000000" pitchFamily="34" charset="-122"/>
                  <a:cs typeface="+mn-ea"/>
                  <a:sym typeface="+mn-lt"/>
                </a:rPr>
                <a:t>03. </a:t>
              </a:r>
              <a:r>
                <a:rPr lang="zh-CN" altLang="en-US" sz="2400" dirty="0">
                  <a:solidFill>
                    <a:schemeClr val="bg1"/>
                  </a:solidFill>
                  <a:latin typeface="思源黑体 CN Light" panose="020B0300000000000000" pitchFamily="34" charset="-122"/>
                  <a:ea typeface="思源黑体 CN Light" panose="020B0300000000000000" pitchFamily="34" charset="-122"/>
                  <a:cs typeface="+mn-ea"/>
                  <a:sym typeface="+mn-lt"/>
                </a:rPr>
                <a:t>输入标题内容</a:t>
              </a:r>
            </a:p>
          </p:txBody>
        </p:sp>
        <p:sp>
          <p:nvSpPr>
            <p:cNvPr id="24" name="文本框 23"/>
            <p:cNvSpPr txBox="1"/>
            <p:nvPr/>
          </p:nvSpPr>
          <p:spPr>
            <a:xfrm>
              <a:off x="3035" y="7396"/>
              <a:ext cx="5364" cy="499"/>
            </a:xfrm>
            <a:prstGeom prst="rect">
              <a:avLst/>
            </a:prstGeom>
            <a:noFill/>
          </p:spPr>
          <p:txBody>
            <a:bodyPr wrap="square" rtlCol="0">
              <a:spAutoFit/>
            </a:bodyPr>
            <a:lstStyle/>
            <a:p>
              <a:pPr algn="l">
                <a:lnSpc>
                  <a:spcPct val="210000"/>
                </a:lnSpc>
              </a:pPr>
              <a:r>
                <a:rPr lang="en-US" altLang="zh-CN" sz="8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Lorem ipsum dolor sit amet, consectetuer adipiscing elit.</a:t>
              </a:r>
              <a:endParaRPr lang="en-US" altLang="zh-CN" sz="9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endParaRPr>
            </a:p>
          </p:txBody>
        </p:sp>
      </p:grpSp>
      <p:grpSp>
        <p:nvGrpSpPr>
          <p:cNvPr id="25" name="组合 24"/>
          <p:cNvGrpSpPr/>
          <p:nvPr/>
        </p:nvGrpSpPr>
        <p:grpSpPr>
          <a:xfrm>
            <a:off x="4752162" y="3637445"/>
            <a:ext cx="4493895" cy="709295"/>
            <a:chOff x="2988" y="6778"/>
            <a:chExt cx="7077" cy="1117"/>
          </a:xfrm>
        </p:grpSpPr>
        <p:sp>
          <p:nvSpPr>
            <p:cNvPr id="26" name="文本框 25"/>
            <p:cNvSpPr txBox="1"/>
            <p:nvPr/>
          </p:nvSpPr>
          <p:spPr>
            <a:xfrm>
              <a:off x="2988" y="6778"/>
              <a:ext cx="7077" cy="725"/>
            </a:xfrm>
            <a:prstGeom prst="rect">
              <a:avLst/>
            </a:prstGeom>
            <a:noFill/>
          </p:spPr>
          <p:txBody>
            <a:bodyPr wrap="square" rtlCol="0">
              <a:spAutoFit/>
            </a:bodyPr>
            <a:lstStyle/>
            <a:p>
              <a:r>
                <a:rPr lang="en-US" altLang="zh-CN" sz="2400" dirty="0">
                  <a:solidFill>
                    <a:schemeClr val="bg1"/>
                  </a:solidFill>
                  <a:latin typeface="思源黑体 CN Light" panose="020B0300000000000000" pitchFamily="34" charset="-122"/>
                  <a:ea typeface="思源黑体 CN Light" panose="020B0300000000000000" pitchFamily="34" charset="-122"/>
                  <a:cs typeface="+mn-ea"/>
                  <a:sym typeface="+mn-lt"/>
                </a:rPr>
                <a:t>02. </a:t>
              </a:r>
              <a:r>
                <a:rPr lang="zh-CN" altLang="en-US" sz="2400" dirty="0">
                  <a:solidFill>
                    <a:schemeClr val="bg1"/>
                  </a:solidFill>
                  <a:latin typeface="思源黑体 CN Light" panose="020B0300000000000000" pitchFamily="34" charset="-122"/>
                  <a:ea typeface="思源黑体 CN Light" panose="020B0300000000000000" pitchFamily="34" charset="-122"/>
                  <a:cs typeface="+mn-ea"/>
                  <a:sym typeface="+mn-lt"/>
                </a:rPr>
                <a:t>输入标题内容</a:t>
              </a:r>
            </a:p>
          </p:txBody>
        </p:sp>
        <p:sp>
          <p:nvSpPr>
            <p:cNvPr id="27" name="文本框 26"/>
            <p:cNvSpPr txBox="1"/>
            <p:nvPr/>
          </p:nvSpPr>
          <p:spPr>
            <a:xfrm>
              <a:off x="3035" y="7396"/>
              <a:ext cx="5364" cy="499"/>
            </a:xfrm>
            <a:prstGeom prst="rect">
              <a:avLst/>
            </a:prstGeom>
            <a:noFill/>
          </p:spPr>
          <p:txBody>
            <a:bodyPr wrap="square" rtlCol="0">
              <a:spAutoFit/>
            </a:bodyPr>
            <a:lstStyle/>
            <a:p>
              <a:pPr algn="l">
                <a:lnSpc>
                  <a:spcPct val="210000"/>
                </a:lnSpc>
              </a:pPr>
              <a:r>
                <a:rPr lang="en-US" altLang="zh-CN" sz="8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Lorem ipsum dolor sit amet, consectetuer adipiscing elit.</a:t>
              </a:r>
              <a:endParaRPr lang="en-US" altLang="zh-CN" sz="9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endParaRPr>
            </a:p>
          </p:txBody>
        </p:sp>
      </p:grpSp>
      <p:grpSp>
        <p:nvGrpSpPr>
          <p:cNvPr id="28" name="组合 27"/>
          <p:cNvGrpSpPr/>
          <p:nvPr/>
        </p:nvGrpSpPr>
        <p:grpSpPr>
          <a:xfrm>
            <a:off x="4782007" y="4805845"/>
            <a:ext cx="4493895" cy="709295"/>
            <a:chOff x="2988" y="6778"/>
            <a:chExt cx="7077" cy="1117"/>
          </a:xfrm>
        </p:grpSpPr>
        <p:sp>
          <p:nvSpPr>
            <p:cNvPr id="29" name="文本框 28"/>
            <p:cNvSpPr txBox="1"/>
            <p:nvPr/>
          </p:nvSpPr>
          <p:spPr>
            <a:xfrm>
              <a:off x="2988" y="6778"/>
              <a:ext cx="7077" cy="725"/>
            </a:xfrm>
            <a:prstGeom prst="rect">
              <a:avLst/>
            </a:prstGeom>
            <a:noFill/>
          </p:spPr>
          <p:txBody>
            <a:bodyPr wrap="square" rtlCol="0">
              <a:spAutoFit/>
            </a:bodyPr>
            <a:lstStyle/>
            <a:p>
              <a:r>
                <a:rPr lang="en-US" altLang="zh-CN" sz="2400" dirty="0">
                  <a:solidFill>
                    <a:schemeClr val="bg1"/>
                  </a:solidFill>
                  <a:latin typeface="思源黑体 CN Light" panose="020B0300000000000000" pitchFamily="34" charset="-122"/>
                  <a:ea typeface="思源黑体 CN Light" panose="020B0300000000000000" pitchFamily="34" charset="-122"/>
                  <a:cs typeface="+mn-ea"/>
                  <a:sym typeface="+mn-lt"/>
                </a:rPr>
                <a:t>04. </a:t>
              </a:r>
              <a:r>
                <a:rPr lang="zh-CN" altLang="en-US" sz="2400" dirty="0">
                  <a:solidFill>
                    <a:schemeClr val="bg1"/>
                  </a:solidFill>
                  <a:latin typeface="思源黑体 CN Light" panose="020B0300000000000000" pitchFamily="34" charset="-122"/>
                  <a:ea typeface="思源黑体 CN Light" panose="020B0300000000000000" pitchFamily="34" charset="-122"/>
                  <a:cs typeface="+mn-ea"/>
                  <a:sym typeface="+mn-lt"/>
                </a:rPr>
                <a:t>输入标题内容</a:t>
              </a:r>
            </a:p>
          </p:txBody>
        </p:sp>
        <p:sp>
          <p:nvSpPr>
            <p:cNvPr id="30" name="文本框 29"/>
            <p:cNvSpPr txBox="1"/>
            <p:nvPr/>
          </p:nvSpPr>
          <p:spPr>
            <a:xfrm>
              <a:off x="3035" y="7396"/>
              <a:ext cx="5364" cy="499"/>
            </a:xfrm>
            <a:prstGeom prst="rect">
              <a:avLst/>
            </a:prstGeom>
            <a:noFill/>
          </p:spPr>
          <p:txBody>
            <a:bodyPr wrap="square" rtlCol="0">
              <a:spAutoFit/>
            </a:bodyPr>
            <a:lstStyle/>
            <a:p>
              <a:pPr algn="l">
                <a:lnSpc>
                  <a:spcPct val="210000"/>
                </a:lnSpc>
              </a:pPr>
              <a:r>
                <a:rPr lang="en-US" altLang="zh-CN" sz="8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Lorem ipsum dolor sit amet, consectetuer adipiscing elit.</a:t>
              </a:r>
              <a:endParaRPr lang="en-US" altLang="zh-CN" sz="9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endParaRPr>
            </a:p>
          </p:txBody>
        </p:sp>
      </p:grpSp>
      <p:cxnSp>
        <p:nvCxnSpPr>
          <p:cNvPr id="31" name="直线连接符 15"/>
          <p:cNvCxnSpPr/>
          <p:nvPr/>
        </p:nvCxnSpPr>
        <p:spPr>
          <a:xfrm>
            <a:off x="2190750" y="4653930"/>
            <a:ext cx="1880819"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32" name="直线连接符 15"/>
          <p:cNvCxnSpPr/>
          <p:nvPr/>
        </p:nvCxnSpPr>
        <p:spPr>
          <a:xfrm>
            <a:off x="5907314" y="6146729"/>
            <a:ext cx="1422745"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par>
                                <p:cTn id="8" presetID="9"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dissolve">
                                      <p:cBhvr>
                                        <p:cTn id="10" dur="500"/>
                                        <p:tgtEl>
                                          <p:spTgt spid="31"/>
                                        </p:tgtEl>
                                      </p:cBhvr>
                                    </p:animEffect>
                                  </p:childTnLst>
                                </p:cTn>
                              </p:par>
                              <p:par>
                                <p:cTn id="11" presetID="9"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dissolve">
                                      <p:cBhvr>
                                        <p:cTn id="1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a:extLst>
              <a:ext uri="{28A0092B-C50C-407E-A947-70E740481C1C}">
                <a14:useLocalDpi xmlns:a14="http://schemas.microsoft.com/office/drawing/2010/main" val="0"/>
              </a:ext>
            </a:extLst>
          </a:blip>
          <a:srcRect t="9347" r="10364" b="15023"/>
          <a:stretch>
            <a:fillRect/>
          </a:stretch>
        </p:blipFill>
        <p:spPr>
          <a:xfrm>
            <a:off x="0" y="-1"/>
            <a:ext cx="12192000" cy="6858000"/>
          </a:xfrm>
          <a:prstGeom prst="rect">
            <a:avLst/>
          </a:prstGeom>
          <a:gradFill>
            <a:gsLst>
              <a:gs pos="0">
                <a:srgbClr val="5B7F1B"/>
              </a:gs>
              <a:gs pos="100000">
                <a:srgbClr val="5B7F1B">
                  <a:alpha val="13000"/>
                </a:srgbClr>
              </a:gs>
            </a:gsLst>
            <a:lin ang="2700000" scaled="0"/>
          </a:gradFill>
          <a:ln>
            <a:noFill/>
          </a:ln>
        </p:spPr>
      </p:pic>
      <p:sp>
        <p:nvSpPr>
          <p:cNvPr id="7" name="文本框 6"/>
          <p:cNvSpPr txBox="1"/>
          <p:nvPr/>
        </p:nvSpPr>
        <p:spPr>
          <a:xfrm rot="5400000">
            <a:off x="-874004" y="3532503"/>
            <a:ext cx="3454301" cy="307777"/>
          </a:xfrm>
          <a:prstGeom prst="rect">
            <a:avLst/>
          </a:prstGeom>
          <a:noFill/>
        </p:spPr>
        <p:txBody>
          <a:bodyPr wrap="square" rtlCol="0">
            <a:spAutoFit/>
          </a:bodyPr>
          <a:lstStyle/>
          <a:p>
            <a:pPr algn="dist"/>
            <a:r>
              <a:rPr lang="en-US" altLang="zh-CN" sz="1400" dirty="0">
                <a:solidFill>
                  <a:schemeClr val="bg1"/>
                </a:solidFill>
                <a:latin typeface="Arial" panose="020B0604020202020204" pitchFamily="34" charset="0"/>
                <a:cs typeface="+mn-ea"/>
                <a:sym typeface="+mn-lt"/>
              </a:rPr>
              <a:t>REPORT</a:t>
            </a:r>
          </a:p>
        </p:txBody>
      </p:sp>
      <p:sp>
        <p:nvSpPr>
          <p:cNvPr id="8" name="矩形 7"/>
          <p:cNvSpPr/>
          <p:nvPr/>
        </p:nvSpPr>
        <p:spPr>
          <a:xfrm>
            <a:off x="699258" y="5838952"/>
            <a:ext cx="307777" cy="307777"/>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5" name="矩形 14"/>
          <p:cNvSpPr/>
          <p:nvPr/>
        </p:nvSpPr>
        <p:spPr>
          <a:xfrm>
            <a:off x="1" y="1"/>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6" name="矩形 15"/>
          <p:cNvSpPr/>
          <p:nvPr/>
        </p:nvSpPr>
        <p:spPr>
          <a:xfrm>
            <a:off x="1706297" y="1504990"/>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7" name="文本框 16"/>
          <p:cNvSpPr txBox="1"/>
          <p:nvPr/>
        </p:nvSpPr>
        <p:spPr>
          <a:xfrm>
            <a:off x="2089150" y="1927971"/>
            <a:ext cx="3818164" cy="1091565"/>
          </a:xfrm>
          <a:prstGeom prst="rect">
            <a:avLst/>
          </a:prstGeom>
          <a:noFill/>
        </p:spPr>
        <p:txBody>
          <a:bodyPr wrap="square" rtlCol="0">
            <a:spAutoFit/>
          </a:bodyPr>
          <a:lstStyle/>
          <a:p>
            <a:pPr algn="dist"/>
            <a:r>
              <a:rPr lang="en-US" altLang="zh-CN" sz="6500" dirty="0">
                <a:solidFill>
                  <a:schemeClr val="bg1"/>
                </a:solidFill>
                <a:latin typeface="胡晓波真帅体" panose="02010600030101010101" pitchFamily="2" charset="-122"/>
                <a:ea typeface="胡晓波真帅体" panose="02010600030101010101" pitchFamily="2" charset="-122"/>
                <a:cs typeface="+mn-ea"/>
                <a:sym typeface="+mn-lt"/>
              </a:rPr>
              <a:t>PART 01</a:t>
            </a:r>
          </a:p>
        </p:txBody>
      </p:sp>
      <p:cxnSp>
        <p:nvCxnSpPr>
          <p:cNvPr id="18" name="直线连接符 17"/>
          <p:cNvCxnSpPr/>
          <p:nvPr/>
        </p:nvCxnSpPr>
        <p:spPr>
          <a:xfrm>
            <a:off x="4895905" y="1642989"/>
            <a:ext cx="766090"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31" name="直线连接符 15"/>
          <p:cNvCxnSpPr/>
          <p:nvPr/>
        </p:nvCxnSpPr>
        <p:spPr>
          <a:xfrm>
            <a:off x="2190750" y="4653930"/>
            <a:ext cx="1880819"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32" name="直线连接符 15"/>
          <p:cNvCxnSpPr/>
          <p:nvPr/>
        </p:nvCxnSpPr>
        <p:spPr>
          <a:xfrm>
            <a:off x="5907314" y="6146729"/>
            <a:ext cx="1422745"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2148090" y="3838465"/>
            <a:ext cx="3846958" cy="768350"/>
          </a:xfrm>
          <a:prstGeom prst="rect">
            <a:avLst/>
          </a:prstGeom>
          <a:noFill/>
        </p:spPr>
        <p:txBody>
          <a:bodyPr wrap="square" rtlCol="0">
            <a:spAutoFit/>
          </a:bodyPr>
          <a:lstStyle/>
          <a:p>
            <a:r>
              <a:rPr lang="zh-CN" altLang="en-US" sz="44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输入标题内容</a:t>
            </a:r>
          </a:p>
        </p:txBody>
      </p:sp>
      <p:sp>
        <p:nvSpPr>
          <p:cNvPr id="34" name="îṣļiḋè"/>
          <p:cNvSpPr/>
          <p:nvPr/>
        </p:nvSpPr>
        <p:spPr bwMode="auto">
          <a:xfrm>
            <a:off x="2148149" y="4689454"/>
            <a:ext cx="4992879" cy="76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anchor="t" anchorCtr="0">
            <a:normAutofit fontScale="92500"/>
          </a:bodyPr>
          <a:lstStyle/>
          <a:p>
            <a:pPr algn="l">
              <a:lnSpc>
                <a:spcPct val="150000"/>
              </a:lnSpc>
              <a:spcBef>
                <a:spcPct val="0"/>
              </a:spcBef>
              <a:buSzPct val="25000"/>
              <a:defRPr/>
            </a:pPr>
            <a:r>
              <a:rPr lang="en-US" altLang="zh-CN" sz="11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Lorem ipsum dolor sit amet, consectetuer adipiscing elit. </a:t>
            </a:r>
            <a:r>
              <a:rPr lang="en-US" altLang="zh-CN" sz="1100" dirty="0" err="1">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Fusce</a:t>
            </a:r>
            <a:r>
              <a:rPr lang="en-US" altLang="zh-CN" sz="11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 posuere, magna sed pulvinar ultricies, purus lectus malesuada libero,</a:t>
            </a:r>
          </a:p>
          <a:p>
            <a:pPr algn="l">
              <a:lnSpc>
                <a:spcPct val="150000"/>
              </a:lnSpc>
              <a:spcBef>
                <a:spcPct val="0"/>
              </a:spcBef>
              <a:buSzPct val="25000"/>
              <a:defRPr/>
            </a:pPr>
            <a:r>
              <a:rPr lang="en-US" altLang="zh-CN" sz="11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16" fill="hold" nodeType="with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fltVal val="0"/>
                                          </p:val>
                                        </p:tav>
                                        <p:tav tm="100000">
                                          <p:val>
                                            <p:strVal val="#ppt_w"/>
                                          </p:val>
                                        </p:tav>
                                      </p:tavLst>
                                    </p:anim>
                                    <p:anim calcmode="lin" valueType="num">
                                      <p:cBhvr>
                                        <p:cTn id="13" dur="500" fill="hold"/>
                                        <p:tgtEl>
                                          <p:spTgt spid="31"/>
                                        </p:tgtEl>
                                        <p:attrNameLst>
                                          <p:attrName>ppt_h</p:attrName>
                                        </p:attrNameLst>
                                      </p:cBhvr>
                                      <p:tavLst>
                                        <p:tav tm="0">
                                          <p:val>
                                            <p:fltVal val="0"/>
                                          </p:val>
                                        </p:tav>
                                        <p:tav tm="100000">
                                          <p:val>
                                            <p:strVal val="#ppt_h"/>
                                          </p:val>
                                        </p:tav>
                                      </p:tavLst>
                                    </p:anim>
                                    <p:animEffect transition="in" filter="fade">
                                      <p:cBhvr>
                                        <p:cTn id="14" dur="500"/>
                                        <p:tgtEl>
                                          <p:spTgt spid="31"/>
                                        </p:tgtEl>
                                      </p:cBhvr>
                                    </p:animEffect>
                                  </p:childTnLst>
                                </p:cTn>
                              </p:par>
                              <p:par>
                                <p:cTn id="15" presetID="53" presetClass="entr" presetSubtype="16" fill="hold" nodeType="with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p:cTn id="22" dur="500" fill="hold"/>
                                        <p:tgtEl>
                                          <p:spTgt spid="33"/>
                                        </p:tgtEl>
                                        <p:attrNameLst>
                                          <p:attrName>ppt_w</p:attrName>
                                        </p:attrNameLst>
                                      </p:cBhvr>
                                      <p:tavLst>
                                        <p:tav tm="0">
                                          <p:val>
                                            <p:fltVal val="0"/>
                                          </p:val>
                                        </p:tav>
                                        <p:tav tm="100000">
                                          <p:val>
                                            <p:strVal val="#ppt_w"/>
                                          </p:val>
                                        </p:tav>
                                      </p:tavLst>
                                    </p:anim>
                                    <p:anim calcmode="lin" valueType="num">
                                      <p:cBhvr>
                                        <p:cTn id="23" dur="500" fill="hold"/>
                                        <p:tgtEl>
                                          <p:spTgt spid="33"/>
                                        </p:tgtEl>
                                        <p:attrNameLst>
                                          <p:attrName>ppt_h</p:attrName>
                                        </p:attrNameLst>
                                      </p:cBhvr>
                                      <p:tavLst>
                                        <p:tav tm="0">
                                          <p:val>
                                            <p:fltVal val="0"/>
                                          </p:val>
                                        </p:tav>
                                        <p:tav tm="100000">
                                          <p:val>
                                            <p:strVal val="#ppt_h"/>
                                          </p:val>
                                        </p:tav>
                                      </p:tavLst>
                                    </p:anim>
                                    <p:animEffect transition="in" filter="fade">
                                      <p:cBhvr>
                                        <p:cTn id="24" dur="500"/>
                                        <p:tgtEl>
                                          <p:spTgt spid="3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p:cTn id="27" dur="500" fill="hold"/>
                                        <p:tgtEl>
                                          <p:spTgt spid="34"/>
                                        </p:tgtEl>
                                        <p:attrNameLst>
                                          <p:attrName>ppt_w</p:attrName>
                                        </p:attrNameLst>
                                      </p:cBhvr>
                                      <p:tavLst>
                                        <p:tav tm="0">
                                          <p:val>
                                            <p:fltVal val="0"/>
                                          </p:val>
                                        </p:tav>
                                        <p:tav tm="100000">
                                          <p:val>
                                            <p:strVal val="#ppt_w"/>
                                          </p:val>
                                        </p:tav>
                                      </p:tavLst>
                                    </p:anim>
                                    <p:anim calcmode="lin" valueType="num">
                                      <p:cBhvr>
                                        <p:cTn id="28" dur="500" fill="hold"/>
                                        <p:tgtEl>
                                          <p:spTgt spid="34"/>
                                        </p:tgtEl>
                                        <p:attrNameLst>
                                          <p:attrName>ppt_h</p:attrName>
                                        </p:attrNameLst>
                                      </p:cBhvr>
                                      <p:tavLst>
                                        <p:tav tm="0">
                                          <p:val>
                                            <p:fltVal val="0"/>
                                          </p:val>
                                        </p:tav>
                                        <p:tav tm="100000">
                                          <p:val>
                                            <p:strVal val="#ppt_h"/>
                                          </p:val>
                                        </p:tav>
                                      </p:tavLst>
                                    </p:anim>
                                    <p:animEffect transition="in" filter="fade">
                                      <p:cBhvr>
                                        <p:cTn id="29" dur="500"/>
                                        <p:tgtEl>
                                          <p:spTgt spid="34"/>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cBhvr>
                                        <p:cTn id="49" dur="500"/>
                                        <p:tgtEl>
                                          <p:spTgt spid="1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5" grpId="0" animBg="1"/>
      <p:bldP spid="16" grpId="0" animBg="1"/>
      <p:bldP spid="17" grpId="0"/>
      <p:bldP spid="33" grpId="0"/>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4325226" y="1617823"/>
            <a:ext cx="3392034" cy="3391150"/>
          </a:xfrm>
          <a:prstGeom prst="ellipse">
            <a:avLst/>
          </a:prstGeom>
          <a:noFill/>
          <a:ln w="6350">
            <a:solidFill>
              <a:schemeClr val="tx1">
                <a:alpha val="44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tIns="22860" rIns="45720" bIns="2286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200000" b="0" i="0" u="none" strike="noStrike" kern="1200" cap="none" spc="0" normalizeH="0" baseline="0" noProof="0" dirty="0">
              <a:ln>
                <a:noFill/>
              </a:ln>
              <a:solidFill>
                <a:prstClr val="white"/>
              </a:solidFill>
              <a:effectLst/>
              <a:uLnTx/>
              <a:uFillTx/>
              <a:latin typeface="Arial" panose="020B0604020202020204" pitchFamily="34" charset="0"/>
              <a:ea typeface="思源黑体 CN Light"/>
              <a:cs typeface="+mn-ea"/>
              <a:sym typeface="+mn-lt"/>
            </a:endParaRPr>
          </a:p>
        </p:txBody>
      </p:sp>
      <p:sp>
        <p:nvSpPr>
          <p:cNvPr id="10" name="Rectangle 9"/>
          <p:cNvSpPr/>
          <p:nvPr/>
        </p:nvSpPr>
        <p:spPr>
          <a:xfrm>
            <a:off x="5081" y="3275268"/>
            <a:ext cx="12192000" cy="3582732"/>
          </a:xfrm>
          <a:prstGeom prst="rect">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4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ea"/>
              <a:sym typeface="+mn-lt"/>
            </a:endParaRPr>
          </a:p>
        </p:txBody>
      </p:sp>
      <p:grpSp>
        <p:nvGrpSpPr>
          <p:cNvPr id="2" name="Group 1"/>
          <p:cNvGrpSpPr/>
          <p:nvPr/>
        </p:nvGrpSpPr>
        <p:grpSpPr>
          <a:xfrm>
            <a:off x="4772388" y="4365104"/>
            <a:ext cx="2647213" cy="925806"/>
            <a:chOff x="9542290" y="7726811"/>
            <a:chExt cx="5293047" cy="1851612"/>
          </a:xfrm>
        </p:grpSpPr>
        <p:sp>
          <p:nvSpPr>
            <p:cNvPr id="4" name="TextBox 3"/>
            <p:cNvSpPr txBox="1"/>
            <p:nvPr/>
          </p:nvSpPr>
          <p:spPr>
            <a:xfrm>
              <a:off x="9699009" y="7726811"/>
              <a:ext cx="4680683" cy="1292588"/>
            </a:xfrm>
            <a:prstGeom prst="rect">
              <a:avLst/>
            </a:prstGeom>
            <a:noFill/>
          </p:spPr>
          <p:txBody>
            <a:bodyPr wrap="none" lIns="182843" tIns="91422" rIns="182843" bIns="91422"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000" b="1" i="0" u="none" strike="noStrike" kern="1200" cap="none" spc="0" normalizeH="0" baseline="0" noProof="0" dirty="0">
                  <a:ln>
                    <a:noFill/>
                  </a:ln>
                  <a:solidFill>
                    <a:srgbClr val="5B7F1B"/>
                  </a:solidFill>
                  <a:effectLst/>
                  <a:uLnTx/>
                  <a:uFillTx/>
                  <a:latin typeface="Arial" panose="020B0604020202020204" pitchFamily="34" charset="0"/>
                  <a:ea typeface="思源黑体 CN Light"/>
                  <a:cs typeface="+mn-ea"/>
                  <a:sym typeface="+mn-lt"/>
                </a:rPr>
                <a:t>办公资源网</a:t>
              </a:r>
              <a:endParaRPr kumimoji="0" lang="id-ID" sz="3000" b="1" i="0" u="none" strike="noStrike" kern="1200" cap="none" spc="0" normalizeH="0" baseline="0" noProof="0" dirty="0">
                <a:ln>
                  <a:noFill/>
                </a:ln>
                <a:solidFill>
                  <a:srgbClr val="5B7F1B"/>
                </a:solidFill>
                <a:effectLst/>
                <a:uLnTx/>
                <a:uFillTx/>
                <a:latin typeface="Arial" panose="020B0604020202020204" pitchFamily="34" charset="0"/>
                <a:ea typeface="思源黑体 CN Light"/>
                <a:cs typeface="+mn-ea"/>
                <a:sym typeface="+mn-lt"/>
              </a:endParaRPr>
            </a:p>
          </p:txBody>
        </p:sp>
        <p:sp>
          <p:nvSpPr>
            <p:cNvPr id="5" name="TextBox 4"/>
            <p:cNvSpPr txBox="1"/>
            <p:nvPr/>
          </p:nvSpPr>
          <p:spPr>
            <a:xfrm>
              <a:off x="9542290" y="8778277"/>
              <a:ext cx="5293047" cy="800146"/>
            </a:xfrm>
            <a:prstGeom prst="rect">
              <a:avLst/>
            </a:prstGeom>
            <a:noFill/>
          </p:spPr>
          <p:txBody>
            <a:bodyPr wrap="square" lIns="182843" tIns="91422" rIns="182843" bIns="91422"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400" b="0" i="0" u="none" strike="noStrike" kern="1200" cap="none" spc="0" normalizeH="0" baseline="0" noProof="0" dirty="0">
                  <a:ln>
                    <a:noFill/>
                  </a:ln>
                  <a:solidFill>
                    <a:srgbClr val="FFFFFF"/>
                  </a:solidFill>
                  <a:effectLst/>
                  <a:uLnTx/>
                  <a:uFillTx/>
                  <a:latin typeface="Arial" panose="020B0604020202020204" pitchFamily="34" charset="0"/>
                  <a:ea typeface="思源黑体 CN Light"/>
                  <a:cs typeface="+mn-ea"/>
                  <a:sym typeface="+mn-lt"/>
                </a:rPr>
                <a:t>www.bangongziyuan.com</a:t>
              </a:r>
            </a:p>
          </p:txBody>
        </p:sp>
      </p:grpSp>
      <p:sp>
        <p:nvSpPr>
          <p:cNvPr id="8" name="Content Placeholder 2"/>
          <p:cNvSpPr txBox="1"/>
          <p:nvPr/>
        </p:nvSpPr>
        <p:spPr>
          <a:xfrm>
            <a:off x="772262" y="5368702"/>
            <a:ext cx="10657184" cy="905679"/>
          </a:xfrm>
          <a:prstGeom prst="rect">
            <a:avLst/>
          </a:prstGeom>
        </p:spPr>
        <p:txBody>
          <a:bodyPr vert="horz" lIns="121893" tIns="60946" rIns="121893" bIns="60946" numCol="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ct val="20000"/>
              </a:spcBef>
              <a:spcAft>
                <a:spcPts val="0"/>
              </a:spcAft>
              <a:buClrTx/>
              <a:buSzTx/>
              <a:buFont typeface="Arial" panose="020B0604020202020204" pitchFamily="34" charset="0"/>
              <a:buNone/>
              <a:defRPr/>
            </a:pPr>
            <a:r>
              <a:rPr kumimoji="0" lang="zh-CN" altLang="en-US" sz="1600" b="0" i="0" u="none" strike="noStrike" kern="1200" cap="none" spc="0" normalizeH="0" baseline="0" noProof="0" dirty="0">
                <a:ln>
                  <a:noFill/>
                </a:ln>
                <a:solidFill>
                  <a:srgbClr val="FFFFFF"/>
                </a:solidFill>
                <a:effectLst/>
                <a:uLnTx/>
                <a:uFillTx/>
                <a:latin typeface="Arial" panose="020B0604020202020204" pitchFamily="34" charset="0"/>
                <a:ea typeface="思源黑体 CN Light"/>
                <a:cs typeface="+mn-ea"/>
                <a:sym typeface="+mn-lt"/>
              </a:rPr>
              <a:t>这里输入简单的文字概述里输入简单文字概述这里简单输入简单文字这里输入简单的文字概述里输入简单文字概述这里简单输入简单文字这里输入简单的文字概述里输入简单文字概述</a:t>
            </a:r>
          </a:p>
        </p:txBody>
      </p:sp>
      <p:sp>
        <p:nvSpPr>
          <p:cNvPr id="25" name="TextBox 24"/>
          <p:cNvSpPr txBox="1"/>
          <p:nvPr/>
        </p:nvSpPr>
        <p:spPr>
          <a:xfrm>
            <a:off x="3005270" y="404792"/>
            <a:ext cx="6181460" cy="723266"/>
          </a:xfrm>
          <a:prstGeom prst="rect">
            <a:avLst/>
          </a:prstGeom>
          <a:noFill/>
        </p:spPr>
        <p:txBody>
          <a:bodyPr wrap="square" lIns="45711" tIns="22856" rIns="45711" bIns="22856"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400" b="1" i="0" u="none" strike="noStrike" kern="1200" cap="none" spc="0" normalizeH="0" baseline="0" noProof="0" dirty="0">
                <a:ln>
                  <a:noFill/>
                </a:ln>
                <a:solidFill>
                  <a:srgbClr val="5B7F1B"/>
                </a:solidFill>
                <a:effectLst/>
                <a:uLnTx/>
                <a:uFillTx/>
                <a:latin typeface="Arial" panose="020B0604020202020204" pitchFamily="34" charset="0"/>
                <a:ea typeface="思源黑体 CN Light"/>
                <a:cs typeface="+mn-ea"/>
                <a:sym typeface="+mn-lt"/>
              </a:rPr>
              <a:t>输入关键字</a:t>
            </a:r>
          </a:p>
        </p:txBody>
      </p:sp>
      <p:sp>
        <p:nvSpPr>
          <p:cNvPr id="11" name="AutoShape 2" descr="Phone free icon"/>
          <p:cNvSpPr>
            <a:spLocks noChangeAspect="1" noChangeArrowheads="1"/>
          </p:cNvSpPr>
          <p:nvPr/>
        </p:nvSpPr>
        <p:spPr bwMode="auto">
          <a:xfrm>
            <a:off x="77808" y="-510382"/>
            <a:ext cx="1067078" cy="1066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45720" tIns="22860" rIns="45720" bIns="2286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思源黑体 CN Light"/>
              <a:cs typeface="+mn-ea"/>
              <a:sym typeface="+mn-lt"/>
            </a:endParaRPr>
          </a:p>
        </p:txBody>
      </p:sp>
      <p:sp>
        <p:nvSpPr>
          <p:cNvPr id="16" name="Subtitle 2"/>
          <p:cNvSpPr txBox="1"/>
          <p:nvPr/>
        </p:nvSpPr>
        <p:spPr>
          <a:xfrm>
            <a:off x="4714372" y="1064732"/>
            <a:ext cx="2763259" cy="385461"/>
          </a:xfrm>
          <a:prstGeom prst="rect">
            <a:avLst/>
          </a:prstGeom>
        </p:spPr>
        <p:txBody>
          <a:bodyPr vert="horz" wrap="none" lIns="108745" tIns="54373" rIns="108745" bIns="54373" rtlCol="0">
            <a:spAutoFit/>
          </a:bodyPr>
          <a:lstStyle>
            <a:lvl1pPr marL="0" indent="0" algn="ctr" defTabSz="1087755" rtl="0" eaLnBrk="1" latinLnBrk="0" hangingPunct="1">
              <a:lnSpc>
                <a:spcPct val="120000"/>
              </a:lnSpc>
              <a:spcBef>
                <a:spcPct val="20000"/>
              </a:spcBef>
              <a:buFont typeface="Arial" panose="020B0604020202020204"/>
              <a:buNone/>
              <a:defRPr sz="2400" kern="1200">
                <a:solidFill>
                  <a:schemeClr val="tx2"/>
                </a:solidFill>
                <a:latin typeface="Open Sans Light"/>
                <a:ea typeface="+mn-ea"/>
                <a:cs typeface="Open Sans Light"/>
              </a:defRPr>
            </a:lvl1pPr>
            <a:lvl2pPr marL="108775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2pPr>
            <a:lvl3pPr marL="217551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3pPr>
            <a:lvl4pPr marL="3262630"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4pPr>
            <a:lvl5pPr marL="4350385" indent="0" algn="ctr" defTabSz="1087755" rtl="0" eaLnBrk="1" latinLnBrk="0" hangingPunct="1">
              <a:lnSpc>
                <a:spcPct val="130000"/>
              </a:lnSpc>
              <a:spcBef>
                <a:spcPct val="20000"/>
              </a:spcBef>
              <a:buFont typeface="Arial" panose="020B0604020202020204"/>
              <a:buNone/>
              <a:defRPr sz="3200" kern="1200">
                <a:solidFill>
                  <a:schemeClr val="tx1">
                    <a:tint val="75000"/>
                  </a:schemeClr>
                </a:solidFill>
                <a:latin typeface="Open Sans"/>
                <a:ea typeface="+mn-ea"/>
                <a:cs typeface="Open Sans"/>
              </a:defRPr>
            </a:lvl5pPr>
            <a:lvl6pPr marL="543814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755"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marL="0" marR="0" lvl="0" indent="0" algn="ctr" defTabSz="1087755" rtl="0" eaLnBrk="1" fontAlgn="auto" latinLnBrk="0" hangingPunct="1">
              <a:lnSpc>
                <a:spcPct val="120000"/>
              </a:lnSpc>
              <a:spcBef>
                <a:spcPct val="20000"/>
              </a:spcBef>
              <a:spcAft>
                <a:spcPts val="0"/>
              </a:spcAft>
              <a:buClrTx/>
              <a:buSzTx/>
              <a:buFont typeface="Arial" panose="020B0604020202020204"/>
              <a:buNone/>
              <a:defRPr/>
            </a:pPr>
            <a:r>
              <a:rPr kumimoji="0" lang="en-US" altLang="zh-CN" sz="1600" b="0" i="0" u="none" strike="noStrike" kern="1200" cap="none" spc="0" normalizeH="0" baseline="0" noProof="0" dirty="0">
                <a:ln>
                  <a:noFill/>
                </a:ln>
                <a:solidFill>
                  <a:prstClr val="black">
                    <a:lumMod val="50000"/>
                    <a:lumOff val="50000"/>
                  </a:prstClr>
                </a:solidFill>
                <a:effectLst/>
                <a:uLnTx/>
                <a:uFillTx/>
                <a:latin typeface="Arial Black" panose="020B0A04020102020204" pitchFamily="34" charset="0"/>
                <a:ea typeface="思源黑体 CN Light"/>
                <a:cs typeface="+mn-ea"/>
                <a:sym typeface="+mn-lt"/>
              </a:rPr>
              <a:t>BRIEF INTRODUCTION</a:t>
            </a:r>
          </a:p>
        </p:txBody>
      </p:sp>
      <p:pic>
        <p:nvPicPr>
          <p:cNvPr id="12" name="图片占位符 11"/>
          <p:cNvPicPr>
            <a:picLocks noGrp="1" noChangeAspect="1"/>
          </p:cNvPicPr>
          <p:nvPr>
            <p:ph type="pic" sz="quarter" idx="15"/>
          </p:nvPr>
        </p:nvPicPr>
        <p:blipFill rotWithShape="1">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22448" t="14914" r="17352" b="43358"/>
          <a:stretch>
            <a:fillRect/>
          </a:stretch>
        </p:blipFill>
        <p:spPr>
          <a:xfrm>
            <a:off x="4943933" y="2165955"/>
            <a:ext cx="2154620" cy="2133600"/>
          </a:xfrm>
          <a:ln>
            <a:solidFill>
              <a:schemeClr val="tx1"/>
            </a:solidFill>
          </a:ln>
        </p:spPr>
      </p:pic>
      <p:sp>
        <p:nvSpPr>
          <p:cNvPr id="9" name="Slide Number Placeholder 8"/>
          <p:cNvSpPr>
            <a:spLocks noGrp="1"/>
          </p:cNvSpPr>
          <p:nvPr>
            <p:ph type="sldNum" sz="quarter" idx="17"/>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5D3A004F-2493-4BCC-BECF-C0616F9350EE}" type="slidenum">
              <a:rPr kumimoji="0" lang="en-GB" sz="1200" b="0" i="0" u="none" strike="noStrike" kern="1200" cap="none" spc="0" normalizeH="0" baseline="0" noProof="0" smtClean="0">
                <a:ln>
                  <a:noFill/>
                </a:ln>
                <a:solidFill>
                  <a:prstClr val="black">
                    <a:tint val="75000"/>
                  </a:prstClr>
                </a:solidFill>
                <a:effectLst/>
                <a:uLnTx/>
                <a:uFillTx/>
                <a:ea typeface="思源黑体 CN Light"/>
                <a:cs typeface="+mn-ea"/>
                <a:sym typeface="+mn-lt"/>
              </a:rPr>
              <a:t>4</a:t>
            </a:fld>
            <a:endParaRPr kumimoji="0" lang="en-GB" sz="1200" b="0" i="0" u="none" strike="noStrike" kern="1200" cap="none" spc="0" normalizeH="0" baseline="0" noProof="0" dirty="0">
              <a:ln>
                <a:noFill/>
              </a:ln>
              <a:solidFill>
                <a:prstClr val="black">
                  <a:tint val="75000"/>
                </a:prstClr>
              </a:solidFill>
              <a:effectLst/>
              <a:uLnTx/>
              <a:uFillTx/>
              <a:ea typeface="思源黑体 CN Light"/>
              <a:cs typeface="+mn-ea"/>
              <a:sym typeface="+mn-lt"/>
            </a:endParaRPr>
          </a:p>
        </p:txBody>
      </p:sp>
      <p:sp>
        <p:nvSpPr>
          <p:cNvPr id="17" name="Footer Placeholder 16"/>
          <p:cNvSpPr>
            <a:spLocks noGrp="1"/>
          </p:cNvSpPr>
          <p:nvPr>
            <p:ph type="ftr" sz="quarter" idx="18"/>
          </p:nvPr>
        </p:nvSpPr>
        <p:spPr>
          <a:xfrm>
            <a:off x="261833" y="6417332"/>
            <a:ext cx="11668335"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GB" sz="1200" b="1" i="0" u="none" strike="noStrike" kern="1200" cap="none" spc="0" normalizeH="0" baseline="0" noProof="0" dirty="0">
                <a:ln>
                  <a:noFill/>
                </a:ln>
                <a:solidFill>
                  <a:srgbClr val="00AEEF"/>
                </a:solidFill>
                <a:effectLst/>
                <a:uLnTx/>
                <a:uFillTx/>
                <a:ea typeface="思源黑体 CN Light"/>
                <a:cs typeface="+mn-ea"/>
                <a:sym typeface="+mn-lt"/>
              </a:rPr>
              <a:t>    </a:t>
            </a:r>
            <a:endParaRPr kumimoji="0" lang="en-GB" sz="1400" b="0" i="0" u="none" strike="noStrike" kern="1200" cap="none" spc="0" normalizeH="0" baseline="0" noProof="0" dirty="0">
              <a:ln>
                <a:noFill/>
              </a:ln>
              <a:solidFill>
                <a:prstClr val="white"/>
              </a:solidFill>
              <a:effectLst/>
              <a:uLnTx/>
              <a:uFillTx/>
              <a:ea typeface="思源黑体 CN Ligh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500" fill="hold"/>
                                        <p:tgtEl>
                                          <p:spTgt spid="25"/>
                                        </p:tgtEl>
                                        <p:attrNameLst>
                                          <p:attrName>ppt_w</p:attrName>
                                        </p:attrNameLst>
                                      </p:cBhvr>
                                      <p:tavLst>
                                        <p:tav tm="0">
                                          <p:val>
                                            <p:fltVal val="0"/>
                                          </p:val>
                                        </p:tav>
                                        <p:tav tm="100000">
                                          <p:val>
                                            <p:strVal val="#ppt_w"/>
                                          </p:val>
                                        </p:tav>
                                      </p:tavLst>
                                    </p:anim>
                                    <p:anim calcmode="lin" valueType="num">
                                      <p:cBhvr>
                                        <p:cTn id="28" dur="500" fill="hold"/>
                                        <p:tgtEl>
                                          <p:spTgt spid="25"/>
                                        </p:tgtEl>
                                        <p:attrNameLst>
                                          <p:attrName>ppt_h</p:attrName>
                                        </p:attrNameLst>
                                      </p:cBhvr>
                                      <p:tavLst>
                                        <p:tav tm="0">
                                          <p:val>
                                            <p:fltVal val="0"/>
                                          </p:val>
                                        </p:tav>
                                        <p:tav tm="100000">
                                          <p:val>
                                            <p:strVal val="#ppt_h"/>
                                          </p:val>
                                        </p:tav>
                                      </p:tavLst>
                                    </p:anim>
                                    <p:animEffect transition="in" filter="fade">
                                      <p:cBhvr>
                                        <p:cTn id="29" dur="500"/>
                                        <p:tgtEl>
                                          <p:spTgt spid="25"/>
                                        </p:tgtEl>
                                      </p:cBhvr>
                                    </p:animEffect>
                                  </p:childTnLst>
                                </p:cTn>
                              </p:par>
                              <p:par>
                                <p:cTn id="30" presetID="53" presetClass="entr" presetSubtype="16" fill="hold" grpId="0" nodeType="withEffect" nodePh="1">
                                  <p:stCondLst>
                                    <p:cond delay="0"/>
                                  </p:stCondLst>
                                  <p:endCondLst>
                                    <p:cond evt="begin" delay="0">
                                      <p:tn val="30"/>
                                    </p:cond>
                                  </p:end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childTnLst>
                                </p:cTn>
                              </p:par>
                              <p:par>
                                <p:cTn id="50" presetID="53" presetClass="entr" presetSubtype="16" fill="hold" nodeType="with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fltVal val="0"/>
                                          </p:val>
                                        </p:tav>
                                        <p:tav tm="100000">
                                          <p:val>
                                            <p:strVal val="#ppt_w"/>
                                          </p:val>
                                        </p:tav>
                                      </p:tavLst>
                                    </p:anim>
                                    <p:anim calcmode="lin" valueType="num">
                                      <p:cBhvr>
                                        <p:cTn id="53" dur="500" fill="hold"/>
                                        <p:tgtEl>
                                          <p:spTgt spid="12"/>
                                        </p:tgtEl>
                                        <p:attrNameLst>
                                          <p:attrName>ppt_h</p:attrName>
                                        </p:attrNameLst>
                                      </p:cBhvr>
                                      <p:tavLst>
                                        <p:tav tm="0">
                                          <p:val>
                                            <p:fltVal val="0"/>
                                          </p:val>
                                        </p:tav>
                                        <p:tav tm="100000">
                                          <p:val>
                                            <p:strVal val="#ppt_h"/>
                                          </p:val>
                                        </p:tav>
                                      </p:tavLst>
                                    </p:anim>
                                    <p:animEffect transition="in" filter="fade">
                                      <p:cBhvr>
                                        <p:cTn id="5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8" grpId="0"/>
      <p:bldP spid="25" grpId="0"/>
      <p:bldP spid="11" grpId="0"/>
      <p:bldP spid="16" grpId="0"/>
      <p:bldP spid="9"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81563" y="566038"/>
            <a:ext cx="2420856"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BRIEF INTRODUCTION</a:t>
            </a:r>
            <a:endParaRPr kumimoji="0" lang="zh-CN" altLang="en-US"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5" name="文本框 4"/>
          <p:cNvSpPr txBox="1"/>
          <p:nvPr/>
        </p:nvSpPr>
        <p:spPr>
          <a:xfrm>
            <a:off x="851583" y="143698"/>
            <a:ext cx="1659429"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300" normalizeH="0" baseline="0" noProof="0" dirty="0">
                <a:ln>
                  <a:noFill/>
                </a:ln>
                <a:solidFill>
                  <a:srgbClr val="5B7F1B"/>
                </a:solidFill>
                <a:effectLst/>
                <a:uLnTx/>
                <a:uFillTx/>
                <a:latin typeface="阿里巴巴普惠体 R" panose="00020600040101010101" pitchFamily="18" charset="-122"/>
                <a:ea typeface="阿里巴巴普惠体 R" panose="00020600040101010101" pitchFamily="18" charset="-122"/>
                <a:cs typeface="+mn-cs"/>
              </a:rPr>
              <a:t>输入关键字</a:t>
            </a:r>
          </a:p>
        </p:txBody>
      </p:sp>
      <p:sp>
        <p:nvSpPr>
          <p:cNvPr id="6" name="矩形 5"/>
          <p:cNvSpPr/>
          <p:nvPr/>
        </p:nvSpPr>
        <p:spPr>
          <a:xfrm>
            <a:off x="0" y="304428"/>
            <a:ext cx="704538" cy="400110"/>
          </a:xfrm>
          <a:prstGeom prst="rect">
            <a:avLst/>
          </a:prstGeom>
          <a:solidFill>
            <a:srgbClr val="5B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5B7F1B"/>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7" name="矩形 6"/>
          <p:cNvSpPr/>
          <p:nvPr/>
        </p:nvSpPr>
        <p:spPr>
          <a:xfrm>
            <a:off x="1518616" y="1611124"/>
            <a:ext cx="2880771" cy="4229249"/>
          </a:xfrm>
          <a:prstGeom prst="rect">
            <a:avLst/>
          </a:prstGeom>
          <a:solidFill>
            <a:srgbClr val="5B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pic>
        <p:nvPicPr>
          <p:cNvPr id="8" name="图片 7"/>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a:xfrm>
            <a:off x="1608881" y="1788793"/>
            <a:ext cx="2711737" cy="3873910"/>
          </a:xfrm>
          <a:prstGeom prst="rect">
            <a:avLst/>
          </a:prstGeom>
        </p:spPr>
      </p:pic>
      <p:sp>
        <p:nvSpPr>
          <p:cNvPr id="9" name="文本框 8"/>
          <p:cNvSpPr txBox="1"/>
          <p:nvPr/>
        </p:nvSpPr>
        <p:spPr>
          <a:xfrm>
            <a:off x="5157018" y="1689113"/>
            <a:ext cx="2617207" cy="584775"/>
          </a:xfrm>
          <a:prstGeom prst="rect">
            <a:avLst/>
          </a:prstGeom>
          <a:noFill/>
        </p:spPr>
        <p:txBody>
          <a:bodyPr wrap="square" rtlCol="0">
            <a:spAutoFit/>
          </a:bodyPr>
          <a:lstStyle/>
          <a:p>
            <a:pPr lvl="0">
              <a:defRPr/>
            </a:pPr>
            <a:r>
              <a:rPr lang="zh-CN" altLang="en-US" sz="3200" b="1" spc="300" dirty="0">
                <a:solidFill>
                  <a:srgbClr val="5B7F1B"/>
                </a:solidFill>
                <a:latin typeface="阿里巴巴普惠体 R" panose="00020600040101010101" pitchFamily="18" charset="-122"/>
                <a:ea typeface="阿里巴巴普惠体 R" panose="00020600040101010101" pitchFamily="18" charset="-122"/>
              </a:rPr>
              <a:t>输入关键字</a:t>
            </a:r>
          </a:p>
        </p:txBody>
      </p:sp>
      <p:sp>
        <p:nvSpPr>
          <p:cNvPr id="10" name="文本框 9"/>
          <p:cNvSpPr txBox="1"/>
          <p:nvPr/>
        </p:nvSpPr>
        <p:spPr>
          <a:xfrm>
            <a:off x="5189950" y="2323474"/>
            <a:ext cx="391004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300" normalizeH="0" baseline="0" noProof="0" dirty="0">
                <a:ln>
                  <a:noFill/>
                </a:ln>
                <a:solidFill>
                  <a:srgbClr val="767171"/>
                </a:solidFill>
                <a:effectLst/>
                <a:uLnTx/>
                <a:uFillTx/>
                <a:latin typeface="阿里巴巴普惠体 R" panose="00020600040101010101" pitchFamily="18" charset="-122"/>
                <a:ea typeface="阿里巴巴普惠体 R" panose="00020600040101010101" pitchFamily="18" charset="-122"/>
                <a:cs typeface="+mn-cs"/>
              </a:rPr>
              <a:t>www.bangongziyuan.com</a:t>
            </a:r>
          </a:p>
        </p:txBody>
      </p:sp>
      <p:sp>
        <p:nvSpPr>
          <p:cNvPr id="11" name="文本框 10"/>
          <p:cNvSpPr txBox="1"/>
          <p:nvPr/>
        </p:nvSpPr>
        <p:spPr>
          <a:xfrm>
            <a:off x="5144980" y="3126137"/>
            <a:ext cx="6031019" cy="2480294"/>
          </a:xfrm>
          <a:prstGeom prst="rect">
            <a:avLst/>
          </a:prstGeom>
          <a:noFill/>
        </p:spPr>
        <p:txBody>
          <a:bodyPr wrap="square" rtlCol="0">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0" lang="zh-CN" altLang="en-US" sz="16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这里输入简单的文字概述里输入简单文字概述这里简单输入简单文字这里输入简单的文字概述里输入简单文字概述这里简单输入简单文字这里输入简单的文字概述里输入简单文字概述这里输入简单的文字概述里输入简单文字概述这里简单输入简单文字</a:t>
            </a:r>
          </a:p>
        </p:txBody>
      </p:sp>
      <p:cxnSp>
        <p:nvCxnSpPr>
          <p:cNvPr id="12" name="直接连接符 11"/>
          <p:cNvCxnSpPr/>
          <p:nvPr/>
        </p:nvCxnSpPr>
        <p:spPr>
          <a:xfrm>
            <a:off x="5227355" y="2909471"/>
            <a:ext cx="1998689" cy="0"/>
          </a:xfrm>
          <a:prstGeom prst="line">
            <a:avLst/>
          </a:prstGeom>
          <a:ln>
            <a:solidFill>
              <a:srgbClr val="5B7F1B"/>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00"/>
                                        <p:tgtEl>
                                          <p:spTgt spid="12"/>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81563" y="566038"/>
            <a:ext cx="2420856"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BRIEF INTRODUCTION</a:t>
            </a:r>
            <a:endParaRPr kumimoji="0" lang="zh-CN" altLang="en-US"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7" name="矩形 6"/>
          <p:cNvSpPr/>
          <p:nvPr/>
        </p:nvSpPr>
        <p:spPr>
          <a:xfrm>
            <a:off x="0"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8" name="矩形 7"/>
          <p:cNvSpPr/>
          <p:nvPr/>
        </p:nvSpPr>
        <p:spPr>
          <a:xfrm>
            <a:off x="4034971" y="0"/>
            <a:ext cx="4122057" cy="4151086"/>
          </a:xfrm>
          <a:prstGeom prst="rect">
            <a:avLst/>
          </a:prstGeom>
          <a:solidFill>
            <a:srgbClr val="5B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pic>
        <p:nvPicPr>
          <p:cNvPr id="9" name="图片 8"/>
          <p:cNvPicPr>
            <a:picLocks noChangeAspect="1"/>
          </p:cNvPicPr>
          <p:nvPr/>
        </p:nvPicPr>
        <p:blipFill rotWithShape="1">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6782" t="17911" r="4882" b="17911"/>
          <a:stretch>
            <a:fillRect/>
          </a:stretch>
        </p:blipFill>
        <p:spPr>
          <a:xfrm>
            <a:off x="4243534" y="139700"/>
            <a:ext cx="3704932" cy="3845257"/>
          </a:xfrm>
          <a:prstGeom prst="rect">
            <a:avLst/>
          </a:prstGeom>
        </p:spPr>
      </p:pic>
      <p:sp>
        <p:nvSpPr>
          <p:cNvPr id="10" name="文本框 9"/>
          <p:cNvSpPr txBox="1"/>
          <p:nvPr/>
        </p:nvSpPr>
        <p:spPr>
          <a:xfrm>
            <a:off x="4626825" y="5438654"/>
            <a:ext cx="2938350" cy="584775"/>
          </a:xfrm>
          <a:prstGeom prst="rect">
            <a:avLst/>
          </a:prstGeom>
          <a:noFill/>
        </p:spPr>
        <p:txBody>
          <a:bodyPr wrap="square" rtlCol="0">
            <a:spAutoFit/>
          </a:bodyPr>
          <a:lstStyle/>
          <a:p>
            <a:pPr lvl="0" algn="ctr">
              <a:defRPr/>
            </a:pPr>
            <a:r>
              <a:rPr lang="zh-CN" altLang="en-US" sz="3200" b="1" spc="300" dirty="0">
                <a:solidFill>
                  <a:srgbClr val="5B7F1B"/>
                </a:solidFill>
                <a:latin typeface="阿里巴巴普惠体 R" panose="00020600040101010101" pitchFamily="18" charset="-122"/>
                <a:ea typeface="阿里巴巴普惠体 R" panose="00020600040101010101" pitchFamily="18" charset="-122"/>
              </a:rPr>
              <a:t>输入关键字</a:t>
            </a:r>
          </a:p>
        </p:txBody>
      </p:sp>
      <p:sp>
        <p:nvSpPr>
          <p:cNvPr id="11" name="文本框 10"/>
          <p:cNvSpPr txBox="1"/>
          <p:nvPr/>
        </p:nvSpPr>
        <p:spPr>
          <a:xfrm>
            <a:off x="4424679" y="4819528"/>
            <a:ext cx="334739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1" i="0" u="none" strike="noStrike" kern="1200" cap="none" spc="30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rPr>
              <a:t>BRIEF INTRODUCTION</a:t>
            </a:r>
            <a:endParaRPr kumimoji="0" lang="zh-CN" altLang="en-US" sz="1800" b="1" i="0" u="none" strike="noStrike" kern="1200" cap="none" spc="30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12" name="文本框 11"/>
          <p:cNvSpPr txBox="1"/>
          <p:nvPr/>
        </p:nvSpPr>
        <p:spPr>
          <a:xfrm>
            <a:off x="680877" y="2278611"/>
            <a:ext cx="2429548" cy="116769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rPr>
              <a:t>这里输入简单的文字概述里输入简单文字概述这里简单输入简单文字这里输入简单的文字概述里输入简单文字概述</a:t>
            </a:r>
          </a:p>
        </p:txBody>
      </p:sp>
      <p:sp>
        <p:nvSpPr>
          <p:cNvPr id="14" name="文本框 13"/>
          <p:cNvSpPr txBox="1"/>
          <p:nvPr/>
        </p:nvSpPr>
        <p:spPr>
          <a:xfrm>
            <a:off x="1212202" y="1681909"/>
            <a:ext cx="1402948" cy="338554"/>
          </a:xfrm>
          <a:prstGeom prst="rect">
            <a:avLst/>
          </a:prstGeom>
          <a:noFill/>
        </p:spPr>
        <p:txBody>
          <a:bodyPr wrap="none" rtlCol="0">
            <a:spAutoFit/>
          </a:bodyPr>
          <a:lstStyle/>
          <a:p>
            <a:pPr lvl="0">
              <a:defRPr/>
            </a:pPr>
            <a:r>
              <a:rPr lang="zh-CN" altLang="en-US" sz="1600" b="1" spc="300" dirty="0">
                <a:solidFill>
                  <a:srgbClr val="5B7F1B"/>
                </a:solidFill>
                <a:latin typeface="阿里巴巴普惠体 R" panose="00020600040101010101" pitchFamily="18" charset="-122"/>
                <a:ea typeface="阿里巴巴普惠体 R" panose="00020600040101010101" pitchFamily="18" charset="-122"/>
              </a:rPr>
              <a:t>输入关键字</a:t>
            </a:r>
          </a:p>
        </p:txBody>
      </p:sp>
      <p:sp>
        <p:nvSpPr>
          <p:cNvPr id="16" name="文本框 15"/>
          <p:cNvSpPr txBox="1"/>
          <p:nvPr/>
        </p:nvSpPr>
        <p:spPr>
          <a:xfrm>
            <a:off x="8959740" y="2278611"/>
            <a:ext cx="2429548" cy="116769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cs"/>
              </a:rPr>
              <a:t>这里输入简单的文字概述里输入简单文字概述这里简单输入简单文字这里输入简单的文字概述里输入简单文字概述</a:t>
            </a:r>
          </a:p>
        </p:txBody>
      </p:sp>
      <p:sp>
        <p:nvSpPr>
          <p:cNvPr id="17" name="文本框 16"/>
          <p:cNvSpPr txBox="1"/>
          <p:nvPr/>
        </p:nvSpPr>
        <p:spPr>
          <a:xfrm>
            <a:off x="9491065" y="1681909"/>
            <a:ext cx="1402948" cy="338554"/>
          </a:xfrm>
          <a:prstGeom prst="rect">
            <a:avLst/>
          </a:prstGeom>
          <a:noFill/>
        </p:spPr>
        <p:txBody>
          <a:bodyPr wrap="none" rtlCol="0">
            <a:spAutoFit/>
          </a:bodyPr>
          <a:lstStyle/>
          <a:p>
            <a:pPr lvl="0">
              <a:defRPr/>
            </a:pPr>
            <a:r>
              <a:rPr lang="zh-CN" altLang="en-US" sz="1600" b="1" spc="300" dirty="0">
                <a:solidFill>
                  <a:srgbClr val="5B7F1B"/>
                </a:solidFill>
                <a:latin typeface="阿里巴巴普惠体 R" panose="00020600040101010101" pitchFamily="18" charset="-122"/>
                <a:ea typeface="阿里巴巴普惠体 R" panose="00020600040101010101" pitchFamily="18" charset="-122"/>
              </a:rPr>
              <a:t>输入关键字</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750"/>
                                        <p:tgtEl>
                                          <p:spTgt spid="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750"/>
                                        <p:tgtEl>
                                          <p:spTgt spid="14"/>
                                        </p:tgtEl>
                                      </p:cBhvr>
                                    </p:animEffect>
                                    <p:anim calcmode="lin" valueType="num">
                                      <p:cBhvr>
                                        <p:cTn id="12" dur="750" fill="hold"/>
                                        <p:tgtEl>
                                          <p:spTgt spid="14"/>
                                        </p:tgtEl>
                                        <p:attrNameLst>
                                          <p:attrName>ppt_x</p:attrName>
                                        </p:attrNameLst>
                                      </p:cBhvr>
                                      <p:tavLst>
                                        <p:tav tm="0">
                                          <p:val>
                                            <p:strVal val="#ppt_x"/>
                                          </p:val>
                                        </p:tav>
                                        <p:tav tm="100000">
                                          <p:val>
                                            <p:strVal val="#ppt_x"/>
                                          </p:val>
                                        </p:tav>
                                      </p:tavLst>
                                    </p:anim>
                                    <p:anim calcmode="lin" valueType="num">
                                      <p:cBhvr>
                                        <p:cTn id="13" dur="750" fill="hold"/>
                                        <p:tgtEl>
                                          <p:spTgt spid="1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750"/>
                                        <p:tgtEl>
                                          <p:spTgt spid="12"/>
                                        </p:tgtEl>
                                      </p:cBhvr>
                                    </p:animEffect>
                                    <p:anim calcmode="lin" valueType="num">
                                      <p:cBhvr>
                                        <p:cTn id="17" dur="750" fill="hold"/>
                                        <p:tgtEl>
                                          <p:spTgt spid="12"/>
                                        </p:tgtEl>
                                        <p:attrNameLst>
                                          <p:attrName>ppt_x</p:attrName>
                                        </p:attrNameLst>
                                      </p:cBhvr>
                                      <p:tavLst>
                                        <p:tav tm="0">
                                          <p:val>
                                            <p:strVal val="#ppt_x"/>
                                          </p:val>
                                        </p:tav>
                                        <p:tav tm="100000">
                                          <p:val>
                                            <p:strVal val="#ppt_x"/>
                                          </p:val>
                                        </p:tav>
                                      </p:tavLst>
                                    </p:anim>
                                    <p:anim calcmode="lin" valueType="num">
                                      <p:cBhvr>
                                        <p:cTn id="18" dur="750" fill="hold"/>
                                        <p:tgtEl>
                                          <p:spTgt spid="12"/>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750"/>
                                        <p:tgtEl>
                                          <p:spTgt spid="17"/>
                                        </p:tgtEl>
                                      </p:cBhvr>
                                    </p:animEffect>
                                    <p:anim calcmode="lin" valueType="num">
                                      <p:cBhvr>
                                        <p:cTn id="23" dur="750" fill="hold"/>
                                        <p:tgtEl>
                                          <p:spTgt spid="17"/>
                                        </p:tgtEl>
                                        <p:attrNameLst>
                                          <p:attrName>ppt_x</p:attrName>
                                        </p:attrNameLst>
                                      </p:cBhvr>
                                      <p:tavLst>
                                        <p:tav tm="0">
                                          <p:val>
                                            <p:strVal val="#ppt_x"/>
                                          </p:val>
                                        </p:tav>
                                        <p:tav tm="100000">
                                          <p:val>
                                            <p:strVal val="#ppt_x"/>
                                          </p:val>
                                        </p:tav>
                                      </p:tavLst>
                                    </p:anim>
                                    <p:anim calcmode="lin" valueType="num">
                                      <p:cBhvr>
                                        <p:cTn id="24" dur="750" fill="hold"/>
                                        <p:tgtEl>
                                          <p:spTgt spid="1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750"/>
                                        <p:tgtEl>
                                          <p:spTgt spid="16"/>
                                        </p:tgtEl>
                                      </p:cBhvr>
                                    </p:animEffect>
                                    <p:anim calcmode="lin" valueType="num">
                                      <p:cBhvr>
                                        <p:cTn id="28" dur="750" fill="hold"/>
                                        <p:tgtEl>
                                          <p:spTgt spid="16"/>
                                        </p:tgtEl>
                                        <p:attrNameLst>
                                          <p:attrName>ppt_x</p:attrName>
                                        </p:attrNameLst>
                                      </p:cBhvr>
                                      <p:tavLst>
                                        <p:tav tm="0">
                                          <p:val>
                                            <p:strVal val="#ppt_x"/>
                                          </p:val>
                                        </p:tav>
                                        <p:tav tm="100000">
                                          <p:val>
                                            <p:strVal val="#ppt_x"/>
                                          </p:val>
                                        </p:tav>
                                      </p:tavLst>
                                    </p:anim>
                                    <p:anim calcmode="lin" valueType="num">
                                      <p:cBhvr>
                                        <p:cTn id="29" dur="75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a:extLst>
              <a:ext uri="{28A0092B-C50C-407E-A947-70E740481C1C}">
                <a14:useLocalDpi xmlns:a14="http://schemas.microsoft.com/office/drawing/2010/main" val="0"/>
              </a:ext>
            </a:extLst>
          </a:blip>
          <a:srcRect t="9347" r="10364" b="15023"/>
          <a:stretch>
            <a:fillRect/>
          </a:stretch>
        </p:blipFill>
        <p:spPr>
          <a:xfrm>
            <a:off x="0" y="0"/>
            <a:ext cx="12192000" cy="6858000"/>
          </a:xfrm>
          <a:prstGeom prst="rect">
            <a:avLst/>
          </a:prstGeom>
          <a:gradFill>
            <a:gsLst>
              <a:gs pos="0">
                <a:srgbClr val="5B7F1B"/>
              </a:gs>
              <a:gs pos="100000">
                <a:srgbClr val="5B7F1B">
                  <a:alpha val="13000"/>
                </a:srgbClr>
              </a:gs>
            </a:gsLst>
            <a:lin ang="2700000" scaled="0"/>
          </a:gradFill>
          <a:ln>
            <a:noFill/>
          </a:ln>
        </p:spPr>
      </p:pic>
      <p:sp>
        <p:nvSpPr>
          <p:cNvPr id="7" name="文本框 6"/>
          <p:cNvSpPr txBox="1"/>
          <p:nvPr/>
        </p:nvSpPr>
        <p:spPr>
          <a:xfrm rot="5400000">
            <a:off x="-874004" y="3532503"/>
            <a:ext cx="3454301" cy="307777"/>
          </a:xfrm>
          <a:prstGeom prst="rect">
            <a:avLst/>
          </a:prstGeom>
          <a:noFill/>
        </p:spPr>
        <p:txBody>
          <a:bodyPr wrap="square" rtlCol="0">
            <a:spAutoFit/>
          </a:bodyPr>
          <a:lstStyle/>
          <a:p>
            <a:pPr algn="dist"/>
            <a:r>
              <a:rPr lang="en-US" altLang="zh-CN" sz="1400" dirty="0">
                <a:solidFill>
                  <a:schemeClr val="bg1"/>
                </a:solidFill>
                <a:latin typeface="Arial" panose="020B0604020202020204" pitchFamily="34" charset="0"/>
                <a:cs typeface="+mn-ea"/>
                <a:sym typeface="+mn-lt"/>
              </a:rPr>
              <a:t>REPORT</a:t>
            </a:r>
          </a:p>
        </p:txBody>
      </p:sp>
      <p:sp>
        <p:nvSpPr>
          <p:cNvPr id="8" name="矩形 7"/>
          <p:cNvSpPr/>
          <p:nvPr/>
        </p:nvSpPr>
        <p:spPr>
          <a:xfrm>
            <a:off x="699258" y="5838952"/>
            <a:ext cx="307777" cy="307777"/>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5" name="矩形 14"/>
          <p:cNvSpPr/>
          <p:nvPr/>
        </p:nvSpPr>
        <p:spPr>
          <a:xfrm>
            <a:off x="1" y="1"/>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6" name="矩形 15"/>
          <p:cNvSpPr/>
          <p:nvPr/>
        </p:nvSpPr>
        <p:spPr>
          <a:xfrm>
            <a:off x="1706297" y="1504990"/>
            <a:ext cx="1706296" cy="1706296"/>
          </a:xfrm>
          <a:prstGeom prst="rect">
            <a:avLst/>
          </a:prstGeom>
          <a:gradFill>
            <a:gsLst>
              <a:gs pos="0">
                <a:srgbClr val="5B7F1B"/>
              </a:gs>
              <a:gs pos="100000">
                <a:srgbClr val="5B7F1B">
                  <a:alpha val="13000"/>
                </a:srgb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cs typeface="+mn-ea"/>
              <a:sym typeface="+mn-lt"/>
            </a:endParaRPr>
          </a:p>
        </p:txBody>
      </p:sp>
      <p:sp>
        <p:nvSpPr>
          <p:cNvPr id="17" name="文本框 16"/>
          <p:cNvSpPr txBox="1"/>
          <p:nvPr/>
        </p:nvSpPr>
        <p:spPr>
          <a:xfrm>
            <a:off x="2089150" y="1927971"/>
            <a:ext cx="3818164" cy="1091565"/>
          </a:xfrm>
          <a:prstGeom prst="rect">
            <a:avLst/>
          </a:prstGeom>
          <a:noFill/>
        </p:spPr>
        <p:txBody>
          <a:bodyPr wrap="square" rtlCol="0">
            <a:spAutoFit/>
          </a:bodyPr>
          <a:lstStyle/>
          <a:p>
            <a:pPr algn="dist"/>
            <a:r>
              <a:rPr lang="en-US" altLang="zh-CN" sz="6500" dirty="0">
                <a:solidFill>
                  <a:schemeClr val="bg1"/>
                </a:solidFill>
                <a:latin typeface="胡晓波真帅体" panose="02010600030101010101" pitchFamily="2" charset="-122"/>
                <a:ea typeface="胡晓波真帅体" panose="02010600030101010101" pitchFamily="2" charset="-122"/>
                <a:cs typeface="+mn-ea"/>
                <a:sym typeface="+mn-lt"/>
              </a:rPr>
              <a:t>PART 02</a:t>
            </a:r>
          </a:p>
        </p:txBody>
      </p:sp>
      <p:cxnSp>
        <p:nvCxnSpPr>
          <p:cNvPr id="18" name="直线连接符 17"/>
          <p:cNvCxnSpPr/>
          <p:nvPr/>
        </p:nvCxnSpPr>
        <p:spPr>
          <a:xfrm>
            <a:off x="4895905" y="1642989"/>
            <a:ext cx="766090"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31" name="直线连接符 15"/>
          <p:cNvCxnSpPr/>
          <p:nvPr/>
        </p:nvCxnSpPr>
        <p:spPr>
          <a:xfrm>
            <a:off x="2190750" y="4653930"/>
            <a:ext cx="1880819"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32" name="直线连接符 15"/>
          <p:cNvCxnSpPr/>
          <p:nvPr/>
        </p:nvCxnSpPr>
        <p:spPr>
          <a:xfrm>
            <a:off x="5907314" y="6146729"/>
            <a:ext cx="1422745" cy="0"/>
          </a:xfrm>
          <a:prstGeom prst="line">
            <a:avLst/>
          </a:prstGeom>
          <a:ln w="25400">
            <a:gradFill flip="none" rotWithShape="1">
              <a:gsLst>
                <a:gs pos="0">
                  <a:srgbClr val="5B7F1B"/>
                </a:gs>
                <a:gs pos="100000">
                  <a:srgbClr val="5B7F1B">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2148090" y="3838465"/>
            <a:ext cx="3846958" cy="768350"/>
          </a:xfrm>
          <a:prstGeom prst="rect">
            <a:avLst/>
          </a:prstGeom>
          <a:noFill/>
        </p:spPr>
        <p:txBody>
          <a:bodyPr wrap="square" rtlCol="0">
            <a:spAutoFit/>
          </a:bodyPr>
          <a:lstStyle/>
          <a:p>
            <a:r>
              <a:rPr lang="zh-CN" altLang="en-US" sz="44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输入标题内容</a:t>
            </a:r>
          </a:p>
        </p:txBody>
      </p:sp>
      <p:sp>
        <p:nvSpPr>
          <p:cNvPr id="34" name="îṣļiḋè"/>
          <p:cNvSpPr/>
          <p:nvPr/>
        </p:nvSpPr>
        <p:spPr bwMode="auto">
          <a:xfrm>
            <a:off x="2148149" y="4689454"/>
            <a:ext cx="4992879" cy="76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anchor="t" anchorCtr="0">
            <a:normAutofit fontScale="92500"/>
          </a:bodyPr>
          <a:lstStyle/>
          <a:p>
            <a:pPr algn="l">
              <a:lnSpc>
                <a:spcPct val="150000"/>
              </a:lnSpc>
              <a:spcBef>
                <a:spcPct val="0"/>
              </a:spcBef>
              <a:buSzPct val="25000"/>
              <a:defRPr/>
            </a:pPr>
            <a:r>
              <a:rPr lang="en-US" altLang="zh-CN" sz="11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Lorem ipsum dolor sit amet, consectetuer adipiscing elit. </a:t>
            </a:r>
            <a:r>
              <a:rPr lang="en-US" altLang="zh-CN" sz="1100" dirty="0" err="1">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Fusce</a:t>
            </a:r>
            <a:r>
              <a:rPr lang="en-US" altLang="zh-CN" sz="11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 posuere, magna sed pulvinar ultricies, purus lectus malesuada libero,</a:t>
            </a:r>
          </a:p>
          <a:p>
            <a:pPr algn="l">
              <a:lnSpc>
                <a:spcPct val="150000"/>
              </a:lnSpc>
              <a:spcBef>
                <a:spcPct val="0"/>
              </a:spcBef>
              <a:buSzPct val="25000"/>
              <a:defRPr/>
            </a:pPr>
            <a:r>
              <a:rPr lang="en-US" altLang="zh-CN" sz="1100" dirty="0">
                <a:solidFill>
                  <a:schemeClr val="bg1">
                    <a:lumMod val="95000"/>
                  </a:schemeClr>
                </a:solidFill>
                <a:latin typeface="思源黑体 CN Light" panose="020B0300000000000000" pitchFamily="34" charset="-122"/>
                <a:ea typeface="思源黑体 CN Light" panose="020B0300000000000000" pitchFamily="34" charset="-122"/>
                <a:cs typeface="+mn-ea"/>
                <a:sym typeface="+mn-l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par>
                                <p:cTn id="8" presetID="9"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dissolve">
                                      <p:cBhvr>
                                        <p:cTn id="10" dur="500"/>
                                        <p:tgtEl>
                                          <p:spTgt spid="31"/>
                                        </p:tgtEl>
                                      </p:cBhvr>
                                    </p:animEffect>
                                  </p:childTnLst>
                                </p:cTn>
                              </p:par>
                              <p:par>
                                <p:cTn id="11" presetID="9"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dissolve">
                                      <p:cBhvr>
                                        <p:cTn id="13" dur="500"/>
                                        <p:tgtEl>
                                          <p:spTgt spid="32"/>
                                        </p:tgtEl>
                                      </p:cBhvr>
                                    </p:animEffect>
                                  </p:childTnLst>
                                </p:cTn>
                              </p:par>
                            </p:childTnLst>
                          </p:cTn>
                        </p:par>
                        <p:par>
                          <p:cTn id="14" fill="hold">
                            <p:stCondLst>
                              <p:cond delay="500"/>
                            </p:stCondLst>
                            <p:childTnLst>
                              <p:par>
                                <p:cTn id="15" presetID="53" presetClass="entr" presetSubtype="16" fill="hold" grpId="0" nodeType="afterEffect">
                                  <p:stCondLst>
                                    <p:cond delay="0"/>
                                  </p:stCondLst>
                                  <p:iterate type="lt">
                                    <p:tmPct val="10000"/>
                                  </p:iterate>
                                  <p:childTnLst>
                                    <p:set>
                                      <p:cBhvr>
                                        <p:cTn id="16" dur="1" fill="hold">
                                          <p:stCondLst>
                                            <p:cond delay="0"/>
                                          </p:stCondLst>
                                        </p:cTn>
                                        <p:tgtEl>
                                          <p:spTgt spid="33"/>
                                        </p:tgtEl>
                                        <p:attrNameLst>
                                          <p:attrName>style.visibility</p:attrName>
                                        </p:attrNameLst>
                                      </p:cBhvr>
                                      <p:to>
                                        <p:strVal val="visible"/>
                                      </p:to>
                                    </p:set>
                                    <p:anim calcmode="lin" valueType="num">
                                      <p:cBhvr>
                                        <p:cTn id="17" dur="1000" fill="hold"/>
                                        <p:tgtEl>
                                          <p:spTgt spid="33"/>
                                        </p:tgtEl>
                                        <p:attrNameLst>
                                          <p:attrName>ppt_w</p:attrName>
                                        </p:attrNameLst>
                                      </p:cBhvr>
                                      <p:tavLst>
                                        <p:tav tm="0">
                                          <p:val>
                                            <p:fltVal val="0"/>
                                          </p:val>
                                        </p:tav>
                                        <p:tav tm="100000">
                                          <p:val>
                                            <p:strVal val="#ppt_w"/>
                                          </p:val>
                                        </p:tav>
                                      </p:tavLst>
                                    </p:anim>
                                    <p:anim calcmode="lin" valueType="num">
                                      <p:cBhvr>
                                        <p:cTn id="18" dur="1000" fill="hold"/>
                                        <p:tgtEl>
                                          <p:spTgt spid="33"/>
                                        </p:tgtEl>
                                        <p:attrNameLst>
                                          <p:attrName>ppt_h</p:attrName>
                                        </p:attrNameLst>
                                      </p:cBhvr>
                                      <p:tavLst>
                                        <p:tav tm="0">
                                          <p:val>
                                            <p:fltVal val="0"/>
                                          </p:val>
                                        </p:tav>
                                        <p:tav tm="100000">
                                          <p:val>
                                            <p:strVal val="#ppt_h"/>
                                          </p:val>
                                        </p:tav>
                                      </p:tavLst>
                                    </p:anim>
                                    <p:animEffect transition="in" filter="fade">
                                      <p:cBhvr>
                                        <p:cTn id="19" dur="1000"/>
                                        <p:tgtEl>
                                          <p:spTgt spid="33"/>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up)">
                                      <p:cBhvr>
                                        <p:cTn id="2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81563" y="566038"/>
            <a:ext cx="2420856"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BRIEF INTRODUCTION</a:t>
            </a:r>
            <a:endParaRPr kumimoji="0" lang="zh-CN" altLang="en-US"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5" name="文本框 4"/>
          <p:cNvSpPr txBox="1"/>
          <p:nvPr/>
        </p:nvSpPr>
        <p:spPr>
          <a:xfrm>
            <a:off x="851583" y="143698"/>
            <a:ext cx="1659429" cy="400110"/>
          </a:xfrm>
          <a:prstGeom prst="rect">
            <a:avLst/>
          </a:prstGeom>
          <a:noFill/>
        </p:spPr>
        <p:txBody>
          <a:bodyPr wrap="none" rtlCol="0">
            <a:spAutoFit/>
          </a:bodyPr>
          <a:lstStyle/>
          <a:p>
            <a:pPr lvl="0">
              <a:defRPr/>
            </a:pPr>
            <a:r>
              <a:rPr lang="zh-CN" altLang="en-US" sz="2000" b="1" spc="300" dirty="0">
                <a:solidFill>
                  <a:srgbClr val="5B7F1B"/>
                </a:solidFill>
                <a:latin typeface="阿里巴巴普惠体 R" panose="00020600040101010101" pitchFamily="18" charset="-122"/>
                <a:ea typeface="阿里巴巴普惠体 R" panose="00020600040101010101" pitchFamily="18" charset="-122"/>
              </a:rPr>
              <a:t>输入关键字</a:t>
            </a:r>
          </a:p>
        </p:txBody>
      </p:sp>
      <p:sp>
        <p:nvSpPr>
          <p:cNvPr id="6" name="矩形 5"/>
          <p:cNvSpPr/>
          <p:nvPr/>
        </p:nvSpPr>
        <p:spPr>
          <a:xfrm>
            <a:off x="0" y="304428"/>
            <a:ext cx="704538" cy="400110"/>
          </a:xfrm>
          <a:prstGeom prst="rect">
            <a:avLst/>
          </a:prstGeom>
          <a:solidFill>
            <a:srgbClr val="5B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3" name="椭圆 32"/>
          <p:cNvSpPr/>
          <p:nvPr/>
        </p:nvSpPr>
        <p:spPr>
          <a:xfrm>
            <a:off x="3256414" y="2090057"/>
            <a:ext cx="2142218" cy="2142218"/>
          </a:xfrm>
          <a:prstGeom prst="ellipse">
            <a:avLst/>
          </a:prstGeom>
          <a:noFill/>
          <a:ln w="19050" cap="flat" cmpd="sng" algn="ctr">
            <a:gradFill>
              <a:gsLst>
                <a:gs pos="0">
                  <a:schemeClr val="tx1"/>
                </a:gs>
                <a:gs pos="50000">
                  <a:schemeClr val="tx1">
                    <a:alpha val="0"/>
                  </a:schemeClr>
                </a:gs>
                <a:gs pos="100000">
                  <a:schemeClr val="tx1"/>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grpSp>
        <p:nvGrpSpPr>
          <p:cNvPr id="34" name="组合 33"/>
          <p:cNvGrpSpPr/>
          <p:nvPr/>
        </p:nvGrpSpPr>
        <p:grpSpPr>
          <a:xfrm>
            <a:off x="5762169" y="2764130"/>
            <a:ext cx="3349501" cy="794073"/>
            <a:chOff x="5762169" y="3126987"/>
            <a:chExt cx="3349501" cy="794073"/>
          </a:xfrm>
        </p:grpSpPr>
        <p:sp>
          <p:nvSpPr>
            <p:cNvPr id="35" name="文本框 6"/>
            <p:cNvSpPr txBox="1"/>
            <p:nvPr/>
          </p:nvSpPr>
          <p:spPr>
            <a:xfrm>
              <a:off x="5762169" y="3448366"/>
              <a:ext cx="3349501" cy="47269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36" name="文本框 7"/>
            <p:cNvSpPr txBox="1"/>
            <p:nvPr/>
          </p:nvSpPr>
          <p:spPr>
            <a:xfrm>
              <a:off x="5762170" y="3126987"/>
              <a:ext cx="1750209"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0" cap="none" spc="0" normalizeH="0" baseline="0" noProof="0" dirty="0">
                  <a:ln>
                    <a:noFill/>
                  </a:ln>
                  <a:solidFill>
                    <a:srgbClr val="5B7F1B"/>
                  </a:solidFill>
                  <a:effectLst/>
                  <a:uLnTx/>
                  <a:uFillTx/>
                  <a:latin typeface="思源黑体 CN Regular" panose="020B0500000000000000" pitchFamily="34" charset="-122"/>
                  <a:ea typeface="思源黑体 CN Regular" panose="020B0500000000000000" pitchFamily="34" charset="-122"/>
                  <a:cs typeface="+mn-cs"/>
                </a:rPr>
                <a:t>标题文本</a:t>
              </a:r>
            </a:p>
          </p:txBody>
        </p:sp>
      </p:grpSp>
      <p:sp>
        <p:nvSpPr>
          <p:cNvPr id="37" name="文本框 36"/>
          <p:cNvSpPr txBox="1"/>
          <p:nvPr/>
        </p:nvSpPr>
        <p:spPr>
          <a:xfrm>
            <a:off x="5872519" y="2367477"/>
            <a:ext cx="223481" cy="226923"/>
          </a:xfrm>
          <a:custGeom>
            <a:avLst/>
            <a:gdLst/>
            <a:ahLst/>
            <a:cxnLst/>
            <a:rect l="l" t="t" r="r" b="b"/>
            <a:pathLst>
              <a:path w="205867" h="209038">
                <a:moveTo>
                  <a:pt x="205867" y="0"/>
                </a:moveTo>
                <a:lnTo>
                  <a:pt x="205867" y="50802"/>
                </a:lnTo>
                <a:cubicBezTo>
                  <a:pt x="190894" y="59362"/>
                  <a:pt x="183408" y="72459"/>
                  <a:pt x="183408" y="90092"/>
                </a:cubicBezTo>
                <a:lnTo>
                  <a:pt x="183408" y="115621"/>
                </a:lnTo>
                <a:lnTo>
                  <a:pt x="205867" y="115621"/>
                </a:lnTo>
                <a:lnTo>
                  <a:pt x="205867" y="209038"/>
                </a:lnTo>
                <a:lnTo>
                  <a:pt x="125239" y="209038"/>
                </a:lnTo>
                <a:lnTo>
                  <a:pt x="125239" y="83032"/>
                </a:lnTo>
                <a:cubicBezTo>
                  <a:pt x="129809" y="39683"/>
                  <a:pt x="156685" y="12006"/>
                  <a:pt x="205867" y="0"/>
                </a:cubicBezTo>
                <a:close/>
                <a:moveTo>
                  <a:pt x="80679" y="0"/>
                </a:moveTo>
                <a:lnTo>
                  <a:pt x="80679" y="51927"/>
                </a:lnTo>
                <a:cubicBezTo>
                  <a:pt x="63558" y="58373"/>
                  <a:pt x="54997" y="71095"/>
                  <a:pt x="54997" y="90092"/>
                </a:cubicBezTo>
                <a:lnTo>
                  <a:pt x="54997" y="115621"/>
                </a:lnTo>
                <a:lnTo>
                  <a:pt x="80679" y="115621"/>
                </a:lnTo>
                <a:lnTo>
                  <a:pt x="80679" y="209038"/>
                </a:lnTo>
                <a:lnTo>
                  <a:pt x="0" y="209038"/>
                </a:lnTo>
                <a:lnTo>
                  <a:pt x="0" y="83032"/>
                </a:lnTo>
                <a:cubicBezTo>
                  <a:pt x="4571" y="39683"/>
                  <a:pt x="31464" y="12006"/>
                  <a:pt x="80679" y="0"/>
                </a:cubicBezTo>
                <a:close/>
              </a:path>
            </a:pathLst>
          </a:custGeom>
          <a:solidFill>
            <a:srgbClr val="5B7F1B"/>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1" i="0" u="none" strike="noStrike" kern="0" cap="none" spc="0" normalizeH="0" baseline="0" noProof="0" dirty="0">
              <a:ln>
                <a:noFill/>
              </a:ln>
              <a:solidFill>
                <a:srgbClr val="FF9900"/>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8" name="文本框 37"/>
          <p:cNvSpPr txBox="1"/>
          <p:nvPr/>
        </p:nvSpPr>
        <p:spPr>
          <a:xfrm>
            <a:off x="8667324" y="3679162"/>
            <a:ext cx="223480" cy="226869"/>
          </a:xfrm>
          <a:custGeom>
            <a:avLst/>
            <a:gdLst/>
            <a:ahLst/>
            <a:cxnLst/>
            <a:rect l="l" t="t" r="r" b="b"/>
            <a:pathLst>
              <a:path w="205866" h="208988">
                <a:moveTo>
                  <a:pt x="125239" y="0"/>
                </a:moveTo>
                <a:lnTo>
                  <a:pt x="205866" y="0"/>
                </a:lnTo>
                <a:lnTo>
                  <a:pt x="205866" y="121351"/>
                </a:lnTo>
                <a:cubicBezTo>
                  <a:pt x="200989" y="174898"/>
                  <a:pt x="174113" y="204110"/>
                  <a:pt x="125239" y="208988"/>
                </a:cubicBezTo>
                <a:lnTo>
                  <a:pt x="125239" y="161051"/>
                </a:lnTo>
                <a:cubicBezTo>
                  <a:pt x="140348" y="152422"/>
                  <a:pt x="148908" y="137125"/>
                  <a:pt x="150921" y="115161"/>
                </a:cubicBezTo>
                <a:lnTo>
                  <a:pt x="150921" y="93418"/>
                </a:lnTo>
                <a:lnTo>
                  <a:pt x="125239" y="93418"/>
                </a:lnTo>
                <a:close/>
                <a:moveTo>
                  <a:pt x="0" y="0"/>
                </a:moveTo>
                <a:lnTo>
                  <a:pt x="80678" y="0"/>
                </a:lnTo>
                <a:lnTo>
                  <a:pt x="80678" y="122579"/>
                </a:lnTo>
                <a:cubicBezTo>
                  <a:pt x="73482" y="172784"/>
                  <a:pt x="46589" y="201586"/>
                  <a:pt x="0" y="208988"/>
                </a:cubicBezTo>
                <a:lnTo>
                  <a:pt x="0" y="161767"/>
                </a:lnTo>
                <a:cubicBezTo>
                  <a:pt x="12960" y="150955"/>
                  <a:pt x="20463" y="135437"/>
                  <a:pt x="22510" y="115212"/>
                </a:cubicBezTo>
                <a:lnTo>
                  <a:pt x="22510" y="93418"/>
                </a:lnTo>
                <a:lnTo>
                  <a:pt x="0" y="93418"/>
                </a:lnTo>
                <a:close/>
              </a:path>
            </a:pathLst>
          </a:custGeom>
          <a:solidFill>
            <a:srgbClr val="5B7F1B"/>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6600" b="1" i="0" u="none" strike="noStrike" kern="0" cap="none" spc="0" normalizeH="0" baseline="0" noProof="0" dirty="0">
              <a:ln>
                <a:noFill/>
              </a:ln>
              <a:solidFill>
                <a:srgbClr val="FF9900"/>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9" name="文本框 38"/>
          <p:cNvSpPr txBox="1"/>
          <p:nvPr/>
        </p:nvSpPr>
        <p:spPr>
          <a:xfrm>
            <a:off x="1712686" y="4849366"/>
            <a:ext cx="8766628" cy="62972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这里输入简单的文字概述里输入简单文字概述这里简单输入简单文字这里输入简单的文字概述里输入简单文字概述这里简单输入简单文字</a:t>
            </a:r>
          </a:p>
        </p:txBody>
      </p:sp>
      <p:pic>
        <p:nvPicPr>
          <p:cNvPr id="40" name="图片占位符 23"/>
          <p:cNvPicPr>
            <a:picLocks noChangeAspect="1"/>
          </p:cNvPicPr>
          <p:nvPr/>
        </p:nvPicPr>
        <p:blipFill rotWithShape="1">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l="11930" r="3589" b="36941"/>
          <a:stretch>
            <a:fillRect/>
          </a:stretch>
        </p:blipFill>
        <p:spPr>
          <a:xfrm>
            <a:off x="3422645" y="2254707"/>
            <a:ext cx="1809756" cy="1841894"/>
          </a:xfrm>
          <a:custGeom>
            <a:avLst/>
            <a:gdLst>
              <a:gd name="connsiteX0" fmla="*/ 949327 w 1898654"/>
              <a:gd name="connsiteY0" fmla="*/ 0 h 1898654"/>
              <a:gd name="connsiteX1" fmla="*/ 1898654 w 1898654"/>
              <a:gd name="connsiteY1" fmla="*/ 949327 h 1898654"/>
              <a:gd name="connsiteX2" fmla="*/ 949327 w 1898654"/>
              <a:gd name="connsiteY2" fmla="*/ 1898654 h 1898654"/>
              <a:gd name="connsiteX3" fmla="*/ 0 w 1898654"/>
              <a:gd name="connsiteY3" fmla="*/ 949327 h 1898654"/>
              <a:gd name="connsiteX4" fmla="*/ 949327 w 1898654"/>
              <a:gd name="connsiteY4" fmla="*/ 0 h 18986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8654" h="1898654">
                <a:moveTo>
                  <a:pt x="949327" y="0"/>
                </a:moveTo>
                <a:cubicBezTo>
                  <a:pt x="1473626" y="0"/>
                  <a:pt x="1898654" y="425028"/>
                  <a:pt x="1898654" y="949327"/>
                </a:cubicBezTo>
                <a:cubicBezTo>
                  <a:pt x="1898654" y="1473626"/>
                  <a:pt x="1473626" y="1898654"/>
                  <a:pt x="949327" y="1898654"/>
                </a:cubicBezTo>
                <a:cubicBezTo>
                  <a:pt x="425028" y="1898654"/>
                  <a:pt x="0" y="1473626"/>
                  <a:pt x="0" y="949327"/>
                </a:cubicBezTo>
                <a:cubicBezTo>
                  <a:pt x="0" y="425028"/>
                  <a:pt x="425028" y="0"/>
                  <a:pt x="949327" y="0"/>
                </a:cubicBezTo>
                <a:close/>
              </a:path>
            </a:pathLst>
          </a:custGeom>
        </p:spPr>
      </p:pic>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Effect transition="in" filter="fade">
                                      <p:cBhvr>
                                        <p:cTn id="9" dur="500"/>
                                        <p:tgtEl>
                                          <p:spTgt spid="4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p:cTn id="12" dur="500" fill="hold"/>
                                        <p:tgtEl>
                                          <p:spTgt spid="33"/>
                                        </p:tgtEl>
                                        <p:attrNameLst>
                                          <p:attrName>ppt_w</p:attrName>
                                        </p:attrNameLst>
                                      </p:cBhvr>
                                      <p:tavLst>
                                        <p:tav tm="0">
                                          <p:val>
                                            <p:fltVal val="0"/>
                                          </p:val>
                                        </p:tav>
                                        <p:tav tm="100000">
                                          <p:val>
                                            <p:strVal val="#ppt_w"/>
                                          </p:val>
                                        </p:tav>
                                      </p:tavLst>
                                    </p:anim>
                                    <p:anim calcmode="lin" valueType="num">
                                      <p:cBhvr>
                                        <p:cTn id="13" dur="500" fill="hold"/>
                                        <p:tgtEl>
                                          <p:spTgt spid="33"/>
                                        </p:tgtEl>
                                        <p:attrNameLst>
                                          <p:attrName>ppt_h</p:attrName>
                                        </p:attrNameLst>
                                      </p:cBhvr>
                                      <p:tavLst>
                                        <p:tav tm="0">
                                          <p:val>
                                            <p:fltVal val="0"/>
                                          </p:val>
                                        </p:tav>
                                        <p:tav tm="100000">
                                          <p:val>
                                            <p:strVal val="#ppt_h"/>
                                          </p:val>
                                        </p:tav>
                                      </p:tavLst>
                                    </p:anim>
                                    <p:animEffect transition="in" filter="fade">
                                      <p:cBhvr>
                                        <p:cTn id="14" dur="500"/>
                                        <p:tgtEl>
                                          <p:spTgt spid="33"/>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500"/>
                                        <p:tgtEl>
                                          <p:spTgt spid="38"/>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childTnLst>
                          </p:cTn>
                        </p:par>
                        <p:par>
                          <p:cTn id="26" fill="hold">
                            <p:stCondLst>
                              <p:cond delay="1500"/>
                            </p:stCondLst>
                            <p:childTnLst>
                              <p:par>
                                <p:cTn id="27" presetID="42" presetClass="entr" presetSubtype="0"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7" grpId="0" animBg="1"/>
      <p:bldP spid="38" grpId="0" animBg="1"/>
      <p:bldP spid="3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81563" y="566038"/>
            <a:ext cx="2420856"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rPr>
              <a:t>BRIEF INTRODUCTION</a:t>
            </a:r>
            <a:endParaRPr kumimoji="0" lang="zh-CN" altLang="en-US" sz="1200" b="0" i="0" u="none" strike="noStrike" kern="1200" cap="none" spc="300" normalizeH="0" baseline="0" noProof="0" dirty="0">
              <a:ln>
                <a:noFill/>
              </a:ln>
              <a:solidFill>
                <a:srgbClr val="E7E6E6">
                  <a:lumMod val="50000"/>
                </a:srgbClr>
              </a:solidFill>
              <a:effectLst/>
              <a:uLnTx/>
              <a:uFillTx/>
              <a:latin typeface="阿里巴巴普惠体 R" panose="00020600040101010101" pitchFamily="18" charset="-122"/>
              <a:ea typeface="阿里巴巴普惠体 R" panose="00020600040101010101" pitchFamily="18" charset="-122"/>
              <a:cs typeface="+mn-cs"/>
            </a:endParaRPr>
          </a:p>
        </p:txBody>
      </p:sp>
      <p:sp>
        <p:nvSpPr>
          <p:cNvPr id="5" name="文本框 4"/>
          <p:cNvSpPr txBox="1"/>
          <p:nvPr/>
        </p:nvSpPr>
        <p:spPr>
          <a:xfrm>
            <a:off x="851583" y="143698"/>
            <a:ext cx="1659429" cy="400110"/>
          </a:xfrm>
          <a:prstGeom prst="rect">
            <a:avLst/>
          </a:prstGeom>
          <a:noFill/>
        </p:spPr>
        <p:txBody>
          <a:bodyPr wrap="none" rtlCol="0">
            <a:spAutoFit/>
          </a:bodyPr>
          <a:lstStyle/>
          <a:p>
            <a:pPr lvl="0">
              <a:defRPr/>
            </a:pPr>
            <a:r>
              <a:rPr lang="zh-CN" altLang="en-US" sz="2000" b="1" spc="300" dirty="0">
                <a:solidFill>
                  <a:srgbClr val="5B7F1B"/>
                </a:solidFill>
                <a:latin typeface="阿里巴巴普惠体 R" panose="00020600040101010101" pitchFamily="18" charset="-122"/>
                <a:ea typeface="阿里巴巴普惠体 R" panose="00020600040101010101" pitchFamily="18" charset="-122"/>
              </a:rPr>
              <a:t>输入关键字</a:t>
            </a:r>
          </a:p>
        </p:txBody>
      </p:sp>
      <p:sp>
        <p:nvSpPr>
          <p:cNvPr id="6" name="矩形 5"/>
          <p:cNvSpPr/>
          <p:nvPr/>
        </p:nvSpPr>
        <p:spPr>
          <a:xfrm>
            <a:off x="0" y="304428"/>
            <a:ext cx="704538" cy="400110"/>
          </a:xfrm>
          <a:prstGeom prst="rect">
            <a:avLst/>
          </a:prstGeom>
          <a:solidFill>
            <a:srgbClr val="5B7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0" name="iŝ1iďê"/>
          <p:cNvSpPr/>
          <p:nvPr/>
        </p:nvSpPr>
        <p:spPr>
          <a:xfrm>
            <a:off x="5241409" y="3049250"/>
            <a:ext cx="1715532" cy="1715532"/>
          </a:xfrm>
          <a:prstGeom prst="ellipse">
            <a:avLst/>
          </a:prstGeom>
          <a:noFill/>
          <a:ln w="19050" cap="flat" cmpd="sng" algn="ctr">
            <a:solidFill>
              <a:srgbClr val="5B7F1B"/>
            </a:solidFill>
            <a:prstDash val="solid"/>
            <a:miter lim="800000"/>
          </a:ln>
          <a:effectLst/>
        </p:spPr>
        <p:txBody>
          <a:bodyPr rot="0" spcFirstLastPara="0"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1" name="iŝ1iďê"/>
          <p:cNvSpPr/>
          <p:nvPr/>
        </p:nvSpPr>
        <p:spPr>
          <a:xfrm>
            <a:off x="5350831" y="3158672"/>
            <a:ext cx="1496688" cy="1496688"/>
          </a:xfrm>
          <a:prstGeom prst="ellipse">
            <a:avLst/>
          </a:prstGeom>
          <a:solidFill>
            <a:srgbClr val="5B7F1B"/>
          </a:solidFill>
          <a:ln w="12700" cap="flat" cmpd="sng" algn="ctr">
            <a:solidFill>
              <a:srgbClr val="5B7F1B"/>
            </a:solidFill>
            <a:prstDash val="solid"/>
            <a:miter lim="800000"/>
          </a:ln>
          <a:effectLst/>
        </p:spPr>
        <p:txBody>
          <a:bodyPr wrap="square" lIns="91440" tIns="45720" rIns="91440" bIns="45720" rtlCol="0" anchor="ctr">
            <a:norm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2" name="ïṡḻïďé"/>
          <p:cNvSpPr/>
          <p:nvPr/>
        </p:nvSpPr>
        <p:spPr bwMode="auto">
          <a:xfrm>
            <a:off x="5736549" y="3485431"/>
            <a:ext cx="725252" cy="843170"/>
          </a:xfrm>
          <a:custGeom>
            <a:avLst/>
            <a:gdLst>
              <a:gd name="connsiteX0" fmla="*/ 327615 w 521993"/>
              <a:gd name="connsiteY0" fmla="*/ 466652 h 606863"/>
              <a:gd name="connsiteX1" fmla="*/ 327615 w 521993"/>
              <a:gd name="connsiteY1" fmla="*/ 490607 h 606863"/>
              <a:gd name="connsiteX2" fmla="*/ 372201 w 521993"/>
              <a:gd name="connsiteY2" fmla="*/ 504537 h 606863"/>
              <a:gd name="connsiteX3" fmla="*/ 416917 w 521993"/>
              <a:gd name="connsiteY3" fmla="*/ 490607 h 606863"/>
              <a:gd name="connsiteX4" fmla="*/ 416917 w 521993"/>
              <a:gd name="connsiteY4" fmla="*/ 466652 h 606863"/>
              <a:gd name="connsiteX5" fmla="*/ 173129 w 521993"/>
              <a:gd name="connsiteY5" fmla="*/ 327483 h 606863"/>
              <a:gd name="connsiteX6" fmla="*/ 183819 w 521993"/>
              <a:gd name="connsiteY6" fmla="*/ 328394 h 606863"/>
              <a:gd name="connsiteX7" fmla="*/ 235315 w 521993"/>
              <a:gd name="connsiteY7" fmla="*/ 353260 h 606863"/>
              <a:gd name="connsiteX8" fmla="*/ 242355 w 521993"/>
              <a:gd name="connsiteY8" fmla="*/ 359379 h 606863"/>
              <a:gd name="connsiteX9" fmla="*/ 260997 w 521993"/>
              <a:gd name="connsiteY9" fmla="*/ 408459 h 606863"/>
              <a:gd name="connsiteX10" fmla="*/ 279640 w 521993"/>
              <a:gd name="connsiteY10" fmla="*/ 359379 h 606863"/>
              <a:gd name="connsiteX11" fmla="*/ 286680 w 521993"/>
              <a:gd name="connsiteY11" fmla="*/ 353260 h 606863"/>
              <a:gd name="connsiteX12" fmla="*/ 338175 w 521993"/>
              <a:gd name="connsiteY12" fmla="*/ 328394 h 606863"/>
              <a:gd name="connsiteX13" fmla="*/ 348865 w 521993"/>
              <a:gd name="connsiteY13" fmla="*/ 327483 h 606863"/>
              <a:gd name="connsiteX14" fmla="*/ 349387 w 521993"/>
              <a:gd name="connsiteY14" fmla="*/ 327743 h 606863"/>
              <a:gd name="connsiteX15" fmla="*/ 470368 w 521993"/>
              <a:gd name="connsiteY15" fmla="*/ 395440 h 606863"/>
              <a:gd name="connsiteX16" fmla="*/ 521863 w 521993"/>
              <a:gd name="connsiteY16" fmla="*/ 517816 h 606863"/>
              <a:gd name="connsiteX17" fmla="*/ 521472 w 521993"/>
              <a:gd name="connsiteY17" fmla="*/ 522633 h 606863"/>
              <a:gd name="connsiteX18" fmla="*/ 260997 w 521993"/>
              <a:gd name="connsiteY18" fmla="*/ 606863 h 606863"/>
              <a:gd name="connsiteX19" fmla="*/ 522 w 521993"/>
              <a:gd name="connsiteY19" fmla="*/ 522633 h 606863"/>
              <a:gd name="connsiteX20" fmla="*/ 131 w 521993"/>
              <a:gd name="connsiteY20" fmla="*/ 517816 h 606863"/>
              <a:gd name="connsiteX21" fmla="*/ 51757 w 521993"/>
              <a:gd name="connsiteY21" fmla="*/ 395440 h 606863"/>
              <a:gd name="connsiteX22" fmla="*/ 173129 w 521993"/>
              <a:gd name="connsiteY22" fmla="*/ 327483 h 606863"/>
              <a:gd name="connsiteX23" fmla="*/ 218629 w 521993"/>
              <a:gd name="connsiteY23" fmla="*/ 102451 h 606863"/>
              <a:gd name="connsiteX24" fmla="*/ 141455 w 521993"/>
              <a:gd name="connsiteY24" fmla="*/ 142547 h 606863"/>
              <a:gd name="connsiteX25" fmla="*/ 140933 w 521993"/>
              <a:gd name="connsiteY25" fmla="*/ 171186 h 606863"/>
              <a:gd name="connsiteX26" fmla="*/ 188907 w 521993"/>
              <a:gd name="connsiteY26" fmla="*/ 287046 h 606863"/>
              <a:gd name="connsiteX27" fmla="*/ 260997 w 521993"/>
              <a:gd name="connsiteY27" fmla="*/ 321805 h 606863"/>
              <a:gd name="connsiteX28" fmla="*/ 333088 w 521993"/>
              <a:gd name="connsiteY28" fmla="*/ 287046 h 606863"/>
              <a:gd name="connsiteX29" fmla="*/ 381061 w 521993"/>
              <a:gd name="connsiteY29" fmla="*/ 171186 h 606863"/>
              <a:gd name="connsiteX30" fmla="*/ 380409 w 521993"/>
              <a:gd name="connsiteY30" fmla="*/ 139032 h 606863"/>
              <a:gd name="connsiteX31" fmla="*/ 218629 w 521993"/>
              <a:gd name="connsiteY31" fmla="*/ 102451 h 606863"/>
              <a:gd name="connsiteX32" fmla="*/ 260997 w 521993"/>
              <a:gd name="connsiteY32" fmla="*/ 0 h 606863"/>
              <a:gd name="connsiteX33" fmla="*/ 401528 w 521993"/>
              <a:gd name="connsiteY33" fmla="*/ 171186 h 606863"/>
              <a:gd name="connsiteX34" fmla="*/ 260997 w 521993"/>
              <a:gd name="connsiteY34" fmla="*/ 342243 h 606863"/>
              <a:gd name="connsiteX35" fmla="*/ 120466 w 521993"/>
              <a:gd name="connsiteY35" fmla="*/ 171186 h 606863"/>
              <a:gd name="connsiteX36" fmla="*/ 260997 w 521993"/>
              <a:gd name="connsiteY36" fmla="*/ 0 h 606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21993" h="606863">
                <a:moveTo>
                  <a:pt x="327615" y="466652"/>
                </a:moveTo>
                <a:lnTo>
                  <a:pt x="327615" y="490607"/>
                </a:lnTo>
                <a:lnTo>
                  <a:pt x="372201" y="504537"/>
                </a:lnTo>
                <a:lnTo>
                  <a:pt x="416917" y="490607"/>
                </a:lnTo>
                <a:lnTo>
                  <a:pt x="416917" y="466652"/>
                </a:lnTo>
                <a:close/>
                <a:moveTo>
                  <a:pt x="173129" y="327483"/>
                </a:moveTo>
                <a:cubicBezTo>
                  <a:pt x="176649" y="325660"/>
                  <a:pt x="180821" y="326051"/>
                  <a:pt x="183819" y="328394"/>
                </a:cubicBezTo>
                <a:cubicBezTo>
                  <a:pt x="199724" y="340762"/>
                  <a:pt x="216933" y="349224"/>
                  <a:pt x="235315" y="353260"/>
                </a:cubicBezTo>
                <a:cubicBezTo>
                  <a:pt x="238574" y="353911"/>
                  <a:pt x="241181" y="356254"/>
                  <a:pt x="242355" y="359379"/>
                </a:cubicBezTo>
                <a:lnTo>
                  <a:pt x="260997" y="408459"/>
                </a:lnTo>
                <a:lnTo>
                  <a:pt x="279640" y="359379"/>
                </a:lnTo>
                <a:cubicBezTo>
                  <a:pt x="280813" y="356254"/>
                  <a:pt x="283551" y="353911"/>
                  <a:pt x="286680" y="353260"/>
                </a:cubicBezTo>
                <a:cubicBezTo>
                  <a:pt x="305062" y="349224"/>
                  <a:pt x="322401" y="340762"/>
                  <a:pt x="338175" y="328394"/>
                </a:cubicBezTo>
                <a:cubicBezTo>
                  <a:pt x="341174" y="326051"/>
                  <a:pt x="345476" y="325660"/>
                  <a:pt x="348865" y="327483"/>
                </a:cubicBezTo>
                <a:lnTo>
                  <a:pt x="349387" y="327743"/>
                </a:lnTo>
                <a:cubicBezTo>
                  <a:pt x="379502" y="343886"/>
                  <a:pt x="450161" y="381510"/>
                  <a:pt x="470368" y="395440"/>
                </a:cubicBezTo>
                <a:cubicBezTo>
                  <a:pt x="499962" y="415880"/>
                  <a:pt x="514693" y="473162"/>
                  <a:pt x="521863" y="517816"/>
                </a:cubicBezTo>
                <a:cubicBezTo>
                  <a:pt x="522124" y="519378"/>
                  <a:pt x="521994" y="521070"/>
                  <a:pt x="521472" y="522633"/>
                </a:cubicBezTo>
                <a:cubicBezTo>
                  <a:pt x="520299" y="526017"/>
                  <a:pt x="489011" y="606863"/>
                  <a:pt x="260997" y="606863"/>
                </a:cubicBezTo>
                <a:cubicBezTo>
                  <a:pt x="33114" y="606863"/>
                  <a:pt x="1826" y="526017"/>
                  <a:pt x="522" y="522633"/>
                </a:cubicBezTo>
                <a:cubicBezTo>
                  <a:pt x="1" y="521070"/>
                  <a:pt x="-130" y="519378"/>
                  <a:pt x="131" y="517816"/>
                </a:cubicBezTo>
                <a:cubicBezTo>
                  <a:pt x="2738" y="501412"/>
                  <a:pt x="17731" y="418353"/>
                  <a:pt x="51757" y="395440"/>
                </a:cubicBezTo>
                <a:cubicBezTo>
                  <a:pt x="71964" y="381771"/>
                  <a:pt x="143405" y="343366"/>
                  <a:pt x="173129" y="327483"/>
                </a:cubicBezTo>
                <a:close/>
                <a:moveTo>
                  <a:pt x="218629" y="102451"/>
                </a:moveTo>
                <a:cubicBezTo>
                  <a:pt x="172742" y="101540"/>
                  <a:pt x="151362" y="123540"/>
                  <a:pt x="141455" y="142547"/>
                </a:cubicBezTo>
                <a:cubicBezTo>
                  <a:pt x="141064" y="152050"/>
                  <a:pt x="140933" y="161553"/>
                  <a:pt x="140933" y="171186"/>
                </a:cubicBezTo>
                <a:cubicBezTo>
                  <a:pt x="140933" y="230158"/>
                  <a:pt x="167006" y="266738"/>
                  <a:pt x="188907" y="287046"/>
                </a:cubicBezTo>
                <a:cubicBezTo>
                  <a:pt x="216544" y="312562"/>
                  <a:pt x="247179" y="321805"/>
                  <a:pt x="260997" y="321805"/>
                </a:cubicBezTo>
                <a:cubicBezTo>
                  <a:pt x="274816" y="321805"/>
                  <a:pt x="305451" y="312562"/>
                  <a:pt x="333088" y="287046"/>
                </a:cubicBezTo>
                <a:cubicBezTo>
                  <a:pt x="354989" y="266738"/>
                  <a:pt x="381061" y="230158"/>
                  <a:pt x="381061" y="171186"/>
                </a:cubicBezTo>
                <a:cubicBezTo>
                  <a:pt x="381061" y="160381"/>
                  <a:pt x="380931" y="149576"/>
                  <a:pt x="380409" y="139032"/>
                </a:cubicBezTo>
                <a:cubicBezTo>
                  <a:pt x="246006" y="168713"/>
                  <a:pt x="218629" y="102451"/>
                  <a:pt x="218629" y="102451"/>
                </a:cubicBezTo>
                <a:close/>
                <a:moveTo>
                  <a:pt x="260997" y="0"/>
                </a:moveTo>
                <a:cubicBezTo>
                  <a:pt x="388753" y="0"/>
                  <a:pt x="401528" y="76676"/>
                  <a:pt x="401528" y="171186"/>
                </a:cubicBezTo>
                <a:cubicBezTo>
                  <a:pt x="401528" y="291863"/>
                  <a:pt x="302974" y="342243"/>
                  <a:pt x="260997" y="342243"/>
                </a:cubicBezTo>
                <a:cubicBezTo>
                  <a:pt x="219020" y="342243"/>
                  <a:pt x="120466" y="291863"/>
                  <a:pt x="120466" y="171186"/>
                </a:cubicBezTo>
                <a:cubicBezTo>
                  <a:pt x="120466" y="76676"/>
                  <a:pt x="133242" y="0"/>
                  <a:pt x="260997" y="0"/>
                </a:cubicBezTo>
                <a:close/>
              </a:path>
            </a:pathLst>
          </a:custGeom>
          <a:solidFill>
            <a:sysClr val="window" lastClr="FFFFFF"/>
          </a:solidFill>
        </p:spPr>
        <p:txBody>
          <a:bodyPr wrap="square" lIns="91440" tIns="45720" rIns="91440" bIns="45720">
            <a:norm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3" name="iṩļiḓe"/>
          <p:cNvSpPr/>
          <p:nvPr/>
        </p:nvSpPr>
        <p:spPr>
          <a:xfrm>
            <a:off x="3869413" y="1961546"/>
            <a:ext cx="4459523" cy="3700318"/>
          </a:xfrm>
          <a:prstGeom prst="arc">
            <a:avLst>
              <a:gd name="adj1" fmla="val 10800000"/>
              <a:gd name="adj2" fmla="val 20640"/>
            </a:avLst>
          </a:prstGeom>
          <a:noFill/>
          <a:ln w="3175" cap="flat" cmpd="sng" algn="ctr">
            <a:solidFill>
              <a:sysClr val="window" lastClr="FFFFFF">
                <a:lumMod val="75000"/>
              </a:sysClr>
            </a:solidFill>
            <a:prstDash val="solid"/>
            <a:miter lim="800000"/>
          </a:ln>
          <a:effectLst/>
        </p:spPr>
        <p:txBody>
          <a:bodyPr wrap="square" lIns="91440" tIns="45720" rIns="91440" bIns="45720" rtlCol="0" anchor="ctr">
            <a:norm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4" name="iSḻîdé"/>
          <p:cNvSpPr/>
          <p:nvPr/>
        </p:nvSpPr>
        <p:spPr>
          <a:xfrm>
            <a:off x="7001822" y="2095048"/>
            <a:ext cx="853890" cy="853890"/>
          </a:xfrm>
          <a:prstGeom prst="ellipse">
            <a:avLst/>
          </a:prstGeom>
          <a:solidFill>
            <a:schemeClr val="tx1"/>
          </a:solidFill>
          <a:ln w="12700" cap="flat" cmpd="sng" algn="ctr">
            <a:noFill/>
            <a:prstDash val="solid"/>
            <a:miter lim="800000"/>
          </a:ln>
          <a:effectLst/>
        </p:spPr>
        <p:txBody>
          <a:bodyPr wrap="square" lIns="91440" tIns="45720" rIns="91440" bIns="45720" rtlCol="0" anchor="ctr">
            <a:norm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5" name="ïśḷídè"/>
          <p:cNvSpPr/>
          <p:nvPr/>
        </p:nvSpPr>
        <p:spPr bwMode="auto">
          <a:xfrm>
            <a:off x="7203508" y="2297076"/>
            <a:ext cx="450520" cy="449836"/>
          </a:xfrm>
          <a:custGeom>
            <a:avLst/>
            <a:gdLst>
              <a:gd name="connsiteX0" fmla="*/ 377627 w 607991"/>
              <a:gd name="connsiteY0" fmla="*/ 294539 h 607074"/>
              <a:gd name="connsiteX1" fmla="*/ 294976 w 607991"/>
              <a:gd name="connsiteY1" fmla="*/ 377063 h 607074"/>
              <a:gd name="connsiteX2" fmla="*/ 377627 w 607991"/>
              <a:gd name="connsiteY2" fmla="*/ 459588 h 607074"/>
              <a:gd name="connsiteX3" fmla="*/ 460355 w 607991"/>
              <a:gd name="connsiteY3" fmla="*/ 377063 h 607074"/>
              <a:gd name="connsiteX4" fmla="*/ 377627 w 607991"/>
              <a:gd name="connsiteY4" fmla="*/ 294539 h 607074"/>
              <a:gd name="connsiteX5" fmla="*/ 359653 w 607991"/>
              <a:gd name="connsiteY5" fmla="*/ 147129 h 607074"/>
              <a:gd name="connsiteX6" fmla="*/ 395678 w 607991"/>
              <a:gd name="connsiteY6" fmla="*/ 147129 h 607074"/>
              <a:gd name="connsiteX7" fmla="*/ 423869 w 607991"/>
              <a:gd name="connsiteY7" fmla="*/ 175277 h 607074"/>
              <a:gd name="connsiteX8" fmla="*/ 423869 w 607991"/>
              <a:gd name="connsiteY8" fmla="*/ 197288 h 607074"/>
              <a:gd name="connsiteX9" fmla="*/ 435698 w 607991"/>
              <a:gd name="connsiteY9" fmla="*/ 212474 h 607074"/>
              <a:gd name="connsiteX10" fmla="*/ 453212 w 607991"/>
              <a:gd name="connsiteY10" fmla="*/ 219760 h 607074"/>
              <a:gd name="connsiteX11" fmla="*/ 460970 w 607991"/>
              <a:gd name="connsiteY11" fmla="*/ 221447 h 607074"/>
              <a:gd name="connsiteX12" fmla="*/ 472185 w 607991"/>
              <a:gd name="connsiteY12" fmla="*/ 217459 h 607074"/>
              <a:gd name="connsiteX13" fmla="*/ 487931 w 607991"/>
              <a:gd name="connsiteY13" fmla="*/ 201737 h 607074"/>
              <a:gd name="connsiteX14" fmla="*/ 507826 w 607991"/>
              <a:gd name="connsiteY14" fmla="*/ 193530 h 607074"/>
              <a:gd name="connsiteX15" fmla="*/ 527798 w 607991"/>
              <a:gd name="connsiteY15" fmla="*/ 201737 h 607074"/>
              <a:gd name="connsiteX16" fmla="*/ 553300 w 607991"/>
              <a:gd name="connsiteY16" fmla="*/ 227200 h 607074"/>
              <a:gd name="connsiteX17" fmla="*/ 553300 w 607991"/>
              <a:gd name="connsiteY17" fmla="*/ 267005 h 607074"/>
              <a:gd name="connsiteX18" fmla="*/ 537553 w 607991"/>
              <a:gd name="connsiteY18" fmla="*/ 282727 h 607074"/>
              <a:gd name="connsiteX19" fmla="*/ 535249 w 607991"/>
              <a:gd name="connsiteY19" fmla="*/ 301671 h 607074"/>
              <a:gd name="connsiteX20" fmla="*/ 542546 w 607991"/>
              <a:gd name="connsiteY20" fmla="*/ 319158 h 607074"/>
              <a:gd name="connsiteX21" fmla="*/ 557755 w 607991"/>
              <a:gd name="connsiteY21" fmla="*/ 330969 h 607074"/>
              <a:gd name="connsiteX22" fmla="*/ 579800 w 607991"/>
              <a:gd name="connsiteY22" fmla="*/ 330969 h 607074"/>
              <a:gd name="connsiteX23" fmla="*/ 607991 w 607991"/>
              <a:gd name="connsiteY23" fmla="*/ 359116 h 607074"/>
              <a:gd name="connsiteX24" fmla="*/ 607991 w 607991"/>
              <a:gd name="connsiteY24" fmla="*/ 395087 h 607074"/>
              <a:gd name="connsiteX25" fmla="*/ 579800 w 607991"/>
              <a:gd name="connsiteY25" fmla="*/ 423234 h 607074"/>
              <a:gd name="connsiteX26" fmla="*/ 557755 w 607991"/>
              <a:gd name="connsiteY26" fmla="*/ 423234 h 607074"/>
              <a:gd name="connsiteX27" fmla="*/ 542546 w 607991"/>
              <a:gd name="connsiteY27" fmla="*/ 435045 h 607074"/>
              <a:gd name="connsiteX28" fmla="*/ 535249 w 607991"/>
              <a:gd name="connsiteY28" fmla="*/ 452532 h 607074"/>
              <a:gd name="connsiteX29" fmla="*/ 537630 w 607991"/>
              <a:gd name="connsiteY29" fmla="*/ 471476 h 607074"/>
              <a:gd name="connsiteX30" fmla="*/ 553300 w 607991"/>
              <a:gd name="connsiteY30" fmla="*/ 487199 h 607074"/>
              <a:gd name="connsiteX31" fmla="*/ 553300 w 607991"/>
              <a:gd name="connsiteY31" fmla="*/ 527004 h 607074"/>
              <a:gd name="connsiteX32" fmla="*/ 527798 w 607991"/>
              <a:gd name="connsiteY32" fmla="*/ 552467 h 607074"/>
              <a:gd name="connsiteX33" fmla="*/ 507826 w 607991"/>
              <a:gd name="connsiteY33" fmla="*/ 560750 h 607074"/>
              <a:gd name="connsiteX34" fmla="*/ 487931 w 607991"/>
              <a:gd name="connsiteY34" fmla="*/ 552467 h 607074"/>
              <a:gd name="connsiteX35" fmla="*/ 472261 w 607991"/>
              <a:gd name="connsiteY35" fmla="*/ 536821 h 607074"/>
              <a:gd name="connsiteX36" fmla="*/ 460970 w 607991"/>
              <a:gd name="connsiteY36" fmla="*/ 532756 h 607074"/>
              <a:gd name="connsiteX37" fmla="*/ 453212 w 607991"/>
              <a:gd name="connsiteY37" fmla="*/ 534443 h 607074"/>
              <a:gd name="connsiteX38" fmla="*/ 435698 w 607991"/>
              <a:gd name="connsiteY38" fmla="*/ 541729 h 607074"/>
              <a:gd name="connsiteX39" fmla="*/ 423869 w 607991"/>
              <a:gd name="connsiteY39" fmla="*/ 556915 h 607074"/>
              <a:gd name="connsiteX40" fmla="*/ 423869 w 607991"/>
              <a:gd name="connsiteY40" fmla="*/ 578927 h 607074"/>
              <a:gd name="connsiteX41" fmla="*/ 395678 w 607991"/>
              <a:gd name="connsiteY41" fmla="*/ 607074 h 607074"/>
              <a:gd name="connsiteX42" fmla="*/ 359653 w 607991"/>
              <a:gd name="connsiteY42" fmla="*/ 607074 h 607074"/>
              <a:gd name="connsiteX43" fmla="*/ 331462 w 607991"/>
              <a:gd name="connsiteY43" fmla="*/ 578927 h 607074"/>
              <a:gd name="connsiteX44" fmla="*/ 331462 w 607991"/>
              <a:gd name="connsiteY44" fmla="*/ 556915 h 607074"/>
              <a:gd name="connsiteX45" fmla="*/ 319633 w 607991"/>
              <a:gd name="connsiteY45" fmla="*/ 541729 h 607074"/>
              <a:gd name="connsiteX46" fmla="*/ 302119 w 607991"/>
              <a:gd name="connsiteY46" fmla="*/ 534443 h 607074"/>
              <a:gd name="connsiteX47" fmla="*/ 294361 w 607991"/>
              <a:gd name="connsiteY47" fmla="*/ 532756 h 607074"/>
              <a:gd name="connsiteX48" fmla="*/ 283146 w 607991"/>
              <a:gd name="connsiteY48" fmla="*/ 536821 h 607074"/>
              <a:gd name="connsiteX49" fmla="*/ 267400 w 607991"/>
              <a:gd name="connsiteY49" fmla="*/ 552467 h 607074"/>
              <a:gd name="connsiteX50" fmla="*/ 247505 w 607991"/>
              <a:gd name="connsiteY50" fmla="*/ 560750 h 607074"/>
              <a:gd name="connsiteX51" fmla="*/ 227533 w 607991"/>
              <a:gd name="connsiteY51" fmla="*/ 552467 h 607074"/>
              <a:gd name="connsiteX52" fmla="*/ 202031 w 607991"/>
              <a:gd name="connsiteY52" fmla="*/ 527004 h 607074"/>
              <a:gd name="connsiteX53" fmla="*/ 202031 w 607991"/>
              <a:gd name="connsiteY53" fmla="*/ 487199 h 607074"/>
              <a:gd name="connsiteX54" fmla="*/ 217701 w 607991"/>
              <a:gd name="connsiteY54" fmla="*/ 471476 h 607074"/>
              <a:gd name="connsiteX55" fmla="*/ 220082 w 607991"/>
              <a:gd name="connsiteY55" fmla="*/ 452532 h 607074"/>
              <a:gd name="connsiteX56" fmla="*/ 212785 w 607991"/>
              <a:gd name="connsiteY56" fmla="*/ 435045 h 607074"/>
              <a:gd name="connsiteX57" fmla="*/ 197576 w 607991"/>
              <a:gd name="connsiteY57" fmla="*/ 423234 h 607074"/>
              <a:gd name="connsiteX58" fmla="*/ 175531 w 607991"/>
              <a:gd name="connsiteY58" fmla="*/ 423234 h 607074"/>
              <a:gd name="connsiteX59" fmla="*/ 147340 w 607991"/>
              <a:gd name="connsiteY59" fmla="*/ 395087 h 607074"/>
              <a:gd name="connsiteX60" fmla="*/ 147340 w 607991"/>
              <a:gd name="connsiteY60" fmla="*/ 359116 h 607074"/>
              <a:gd name="connsiteX61" fmla="*/ 175531 w 607991"/>
              <a:gd name="connsiteY61" fmla="*/ 330969 h 607074"/>
              <a:gd name="connsiteX62" fmla="*/ 197576 w 607991"/>
              <a:gd name="connsiteY62" fmla="*/ 330969 h 607074"/>
              <a:gd name="connsiteX63" fmla="*/ 212785 w 607991"/>
              <a:gd name="connsiteY63" fmla="*/ 319158 h 607074"/>
              <a:gd name="connsiteX64" fmla="*/ 220082 w 607991"/>
              <a:gd name="connsiteY64" fmla="*/ 301671 h 607074"/>
              <a:gd name="connsiteX65" fmla="*/ 217701 w 607991"/>
              <a:gd name="connsiteY65" fmla="*/ 282727 h 607074"/>
              <a:gd name="connsiteX66" fmla="*/ 202031 w 607991"/>
              <a:gd name="connsiteY66" fmla="*/ 267005 h 607074"/>
              <a:gd name="connsiteX67" fmla="*/ 193735 w 607991"/>
              <a:gd name="connsiteY67" fmla="*/ 247141 h 607074"/>
              <a:gd name="connsiteX68" fmla="*/ 202031 w 607991"/>
              <a:gd name="connsiteY68" fmla="*/ 227200 h 607074"/>
              <a:gd name="connsiteX69" fmla="*/ 227533 w 607991"/>
              <a:gd name="connsiteY69" fmla="*/ 201737 h 607074"/>
              <a:gd name="connsiteX70" fmla="*/ 247505 w 607991"/>
              <a:gd name="connsiteY70" fmla="*/ 193530 h 607074"/>
              <a:gd name="connsiteX71" fmla="*/ 267400 w 607991"/>
              <a:gd name="connsiteY71" fmla="*/ 201737 h 607074"/>
              <a:gd name="connsiteX72" fmla="*/ 283070 w 607991"/>
              <a:gd name="connsiteY72" fmla="*/ 217383 h 607074"/>
              <a:gd name="connsiteX73" fmla="*/ 294361 w 607991"/>
              <a:gd name="connsiteY73" fmla="*/ 221447 h 607074"/>
              <a:gd name="connsiteX74" fmla="*/ 302119 w 607991"/>
              <a:gd name="connsiteY74" fmla="*/ 219760 h 607074"/>
              <a:gd name="connsiteX75" fmla="*/ 319633 w 607991"/>
              <a:gd name="connsiteY75" fmla="*/ 212474 h 607074"/>
              <a:gd name="connsiteX76" fmla="*/ 331462 w 607991"/>
              <a:gd name="connsiteY76" fmla="*/ 197288 h 607074"/>
              <a:gd name="connsiteX77" fmla="*/ 331462 w 607991"/>
              <a:gd name="connsiteY77" fmla="*/ 175277 h 607074"/>
              <a:gd name="connsiteX78" fmla="*/ 359653 w 607991"/>
              <a:gd name="connsiteY78" fmla="*/ 147129 h 607074"/>
              <a:gd name="connsiteX79" fmla="*/ 119929 w 607991"/>
              <a:gd name="connsiteY79" fmla="*/ 83135 h 607074"/>
              <a:gd name="connsiteX80" fmla="*/ 83282 w 607991"/>
              <a:gd name="connsiteY80" fmla="*/ 119717 h 607074"/>
              <a:gd name="connsiteX81" fmla="*/ 119929 w 607991"/>
              <a:gd name="connsiteY81" fmla="*/ 156223 h 607074"/>
              <a:gd name="connsiteX82" fmla="*/ 156499 w 607991"/>
              <a:gd name="connsiteY82" fmla="*/ 119717 h 607074"/>
              <a:gd name="connsiteX83" fmla="*/ 119929 w 607991"/>
              <a:gd name="connsiteY83" fmla="*/ 83135 h 607074"/>
              <a:gd name="connsiteX84" fmla="*/ 110863 w 607991"/>
              <a:gd name="connsiteY84" fmla="*/ 0 h 607074"/>
              <a:gd name="connsiteX85" fmla="*/ 128918 w 607991"/>
              <a:gd name="connsiteY85" fmla="*/ 0 h 607074"/>
              <a:gd name="connsiteX86" fmla="*/ 147741 w 607991"/>
              <a:gd name="connsiteY86" fmla="*/ 18790 h 607074"/>
              <a:gd name="connsiteX87" fmla="*/ 147741 w 607991"/>
              <a:gd name="connsiteY87" fmla="*/ 29834 h 607074"/>
              <a:gd name="connsiteX88" fmla="*/ 150507 w 607991"/>
              <a:gd name="connsiteY88" fmla="*/ 32978 h 607074"/>
              <a:gd name="connsiteX89" fmla="*/ 159726 w 607991"/>
              <a:gd name="connsiteY89" fmla="*/ 36813 h 607074"/>
              <a:gd name="connsiteX90" fmla="*/ 161570 w 607991"/>
              <a:gd name="connsiteY90" fmla="*/ 37196 h 607074"/>
              <a:gd name="connsiteX91" fmla="*/ 163875 w 607991"/>
              <a:gd name="connsiteY91" fmla="*/ 36583 h 607074"/>
              <a:gd name="connsiteX92" fmla="*/ 171711 w 607991"/>
              <a:gd name="connsiteY92" fmla="*/ 28683 h 607074"/>
              <a:gd name="connsiteX93" fmla="*/ 185002 w 607991"/>
              <a:gd name="connsiteY93" fmla="*/ 23238 h 607074"/>
              <a:gd name="connsiteX94" fmla="*/ 198294 w 607991"/>
              <a:gd name="connsiteY94" fmla="*/ 28683 h 607074"/>
              <a:gd name="connsiteX95" fmla="*/ 211047 w 607991"/>
              <a:gd name="connsiteY95" fmla="*/ 41414 h 607074"/>
              <a:gd name="connsiteX96" fmla="*/ 211047 w 607991"/>
              <a:gd name="connsiteY96" fmla="*/ 67950 h 607074"/>
              <a:gd name="connsiteX97" fmla="*/ 203211 w 607991"/>
              <a:gd name="connsiteY97" fmla="*/ 75849 h 607074"/>
              <a:gd name="connsiteX98" fmla="*/ 202903 w 607991"/>
              <a:gd name="connsiteY98" fmla="*/ 79914 h 607074"/>
              <a:gd name="connsiteX99" fmla="*/ 206822 w 607991"/>
              <a:gd name="connsiteY99" fmla="*/ 89117 h 607074"/>
              <a:gd name="connsiteX100" fmla="*/ 209972 w 607991"/>
              <a:gd name="connsiteY100" fmla="*/ 91878 h 607074"/>
              <a:gd name="connsiteX101" fmla="*/ 220958 w 607991"/>
              <a:gd name="connsiteY101" fmla="*/ 91878 h 607074"/>
              <a:gd name="connsiteX102" fmla="*/ 239781 w 607991"/>
              <a:gd name="connsiteY102" fmla="*/ 110668 h 607074"/>
              <a:gd name="connsiteX103" fmla="*/ 239781 w 607991"/>
              <a:gd name="connsiteY103" fmla="*/ 128691 h 607074"/>
              <a:gd name="connsiteX104" fmla="*/ 220958 w 607991"/>
              <a:gd name="connsiteY104" fmla="*/ 147480 h 607074"/>
              <a:gd name="connsiteX105" fmla="*/ 209972 w 607991"/>
              <a:gd name="connsiteY105" fmla="*/ 147480 h 607074"/>
              <a:gd name="connsiteX106" fmla="*/ 206822 w 607991"/>
              <a:gd name="connsiteY106" fmla="*/ 150241 h 607074"/>
              <a:gd name="connsiteX107" fmla="*/ 202903 w 607991"/>
              <a:gd name="connsiteY107" fmla="*/ 159444 h 607074"/>
              <a:gd name="connsiteX108" fmla="*/ 203211 w 607991"/>
              <a:gd name="connsiteY108" fmla="*/ 163586 h 607074"/>
              <a:gd name="connsiteX109" fmla="*/ 211047 w 607991"/>
              <a:gd name="connsiteY109" fmla="*/ 171408 h 607074"/>
              <a:gd name="connsiteX110" fmla="*/ 211047 w 607991"/>
              <a:gd name="connsiteY110" fmla="*/ 197944 h 607074"/>
              <a:gd name="connsiteX111" fmla="*/ 198294 w 607991"/>
              <a:gd name="connsiteY111" fmla="*/ 210675 h 607074"/>
              <a:gd name="connsiteX112" fmla="*/ 185002 w 607991"/>
              <a:gd name="connsiteY112" fmla="*/ 216197 h 607074"/>
              <a:gd name="connsiteX113" fmla="*/ 171711 w 607991"/>
              <a:gd name="connsiteY113" fmla="*/ 210675 h 607074"/>
              <a:gd name="connsiteX114" fmla="*/ 163875 w 607991"/>
              <a:gd name="connsiteY114" fmla="*/ 202852 h 607074"/>
              <a:gd name="connsiteX115" fmla="*/ 161570 w 607991"/>
              <a:gd name="connsiteY115" fmla="*/ 202239 h 607074"/>
              <a:gd name="connsiteX116" fmla="*/ 159726 w 607991"/>
              <a:gd name="connsiteY116" fmla="*/ 202546 h 607074"/>
              <a:gd name="connsiteX117" fmla="*/ 150507 w 607991"/>
              <a:gd name="connsiteY117" fmla="*/ 206457 h 607074"/>
              <a:gd name="connsiteX118" fmla="*/ 147741 w 607991"/>
              <a:gd name="connsiteY118" fmla="*/ 209601 h 607074"/>
              <a:gd name="connsiteX119" fmla="*/ 147741 w 607991"/>
              <a:gd name="connsiteY119" fmla="*/ 220568 h 607074"/>
              <a:gd name="connsiteX120" fmla="*/ 128918 w 607991"/>
              <a:gd name="connsiteY120" fmla="*/ 239358 h 607074"/>
              <a:gd name="connsiteX121" fmla="*/ 110863 w 607991"/>
              <a:gd name="connsiteY121" fmla="*/ 239358 h 607074"/>
              <a:gd name="connsiteX122" fmla="*/ 92117 w 607991"/>
              <a:gd name="connsiteY122" fmla="*/ 220568 h 607074"/>
              <a:gd name="connsiteX123" fmla="*/ 92117 w 607991"/>
              <a:gd name="connsiteY123" fmla="*/ 209601 h 607074"/>
              <a:gd name="connsiteX124" fmla="*/ 89274 w 607991"/>
              <a:gd name="connsiteY124" fmla="*/ 206457 h 607074"/>
              <a:gd name="connsiteX125" fmla="*/ 80055 w 607991"/>
              <a:gd name="connsiteY125" fmla="*/ 202546 h 607074"/>
              <a:gd name="connsiteX126" fmla="*/ 78211 w 607991"/>
              <a:gd name="connsiteY126" fmla="*/ 202239 h 607074"/>
              <a:gd name="connsiteX127" fmla="*/ 75983 w 607991"/>
              <a:gd name="connsiteY127" fmla="*/ 202852 h 607074"/>
              <a:gd name="connsiteX128" fmla="*/ 68070 w 607991"/>
              <a:gd name="connsiteY128" fmla="*/ 210675 h 607074"/>
              <a:gd name="connsiteX129" fmla="*/ 54779 w 607991"/>
              <a:gd name="connsiteY129" fmla="*/ 216197 h 607074"/>
              <a:gd name="connsiteX130" fmla="*/ 41487 w 607991"/>
              <a:gd name="connsiteY130" fmla="*/ 210675 h 607074"/>
              <a:gd name="connsiteX131" fmla="*/ 28734 w 607991"/>
              <a:gd name="connsiteY131" fmla="*/ 197944 h 607074"/>
              <a:gd name="connsiteX132" fmla="*/ 23279 w 607991"/>
              <a:gd name="connsiteY132" fmla="*/ 184676 h 607074"/>
              <a:gd name="connsiteX133" fmla="*/ 28734 w 607991"/>
              <a:gd name="connsiteY133" fmla="*/ 171408 h 607074"/>
              <a:gd name="connsiteX134" fmla="*/ 36570 w 607991"/>
              <a:gd name="connsiteY134" fmla="*/ 163586 h 607074"/>
              <a:gd name="connsiteX135" fmla="*/ 36878 w 607991"/>
              <a:gd name="connsiteY135" fmla="*/ 159444 h 607074"/>
              <a:gd name="connsiteX136" fmla="*/ 33036 w 607991"/>
              <a:gd name="connsiteY136" fmla="*/ 150241 h 607074"/>
              <a:gd name="connsiteX137" fmla="*/ 29886 w 607991"/>
              <a:gd name="connsiteY137" fmla="*/ 147480 h 607074"/>
              <a:gd name="connsiteX138" fmla="*/ 18823 w 607991"/>
              <a:gd name="connsiteY138" fmla="*/ 147480 h 607074"/>
              <a:gd name="connsiteX139" fmla="*/ 0 w 607991"/>
              <a:gd name="connsiteY139" fmla="*/ 128691 h 607074"/>
              <a:gd name="connsiteX140" fmla="*/ 0 w 607991"/>
              <a:gd name="connsiteY140" fmla="*/ 110668 h 607074"/>
              <a:gd name="connsiteX141" fmla="*/ 18823 w 607991"/>
              <a:gd name="connsiteY141" fmla="*/ 91955 h 607074"/>
              <a:gd name="connsiteX142" fmla="*/ 29886 w 607991"/>
              <a:gd name="connsiteY142" fmla="*/ 91955 h 607074"/>
              <a:gd name="connsiteX143" fmla="*/ 33036 w 607991"/>
              <a:gd name="connsiteY143" fmla="*/ 89194 h 607074"/>
              <a:gd name="connsiteX144" fmla="*/ 36878 w 607991"/>
              <a:gd name="connsiteY144" fmla="*/ 79914 h 607074"/>
              <a:gd name="connsiteX145" fmla="*/ 36570 w 607991"/>
              <a:gd name="connsiteY145" fmla="*/ 75849 h 607074"/>
              <a:gd name="connsiteX146" fmla="*/ 28734 w 607991"/>
              <a:gd name="connsiteY146" fmla="*/ 67950 h 607074"/>
              <a:gd name="connsiteX147" fmla="*/ 28734 w 607991"/>
              <a:gd name="connsiteY147" fmla="*/ 41414 h 607074"/>
              <a:gd name="connsiteX148" fmla="*/ 41487 w 607991"/>
              <a:gd name="connsiteY148" fmla="*/ 28683 h 607074"/>
              <a:gd name="connsiteX149" fmla="*/ 54779 w 607991"/>
              <a:gd name="connsiteY149" fmla="*/ 23238 h 607074"/>
              <a:gd name="connsiteX150" fmla="*/ 68070 w 607991"/>
              <a:gd name="connsiteY150" fmla="*/ 28683 h 607074"/>
              <a:gd name="connsiteX151" fmla="*/ 75983 w 607991"/>
              <a:gd name="connsiteY151" fmla="*/ 36583 h 607074"/>
              <a:gd name="connsiteX152" fmla="*/ 78211 w 607991"/>
              <a:gd name="connsiteY152" fmla="*/ 37196 h 607074"/>
              <a:gd name="connsiteX153" fmla="*/ 80055 w 607991"/>
              <a:gd name="connsiteY153" fmla="*/ 36813 h 607074"/>
              <a:gd name="connsiteX154" fmla="*/ 89351 w 607991"/>
              <a:gd name="connsiteY154" fmla="*/ 32978 h 607074"/>
              <a:gd name="connsiteX155" fmla="*/ 92117 w 607991"/>
              <a:gd name="connsiteY155" fmla="*/ 29834 h 607074"/>
              <a:gd name="connsiteX156" fmla="*/ 92117 w 607991"/>
              <a:gd name="connsiteY156" fmla="*/ 18790 h 607074"/>
              <a:gd name="connsiteX157" fmla="*/ 110863 w 607991"/>
              <a:gd name="connsiteY157" fmla="*/ 0 h 607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607991" h="607074">
                <a:moveTo>
                  <a:pt x="377627" y="294539"/>
                </a:moveTo>
                <a:cubicBezTo>
                  <a:pt x="332077" y="294539"/>
                  <a:pt x="294976" y="331583"/>
                  <a:pt x="294976" y="377063"/>
                </a:cubicBezTo>
                <a:cubicBezTo>
                  <a:pt x="294976" y="422621"/>
                  <a:pt x="332077" y="459588"/>
                  <a:pt x="377627" y="459588"/>
                </a:cubicBezTo>
                <a:cubicBezTo>
                  <a:pt x="423254" y="459588"/>
                  <a:pt x="460355" y="422621"/>
                  <a:pt x="460355" y="377063"/>
                </a:cubicBezTo>
                <a:cubicBezTo>
                  <a:pt x="460355" y="331583"/>
                  <a:pt x="423254" y="294539"/>
                  <a:pt x="377627" y="294539"/>
                </a:cubicBezTo>
                <a:close/>
                <a:moveTo>
                  <a:pt x="359653" y="147129"/>
                </a:moveTo>
                <a:lnTo>
                  <a:pt x="395678" y="147129"/>
                </a:lnTo>
                <a:cubicBezTo>
                  <a:pt x="411271" y="147129"/>
                  <a:pt x="423869" y="159707"/>
                  <a:pt x="423869" y="175277"/>
                </a:cubicBezTo>
                <a:lnTo>
                  <a:pt x="423869" y="197288"/>
                </a:lnTo>
                <a:cubicBezTo>
                  <a:pt x="423869" y="203270"/>
                  <a:pt x="429323" y="210173"/>
                  <a:pt x="435698" y="212474"/>
                </a:cubicBezTo>
                <a:cubicBezTo>
                  <a:pt x="441613" y="214545"/>
                  <a:pt x="447527" y="216999"/>
                  <a:pt x="453212" y="219760"/>
                </a:cubicBezTo>
                <a:cubicBezTo>
                  <a:pt x="455516" y="220834"/>
                  <a:pt x="458205" y="221447"/>
                  <a:pt x="460970" y="221447"/>
                </a:cubicBezTo>
                <a:cubicBezTo>
                  <a:pt x="465502" y="221447"/>
                  <a:pt x="469727" y="219913"/>
                  <a:pt x="472185" y="217459"/>
                </a:cubicBezTo>
                <a:lnTo>
                  <a:pt x="487931" y="201737"/>
                </a:lnTo>
                <a:cubicBezTo>
                  <a:pt x="493232" y="196445"/>
                  <a:pt x="500298" y="193530"/>
                  <a:pt x="507826" y="193530"/>
                </a:cubicBezTo>
                <a:cubicBezTo>
                  <a:pt x="515431" y="193530"/>
                  <a:pt x="522498" y="196445"/>
                  <a:pt x="527798" y="201737"/>
                </a:cubicBezTo>
                <a:lnTo>
                  <a:pt x="553300" y="227200"/>
                </a:lnTo>
                <a:cubicBezTo>
                  <a:pt x="564284" y="238167"/>
                  <a:pt x="564284" y="256037"/>
                  <a:pt x="553300" y="267005"/>
                </a:cubicBezTo>
                <a:lnTo>
                  <a:pt x="537553" y="282727"/>
                </a:lnTo>
                <a:cubicBezTo>
                  <a:pt x="533405" y="286946"/>
                  <a:pt x="532253" y="295612"/>
                  <a:pt x="535249" y="301671"/>
                </a:cubicBezTo>
                <a:cubicBezTo>
                  <a:pt x="538014" y="307347"/>
                  <a:pt x="540472" y="313252"/>
                  <a:pt x="542546" y="319158"/>
                </a:cubicBezTo>
                <a:cubicBezTo>
                  <a:pt x="544850" y="325524"/>
                  <a:pt x="551764" y="330969"/>
                  <a:pt x="557755" y="330969"/>
                </a:cubicBezTo>
                <a:lnTo>
                  <a:pt x="579800" y="330969"/>
                </a:lnTo>
                <a:cubicBezTo>
                  <a:pt x="595317" y="330969"/>
                  <a:pt x="607991" y="343547"/>
                  <a:pt x="607991" y="359116"/>
                </a:cubicBezTo>
                <a:lnTo>
                  <a:pt x="607991" y="395087"/>
                </a:lnTo>
                <a:cubicBezTo>
                  <a:pt x="607991" y="410656"/>
                  <a:pt x="595394" y="423234"/>
                  <a:pt x="579800" y="423234"/>
                </a:cubicBezTo>
                <a:lnTo>
                  <a:pt x="557755" y="423234"/>
                </a:lnTo>
                <a:cubicBezTo>
                  <a:pt x="551764" y="423234"/>
                  <a:pt x="544850" y="428680"/>
                  <a:pt x="542546" y="435045"/>
                </a:cubicBezTo>
                <a:cubicBezTo>
                  <a:pt x="540472" y="440951"/>
                  <a:pt x="538014" y="446857"/>
                  <a:pt x="535249" y="452532"/>
                </a:cubicBezTo>
                <a:cubicBezTo>
                  <a:pt x="532330" y="458591"/>
                  <a:pt x="533405" y="467258"/>
                  <a:pt x="537630" y="471476"/>
                </a:cubicBezTo>
                <a:lnTo>
                  <a:pt x="553300" y="487199"/>
                </a:lnTo>
                <a:cubicBezTo>
                  <a:pt x="564284" y="498166"/>
                  <a:pt x="564284" y="516036"/>
                  <a:pt x="553300" y="527004"/>
                </a:cubicBezTo>
                <a:lnTo>
                  <a:pt x="527798" y="552467"/>
                </a:lnTo>
                <a:cubicBezTo>
                  <a:pt x="522498" y="557759"/>
                  <a:pt x="515431" y="560750"/>
                  <a:pt x="507826" y="560750"/>
                </a:cubicBezTo>
                <a:cubicBezTo>
                  <a:pt x="500298" y="560750"/>
                  <a:pt x="493232" y="557759"/>
                  <a:pt x="487931" y="552467"/>
                </a:cubicBezTo>
                <a:lnTo>
                  <a:pt x="472261" y="536821"/>
                </a:lnTo>
                <a:cubicBezTo>
                  <a:pt x="469727" y="534290"/>
                  <a:pt x="465502" y="532756"/>
                  <a:pt x="460970" y="532756"/>
                </a:cubicBezTo>
                <a:cubicBezTo>
                  <a:pt x="458205" y="532756"/>
                  <a:pt x="455439" y="533369"/>
                  <a:pt x="453212" y="534443"/>
                </a:cubicBezTo>
                <a:cubicBezTo>
                  <a:pt x="447527" y="537204"/>
                  <a:pt x="441613" y="539658"/>
                  <a:pt x="435698" y="541729"/>
                </a:cubicBezTo>
                <a:cubicBezTo>
                  <a:pt x="429323" y="544030"/>
                  <a:pt x="423869" y="550933"/>
                  <a:pt x="423869" y="556915"/>
                </a:cubicBezTo>
                <a:lnTo>
                  <a:pt x="423869" y="578927"/>
                </a:lnTo>
                <a:cubicBezTo>
                  <a:pt x="423869" y="594496"/>
                  <a:pt x="411271" y="607074"/>
                  <a:pt x="395678" y="607074"/>
                </a:cubicBezTo>
                <a:lnTo>
                  <a:pt x="359653" y="607074"/>
                </a:lnTo>
                <a:cubicBezTo>
                  <a:pt x="344060" y="607074"/>
                  <a:pt x="331462" y="594496"/>
                  <a:pt x="331462" y="578927"/>
                </a:cubicBezTo>
                <a:lnTo>
                  <a:pt x="331462" y="556915"/>
                </a:lnTo>
                <a:cubicBezTo>
                  <a:pt x="331462" y="550933"/>
                  <a:pt x="326008" y="544030"/>
                  <a:pt x="319633" y="541729"/>
                </a:cubicBezTo>
                <a:cubicBezTo>
                  <a:pt x="313718" y="539658"/>
                  <a:pt x="307804" y="537204"/>
                  <a:pt x="302119" y="534443"/>
                </a:cubicBezTo>
                <a:cubicBezTo>
                  <a:pt x="299892" y="533369"/>
                  <a:pt x="297203" y="532756"/>
                  <a:pt x="294361" y="532756"/>
                </a:cubicBezTo>
                <a:cubicBezTo>
                  <a:pt x="289829" y="532756"/>
                  <a:pt x="285681" y="534290"/>
                  <a:pt x="283146" y="536821"/>
                </a:cubicBezTo>
                <a:lnTo>
                  <a:pt x="267400" y="552467"/>
                </a:lnTo>
                <a:cubicBezTo>
                  <a:pt x="262099" y="557759"/>
                  <a:pt x="255033" y="560750"/>
                  <a:pt x="247505" y="560750"/>
                </a:cubicBezTo>
                <a:cubicBezTo>
                  <a:pt x="239977" y="560750"/>
                  <a:pt x="232834" y="557759"/>
                  <a:pt x="227533" y="552467"/>
                </a:cubicBezTo>
                <a:lnTo>
                  <a:pt x="202031" y="527004"/>
                </a:lnTo>
                <a:cubicBezTo>
                  <a:pt x="191047" y="516036"/>
                  <a:pt x="191047" y="498166"/>
                  <a:pt x="202031" y="487199"/>
                </a:cubicBezTo>
                <a:lnTo>
                  <a:pt x="217701" y="471476"/>
                </a:lnTo>
                <a:cubicBezTo>
                  <a:pt x="221926" y="467258"/>
                  <a:pt x="223001" y="458591"/>
                  <a:pt x="220082" y="452532"/>
                </a:cubicBezTo>
                <a:cubicBezTo>
                  <a:pt x="217317" y="446780"/>
                  <a:pt x="214859" y="440951"/>
                  <a:pt x="212785" y="435045"/>
                </a:cubicBezTo>
                <a:cubicBezTo>
                  <a:pt x="210481" y="428603"/>
                  <a:pt x="203568" y="423234"/>
                  <a:pt x="197576" y="423234"/>
                </a:cubicBezTo>
                <a:lnTo>
                  <a:pt x="175531" y="423234"/>
                </a:lnTo>
                <a:cubicBezTo>
                  <a:pt x="159937" y="423234"/>
                  <a:pt x="147340" y="410579"/>
                  <a:pt x="147340" y="395087"/>
                </a:cubicBezTo>
                <a:lnTo>
                  <a:pt x="147340" y="359116"/>
                </a:lnTo>
                <a:cubicBezTo>
                  <a:pt x="147340" y="343547"/>
                  <a:pt x="159937" y="330969"/>
                  <a:pt x="175531" y="330969"/>
                </a:cubicBezTo>
                <a:lnTo>
                  <a:pt x="197576" y="330969"/>
                </a:lnTo>
                <a:cubicBezTo>
                  <a:pt x="203568" y="330969"/>
                  <a:pt x="210481" y="325524"/>
                  <a:pt x="212785" y="319158"/>
                </a:cubicBezTo>
                <a:cubicBezTo>
                  <a:pt x="214859" y="313252"/>
                  <a:pt x="217317" y="307347"/>
                  <a:pt x="220082" y="301671"/>
                </a:cubicBezTo>
                <a:cubicBezTo>
                  <a:pt x="223001" y="295612"/>
                  <a:pt x="221926" y="286946"/>
                  <a:pt x="217701" y="282727"/>
                </a:cubicBezTo>
                <a:lnTo>
                  <a:pt x="202031" y="267005"/>
                </a:lnTo>
                <a:cubicBezTo>
                  <a:pt x="196731" y="261713"/>
                  <a:pt x="193735" y="254657"/>
                  <a:pt x="193735" y="247141"/>
                </a:cubicBezTo>
                <a:cubicBezTo>
                  <a:pt x="193735" y="239624"/>
                  <a:pt x="196731" y="232492"/>
                  <a:pt x="202031" y="227200"/>
                </a:cubicBezTo>
                <a:lnTo>
                  <a:pt x="227533" y="201737"/>
                </a:lnTo>
                <a:cubicBezTo>
                  <a:pt x="232834" y="196445"/>
                  <a:pt x="239977" y="193530"/>
                  <a:pt x="247505" y="193530"/>
                </a:cubicBezTo>
                <a:cubicBezTo>
                  <a:pt x="255033" y="193530"/>
                  <a:pt x="262099" y="196445"/>
                  <a:pt x="267400" y="201737"/>
                </a:cubicBezTo>
                <a:lnTo>
                  <a:pt x="283070" y="217383"/>
                </a:lnTo>
                <a:cubicBezTo>
                  <a:pt x="285604" y="219913"/>
                  <a:pt x="289829" y="221447"/>
                  <a:pt x="294361" y="221447"/>
                </a:cubicBezTo>
                <a:cubicBezTo>
                  <a:pt x="297126" y="221447"/>
                  <a:pt x="299892" y="220834"/>
                  <a:pt x="302119" y="219760"/>
                </a:cubicBezTo>
                <a:cubicBezTo>
                  <a:pt x="307804" y="216999"/>
                  <a:pt x="313718" y="214545"/>
                  <a:pt x="319633" y="212474"/>
                </a:cubicBezTo>
                <a:cubicBezTo>
                  <a:pt x="326008" y="210173"/>
                  <a:pt x="331462" y="203270"/>
                  <a:pt x="331462" y="197288"/>
                </a:cubicBezTo>
                <a:lnTo>
                  <a:pt x="331462" y="175277"/>
                </a:lnTo>
                <a:cubicBezTo>
                  <a:pt x="331462" y="159707"/>
                  <a:pt x="344060" y="147129"/>
                  <a:pt x="359653" y="147129"/>
                </a:cubicBezTo>
                <a:close/>
                <a:moveTo>
                  <a:pt x="119929" y="83135"/>
                </a:moveTo>
                <a:cubicBezTo>
                  <a:pt x="99723" y="83135"/>
                  <a:pt x="83282" y="99547"/>
                  <a:pt x="83282" y="119717"/>
                </a:cubicBezTo>
                <a:cubicBezTo>
                  <a:pt x="83282" y="139888"/>
                  <a:pt x="99723" y="156223"/>
                  <a:pt x="119929" y="156223"/>
                </a:cubicBezTo>
                <a:cubicBezTo>
                  <a:pt x="140135" y="156223"/>
                  <a:pt x="156499" y="139888"/>
                  <a:pt x="156499" y="119717"/>
                </a:cubicBezTo>
                <a:cubicBezTo>
                  <a:pt x="156499" y="99547"/>
                  <a:pt x="140135" y="83135"/>
                  <a:pt x="119929" y="83135"/>
                </a:cubicBezTo>
                <a:close/>
                <a:moveTo>
                  <a:pt x="110863" y="0"/>
                </a:moveTo>
                <a:lnTo>
                  <a:pt x="128918" y="0"/>
                </a:lnTo>
                <a:cubicBezTo>
                  <a:pt x="139290" y="0"/>
                  <a:pt x="147741" y="8436"/>
                  <a:pt x="147741" y="18790"/>
                </a:cubicBezTo>
                <a:lnTo>
                  <a:pt x="147741" y="29834"/>
                </a:lnTo>
                <a:cubicBezTo>
                  <a:pt x="147741" y="30677"/>
                  <a:pt x="148970" y="32441"/>
                  <a:pt x="150507" y="32978"/>
                </a:cubicBezTo>
                <a:cubicBezTo>
                  <a:pt x="153580" y="34052"/>
                  <a:pt x="156730" y="35355"/>
                  <a:pt x="159726" y="36813"/>
                </a:cubicBezTo>
                <a:cubicBezTo>
                  <a:pt x="160187" y="37043"/>
                  <a:pt x="160878" y="37196"/>
                  <a:pt x="161570" y="37196"/>
                </a:cubicBezTo>
                <a:cubicBezTo>
                  <a:pt x="162799" y="37196"/>
                  <a:pt x="163644" y="36813"/>
                  <a:pt x="163875" y="36583"/>
                </a:cubicBezTo>
                <a:lnTo>
                  <a:pt x="171711" y="28683"/>
                </a:lnTo>
                <a:cubicBezTo>
                  <a:pt x="175245" y="25155"/>
                  <a:pt x="180009" y="23238"/>
                  <a:pt x="185002" y="23238"/>
                </a:cubicBezTo>
                <a:cubicBezTo>
                  <a:pt x="189996" y="23238"/>
                  <a:pt x="194760" y="25155"/>
                  <a:pt x="198294" y="28683"/>
                </a:cubicBezTo>
                <a:lnTo>
                  <a:pt x="211047" y="41414"/>
                </a:lnTo>
                <a:cubicBezTo>
                  <a:pt x="218346" y="48777"/>
                  <a:pt x="218346" y="60664"/>
                  <a:pt x="211047" y="67950"/>
                </a:cubicBezTo>
                <a:lnTo>
                  <a:pt x="203211" y="75849"/>
                </a:lnTo>
                <a:cubicBezTo>
                  <a:pt x="202596" y="76386"/>
                  <a:pt x="202212" y="78533"/>
                  <a:pt x="202903" y="79914"/>
                </a:cubicBezTo>
                <a:cubicBezTo>
                  <a:pt x="204363" y="82905"/>
                  <a:pt x="205669" y="86049"/>
                  <a:pt x="206822" y="89117"/>
                </a:cubicBezTo>
                <a:cubicBezTo>
                  <a:pt x="207359" y="90651"/>
                  <a:pt x="209127" y="91878"/>
                  <a:pt x="209972" y="91878"/>
                </a:cubicBezTo>
                <a:lnTo>
                  <a:pt x="220958" y="91878"/>
                </a:lnTo>
                <a:cubicBezTo>
                  <a:pt x="231330" y="91878"/>
                  <a:pt x="239781" y="100314"/>
                  <a:pt x="239781" y="110668"/>
                </a:cubicBezTo>
                <a:lnTo>
                  <a:pt x="239781" y="128691"/>
                </a:lnTo>
                <a:cubicBezTo>
                  <a:pt x="239781" y="139044"/>
                  <a:pt x="231330" y="147480"/>
                  <a:pt x="220958" y="147480"/>
                </a:cubicBezTo>
                <a:lnTo>
                  <a:pt x="209972" y="147480"/>
                </a:lnTo>
                <a:cubicBezTo>
                  <a:pt x="209127" y="147480"/>
                  <a:pt x="207359" y="148707"/>
                  <a:pt x="206822" y="150241"/>
                </a:cubicBezTo>
                <a:cubicBezTo>
                  <a:pt x="205669" y="153309"/>
                  <a:pt x="204363" y="156453"/>
                  <a:pt x="202903" y="159444"/>
                </a:cubicBezTo>
                <a:cubicBezTo>
                  <a:pt x="202212" y="160825"/>
                  <a:pt x="202596" y="162972"/>
                  <a:pt x="203211" y="163586"/>
                </a:cubicBezTo>
                <a:lnTo>
                  <a:pt x="211047" y="171408"/>
                </a:lnTo>
                <a:cubicBezTo>
                  <a:pt x="218346" y="178694"/>
                  <a:pt x="218346" y="190658"/>
                  <a:pt x="211047" y="197944"/>
                </a:cubicBezTo>
                <a:lnTo>
                  <a:pt x="198294" y="210675"/>
                </a:lnTo>
                <a:cubicBezTo>
                  <a:pt x="194760" y="214203"/>
                  <a:pt x="189996" y="216197"/>
                  <a:pt x="185002" y="216197"/>
                </a:cubicBezTo>
                <a:cubicBezTo>
                  <a:pt x="180009" y="216197"/>
                  <a:pt x="175245" y="214203"/>
                  <a:pt x="171711" y="210675"/>
                </a:cubicBezTo>
                <a:lnTo>
                  <a:pt x="163875" y="202852"/>
                </a:lnTo>
                <a:cubicBezTo>
                  <a:pt x="163644" y="202622"/>
                  <a:pt x="162799" y="202239"/>
                  <a:pt x="161570" y="202239"/>
                </a:cubicBezTo>
                <a:cubicBezTo>
                  <a:pt x="160878" y="202239"/>
                  <a:pt x="160187" y="202316"/>
                  <a:pt x="159726" y="202546"/>
                </a:cubicBezTo>
                <a:cubicBezTo>
                  <a:pt x="156730" y="204003"/>
                  <a:pt x="153580" y="205307"/>
                  <a:pt x="150507" y="206457"/>
                </a:cubicBezTo>
                <a:cubicBezTo>
                  <a:pt x="148970" y="206994"/>
                  <a:pt x="147741" y="208758"/>
                  <a:pt x="147741" y="209601"/>
                </a:cubicBezTo>
                <a:lnTo>
                  <a:pt x="147741" y="220568"/>
                </a:lnTo>
                <a:cubicBezTo>
                  <a:pt x="147741" y="230922"/>
                  <a:pt x="139290" y="239358"/>
                  <a:pt x="128918" y="239358"/>
                </a:cubicBezTo>
                <a:lnTo>
                  <a:pt x="110863" y="239358"/>
                </a:lnTo>
                <a:cubicBezTo>
                  <a:pt x="100491" y="239358"/>
                  <a:pt x="92117" y="230922"/>
                  <a:pt x="92117" y="220568"/>
                </a:cubicBezTo>
                <a:lnTo>
                  <a:pt x="92117" y="209601"/>
                </a:lnTo>
                <a:cubicBezTo>
                  <a:pt x="92117" y="208758"/>
                  <a:pt x="90811" y="206917"/>
                  <a:pt x="89274" y="206457"/>
                </a:cubicBezTo>
                <a:cubicBezTo>
                  <a:pt x="86201" y="205307"/>
                  <a:pt x="83051" y="204003"/>
                  <a:pt x="80055" y="202546"/>
                </a:cubicBezTo>
                <a:cubicBezTo>
                  <a:pt x="79594" y="202316"/>
                  <a:pt x="78903" y="202239"/>
                  <a:pt x="78211" y="202239"/>
                </a:cubicBezTo>
                <a:cubicBezTo>
                  <a:pt x="77059" y="202239"/>
                  <a:pt x="76214" y="202622"/>
                  <a:pt x="75983" y="202852"/>
                </a:cubicBezTo>
                <a:lnTo>
                  <a:pt x="68070" y="210675"/>
                </a:lnTo>
                <a:cubicBezTo>
                  <a:pt x="64536" y="214203"/>
                  <a:pt x="59849" y="216197"/>
                  <a:pt x="54779" y="216197"/>
                </a:cubicBezTo>
                <a:cubicBezTo>
                  <a:pt x="49785" y="216197"/>
                  <a:pt x="45021" y="214203"/>
                  <a:pt x="41487" y="210675"/>
                </a:cubicBezTo>
                <a:lnTo>
                  <a:pt x="28734" y="197944"/>
                </a:lnTo>
                <a:cubicBezTo>
                  <a:pt x="25200" y="194416"/>
                  <a:pt x="23279" y="189661"/>
                  <a:pt x="23279" y="184676"/>
                </a:cubicBezTo>
                <a:cubicBezTo>
                  <a:pt x="23279" y="179691"/>
                  <a:pt x="25200" y="174936"/>
                  <a:pt x="28734" y="171408"/>
                </a:cubicBezTo>
                <a:lnTo>
                  <a:pt x="36570" y="163586"/>
                </a:lnTo>
                <a:cubicBezTo>
                  <a:pt x="37185" y="162972"/>
                  <a:pt x="37569" y="160825"/>
                  <a:pt x="36878" y="159444"/>
                </a:cubicBezTo>
                <a:cubicBezTo>
                  <a:pt x="35418" y="156453"/>
                  <a:pt x="34112" y="153386"/>
                  <a:pt x="33036" y="150241"/>
                </a:cubicBezTo>
                <a:cubicBezTo>
                  <a:pt x="32498" y="148707"/>
                  <a:pt x="30654" y="147480"/>
                  <a:pt x="29886" y="147480"/>
                </a:cubicBezTo>
                <a:lnTo>
                  <a:pt x="18823" y="147480"/>
                </a:lnTo>
                <a:cubicBezTo>
                  <a:pt x="8451" y="147480"/>
                  <a:pt x="0" y="139044"/>
                  <a:pt x="0" y="128691"/>
                </a:cubicBezTo>
                <a:lnTo>
                  <a:pt x="0" y="110668"/>
                </a:lnTo>
                <a:cubicBezTo>
                  <a:pt x="0" y="100314"/>
                  <a:pt x="8451" y="91955"/>
                  <a:pt x="18823" y="91955"/>
                </a:cubicBezTo>
                <a:lnTo>
                  <a:pt x="29886" y="91955"/>
                </a:lnTo>
                <a:cubicBezTo>
                  <a:pt x="30654" y="91955"/>
                  <a:pt x="32498" y="90651"/>
                  <a:pt x="33036" y="89194"/>
                </a:cubicBezTo>
                <a:cubicBezTo>
                  <a:pt x="34112" y="86049"/>
                  <a:pt x="35418" y="82905"/>
                  <a:pt x="36878" y="79914"/>
                </a:cubicBezTo>
                <a:cubicBezTo>
                  <a:pt x="37569" y="78533"/>
                  <a:pt x="37185" y="76386"/>
                  <a:pt x="36570" y="75849"/>
                </a:cubicBezTo>
                <a:lnTo>
                  <a:pt x="28734" y="67950"/>
                </a:lnTo>
                <a:cubicBezTo>
                  <a:pt x="21435" y="60664"/>
                  <a:pt x="21435" y="48777"/>
                  <a:pt x="28734" y="41414"/>
                </a:cubicBezTo>
                <a:lnTo>
                  <a:pt x="41487" y="28683"/>
                </a:lnTo>
                <a:cubicBezTo>
                  <a:pt x="45021" y="25155"/>
                  <a:pt x="49785" y="23238"/>
                  <a:pt x="54779" y="23238"/>
                </a:cubicBezTo>
                <a:cubicBezTo>
                  <a:pt x="59849" y="23238"/>
                  <a:pt x="64536" y="25155"/>
                  <a:pt x="68070" y="28683"/>
                </a:cubicBezTo>
                <a:lnTo>
                  <a:pt x="75983" y="36583"/>
                </a:lnTo>
                <a:cubicBezTo>
                  <a:pt x="76214" y="36813"/>
                  <a:pt x="77059" y="37196"/>
                  <a:pt x="78211" y="37196"/>
                </a:cubicBezTo>
                <a:cubicBezTo>
                  <a:pt x="78903" y="37196"/>
                  <a:pt x="79594" y="37043"/>
                  <a:pt x="80055" y="36813"/>
                </a:cubicBezTo>
                <a:cubicBezTo>
                  <a:pt x="83051" y="35355"/>
                  <a:pt x="86201" y="34052"/>
                  <a:pt x="89351" y="32978"/>
                </a:cubicBezTo>
                <a:cubicBezTo>
                  <a:pt x="90811" y="32441"/>
                  <a:pt x="92117" y="30677"/>
                  <a:pt x="92117" y="29834"/>
                </a:cubicBezTo>
                <a:lnTo>
                  <a:pt x="92117" y="18790"/>
                </a:lnTo>
                <a:cubicBezTo>
                  <a:pt x="92117" y="8436"/>
                  <a:pt x="100491" y="0"/>
                  <a:pt x="110863" y="0"/>
                </a:cubicBezTo>
                <a:close/>
              </a:path>
            </a:pathLst>
          </a:custGeom>
          <a:solidFill>
            <a:sysClr val="window" lastClr="FFFFFF"/>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6" name="i$liḑê"/>
          <p:cNvSpPr/>
          <p:nvPr/>
        </p:nvSpPr>
        <p:spPr>
          <a:xfrm>
            <a:off x="7855712" y="3533376"/>
            <a:ext cx="853890" cy="853890"/>
          </a:xfrm>
          <a:prstGeom prst="ellipse">
            <a:avLst/>
          </a:prstGeom>
          <a:solidFill>
            <a:schemeClr val="tx1"/>
          </a:solidFill>
          <a:ln w="12700" cap="flat" cmpd="sng" algn="ctr">
            <a:noFill/>
            <a:prstDash val="solid"/>
            <a:miter lim="800000"/>
          </a:ln>
          <a:effectLst/>
        </p:spPr>
        <p:txBody>
          <a:bodyPr wrap="square" lIns="91440" tIns="45720" rIns="91440" bIns="45720" rtlCol="0" anchor="ctr">
            <a:norm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7" name="ïślîḑê"/>
          <p:cNvSpPr/>
          <p:nvPr/>
        </p:nvSpPr>
        <p:spPr bwMode="auto">
          <a:xfrm>
            <a:off x="8093366" y="3771316"/>
            <a:ext cx="378584" cy="37801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78649" h="594741">
                <a:moveTo>
                  <a:pt x="411175" y="315251"/>
                </a:moveTo>
                <a:cubicBezTo>
                  <a:pt x="392328" y="315251"/>
                  <a:pt x="373301" y="322420"/>
                  <a:pt x="358940" y="336757"/>
                </a:cubicBezTo>
                <a:cubicBezTo>
                  <a:pt x="330220" y="365432"/>
                  <a:pt x="330220" y="411311"/>
                  <a:pt x="358940" y="439986"/>
                </a:cubicBezTo>
                <a:cubicBezTo>
                  <a:pt x="387661" y="468660"/>
                  <a:pt x="435049" y="468660"/>
                  <a:pt x="462333" y="439986"/>
                </a:cubicBezTo>
                <a:cubicBezTo>
                  <a:pt x="491053" y="411311"/>
                  <a:pt x="491053" y="365432"/>
                  <a:pt x="462333" y="336757"/>
                </a:cubicBezTo>
                <a:cubicBezTo>
                  <a:pt x="448691" y="322420"/>
                  <a:pt x="430023" y="315251"/>
                  <a:pt x="411175" y="315251"/>
                </a:cubicBezTo>
                <a:close/>
                <a:moveTo>
                  <a:pt x="410816" y="276182"/>
                </a:moveTo>
                <a:cubicBezTo>
                  <a:pt x="439716" y="276182"/>
                  <a:pt x="468795" y="287293"/>
                  <a:pt x="491053" y="309516"/>
                </a:cubicBezTo>
                <a:cubicBezTo>
                  <a:pt x="525517" y="342492"/>
                  <a:pt x="532697" y="394106"/>
                  <a:pt x="514029" y="435685"/>
                </a:cubicBezTo>
                <a:lnTo>
                  <a:pt x="578649" y="500203"/>
                </a:lnTo>
                <a:lnTo>
                  <a:pt x="522645" y="556118"/>
                </a:lnTo>
                <a:lnTo>
                  <a:pt x="458025" y="491600"/>
                </a:lnTo>
                <a:cubicBezTo>
                  <a:pt x="416381" y="510239"/>
                  <a:pt x="366121" y="503070"/>
                  <a:pt x="331656" y="468660"/>
                </a:cubicBezTo>
                <a:cubicBezTo>
                  <a:pt x="287140" y="424215"/>
                  <a:pt x="287140" y="352528"/>
                  <a:pt x="331656" y="309516"/>
                </a:cubicBezTo>
                <a:cubicBezTo>
                  <a:pt x="353197" y="287293"/>
                  <a:pt x="381917" y="276182"/>
                  <a:pt x="410816" y="276182"/>
                </a:cubicBezTo>
                <a:close/>
                <a:moveTo>
                  <a:pt x="134949" y="20001"/>
                </a:moveTo>
                <a:lnTo>
                  <a:pt x="134949" y="144835"/>
                </a:lnTo>
                <a:lnTo>
                  <a:pt x="17242" y="144835"/>
                </a:lnTo>
                <a:close/>
                <a:moveTo>
                  <a:pt x="172278" y="0"/>
                </a:moveTo>
                <a:lnTo>
                  <a:pt x="480943" y="0"/>
                </a:lnTo>
                <a:lnTo>
                  <a:pt x="480943" y="276591"/>
                </a:lnTo>
                <a:cubicBezTo>
                  <a:pt x="460844" y="263693"/>
                  <a:pt x="436438" y="256527"/>
                  <a:pt x="410596" y="256527"/>
                </a:cubicBezTo>
                <a:cubicBezTo>
                  <a:pt x="381883" y="256527"/>
                  <a:pt x="354606" y="265126"/>
                  <a:pt x="331636" y="282323"/>
                </a:cubicBezTo>
                <a:lnTo>
                  <a:pt x="81832" y="282323"/>
                </a:lnTo>
                <a:lnTo>
                  <a:pt x="81832" y="322450"/>
                </a:lnTo>
                <a:lnTo>
                  <a:pt x="295744" y="322450"/>
                </a:lnTo>
                <a:cubicBezTo>
                  <a:pt x="288566" y="335348"/>
                  <a:pt x="282823" y="351112"/>
                  <a:pt x="279952" y="366877"/>
                </a:cubicBezTo>
                <a:lnTo>
                  <a:pt x="81832" y="366877"/>
                </a:lnTo>
                <a:lnTo>
                  <a:pt x="81832" y="407004"/>
                </a:lnTo>
                <a:lnTo>
                  <a:pt x="279952" y="407004"/>
                </a:lnTo>
                <a:cubicBezTo>
                  <a:pt x="281388" y="422768"/>
                  <a:pt x="287130" y="438532"/>
                  <a:pt x="294309" y="451430"/>
                </a:cubicBezTo>
                <a:lnTo>
                  <a:pt x="81832" y="451430"/>
                </a:lnTo>
                <a:lnTo>
                  <a:pt x="81832" y="491557"/>
                </a:lnTo>
                <a:lnTo>
                  <a:pt x="327329" y="491557"/>
                </a:lnTo>
                <a:cubicBezTo>
                  <a:pt x="350299" y="511621"/>
                  <a:pt x="380448" y="521653"/>
                  <a:pt x="410596" y="521653"/>
                </a:cubicBezTo>
                <a:cubicBezTo>
                  <a:pt x="424953" y="521653"/>
                  <a:pt x="439309" y="518786"/>
                  <a:pt x="453666" y="514487"/>
                </a:cubicBezTo>
                <a:lnTo>
                  <a:pt x="480943" y="543149"/>
                </a:lnTo>
                <a:lnTo>
                  <a:pt x="480943" y="594741"/>
                </a:lnTo>
                <a:lnTo>
                  <a:pt x="0" y="594741"/>
                </a:lnTo>
                <a:lnTo>
                  <a:pt x="0" y="180572"/>
                </a:lnTo>
                <a:lnTo>
                  <a:pt x="172278" y="180572"/>
                </a:lnTo>
                <a:close/>
              </a:path>
            </a:pathLst>
          </a:custGeom>
          <a:solidFill>
            <a:sysClr val="window" lastClr="FFFFFF"/>
          </a:solidFill>
          <a:ln>
            <a:noFill/>
          </a:ln>
        </p:spPr>
        <p:txBody>
          <a:bodyPr wrap="square" lIns="91440" tIns="45720" rIns="91440" bIns="45720">
            <a:norm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8" name="îš1îḑê"/>
          <p:cNvSpPr/>
          <p:nvPr/>
        </p:nvSpPr>
        <p:spPr>
          <a:xfrm>
            <a:off x="4342638" y="2095048"/>
            <a:ext cx="853890" cy="853890"/>
          </a:xfrm>
          <a:prstGeom prst="ellipse">
            <a:avLst/>
          </a:prstGeom>
          <a:solidFill>
            <a:schemeClr val="tx1"/>
          </a:solidFill>
          <a:ln w="12700" cap="flat" cmpd="sng" algn="ctr">
            <a:noFill/>
            <a:prstDash val="solid"/>
            <a:miter lim="800000"/>
          </a:ln>
          <a:effectLst/>
        </p:spPr>
        <p:txBody>
          <a:bodyPr wrap="square" lIns="91440" tIns="45720" rIns="91440" bIns="45720" rtlCol="0" anchor="ctr">
            <a:norm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39" name="íṩḷíďé"/>
          <p:cNvSpPr/>
          <p:nvPr/>
        </p:nvSpPr>
        <p:spPr>
          <a:xfrm>
            <a:off x="4552932" y="2325958"/>
            <a:ext cx="433302" cy="392072"/>
          </a:xfrm>
          <a:custGeom>
            <a:avLst/>
            <a:gdLst>
              <a:gd name="connsiteX0" fmla="*/ 407586 w 606580"/>
              <a:gd name="connsiteY0" fmla="*/ 252695 h 548858"/>
              <a:gd name="connsiteX1" fmla="*/ 502285 w 606580"/>
              <a:gd name="connsiteY1" fmla="*/ 252695 h 548858"/>
              <a:gd name="connsiteX2" fmla="*/ 502285 w 606580"/>
              <a:gd name="connsiteY2" fmla="*/ 346759 h 548858"/>
              <a:gd name="connsiteX3" fmla="*/ 407586 w 606580"/>
              <a:gd name="connsiteY3" fmla="*/ 346759 h 548858"/>
              <a:gd name="connsiteX4" fmla="*/ 104296 w 606580"/>
              <a:gd name="connsiteY4" fmla="*/ 205698 h 548858"/>
              <a:gd name="connsiteX5" fmla="*/ 199065 w 606580"/>
              <a:gd name="connsiteY5" fmla="*/ 205698 h 548858"/>
              <a:gd name="connsiteX6" fmla="*/ 199065 w 606580"/>
              <a:gd name="connsiteY6" fmla="*/ 346758 h 548858"/>
              <a:gd name="connsiteX7" fmla="*/ 104296 w 606580"/>
              <a:gd name="connsiteY7" fmla="*/ 346758 h 548858"/>
              <a:gd name="connsiteX8" fmla="*/ 255870 w 606580"/>
              <a:gd name="connsiteY8" fmla="*/ 96040 h 548858"/>
              <a:gd name="connsiteX9" fmla="*/ 350710 w 606580"/>
              <a:gd name="connsiteY9" fmla="*/ 96040 h 548858"/>
              <a:gd name="connsiteX10" fmla="*/ 350710 w 606580"/>
              <a:gd name="connsiteY10" fmla="*/ 346759 h 548858"/>
              <a:gd name="connsiteX11" fmla="*/ 255870 w 606580"/>
              <a:gd name="connsiteY11" fmla="*/ 346759 h 548858"/>
              <a:gd name="connsiteX12" fmla="*/ 37882 w 606580"/>
              <a:gd name="connsiteY12" fmla="*/ 37913 h 548858"/>
              <a:gd name="connsiteX13" fmla="*/ 37882 w 606580"/>
              <a:gd name="connsiteY13" fmla="*/ 405363 h 548858"/>
              <a:gd name="connsiteX14" fmla="*/ 568698 w 606580"/>
              <a:gd name="connsiteY14" fmla="*/ 405363 h 548858"/>
              <a:gd name="connsiteX15" fmla="*/ 568698 w 606580"/>
              <a:gd name="connsiteY15" fmla="*/ 37913 h 548858"/>
              <a:gd name="connsiteX16" fmla="*/ 18941 w 606580"/>
              <a:gd name="connsiteY16" fmla="*/ 0 h 548858"/>
              <a:gd name="connsiteX17" fmla="*/ 587639 w 606580"/>
              <a:gd name="connsiteY17" fmla="*/ 0 h 548858"/>
              <a:gd name="connsiteX18" fmla="*/ 606580 w 606580"/>
              <a:gd name="connsiteY18" fmla="*/ 18910 h 548858"/>
              <a:gd name="connsiteX19" fmla="*/ 606580 w 606580"/>
              <a:gd name="connsiteY19" fmla="*/ 424274 h 548858"/>
              <a:gd name="connsiteX20" fmla="*/ 587639 w 606580"/>
              <a:gd name="connsiteY20" fmla="*/ 443184 h 548858"/>
              <a:gd name="connsiteX21" fmla="*/ 322278 w 606580"/>
              <a:gd name="connsiteY21" fmla="*/ 443184 h 548858"/>
              <a:gd name="connsiteX22" fmla="*/ 322278 w 606580"/>
              <a:gd name="connsiteY22" fmla="*/ 511038 h 548858"/>
              <a:gd name="connsiteX23" fmla="*/ 450223 w 606580"/>
              <a:gd name="connsiteY23" fmla="*/ 511038 h 548858"/>
              <a:gd name="connsiteX24" fmla="*/ 450223 w 606580"/>
              <a:gd name="connsiteY24" fmla="*/ 548858 h 548858"/>
              <a:gd name="connsiteX25" fmla="*/ 156357 w 606580"/>
              <a:gd name="connsiteY25" fmla="*/ 548858 h 548858"/>
              <a:gd name="connsiteX26" fmla="*/ 156357 w 606580"/>
              <a:gd name="connsiteY26" fmla="*/ 511038 h 548858"/>
              <a:gd name="connsiteX27" fmla="*/ 284302 w 606580"/>
              <a:gd name="connsiteY27" fmla="*/ 511038 h 548858"/>
              <a:gd name="connsiteX28" fmla="*/ 284302 w 606580"/>
              <a:gd name="connsiteY28" fmla="*/ 443184 h 548858"/>
              <a:gd name="connsiteX29" fmla="*/ 18941 w 606580"/>
              <a:gd name="connsiteY29" fmla="*/ 443184 h 548858"/>
              <a:gd name="connsiteX30" fmla="*/ 0 w 606580"/>
              <a:gd name="connsiteY30" fmla="*/ 424274 h 548858"/>
              <a:gd name="connsiteX31" fmla="*/ 0 w 606580"/>
              <a:gd name="connsiteY31" fmla="*/ 18910 h 548858"/>
              <a:gd name="connsiteX32" fmla="*/ 18941 w 606580"/>
              <a:gd name="connsiteY32" fmla="*/ 0 h 548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6580" h="548858">
                <a:moveTo>
                  <a:pt x="407586" y="252695"/>
                </a:moveTo>
                <a:lnTo>
                  <a:pt x="502285" y="252695"/>
                </a:lnTo>
                <a:lnTo>
                  <a:pt x="502285" y="346759"/>
                </a:lnTo>
                <a:lnTo>
                  <a:pt x="407586" y="346759"/>
                </a:lnTo>
                <a:close/>
                <a:moveTo>
                  <a:pt x="104296" y="205698"/>
                </a:moveTo>
                <a:lnTo>
                  <a:pt x="199065" y="205698"/>
                </a:lnTo>
                <a:lnTo>
                  <a:pt x="199065" y="346758"/>
                </a:lnTo>
                <a:lnTo>
                  <a:pt x="104296" y="346758"/>
                </a:lnTo>
                <a:close/>
                <a:moveTo>
                  <a:pt x="255870" y="96040"/>
                </a:moveTo>
                <a:lnTo>
                  <a:pt x="350710" y="96040"/>
                </a:lnTo>
                <a:lnTo>
                  <a:pt x="350710" y="346759"/>
                </a:lnTo>
                <a:lnTo>
                  <a:pt x="255870" y="346759"/>
                </a:lnTo>
                <a:close/>
                <a:moveTo>
                  <a:pt x="37882" y="37913"/>
                </a:moveTo>
                <a:lnTo>
                  <a:pt x="37882" y="405363"/>
                </a:lnTo>
                <a:lnTo>
                  <a:pt x="568698" y="405363"/>
                </a:lnTo>
                <a:lnTo>
                  <a:pt x="568698" y="37913"/>
                </a:lnTo>
                <a:close/>
                <a:moveTo>
                  <a:pt x="18941" y="0"/>
                </a:moveTo>
                <a:lnTo>
                  <a:pt x="587639" y="0"/>
                </a:lnTo>
                <a:cubicBezTo>
                  <a:pt x="598038" y="0"/>
                  <a:pt x="606580" y="8528"/>
                  <a:pt x="606580" y="18910"/>
                </a:cubicBezTo>
                <a:lnTo>
                  <a:pt x="606580" y="424274"/>
                </a:lnTo>
                <a:cubicBezTo>
                  <a:pt x="606580" y="434656"/>
                  <a:pt x="598038" y="443184"/>
                  <a:pt x="587639" y="443184"/>
                </a:cubicBezTo>
                <a:lnTo>
                  <a:pt x="322278" y="443184"/>
                </a:lnTo>
                <a:lnTo>
                  <a:pt x="322278" y="511038"/>
                </a:lnTo>
                <a:lnTo>
                  <a:pt x="450223" y="511038"/>
                </a:lnTo>
                <a:lnTo>
                  <a:pt x="450223" y="548858"/>
                </a:lnTo>
                <a:lnTo>
                  <a:pt x="156357" y="548858"/>
                </a:lnTo>
                <a:lnTo>
                  <a:pt x="156357" y="511038"/>
                </a:lnTo>
                <a:lnTo>
                  <a:pt x="284302" y="511038"/>
                </a:lnTo>
                <a:lnTo>
                  <a:pt x="284302" y="443184"/>
                </a:lnTo>
                <a:lnTo>
                  <a:pt x="18941" y="443184"/>
                </a:lnTo>
                <a:cubicBezTo>
                  <a:pt x="8542" y="443184"/>
                  <a:pt x="0" y="434656"/>
                  <a:pt x="0" y="424274"/>
                </a:cubicBezTo>
                <a:lnTo>
                  <a:pt x="0" y="18910"/>
                </a:lnTo>
                <a:cubicBezTo>
                  <a:pt x="0" y="8528"/>
                  <a:pt x="8542" y="0"/>
                  <a:pt x="18941" y="0"/>
                </a:cubicBezTo>
                <a:close/>
              </a:path>
            </a:pathLst>
          </a:custGeom>
          <a:solidFill>
            <a:sysClr val="window" lastClr="FFFFFF"/>
          </a:solidFill>
          <a:ln w="12700" cap="flat" cmpd="sng" algn="ctr">
            <a:noFill/>
            <a:prstDash val="solid"/>
            <a:miter lim="800000"/>
          </a:ln>
          <a:effectLst/>
        </p:spPr>
        <p:txBody>
          <a:bodyPr spcFirstLastPara="0" vert="horz" wrap="square" lIns="91440" tIns="45720" rIns="91440" bIns="45720" numCol="1" spcCol="1270" anchor="ctr" anchorCtr="0">
            <a:normAutofit lnSpcReduction="1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77900" rtl="0" eaLnBrk="1" fontAlgn="auto" latinLnBrk="0" hangingPunct="1">
              <a:lnSpc>
                <a:spcPct val="90000"/>
              </a:lnSpc>
              <a:spcBef>
                <a:spcPct val="0"/>
              </a:spcBef>
              <a:spcAft>
                <a:spcPct val="35000"/>
              </a:spcAft>
              <a:buClrTx/>
              <a:buSzTx/>
              <a:buFontTx/>
              <a:buNone/>
              <a:defRPr/>
            </a:pPr>
            <a:endParaRPr kumimoji="0" lang="en-US" sz="22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40" name="iṡļíḍé"/>
          <p:cNvSpPr/>
          <p:nvPr/>
        </p:nvSpPr>
        <p:spPr>
          <a:xfrm>
            <a:off x="3488748" y="3533376"/>
            <a:ext cx="853890" cy="853890"/>
          </a:xfrm>
          <a:prstGeom prst="ellipse">
            <a:avLst/>
          </a:prstGeom>
          <a:solidFill>
            <a:schemeClr val="tx1"/>
          </a:solidFill>
          <a:ln w="12700" cap="flat" cmpd="sng" algn="ctr">
            <a:noFill/>
            <a:prstDash val="solid"/>
            <a:miter lim="800000"/>
          </a:ln>
          <a:effectLst/>
        </p:spPr>
        <p:txBody>
          <a:bodyPr wrap="square" lIns="91440" tIns="45720" rIns="91440" bIns="45720" rtlCol="0" anchor="ctr">
            <a:norm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41" name="iṥlîďé"/>
          <p:cNvSpPr/>
          <p:nvPr/>
        </p:nvSpPr>
        <p:spPr bwMode="auto">
          <a:xfrm>
            <a:off x="3705066" y="3750892"/>
            <a:ext cx="421254" cy="418860"/>
          </a:xfrm>
          <a:custGeom>
            <a:avLst/>
            <a:gdLst>
              <a:gd name="T0" fmla="*/ 3682 w 4808"/>
              <a:gd name="T1" fmla="*/ 2763 h 4789"/>
              <a:gd name="T2" fmla="*/ 3420 w 4808"/>
              <a:gd name="T3" fmla="*/ 2703 h 4789"/>
              <a:gd name="T4" fmla="*/ 3026 w 4808"/>
              <a:gd name="T5" fmla="*/ 2392 h 4789"/>
              <a:gd name="T6" fmla="*/ 2818 w 4808"/>
              <a:gd name="T7" fmla="*/ 2517 h 4789"/>
              <a:gd name="T8" fmla="*/ 3219 w 4808"/>
              <a:gd name="T9" fmla="*/ 1876 h 4789"/>
              <a:gd name="T10" fmla="*/ 3609 w 4808"/>
              <a:gd name="T11" fmla="*/ 1953 h 4789"/>
              <a:gd name="T12" fmla="*/ 4553 w 4808"/>
              <a:gd name="T13" fmla="*/ 720 h 4789"/>
              <a:gd name="T14" fmla="*/ 4388 w 4808"/>
              <a:gd name="T15" fmla="*/ 680 h 4789"/>
              <a:gd name="T16" fmla="*/ 3872 w 4808"/>
              <a:gd name="T17" fmla="*/ 1161 h 4789"/>
              <a:gd name="T18" fmla="*/ 3859 w 4808"/>
              <a:gd name="T19" fmla="*/ 1160 h 4789"/>
              <a:gd name="T20" fmla="*/ 3491 w 4808"/>
              <a:gd name="T21" fmla="*/ 1099 h 4789"/>
              <a:gd name="T22" fmla="*/ 3432 w 4808"/>
              <a:gd name="T23" fmla="*/ 731 h 4789"/>
              <a:gd name="T24" fmla="*/ 3454 w 4808"/>
              <a:gd name="T25" fmla="*/ 658 h 4789"/>
              <a:gd name="T26" fmla="*/ 3938 w 4808"/>
              <a:gd name="T27" fmla="*/ 104 h 4789"/>
              <a:gd name="T28" fmla="*/ 3609 w 4808"/>
              <a:gd name="T29" fmla="*/ 0 h 4789"/>
              <a:gd name="T30" fmla="*/ 2710 w 4808"/>
              <a:gd name="T31" fmla="*/ 1369 h 4789"/>
              <a:gd name="T32" fmla="*/ 1300 w 4808"/>
              <a:gd name="T33" fmla="*/ 999 h 4789"/>
              <a:gd name="T34" fmla="*/ 1309 w 4808"/>
              <a:gd name="T35" fmla="*/ 892 h 4789"/>
              <a:gd name="T36" fmla="*/ 865 w 4808"/>
              <a:gd name="T37" fmla="*/ 294 h 4789"/>
              <a:gd name="T38" fmla="*/ 665 w 4808"/>
              <a:gd name="T39" fmla="*/ 298 h 4789"/>
              <a:gd name="T40" fmla="*/ 278 w 4808"/>
              <a:gd name="T41" fmla="*/ 787 h 4789"/>
              <a:gd name="T42" fmla="*/ 630 w 4808"/>
              <a:gd name="T43" fmla="*/ 1163 h 4789"/>
              <a:gd name="T44" fmla="*/ 926 w 4808"/>
              <a:gd name="T45" fmla="*/ 1291 h 4789"/>
              <a:gd name="T46" fmla="*/ 1018 w 4808"/>
              <a:gd name="T47" fmla="*/ 1282 h 4789"/>
              <a:gd name="T48" fmla="*/ 1485 w 4808"/>
              <a:gd name="T49" fmla="*/ 2594 h 4789"/>
              <a:gd name="T50" fmla="*/ 1037 w 4808"/>
              <a:gd name="T51" fmla="*/ 2572 h 4789"/>
              <a:gd name="T52" fmla="*/ 92 w 4808"/>
              <a:gd name="T53" fmla="*/ 3809 h 4789"/>
              <a:gd name="T54" fmla="*/ 186 w 4808"/>
              <a:gd name="T55" fmla="*/ 3882 h 4789"/>
              <a:gd name="T56" fmla="*/ 727 w 4808"/>
              <a:gd name="T57" fmla="*/ 3384 h 4789"/>
              <a:gd name="T58" fmla="*/ 789 w 4808"/>
              <a:gd name="T59" fmla="*/ 3371 h 4789"/>
              <a:gd name="T60" fmla="*/ 796 w 4808"/>
              <a:gd name="T61" fmla="*/ 3372 h 4789"/>
              <a:gd name="T62" fmla="*/ 1218 w 4808"/>
              <a:gd name="T63" fmla="*/ 3798 h 4789"/>
              <a:gd name="T64" fmla="*/ 1192 w 4808"/>
              <a:gd name="T65" fmla="*/ 3873 h 4789"/>
              <a:gd name="T66" fmla="*/ 707 w 4808"/>
              <a:gd name="T67" fmla="*/ 4427 h 4789"/>
              <a:gd name="T68" fmla="*/ 1037 w 4808"/>
              <a:gd name="T69" fmla="*/ 4531 h 4789"/>
              <a:gd name="T70" fmla="*/ 2016 w 4808"/>
              <a:gd name="T71" fmla="*/ 3551 h 4789"/>
              <a:gd name="T72" fmla="*/ 1994 w 4808"/>
              <a:gd name="T73" fmla="*/ 3103 h 4789"/>
              <a:gd name="T74" fmla="*/ 2535 w 4808"/>
              <a:gd name="T75" fmla="*/ 2799 h 4789"/>
              <a:gd name="T76" fmla="*/ 2410 w 4808"/>
              <a:gd name="T77" fmla="*/ 3007 h 4789"/>
              <a:gd name="T78" fmla="*/ 2721 w 4808"/>
              <a:gd name="T79" fmla="*/ 3401 h 4789"/>
              <a:gd name="T80" fmla="*/ 2781 w 4808"/>
              <a:gd name="T81" fmla="*/ 3663 h 4789"/>
              <a:gd name="T82" fmla="*/ 4013 w 4808"/>
              <a:gd name="T83" fmla="*/ 4789 h 4789"/>
              <a:gd name="T84" fmla="*/ 4734 w 4808"/>
              <a:gd name="T85" fmla="*/ 4173 h 4789"/>
              <a:gd name="T86" fmla="*/ 4734 w 4808"/>
              <a:gd name="T87" fmla="*/ 3815 h 47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808" h="4789">
                <a:moveTo>
                  <a:pt x="4734" y="3815"/>
                </a:moveTo>
                <a:lnTo>
                  <a:pt x="3682" y="2763"/>
                </a:lnTo>
                <a:cubicBezTo>
                  <a:pt x="3634" y="2715"/>
                  <a:pt x="3570" y="2689"/>
                  <a:pt x="3502" y="2689"/>
                </a:cubicBezTo>
                <a:cubicBezTo>
                  <a:pt x="3474" y="2689"/>
                  <a:pt x="3446" y="2694"/>
                  <a:pt x="3420" y="2703"/>
                </a:cubicBezTo>
                <a:lnTo>
                  <a:pt x="3167" y="2450"/>
                </a:lnTo>
                <a:cubicBezTo>
                  <a:pt x="3130" y="2413"/>
                  <a:pt x="3079" y="2392"/>
                  <a:pt x="3026" y="2392"/>
                </a:cubicBezTo>
                <a:cubicBezTo>
                  <a:pt x="2972" y="2392"/>
                  <a:pt x="2922" y="2413"/>
                  <a:pt x="2884" y="2450"/>
                </a:cubicBezTo>
                <a:lnTo>
                  <a:pt x="2818" y="2517"/>
                </a:lnTo>
                <a:lnTo>
                  <a:pt x="2699" y="2398"/>
                </a:lnTo>
                <a:lnTo>
                  <a:pt x="3219" y="1876"/>
                </a:lnTo>
                <a:cubicBezTo>
                  <a:pt x="3340" y="1928"/>
                  <a:pt x="3472" y="1953"/>
                  <a:pt x="3609" y="1953"/>
                </a:cubicBezTo>
                <a:lnTo>
                  <a:pt x="3609" y="1953"/>
                </a:lnTo>
                <a:cubicBezTo>
                  <a:pt x="3870" y="1953"/>
                  <a:pt x="4116" y="1854"/>
                  <a:pt x="4301" y="1669"/>
                </a:cubicBezTo>
                <a:cubicBezTo>
                  <a:pt x="4549" y="1421"/>
                  <a:pt x="4646" y="1059"/>
                  <a:pt x="4553" y="720"/>
                </a:cubicBezTo>
                <a:cubicBezTo>
                  <a:pt x="4542" y="678"/>
                  <a:pt x="4502" y="648"/>
                  <a:pt x="4459" y="648"/>
                </a:cubicBezTo>
                <a:cubicBezTo>
                  <a:pt x="4441" y="648"/>
                  <a:pt x="4413" y="654"/>
                  <a:pt x="4388" y="680"/>
                </a:cubicBezTo>
                <a:cubicBezTo>
                  <a:pt x="4384" y="683"/>
                  <a:pt x="4034" y="1030"/>
                  <a:pt x="3918" y="1146"/>
                </a:cubicBezTo>
                <a:cubicBezTo>
                  <a:pt x="3906" y="1159"/>
                  <a:pt x="3885" y="1161"/>
                  <a:pt x="3872" y="1161"/>
                </a:cubicBezTo>
                <a:cubicBezTo>
                  <a:pt x="3864" y="1161"/>
                  <a:pt x="3859" y="1160"/>
                  <a:pt x="3859" y="1160"/>
                </a:cubicBezTo>
                <a:lnTo>
                  <a:pt x="3859" y="1160"/>
                </a:lnTo>
                <a:lnTo>
                  <a:pt x="3851" y="1159"/>
                </a:lnTo>
                <a:cubicBezTo>
                  <a:pt x="3707" y="1146"/>
                  <a:pt x="3535" y="1119"/>
                  <a:pt x="3491" y="1099"/>
                </a:cubicBezTo>
                <a:cubicBezTo>
                  <a:pt x="3470" y="1055"/>
                  <a:pt x="3445" y="879"/>
                  <a:pt x="3432" y="733"/>
                </a:cubicBezTo>
                <a:lnTo>
                  <a:pt x="3432" y="731"/>
                </a:lnTo>
                <a:lnTo>
                  <a:pt x="3429" y="727"/>
                </a:lnTo>
                <a:cubicBezTo>
                  <a:pt x="3428" y="720"/>
                  <a:pt x="3425" y="687"/>
                  <a:pt x="3454" y="658"/>
                </a:cubicBezTo>
                <a:cubicBezTo>
                  <a:pt x="3574" y="538"/>
                  <a:pt x="3905" y="204"/>
                  <a:pt x="3908" y="201"/>
                </a:cubicBezTo>
                <a:cubicBezTo>
                  <a:pt x="3936" y="173"/>
                  <a:pt x="3947" y="138"/>
                  <a:pt x="3938" y="104"/>
                </a:cubicBezTo>
                <a:cubicBezTo>
                  <a:pt x="3927" y="64"/>
                  <a:pt x="3893" y="42"/>
                  <a:pt x="3865" y="34"/>
                </a:cubicBezTo>
                <a:cubicBezTo>
                  <a:pt x="3782" y="11"/>
                  <a:pt x="3695" y="0"/>
                  <a:pt x="3609" y="0"/>
                </a:cubicBezTo>
                <a:cubicBezTo>
                  <a:pt x="3347" y="0"/>
                  <a:pt x="3101" y="102"/>
                  <a:pt x="2916" y="287"/>
                </a:cubicBezTo>
                <a:cubicBezTo>
                  <a:pt x="2624" y="579"/>
                  <a:pt x="2555" y="1011"/>
                  <a:pt x="2710" y="1369"/>
                </a:cubicBezTo>
                <a:lnTo>
                  <a:pt x="2190" y="1889"/>
                </a:lnTo>
                <a:lnTo>
                  <a:pt x="1300" y="999"/>
                </a:lnTo>
                <a:cubicBezTo>
                  <a:pt x="1300" y="998"/>
                  <a:pt x="1299" y="998"/>
                  <a:pt x="1299" y="997"/>
                </a:cubicBezTo>
                <a:cubicBezTo>
                  <a:pt x="1307" y="963"/>
                  <a:pt x="1311" y="928"/>
                  <a:pt x="1309" y="892"/>
                </a:cubicBezTo>
                <a:cubicBezTo>
                  <a:pt x="1305" y="788"/>
                  <a:pt x="1260" y="689"/>
                  <a:pt x="1182" y="611"/>
                </a:cubicBezTo>
                <a:lnTo>
                  <a:pt x="865" y="294"/>
                </a:lnTo>
                <a:cubicBezTo>
                  <a:pt x="858" y="288"/>
                  <a:pt x="821" y="253"/>
                  <a:pt x="766" y="253"/>
                </a:cubicBezTo>
                <a:cubicBezTo>
                  <a:pt x="740" y="253"/>
                  <a:pt x="702" y="261"/>
                  <a:pt x="665" y="298"/>
                </a:cubicBezTo>
                <a:lnTo>
                  <a:pt x="318" y="645"/>
                </a:lnTo>
                <a:cubicBezTo>
                  <a:pt x="277" y="685"/>
                  <a:pt x="263" y="737"/>
                  <a:pt x="278" y="787"/>
                </a:cubicBezTo>
                <a:cubicBezTo>
                  <a:pt x="288" y="820"/>
                  <a:pt x="308" y="842"/>
                  <a:pt x="314" y="848"/>
                </a:cubicBezTo>
                <a:lnTo>
                  <a:pt x="630" y="1163"/>
                </a:lnTo>
                <a:cubicBezTo>
                  <a:pt x="712" y="1246"/>
                  <a:pt x="817" y="1291"/>
                  <a:pt x="926" y="1291"/>
                </a:cubicBezTo>
                <a:lnTo>
                  <a:pt x="926" y="1291"/>
                </a:lnTo>
                <a:cubicBezTo>
                  <a:pt x="957" y="1291"/>
                  <a:pt x="987" y="1287"/>
                  <a:pt x="1016" y="1280"/>
                </a:cubicBezTo>
                <a:cubicBezTo>
                  <a:pt x="1017" y="1281"/>
                  <a:pt x="1017" y="1281"/>
                  <a:pt x="1018" y="1282"/>
                </a:cubicBezTo>
                <a:lnTo>
                  <a:pt x="1907" y="2171"/>
                </a:lnTo>
                <a:lnTo>
                  <a:pt x="1485" y="2594"/>
                </a:lnTo>
                <a:cubicBezTo>
                  <a:pt x="1466" y="2613"/>
                  <a:pt x="1449" y="2634"/>
                  <a:pt x="1435" y="2656"/>
                </a:cubicBezTo>
                <a:cubicBezTo>
                  <a:pt x="1311" y="2601"/>
                  <a:pt x="1176" y="2572"/>
                  <a:pt x="1037" y="2572"/>
                </a:cubicBezTo>
                <a:cubicBezTo>
                  <a:pt x="775" y="2572"/>
                  <a:pt x="529" y="2674"/>
                  <a:pt x="344" y="2859"/>
                </a:cubicBezTo>
                <a:cubicBezTo>
                  <a:pt x="96" y="3106"/>
                  <a:pt x="0" y="3471"/>
                  <a:pt x="92" y="3809"/>
                </a:cubicBezTo>
                <a:cubicBezTo>
                  <a:pt x="103" y="3852"/>
                  <a:pt x="143" y="3882"/>
                  <a:pt x="186" y="3882"/>
                </a:cubicBezTo>
                <a:lnTo>
                  <a:pt x="186" y="3882"/>
                </a:lnTo>
                <a:cubicBezTo>
                  <a:pt x="204" y="3882"/>
                  <a:pt x="232" y="3877"/>
                  <a:pt x="258" y="3851"/>
                </a:cubicBezTo>
                <a:cubicBezTo>
                  <a:pt x="261" y="3847"/>
                  <a:pt x="611" y="3500"/>
                  <a:pt x="727" y="3384"/>
                </a:cubicBezTo>
                <a:cubicBezTo>
                  <a:pt x="740" y="3372"/>
                  <a:pt x="762" y="3370"/>
                  <a:pt x="774" y="3370"/>
                </a:cubicBezTo>
                <a:cubicBezTo>
                  <a:pt x="783" y="3370"/>
                  <a:pt x="789" y="3371"/>
                  <a:pt x="789" y="3371"/>
                </a:cubicBezTo>
                <a:lnTo>
                  <a:pt x="789" y="3371"/>
                </a:lnTo>
                <a:lnTo>
                  <a:pt x="796" y="3372"/>
                </a:lnTo>
                <a:cubicBezTo>
                  <a:pt x="940" y="3385"/>
                  <a:pt x="1113" y="3411"/>
                  <a:pt x="1157" y="3431"/>
                </a:cubicBezTo>
                <a:cubicBezTo>
                  <a:pt x="1178" y="3475"/>
                  <a:pt x="1205" y="3652"/>
                  <a:pt x="1218" y="3798"/>
                </a:cubicBezTo>
                <a:lnTo>
                  <a:pt x="1219" y="3805"/>
                </a:lnTo>
                <a:cubicBezTo>
                  <a:pt x="1219" y="3805"/>
                  <a:pt x="1223" y="3842"/>
                  <a:pt x="1192" y="3873"/>
                </a:cubicBezTo>
                <a:cubicBezTo>
                  <a:pt x="1072" y="3993"/>
                  <a:pt x="741" y="4327"/>
                  <a:pt x="738" y="4330"/>
                </a:cubicBezTo>
                <a:cubicBezTo>
                  <a:pt x="710" y="4358"/>
                  <a:pt x="699" y="4393"/>
                  <a:pt x="707" y="4427"/>
                </a:cubicBezTo>
                <a:cubicBezTo>
                  <a:pt x="718" y="4467"/>
                  <a:pt x="752" y="4489"/>
                  <a:pt x="780" y="4497"/>
                </a:cubicBezTo>
                <a:cubicBezTo>
                  <a:pt x="864" y="4519"/>
                  <a:pt x="950" y="4531"/>
                  <a:pt x="1037" y="4531"/>
                </a:cubicBezTo>
                <a:cubicBezTo>
                  <a:pt x="1298" y="4531"/>
                  <a:pt x="1544" y="4429"/>
                  <a:pt x="1729" y="4244"/>
                </a:cubicBezTo>
                <a:cubicBezTo>
                  <a:pt x="1914" y="4059"/>
                  <a:pt x="2016" y="3813"/>
                  <a:pt x="2016" y="3551"/>
                </a:cubicBezTo>
                <a:cubicBezTo>
                  <a:pt x="2016" y="3412"/>
                  <a:pt x="1987" y="3277"/>
                  <a:pt x="1932" y="3153"/>
                </a:cubicBezTo>
                <a:cubicBezTo>
                  <a:pt x="1954" y="3139"/>
                  <a:pt x="1975" y="3122"/>
                  <a:pt x="1994" y="3103"/>
                </a:cubicBezTo>
                <a:lnTo>
                  <a:pt x="2417" y="2681"/>
                </a:lnTo>
                <a:lnTo>
                  <a:pt x="2535" y="2799"/>
                </a:lnTo>
                <a:lnTo>
                  <a:pt x="2469" y="2866"/>
                </a:lnTo>
                <a:cubicBezTo>
                  <a:pt x="2431" y="2904"/>
                  <a:pt x="2410" y="2954"/>
                  <a:pt x="2410" y="3007"/>
                </a:cubicBezTo>
                <a:cubicBezTo>
                  <a:pt x="2410" y="3061"/>
                  <a:pt x="2431" y="3111"/>
                  <a:pt x="2469" y="3149"/>
                </a:cubicBezTo>
                <a:lnTo>
                  <a:pt x="2721" y="3401"/>
                </a:lnTo>
                <a:cubicBezTo>
                  <a:pt x="2712" y="3427"/>
                  <a:pt x="2707" y="3455"/>
                  <a:pt x="2707" y="3484"/>
                </a:cubicBezTo>
                <a:cubicBezTo>
                  <a:pt x="2707" y="3552"/>
                  <a:pt x="2734" y="3615"/>
                  <a:pt x="2781" y="3663"/>
                </a:cubicBezTo>
                <a:lnTo>
                  <a:pt x="3834" y="4715"/>
                </a:lnTo>
                <a:cubicBezTo>
                  <a:pt x="3881" y="4763"/>
                  <a:pt x="3945" y="4789"/>
                  <a:pt x="4013" y="4789"/>
                </a:cubicBezTo>
                <a:cubicBezTo>
                  <a:pt x="4081" y="4789"/>
                  <a:pt x="4144" y="4763"/>
                  <a:pt x="4192" y="4715"/>
                </a:cubicBezTo>
                <a:lnTo>
                  <a:pt x="4734" y="4173"/>
                </a:lnTo>
                <a:cubicBezTo>
                  <a:pt x="4782" y="4126"/>
                  <a:pt x="4808" y="4062"/>
                  <a:pt x="4808" y="3994"/>
                </a:cubicBezTo>
                <a:cubicBezTo>
                  <a:pt x="4808" y="3926"/>
                  <a:pt x="4782" y="3863"/>
                  <a:pt x="4734" y="3815"/>
                </a:cubicBezTo>
                <a:close/>
              </a:path>
            </a:pathLst>
          </a:custGeom>
          <a:solidFill>
            <a:sysClr val="window" lastClr="FFFFFF"/>
          </a:solidFill>
          <a:ln>
            <a:noFill/>
          </a:ln>
        </p:spPr>
        <p:txBody>
          <a:bodyPr wrap="square" lIns="91440" tIns="45720" rIns="91440" bIns="45720">
            <a:norm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42" name="文本框 41"/>
          <p:cNvSpPr txBox="1"/>
          <p:nvPr/>
        </p:nvSpPr>
        <p:spPr>
          <a:xfrm>
            <a:off x="1712686" y="5192237"/>
            <a:ext cx="8766628" cy="62972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这里输入简单的文字概述里输入简单文字概述这里简单输入简单文字这里输入简单的文字概述里输入简单文字概述这里简单输入简单文字</a:t>
            </a:r>
          </a:p>
        </p:txBody>
      </p:sp>
      <p:sp>
        <p:nvSpPr>
          <p:cNvPr id="43" name="iSḻîdé"/>
          <p:cNvSpPr/>
          <p:nvPr/>
        </p:nvSpPr>
        <p:spPr>
          <a:xfrm>
            <a:off x="6953877" y="2047103"/>
            <a:ext cx="949780" cy="949780"/>
          </a:xfrm>
          <a:prstGeom prst="ellipse">
            <a:avLst/>
          </a:prstGeom>
          <a:noFill/>
          <a:ln w="19050" cap="flat" cmpd="sng" algn="ctr">
            <a:gradFill>
              <a:gsLst>
                <a:gs pos="0">
                  <a:schemeClr val="tx1"/>
                </a:gs>
                <a:gs pos="50000">
                  <a:schemeClr val="tx1">
                    <a:alpha val="0"/>
                  </a:schemeClr>
                </a:gs>
                <a:gs pos="100000">
                  <a:schemeClr val="tx1"/>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44" name="i$liḑê"/>
          <p:cNvSpPr/>
          <p:nvPr/>
        </p:nvSpPr>
        <p:spPr>
          <a:xfrm>
            <a:off x="7807767" y="3485431"/>
            <a:ext cx="949780" cy="949780"/>
          </a:xfrm>
          <a:prstGeom prst="ellipse">
            <a:avLst/>
          </a:prstGeom>
          <a:noFill/>
          <a:ln w="19050" cap="flat" cmpd="sng" algn="ctr">
            <a:gradFill>
              <a:gsLst>
                <a:gs pos="0">
                  <a:schemeClr val="tx1"/>
                </a:gs>
                <a:gs pos="50000">
                  <a:schemeClr val="tx1">
                    <a:alpha val="0"/>
                  </a:schemeClr>
                </a:gs>
                <a:gs pos="100000">
                  <a:schemeClr val="tx1"/>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45" name="îš1îḑê"/>
          <p:cNvSpPr/>
          <p:nvPr/>
        </p:nvSpPr>
        <p:spPr>
          <a:xfrm>
            <a:off x="4294693" y="2047103"/>
            <a:ext cx="949780" cy="949780"/>
          </a:xfrm>
          <a:prstGeom prst="ellipse">
            <a:avLst/>
          </a:prstGeom>
          <a:noFill/>
          <a:ln w="19050" cap="flat" cmpd="sng" algn="ctr">
            <a:gradFill>
              <a:gsLst>
                <a:gs pos="0">
                  <a:schemeClr val="tx1"/>
                </a:gs>
                <a:gs pos="50000">
                  <a:schemeClr val="tx1">
                    <a:alpha val="0"/>
                  </a:schemeClr>
                </a:gs>
                <a:gs pos="100000">
                  <a:schemeClr val="tx1"/>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sp>
        <p:nvSpPr>
          <p:cNvPr id="46" name="iṡļíḍé"/>
          <p:cNvSpPr/>
          <p:nvPr/>
        </p:nvSpPr>
        <p:spPr>
          <a:xfrm>
            <a:off x="3440803" y="3485431"/>
            <a:ext cx="949780" cy="949780"/>
          </a:xfrm>
          <a:prstGeom prst="ellipse">
            <a:avLst/>
          </a:prstGeom>
          <a:noFill/>
          <a:ln w="19050" cap="flat" cmpd="sng" algn="ctr">
            <a:gradFill>
              <a:gsLst>
                <a:gs pos="0">
                  <a:schemeClr val="tx1"/>
                </a:gs>
                <a:gs pos="50000">
                  <a:schemeClr val="tx1">
                    <a:alpha val="0"/>
                  </a:schemeClr>
                </a:gs>
                <a:gs pos="100000">
                  <a:schemeClr val="tx1"/>
                </a:gs>
              </a:gsLst>
              <a:lin ang="5400000" scaled="1"/>
            </a:gradFill>
            <a:prstDash val="solid"/>
            <a:miter lim="800000"/>
          </a:ln>
          <a:effectLst/>
        </p:spPr>
        <p:txBody>
          <a:bodyPr rot="0" spcFirstLastPara="0" vert="horz" wrap="square" lIns="91440" tIns="45720" rIns="91440" bIns="45720" numCol="1" spcCol="0" rtlCol="0" fromWordArt="0" anchor="ctr" anchorCtr="0" forceAA="0" compatLnSpc="1">
            <a:noAutofit/>
          </a:body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cs"/>
            </a:endParaRPr>
          </a:p>
        </p:txBody>
      </p:sp>
      <p:grpSp>
        <p:nvGrpSpPr>
          <p:cNvPr id="47" name="组合 46"/>
          <p:cNvGrpSpPr/>
          <p:nvPr/>
        </p:nvGrpSpPr>
        <p:grpSpPr>
          <a:xfrm>
            <a:off x="1266481" y="3623947"/>
            <a:ext cx="9659039" cy="672748"/>
            <a:chOff x="1290425" y="3754575"/>
            <a:chExt cx="9659039" cy="672748"/>
          </a:xfrm>
        </p:grpSpPr>
        <p:sp>
          <p:nvSpPr>
            <p:cNvPr id="48" name="文本框 6"/>
            <p:cNvSpPr txBox="1"/>
            <p:nvPr/>
          </p:nvSpPr>
          <p:spPr>
            <a:xfrm>
              <a:off x="8947256" y="3754575"/>
              <a:ext cx="2002208" cy="6727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49" name="文本框 6"/>
            <p:cNvSpPr txBox="1"/>
            <p:nvPr/>
          </p:nvSpPr>
          <p:spPr>
            <a:xfrm>
              <a:off x="1290425" y="3754575"/>
              <a:ext cx="2002208" cy="6727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grpSp>
      <p:grpSp>
        <p:nvGrpSpPr>
          <p:cNvPr id="50" name="组合 49"/>
          <p:cNvGrpSpPr/>
          <p:nvPr/>
        </p:nvGrpSpPr>
        <p:grpSpPr>
          <a:xfrm>
            <a:off x="2042719" y="2045313"/>
            <a:ext cx="8106563" cy="672748"/>
            <a:chOff x="2078180" y="2175941"/>
            <a:chExt cx="8106563" cy="672748"/>
          </a:xfrm>
        </p:grpSpPr>
        <p:sp>
          <p:nvSpPr>
            <p:cNvPr id="51" name="文本框 6"/>
            <p:cNvSpPr txBox="1"/>
            <p:nvPr/>
          </p:nvSpPr>
          <p:spPr>
            <a:xfrm>
              <a:off x="2078180" y="2175941"/>
              <a:ext cx="2002208" cy="6727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sp>
          <p:nvSpPr>
            <p:cNvPr id="52" name="文本框 6"/>
            <p:cNvSpPr txBox="1"/>
            <p:nvPr/>
          </p:nvSpPr>
          <p:spPr>
            <a:xfrm>
              <a:off x="8182535" y="2175941"/>
              <a:ext cx="2002208" cy="6727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0" cap="none" spc="0" normalizeH="0" baseline="0" noProof="0" dirty="0">
                  <a:ln>
                    <a:noFill/>
                  </a:ln>
                  <a:gradFill>
                    <a:gsLst>
                      <a:gs pos="0">
                        <a:prstClr val="black">
                          <a:lumMod val="75000"/>
                          <a:lumOff val="25000"/>
                        </a:prstClr>
                      </a:gs>
                      <a:gs pos="100000">
                        <a:prstClr val="black">
                          <a:lumMod val="65000"/>
                          <a:lumOff val="35000"/>
                        </a:prstClr>
                      </a:gs>
                    </a:gsLst>
                    <a:lin ang="5400000" scaled="1"/>
                  </a:gradFill>
                  <a:effectLst/>
                  <a:uLnTx/>
                  <a:uFillTx/>
                  <a:latin typeface="思源黑体 CN Regular" panose="020B0500000000000000" pitchFamily="34" charset="-122"/>
                  <a:ea typeface="思源黑体 CN Regular" panose="020B0500000000000000" pitchFamily="34" charset="-122"/>
                  <a:cs typeface="+mn-cs"/>
                </a:rPr>
                <a:t>这里输入简单的文字概述里输入简单文字概述这里简单输入简单文字</a:t>
              </a:r>
            </a:p>
          </p:txBody>
        </p:sp>
      </p:gr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fltVal val="0"/>
                                          </p:val>
                                        </p:tav>
                                        <p:tav tm="100000">
                                          <p:val>
                                            <p:strVal val="#ppt_w"/>
                                          </p:val>
                                        </p:tav>
                                      </p:tavLst>
                                    </p:anim>
                                    <p:anim calcmode="lin" valueType="num">
                                      <p:cBhvr>
                                        <p:cTn id="13" dur="500" fill="hold"/>
                                        <p:tgtEl>
                                          <p:spTgt spid="31"/>
                                        </p:tgtEl>
                                        <p:attrNameLst>
                                          <p:attrName>ppt_h</p:attrName>
                                        </p:attrNameLst>
                                      </p:cBhvr>
                                      <p:tavLst>
                                        <p:tav tm="0">
                                          <p:val>
                                            <p:fltVal val="0"/>
                                          </p:val>
                                        </p:tav>
                                        <p:tav tm="100000">
                                          <p:val>
                                            <p:strVal val="#ppt_h"/>
                                          </p:val>
                                        </p:tav>
                                      </p:tavLst>
                                    </p:anim>
                                    <p:animEffect transition="in" filter="fade">
                                      <p:cBhvr>
                                        <p:cTn id="14" dur="500"/>
                                        <p:tgtEl>
                                          <p:spTgt spid="3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left)">
                                      <p:cBhvr>
                                        <p:cTn id="23" dur="500"/>
                                        <p:tgtEl>
                                          <p:spTgt spid="33"/>
                                        </p:tgtEl>
                                      </p:cBhvr>
                                    </p:animEffect>
                                  </p:childTnLst>
                                </p:cTn>
                              </p:par>
                            </p:childTnLst>
                          </p:cTn>
                        </p:par>
                        <p:par>
                          <p:cTn id="24" fill="hold">
                            <p:stCondLst>
                              <p:cond delay="1000"/>
                            </p:stCondLst>
                            <p:childTnLst>
                              <p:par>
                                <p:cTn id="25" presetID="53" presetClass="entr" presetSubtype="16"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p:cTn id="32" dur="500" fill="hold"/>
                                        <p:tgtEl>
                                          <p:spTgt spid="41"/>
                                        </p:tgtEl>
                                        <p:attrNameLst>
                                          <p:attrName>ppt_w</p:attrName>
                                        </p:attrNameLst>
                                      </p:cBhvr>
                                      <p:tavLst>
                                        <p:tav tm="0">
                                          <p:val>
                                            <p:fltVal val="0"/>
                                          </p:val>
                                        </p:tav>
                                        <p:tav tm="100000">
                                          <p:val>
                                            <p:strVal val="#ppt_w"/>
                                          </p:val>
                                        </p:tav>
                                      </p:tavLst>
                                    </p:anim>
                                    <p:anim calcmode="lin" valueType="num">
                                      <p:cBhvr>
                                        <p:cTn id="33" dur="500" fill="hold"/>
                                        <p:tgtEl>
                                          <p:spTgt spid="41"/>
                                        </p:tgtEl>
                                        <p:attrNameLst>
                                          <p:attrName>ppt_h</p:attrName>
                                        </p:attrNameLst>
                                      </p:cBhvr>
                                      <p:tavLst>
                                        <p:tav tm="0">
                                          <p:val>
                                            <p:fltVal val="0"/>
                                          </p:val>
                                        </p:tav>
                                        <p:tav tm="100000">
                                          <p:val>
                                            <p:strVal val="#ppt_h"/>
                                          </p:val>
                                        </p:tav>
                                      </p:tavLst>
                                    </p:anim>
                                    <p:animEffect transition="in" filter="fade">
                                      <p:cBhvr>
                                        <p:cTn id="34" dur="500"/>
                                        <p:tgtEl>
                                          <p:spTgt spid="4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cBhvr>
                                        <p:cTn id="37" dur="500" fill="hold"/>
                                        <p:tgtEl>
                                          <p:spTgt spid="46"/>
                                        </p:tgtEl>
                                        <p:attrNameLst>
                                          <p:attrName>ppt_w</p:attrName>
                                        </p:attrNameLst>
                                      </p:cBhvr>
                                      <p:tavLst>
                                        <p:tav tm="0">
                                          <p:val>
                                            <p:fltVal val="0"/>
                                          </p:val>
                                        </p:tav>
                                        <p:tav tm="100000">
                                          <p:val>
                                            <p:strVal val="#ppt_w"/>
                                          </p:val>
                                        </p:tav>
                                      </p:tavLst>
                                    </p:anim>
                                    <p:anim calcmode="lin" valueType="num">
                                      <p:cBhvr>
                                        <p:cTn id="38" dur="500" fill="hold"/>
                                        <p:tgtEl>
                                          <p:spTgt spid="46"/>
                                        </p:tgtEl>
                                        <p:attrNameLst>
                                          <p:attrName>ppt_h</p:attrName>
                                        </p:attrNameLst>
                                      </p:cBhvr>
                                      <p:tavLst>
                                        <p:tav tm="0">
                                          <p:val>
                                            <p:fltVal val="0"/>
                                          </p:val>
                                        </p:tav>
                                        <p:tav tm="100000">
                                          <p:val>
                                            <p:strVal val="#ppt_h"/>
                                          </p:val>
                                        </p:tav>
                                      </p:tavLst>
                                    </p:anim>
                                    <p:animEffect transition="in" filter="fade">
                                      <p:cBhvr>
                                        <p:cTn id="39" dur="500"/>
                                        <p:tgtEl>
                                          <p:spTgt spid="4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38"/>
                                        </p:tgtEl>
                                        <p:attrNameLst>
                                          <p:attrName>style.visibility</p:attrName>
                                        </p:attrNameLst>
                                      </p:cBhvr>
                                      <p:to>
                                        <p:strVal val="visible"/>
                                      </p:to>
                                    </p:set>
                                    <p:anim calcmode="lin" valueType="num">
                                      <p:cBhvr>
                                        <p:cTn id="42" dur="500" fill="hold"/>
                                        <p:tgtEl>
                                          <p:spTgt spid="38"/>
                                        </p:tgtEl>
                                        <p:attrNameLst>
                                          <p:attrName>ppt_w</p:attrName>
                                        </p:attrNameLst>
                                      </p:cBhvr>
                                      <p:tavLst>
                                        <p:tav tm="0">
                                          <p:val>
                                            <p:fltVal val="0"/>
                                          </p:val>
                                        </p:tav>
                                        <p:tav tm="100000">
                                          <p:val>
                                            <p:strVal val="#ppt_w"/>
                                          </p:val>
                                        </p:tav>
                                      </p:tavLst>
                                    </p:anim>
                                    <p:anim calcmode="lin" valueType="num">
                                      <p:cBhvr>
                                        <p:cTn id="43" dur="500" fill="hold"/>
                                        <p:tgtEl>
                                          <p:spTgt spid="38"/>
                                        </p:tgtEl>
                                        <p:attrNameLst>
                                          <p:attrName>ppt_h</p:attrName>
                                        </p:attrNameLst>
                                      </p:cBhvr>
                                      <p:tavLst>
                                        <p:tav tm="0">
                                          <p:val>
                                            <p:fltVal val="0"/>
                                          </p:val>
                                        </p:tav>
                                        <p:tav tm="100000">
                                          <p:val>
                                            <p:strVal val="#ppt_h"/>
                                          </p:val>
                                        </p:tav>
                                      </p:tavLst>
                                    </p:anim>
                                    <p:animEffect transition="in" filter="fade">
                                      <p:cBhvr>
                                        <p:cTn id="44" dur="500"/>
                                        <p:tgtEl>
                                          <p:spTgt spid="38"/>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animEffect transition="in" filter="fade">
                                      <p:cBhvr>
                                        <p:cTn id="49" dur="500"/>
                                        <p:tgtEl>
                                          <p:spTgt spid="39"/>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p:cTn id="52" dur="500" fill="hold"/>
                                        <p:tgtEl>
                                          <p:spTgt spid="45"/>
                                        </p:tgtEl>
                                        <p:attrNameLst>
                                          <p:attrName>ppt_w</p:attrName>
                                        </p:attrNameLst>
                                      </p:cBhvr>
                                      <p:tavLst>
                                        <p:tav tm="0">
                                          <p:val>
                                            <p:fltVal val="0"/>
                                          </p:val>
                                        </p:tav>
                                        <p:tav tm="100000">
                                          <p:val>
                                            <p:strVal val="#ppt_w"/>
                                          </p:val>
                                        </p:tav>
                                      </p:tavLst>
                                    </p:anim>
                                    <p:anim calcmode="lin" valueType="num">
                                      <p:cBhvr>
                                        <p:cTn id="53" dur="500" fill="hold"/>
                                        <p:tgtEl>
                                          <p:spTgt spid="45"/>
                                        </p:tgtEl>
                                        <p:attrNameLst>
                                          <p:attrName>ppt_h</p:attrName>
                                        </p:attrNameLst>
                                      </p:cBhvr>
                                      <p:tavLst>
                                        <p:tav tm="0">
                                          <p:val>
                                            <p:fltVal val="0"/>
                                          </p:val>
                                        </p:tav>
                                        <p:tav tm="100000">
                                          <p:val>
                                            <p:strVal val="#ppt_h"/>
                                          </p:val>
                                        </p:tav>
                                      </p:tavLst>
                                    </p:anim>
                                    <p:animEffect transition="in" filter="fade">
                                      <p:cBhvr>
                                        <p:cTn id="54" dur="500"/>
                                        <p:tgtEl>
                                          <p:spTgt spid="4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p:cTn id="57" dur="500" fill="hold"/>
                                        <p:tgtEl>
                                          <p:spTgt spid="34"/>
                                        </p:tgtEl>
                                        <p:attrNameLst>
                                          <p:attrName>ppt_w</p:attrName>
                                        </p:attrNameLst>
                                      </p:cBhvr>
                                      <p:tavLst>
                                        <p:tav tm="0">
                                          <p:val>
                                            <p:fltVal val="0"/>
                                          </p:val>
                                        </p:tav>
                                        <p:tav tm="100000">
                                          <p:val>
                                            <p:strVal val="#ppt_w"/>
                                          </p:val>
                                        </p:tav>
                                      </p:tavLst>
                                    </p:anim>
                                    <p:anim calcmode="lin" valueType="num">
                                      <p:cBhvr>
                                        <p:cTn id="58" dur="500" fill="hold"/>
                                        <p:tgtEl>
                                          <p:spTgt spid="34"/>
                                        </p:tgtEl>
                                        <p:attrNameLst>
                                          <p:attrName>ppt_h</p:attrName>
                                        </p:attrNameLst>
                                      </p:cBhvr>
                                      <p:tavLst>
                                        <p:tav tm="0">
                                          <p:val>
                                            <p:fltVal val="0"/>
                                          </p:val>
                                        </p:tav>
                                        <p:tav tm="100000">
                                          <p:val>
                                            <p:strVal val="#ppt_h"/>
                                          </p:val>
                                        </p:tav>
                                      </p:tavLst>
                                    </p:anim>
                                    <p:animEffect transition="in" filter="fade">
                                      <p:cBhvr>
                                        <p:cTn id="59" dur="500"/>
                                        <p:tgtEl>
                                          <p:spTgt spid="34"/>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p:cTn id="62" dur="500" fill="hold"/>
                                        <p:tgtEl>
                                          <p:spTgt spid="35"/>
                                        </p:tgtEl>
                                        <p:attrNameLst>
                                          <p:attrName>ppt_w</p:attrName>
                                        </p:attrNameLst>
                                      </p:cBhvr>
                                      <p:tavLst>
                                        <p:tav tm="0">
                                          <p:val>
                                            <p:fltVal val="0"/>
                                          </p:val>
                                        </p:tav>
                                        <p:tav tm="100000">
                                          <p:val>
                                            <p:strVal val="#ppt_w"/>
                                          </p:val>
                                        </p:tav>
                                      </p:tavLst>
                                    </p:anim>
                                    <p:anim calcmode="lin" valueType="num">
                                      <p:cBhvr>
                                        <p:cTn id="63" dur="500" fill="hold"/>
                                        <p:tgtEl>
                                          <p:spTgt spid="35"/>
                                        </p:tgtEl>
                                        <p:attrNameLst>
                                          <p:attrName>ppt_h</p:attrName>
                                        </p:attrNameLst>
                                      </p:cBhvr>
                                      <p:tavLst>
                                        <p:tav tm="0">
                                          <p:val>
                                            <p:fltVal val="0"/>
                                          </p:val>
                                        </p:tav>
                                        <p:tav tm="100000">
                                          <p:val>
                                            <p:strVal val="#ppt_h"/>
                                          </p:val>
                                        </p:tav>
                                      </p:tavLst>
                                    </p:anim>
                                    <p:animEffect transition="in" filter="fade">
                                      <p:cBhvr>
                                        <p:cTn id="64" dur="500"/>
                                        <p:tgtEl>
                                          <p:spTgt spid="35"/>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anim calcmode="lin" valueType="num">
                                      <p:cBhvr>
                                        <p:cTn id="67" dur="500" fill="hold"/>
                                        <p:tgtEl>
                                          <p:spTgt spid="43"/>
                                        </p:tgtEl>
                                        <p:attrNameLst>
                                          <p:attrName>ppt_w</p:attrName>
                                        </p:attrNameLst>
                                      </p:cBhvr>
                                      <p:tavLst>
                                        <p:tav tm="0">
                                          <p:val>
                                            <p:fltVal val="0"/>
                                          </p:val>
                                        </p:tav>
                                        <p:tav tm="100000">
                                          <p:val>
                                            <p:strVal val="#ppt_w"/>
                                          </p:val>
                                        </p:tav>
                                      </p:tavLst>
                                    </p:anim>
                                    <p:anim calcmode="lin" valueType="num">
                                      <p:cBhvr>
                                        <p:cTn id="68" dur="500" fill="hold"/>
                                        <p:tgtEl>
                                          <p:spTgt spid="43"/>
                                        </p:tgtEl>
                                        <p:attrNameLst>
                                          <p:attrName>ppt_h</p:attrName>
                                        </p:attrNameLst>
                                      </p:cBhvr>
                                      <p:tavLst>
                                        <p:tav tm="0">
                                          <p:val>
                                            <p:fltVal val="0"/>
                                          </p:val>
                                        </p:tav>
                                        <p:tav tm="100000">
                                          <p:val>
                                            <p:strVal val="#ppt_h"/>
                                          </p:val>
                                        </p:tav>
                                      </p:tavLst>
                                    </p:anim>
                                    <p:animEffect transition="in" filter="fade">
                                      <p:cBhvr>
                                        <p:cTn id="69" dur="500"/>
                                        <p:tgtEl>
                                          <p:spTgt spid="43"/>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ppt_w</p:attrName>
                                        </p:attrNameLst>
                                      </p:cBhvr>
                                      <p:tavLst>
                                        <p:tav tm="0">
                                          <p:val>
                                            <p:fltVal val="0"/>
                                          </p:val>
                                        </p:tav>
                                        <p:tav tm="100000">
                                          <p:val>
                                            <p:strVal val="#ppt_w"/>
                                          </p:val>
                                        </p:tav>
                                      </p:tavLst>
                                    </p:anim>
                                    <p:anim calcmode="lin" valueType="num">
                                      <p:cBhvr>
                                        <p:cTn id="73" dur="500" fill="hold"/>
                                        <p:tgtEl>
                                          <p:spTgt spid="36"/>
                                        </p:tgtEl>
                                        <p:attrNameLst>
                                          <p:attrName>ppt_h</p:attrName>
                                        </p:attrNameLst>
                                      </p:cBhvr>
                                      <p:tavLst>
                                        <p:tav tm="0">
                                          <p:val>
                                            <p:fltVal val="0"/>
                                          </p:val>
                                        </p:tav>
                                        <p:tav tm="100000">
                                          <p:val>
                                            <p:strVal val="#ppt_h"/>
                                          </p:val>
                                        </p:tav>
                                      </p:tavLst>
                                    </p:anim>
                                    <p:animEffect transition="in" filter="fade">
                                      <p:cBhvr>
                                        <p:cTn id="74" dur="500"/>
                                        <p:tgtEl>
                                          <p:spTgt spid="36"/>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7"/>
                                        </p:tgtEl>
                                        <p:attrNameLst>
                                          <p:attrName>style.visibility</p:attrName>
                                        </p:attrNameLst>
                                      </p:cBhvr>
                                      <p:to>
                                        <p:strVal val="visible"/>
                                      </p:to>
                                    </p:set>
                                    <p:anim calcmode="lin" valueType="num">
                                      <p:cBhvr>
                                        <p:cTn id="77" dur="500" fill="hold"/>
                                        <p:tgtEl>
                                          <p:spTgt spid="37"/>
                                        </p:tgtEl>
                                        <p:attrNameLst>
                                          <p:attrName>ppt_w</p:attrName>
                                        </p:attrNameLst>
                                      </p:cBhvr>
                                      <p:tavLst>
                                        <p:tav tm="0">
                                          <p:val>
                                            <p:fltVal val="0"/>
                                          </p:val>
                                        </p:tav>
                                        <p:tav tm="100000">
                                          <p:val>
                                            <p:strVal val="#ppt_w"/>
                                          </p:val>
                                        </p:tav>
                                      </p:tavLst>
                                    </p:anim>
                                    <p:anim calcmode="lin" valueType="num">
                                      <p:cBhvr>
                                        <p:cTn id="78" dur="500" fill="hold"/>
                                        <p:tgtEl>
                                          <p:spTgt spid="37"/>
                                        </p:tgtEl>
                                        <p:attrNameLst>
                                          <p:attrName>ppt_h</p:attrName>
                                        </p:attrNameLst>
                                      </p:cBhvr>
                                      <p:tavLst>
                                        <p:tav tm="0">
                                          <p:val>
                                            <p:fltVal val="0"/>
                                          </p:val>
                                        </p:tav>
                                        <p:tav tm="100000">
                                          <p:val>
                                            <p:strVal val="#ppt_h"/>
                                          </p:val>
                                        </p:tav>
                                      </p:tavLst>
                                    </p:anim>
                                    <p:animEffect transition="in" filter="fade">
                                      <p:cBhvr>
                                        <p:cTn id="79" dur="500"/>
                                        <p:tgtEl>
                                          <p:spTgt spid="37"/>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44"/>
                                        </p:tgtEl>
                                        <p:attrNameLst>
                                          <p:attrName>style.visibility</p:attrName>
                                        </p:attrNameLst>
                                      </p:cBhvr>
                                      <p:to>
                                        <p:strVal val="visible"/>
                                      </p:to>
                                    </p:set>
                                    <p:anim calcmode="lin" valueType="num">
                                      <p:cBhvr>
                                        <p:cTn id="82" dur="500" fill="hold"/>
                                        <p:tgtEl>
                                          <p:spTgt spid="44"/>
                                        </p:tgtEl>
                                        <p:attrNameLst>
                                          <p:attrName>ppt_w</p:attrName>
                                        </p:attrNameLst>
                                      </p:cBhvr>
                                      <p:tavLst>
                                        <p:tav tm="0">
                                          <p:val>
                                            <p:fltVal val="0"/>
                                          </p:val>
                                        </p:tav>
                                        <p:tav tm="100000">
                                          <p:val>
                                            <p:strVal val="#ppt_w"/>
                                          </p:val>
                                        </p:tav>
                                      </p:tavLst>
                                    </p:anim>
                                    <p:anim calcmode="lin" valueType="num">
                                      <p:cBhvr>
                                        <p:cTn id="83" dur="500" fill="hold"/>
                                        <p:tgtEl>
                                          <p:spTgt spid="44"/>
                                        </p:tgtEl>
                                        <p:attrNameLst>
                                          <p:attrName>ppt_h</p:attrName>
                                        </p:attrNameLst>
                                      </p:cBhvr>
                                      <p:tavLst>
                                        <p:tav tm="0">
                                          <p:val>
                                            <p:fltVal val="0"/>
                                          </p:val>
                                        </p:tav>
                                        <p:tav tm="100000">
                                          <p:val>
                                            <p:strVal val="#ppt_h"/>
                                          </p:val>
                                        </p:tav>
                                      </p:tavLst>
                                    </p:anim>
                                    <p:animEffect transition="in" filter="fade">
                                      <p:cBhvr>
                                        <p:cTn id="84" dur="500"/>
                                        <p:tgtEl>
                                          <p:spTgt spid="44"/>
                                        </p:tgtEl>
                                      </p:cBhvr>
                                    </p:animEffect>
                                  </p:childTnLst>
                                </p:cTn>
                              </p:par>
                            </p:childTnLst>
                          </p:cTn>
                        </p:par>
                        <p:par>
                          <p:cTn id="85" fill="hold">
                            <p:stCondLst>
                              <p:cond delay="1500"/>
                            </p:stCondLst>
                            <p:childTnLst>
                              <p:par>
                                <p:cTn id="86" presetID="14" presetClass="entr" presetSubtype="10" fill="hold" nodeType="afterEffect">
                                  <p:stCondLst>
                                    <p:cond delay="0"/>
                                  </p:stCondLst>
                                  <p:childTnLst>
                                    <p:set>
                                      <p:cBhvr>
                                        <p:cTn id="87" dur="1" fill="hold">
                                          <p:stCondLst>
                                            <p:cond delay="0"/>
                                          </p:stCondLst>
                                        </p:cTn>
                                        <p:tgtEl>
                                          <p:spTgt spid="50"/>
                                        </p:tgtEl>
                                        <p:attrNameLst>
                                          <p:attrName>style.visibility</p:attrName>
                                        </p:attrNameLst>
                                      </p:cBhvr>
                                      <p:to>
                                        <p:strVal val="visible"/>
                                      </p:to>
                                    </p:set>
                                    <p:animEffect transition="in" filter="randombar(horizontal)">
                                      <p:cBhvr>
                                        <p:cTn id="88" dur="500"/>
                                        <p:tgtEl>
                                          <p:spTgt spid="50"/>
                                        </p:tgtEl>
                                      </p:cBhvr>
                                    </p:animEffect>
                                  </p:childTnLst>
                                </p:cTn>
                              </p:par>
                              <p:par>
                                <p:cTn id="89" presetID="14" presetClass="entr" presetSubtype="10" fill="hold" nodeType="withEffect">
                                  <p:stCondLst>
                                    <p:cond delay="0"/>
                                  </p:stCondLst>
                                  <p:childTnLst>
                                    <p:set>
                                      <p:cBhvr>
                                        <p:cTn id="90" dur="1" fill="hold">
                                          <p:stCondLst>
                                            <p:cond delay="0"/>
                                          </p:stCondLst>
                                        </p:cTn>
                                        <p:tgtEl>
                                          <p:spTgt spid="47"/>
                                        </p:tgtEl>
                                        <p:attrNameLst>
                                          <p:attrName>style.visibility</p:attrName>
                                        </p:attrNameLst>
                                      </p:cBhvr>
                                      <p:to>
                                        <p:strVal val="visible"/>
                                      </p:to>
                                    </p:set>
                                    <p:animEffect transition="in" filter="randombar(horizontal)">
                                      <p:cBhvr>
                                        <p:cTn id="91" dur="500"/>
                                        <p:tgtEl>
                                          <p:spTgt spid="47"/>
                                        </p:tgtEl>
                                      </p:cBhvr>
                                    </p:animEffect>
                                  </p:childTnLst>
                                </p:cTn>
                              </p:par>
                            </p:childTnLst>
                          </p:cTn>
                        </p:par>
                        <p:par>
                          <p:cTn id="92" fill="hold">
                            <p:stCondLst>
                              <p:cond delay="2000"/>
                            </p:stCondLst>
                            <p:childTnLst>
                              <p:par>
                                <p:cTn id="93" presetID="42" presetClass="entr" presetSubtype="0" fill="hold" grpId="0" nodeType="afterEffect">
                                  <p:stCondLst>
                                    <p:cond delay="0"/>
                                  </p:stCondLst>
                                  <p:childTnLst>
                                    <p:set>
                                      <p:cBhvr>
                                        <p:cTn id="94" dur="1" fill="hold">
                                          <p:stCondLst>
                                            <p:cond delay="0"/>
                                          </p:stCondLst>
                                        </p:cTn>
                                        <p:tgtEl>
                                          <p:spTgt spid="42"/>
                                        </p:tgtEl>
                                        <p:attrNameLst>
                                          <p:attrName>style.visibility</p:attrName>
                                        </p:attrNameLst>
                                      </p:cBhvr>
                                      <p:to>
                                        <p:strVal val="visible"/>
                                      </p:to>
                                    </p:set>
                                    <p:animEffect transition="in" filter="fade">
                                      <p:cBhvr>
                                        <p:cTn id="95" dur="1000"/>
                                        <p:tgtEl>
                                          <p:spTgt spid="42"/>
                                        </p:tgtEl>
                                      </p:cBhvr>
                                    </p:animEffect>
                                    <p:anim calcmode="lin" valueType="num">
                                      <p:cBhvr>
                                        <p:cTn id="96" dur="1000" fill="hold"/>
                                        <p:tgtEl>
                                          <p:spTgt spid="42"/>
                                        </p:tgtEl>
                                        <p:attrNameLst>
                                          <p:attrName>ppt_x</p:attrName>
                                        </p:attrNameLst>
                                      </p:cBhvr>
                                      <p:tavLst>
                                        <p:tav tm="0">
                                          <p:val>
                                            <p:strVal val="#ppt_x"/>
                                          </p:val>
                                        </p:tav>
                                        <p:tav tm="100000">
                                          <p:val>
                                            <p:strVal val="#ppt_x"/>
                                          </p:val>
                                        </p:tav>
                                      </p:tavLst>
                                    </p:anim>
                                    <p:anim calcmode="lin" valueType="num">
                                      <p:cBhvr>
                                        <p:cTn id="97"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p:bldP spid="43" grpId="0" animBg="1"/>
      <p:bldP spid="44" grpId="0" animBg="1"/>
      <p:bldP spid="45" grpId="0" animBg="1"/>
      <p:bldP spid="46" grpId="0" animBg="1"/>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958</Words>
  <Application>Microsoft Office PowerPoint</Application>
  <PresentationFormat>宽屏</PresentationFormat>
  <Paragraphs>132</Paragraphs>
  <Slides>17</Slides>
  <Notes>10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阿里巴巴普惠体 R</vt:lpstr>
      <vt:lpstr>胡晓波真帅体</vt:lpstr>
      <vt:lpstr>思源黑体 CN Light</vt:lpstr>
      <vt:lpstr>思源黑体 CN Regular</vt:lpstr>
      <vt:lpstr>Arial</vt:lpstr>
      <vt:lpstr>Arial Black</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31</cp:revision>
  <dcterms:created xsi:type="dcterms:W3CDTF">2020-03-31T01:26:00Z</dcterms:created>
  <dcterms:modified xsi:type="dcterms:W3CDTF">2021-01-06T01:04:11Z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