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8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9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0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1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2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3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4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71" r:id="rId7"/>
    <p:sldId id="261" r:id="rId8"/>
    <p:sldId id="262" r:id="rId9"/>
    <p:sldId id="272" r:id="rId10"/>
    <p:sldId id="263" r:id="rId11"/>
    <p:sldId id="264" r:id="rId12"/>
    <p:sldId id="273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C67"/>
    <a:srgbClr val="F7D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E8030195-15F3-4823-8A79-37E66F2A2AC7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E538539C-3A3E-4FA3-AA5F-C4C0017E3B1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539C-3A3E-4FA3-AA5F-C4C0017E3B1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4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image" Target="../media/image3.png"/><Relationship Id="rId2" Type="http://schemas.openxmlformats.org/officeDocument/2006/relationships/tags" Target="../tags/tag111.xml"/><Relationship Id="rId16" Type="http://schemas.openxmlformats.org/officeDocument/2006/relationships/image" Target="../media/image2.png"/><Relationship Id="rId20" Type="http://schemas.openxmlformats.org/officeDocument/2006/relationships/image" Target="../media/image16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image" Target="../media/image1.png"/><Relationship Id="rId10" Type="http://schemas.openxmlformats.org/officeDocument/2006/relationships/tags" Target="../tags/tag119.xml"/><Relationship Id="rId19" Type="http://schemas.openxmlformats.org/officeDocument/2006/relationships/image" Target="../media/image15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image" Target="../media/image2.png"/><Relationship Id="rId3" Type="http://schemas.openxmlformats.org/officeDocument/2006/relationships/tags" Target="../tags/tag124.xml"/><Relationship Id="rId21" Type="http://schemas.openxmlformats.org/officeDocument/2006/relationships/image" Target="../media/image18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image" Target="../media/image1.png"/><Relationship Id="rId2" Type="http://schemas.openxmlformats.org/officeDocument/2006/relationships/tags" Target="../tags/tag123.xml"/><Relationship Id="rId16" Type="http://schemas.openxmlformats.org/officeDocument/2006/relationships/notesSlide" Target="../notesSlides/notesSlide11.xml"/><Relationship Id="rId20" Type="http://schemas.openxmlformats.org/officeDocument/2006/relationships/image" Target="../media/image17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31.xml"/><Relationship Id="rId19" Type="http://schemas.openxmlformats.org/officeDocument/2006/relationships/image" Target="../media/image3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3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5" Type="http://schemas.openxmlformats.org/officeDocument/2006/relationships/tags" Target="../tags/tag140.xml"/><Relationship Id="rId10" Type="http://schemas.openxmlformats.org/officeDocument/2006/relationships/image" Target="../media/image3.png"/><Relationship Id="rId4" Type="http://schemas.openxmlformats.org/officeDocument/2006/relationships/tags" Target="../tags/tag139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image" Target="../media/image19.png"/><Relationship Id="rId3" Type="http://schemas.openxmlformats.org/officeDocument/2006/relationships/tags" Target="../tags/tag14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image" Target="../media/image3.png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image" Target="../media/image2.png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image" Target="../media/image1.png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notesSlide" Target="../notesSlides/notesSlide14.xml"/><Relationship Id="rId3" Type="http://schemas.openxmlformats.org/officeDocument/2006/relationships/tags" Target="../tags/tag163.xml"/><Relationship Id="rId21" Type="http://schemas.openxmlformats.org/officeDocument/2006/relationships/image" Target="../media/image3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image" Target="../media/image2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10" Type="http://schemas.openxmlformats.org/officeDocument/2006/relationships/tags" Target="../tags/tag170.xml"/><Relationship Id="rId19" Type="http://schemas.openxmlformats.org/officeDocument/2006/relationships/image" Target="../media/image1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5" Type="http://schemas.openxmlformats.org/officeDocument/2006/relationships/tags" Target="../tags/tag9.xml"/><Relationship Id="rId10" Type="http://schemas.openxmlformats.org/officeDocument/2006/relationships/image" Target="../media/image3.png"/><Relationship Id="rId4" Type="http://schemas.openxmlformats.org/officeDocument/2006/relationships/tags" Target="../tags/tag8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image" Target="../media/image2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1.png"/><Relationship Id="rId2" Type="http://schemas.openxmlformats.org/officeDocument/2006/relationships/tags" Target="../tags/tag11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1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9.xml"/><Relationship Id="rId19" Type="http://schemas.openxmlformats.org/officeDocument/2006/relationships/image" Target="../media/image3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image" Target="../media/image1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notesSlide" Target="../notesSlides/notesSlide5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tags" Target="../tags/tag52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slideLayout" Target="../slideLayouts/slideLayout1.xml"/><Relationship Id="rId37" Type="http://schemas.openxmlformats.org/officeDocument/2006/relationships/image" Target="../media/image12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tags" Target="../tags/tag51.xml"/><Relationship Id="rId36" Type="http://schemas.openxmlformats.org/officeDocument/2006/relationships/image" Target="../media/image3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tags" Target="../tags/tag54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30" Type="http://schemas.openxmlformats.org/officeDocument/2006/relationships/tags" Target="../tags/tag53.xml"/><Relationship Id="rId35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5" Type="http://schemas.openxmlformats.org/officeDocument/2006/relationships/tags" Target="../tags/tag59.xml"/><Relationship Id="rId10" Type="http://schemas.openxmlformats.org/officeDocument/2006/relationships/image" Target="../media/image3.png"/><Relationship Id="rId4" Type="http://schemas.openxmlformats.org/officeDocument/2006/relationships/tags" Target="../tags/tag58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image" Target="../media/image2.png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image" Target="../media/image1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notesSlide" Target="../notesSlides/notesSlide7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image" Target="../media/image1.png"/><Relationship Id="rId3" Type="http://schemas.openxmlformats.org/officeDocument/2006/relationships/tags" Target="../tags/tag84.xml"/><Relationship Id="rId21" Type="http://schemas.openxmlformats.org/officeDocument/2006/relationships/tags" Target="../tags/tag102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notesSlide" Target="../notesSlides/notesSlide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image" Target="../media/image13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image" Target="../media/image3.pn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7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5" Type="http://schemas.openxmlformats.org/officeDocument/2006/relationships/tags" Target="../tags/tag109.xml"/><Relationship Id="rId10" Type="http://schemas.openxmlformats.org/officeDocument/2006/relationships/image" Target="../media/image3.png"/><Relationship Id="rId4" Type="http://schemas.openxmlformats.org/officeDocument/2006/relationships/tags" Target="../tags/tag108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pic>
        <p:nvPicPr>
          <p:cNvPr id="47" name="图片 46" descr="摄图网_401078345"/>
          <p:cNvPicPr>
            <a:picLocks noChangeAspect="1"/>
          </p:cNvPicPr>
          <p:nvPr/>
        </p:nvPicPr>
        <p:blipFill>
          <a:blip r:embed="rId8" cstate="screen">
            <a:lum bright="100000"/>
          </a:blip>
          <a:srcRect/>
          <a:stretch>
            <a:fillRect/>
          </a:stretch>
        </p:blipFill>
        <p:spPr>
          <a:xfrm>
            <a:off x="2775585" y="1592047"/>
            <a:ext cx="6314440" cy="1658620"/>
          </a:xfrm>
          <a:prstGeom prst="rect">
            <a:avLst/>
          </a:prstGeom>
        </p:spPr>
      </p:pic>
      <p:pic>
        <p:nvPicPr>
          <p:cNvPr id="48" name="图片 47" descr="19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7208520" y="821792"/>
            <a:ext cx="2160270" cy="770255"/>
          </a:xfrm>
          <a:prstGeom prst="rect">
            <a:avLst/>
          </a:prstGeom>
        </p:spPr>
      </p:pic>
      <p:pic>
        <p:nvPicPr>
          <p:cNvPr id="49" name="图片 48" descr="192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4257040" y="3250667"/>
            <a:ext cx="3350895" cy="652145"/>
          </a:xfrm>
          <a:prstGeom prst="rect">
            <a:avLst/>
          </a:prstGeom>
        </p:spPr>
      </p:pic>
      <p:pic>
        <p:nvPicPr>
          <p:cNvPr id="50" name="图片 49" descr="192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3037840" y="3932657"/>
            <a:ext cx="5485130" cy="845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sp>
        <p:nvSpPr>
          <p:cNvPr id="4" name="PA-矩形 3"/>
          <p:cNvSpPr/>
          <p:nvPr>
            <p:custDataLst>
              <p:tags r:id="rId3"/>
            </p:custDataLst>
          </p:nvPr>
        </p:nvSpPr>
        <p:spPr>
          <a:xfrm>
            <a:off x="946354" y="1538980"/>
            <a:ext cx="10299290" cy="4011522"/>
          </a:xfrm>
          <a:prstGeom prst="rect">
            <a:avLst/>
          </a:prstGeom>
          <a:solidFill>
            <a:srgbClr val="DCCE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PA-文本框 4"/>
          <p:cNvSpPr txBox="1"/>
          <p:nvPr>
            <p:custDataLst>
              <p:tags r:id="rId4"/>
            </p:custDataLst>
          </p:nvPr>
        </p:nvSpPr>
        <p:spPr>
          <a:xfrm>
            <a:off x="6096000" y="2637213"/>
            <a:ext cx="4351429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6" name="PA-文本框 5"/>
          <p:cNvSpPr txBox="1"/>
          <p:nvPr>
            <p:custDataLst>
              <p:tags r:id="rId5"/>
            </p:custDataLst>
          </p:nvPr>
        </p:nvSpPr>
        <p:spPr>
          <a:xfrm>
            <a:off x="6096001" y="221366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8" name="PA-文本框 7"/>
          <p:cNvSpPr txBox="1"/>
          <p:nvPr>
            <p:custDataLst>
              <p:tags r:id="rId6"/>
            </p:custDataLst>
          </p:nvPr>
        </p:nvSpPr>
        <p:spPr>
          <a:xfrm>
            <a:off x="6096000" y="4168773"/>
            <a:ext cx="4412276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9" name="PA-文本框 8"/>
          <p:cNvSpPr txBox="1"/>
          <p:nvPr>
            <p:custDataLst>
              <p:tags r:id="rId7"/>
            </p:custDataLst>
          </p:nvPr>
        </p:nvSpPr>
        <p:spPr>
          <a:xfrm>
            <a:off x="6096001" y="374522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0" name="PA-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04" y="1972466"/>
            <a:ext cx="3661440" cy="3661440"/>
          </a:xfrm>
          <a:prstGeom prst="rect">
            <a:avLst/>
          </a:prstGeom>
        </p:spPr>
      </p:pic>
      <p:pic>
        <p:nvPicPr>
          <p:cNvPr id="11" name="PA-图片 10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5363" b="60580"/>
          <a:stretch>
            <a:fillRect/>
          </a:stretch>
        </p:blipFill>
        <p:spPr>
          <a:xfrm>
            <a:off x="3810398" y="1538980"/>
            <a:ext cx="1487387" cy="1603456"/>
          </a:xfrm>
          <a:prstGeom prst="rect">
            <a:avLst/>
          </a:prstGeom>
        </p:spPr>
      </p:pic>
      <p:pic>
        <p:nvPicPr>
          <p:cNvPr id="12" name="PA-图片 1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5363" b="60580"/>
          <a:stretch>
            <a:fillRect/>
          </a:stretch>
        </p:blipFill>
        <p:spPr>
          <a:xfrm>
            <a:off x="1775411" y="2943613"/>
            <a:ext cx="608396" cy="655872"/>
          </a:xfrm>
          <a:prstGeom prst="rect">
            <a:avLst/>
          </a:prstGeom>
        </p:spPr>
      </p:pic>
      <p:sp>
        <p:nvSpPr>
          <p:cNvPr id="13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1"/>
            </p:custDataLst>
          </p:nvPr>
        </p:nvSpPr>
        <p:spPr>
          <a:xfrm>
            <a:off x="4499428" y="31486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1E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2"/>
            </p:custDataLst>
          </p:nvPr>
        </p:nvSpPr>
        <p:spPr>
          <a:xfrm>
            <a:off x="4209143" y="75128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 dirty="0">
                <a:solidFill>
                  <a:srgbClr val="F1E1A8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/>
          <p:bldP spid="8" grpId="0"/>
          <p:bldP spid="9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/>
          <p:bldP spid="8" grpId="0"/>
          <p:bldP spid="9" grpId="0"/>
          <p:bldP spid="13" grpId="0"/>
          <p:bldP spid="1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pic>
        <p:nvPicPr>
          <p:cNvPr id="4" name="PA-图片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2" t="65687" r="-2329" b="18047"/>
          <a:stretch>
            <a:fillRect/>
          </a:stretch>
        </p:blipFill>
        <p:spPr>
          <a:xfrm>
            <a:off x="5039126" y="1762259"/>
            <a:ext cx="1232210" cy="821641"/>
          </a:xfrm>
          <a:prstGeom prst="rect">
            <a:avLst/>
          </a:prstGeom>
        </p:spPr>
      </p:pic>
      <p:sp>
        <p:nvSpPr>
          <p:cNvPr id="5" name="PA-文本框 4"/>
          <p:cNvSpPr txBox="1"/>
          <p:nvPr>
            <p:custDataLst>
              <p:tags r:id="rId4"/>
            </p:custDataLst>
          </p:nvPr>
        </p:nvSpPr>
        <p:spPr>
          <a:xfrm>
            <a:off x="6344040" y="1966680"/>
            <a:ext cx="4108982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rgbClr val="F1E1A8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6" name="PA-文本框 5"/>
          <p:cNvSpPr txBox="1"/>
          <p:nvPr>
            <p:custDataLst>
              <p:tags r:id="rId5"/>
            </p:custDataLst>
          </p:nvPr>
        </p:nvSpPr>
        <p:spPr>
          <a:xfrm>
            <a:off x="6344040" y="1543135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1E1A8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8" name="PA-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2" t="65687" r="-2329" b="18047"/>
          <a:stretch>
            <a:fillRect/>
          </a:stretch>
        </p:blipFill>
        <p:spPr>
          <a:xfrm>
            <a:off x="5039126" y="3046375"/>
            <a:ext cx="1232210" cy="821641"/>
          </a:xfrm>
          <a:prstGeom prst="rect">
            <a:avLst/>
          </a:prstGeom>
        </p:spPr>
      </p:pic>
      <p:sp>
        <p:nvSpPr>
          <p:cNvPr id="9" name="PA-文本框 8"/>
          <p:cNvSpPr txBox="1"/>
          <p:nvPr>
            <p:custDataLst>
              <p:tags r:id="rId7"/>
            </p:custDataLst>
          </p:nvPr>
        </p:nvSpPr>
        <p:spPr>
          <a:xfrm>
            <a:off x="6344039" y="3250796"/>
            <a:ext cx="4166439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rgbClr val="F1E1A8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0" name="PA-文本框 9"/>
          <p:cNvSpPr txBox="1"/>
          <p:nvPr>
            <p:custDataLst>
              <p:tags r:id="rId8"/>
            </p:custDataLst>
          </p:nvPr>
        </p:nvSpPr>
        <p:spPr>
          <a:xfrm>
            <a:off x="6344040" y="2827251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1E1A8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1" name="PA-图片 10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2" t="65687" r="-2329" b="18047"/>
          <a:stretch>
            <a:fillRect/>
          </a:stretch>
        </p:blipFill>
        <p:spPr>
          <a:xfrm>
            <a:off x="5090633" y="4260975"/>
            <a:ext cx="1232210" cy="821641"/>
          </a:xfrm>
          <a:prstGeom prst="rect">
            <a:avLst/>
          </a:prstGeom>
        </p:spPr>
      </p:pic>
      <p:sp>
        <p:nvSpPr>
          <p:cNvPr id="12" name="PA-文本框 11"/>
          <p:cNvSpPr txBox="1"/>
          <p:nvPr>
            <p:custDataLst>
              <p:tags r:id="rId10"/>
            </p:custDataLst>
          </p:nvPr>
        </p:nvSpPr>
        <p:spPr>
          <a:xfrm>
            <a:off x="6395546" y="4465396"/>
            <a:ext cx="4166439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rgbClr val="F1E1A8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3" name="PA-文本框 12"/>
          <p:cNvSpPr txBox="1"/>
          <p:nvPr>
            <p:custDataLst>
              <p:tags r:id="rId11"/>
            </p:custDataLst>
          </p:nvPr>
        </p:nvSpPr>
        <p:spPr>
          <a:xfrm>
            <a:off x="6395547" y="4041851"/>
            <a:ext cx="19361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1E1A8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4" name="PA-图片 13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5363" b="60580"/>
          <a:stretch>
            <a:fillRect/>
          </a:stretch>
        </p:blipFill>
        <p:spPr>
          <a:xfrm>
            <a:off x="750498" y="488104"/>
            <a:ext cx="4843042" cy="5220972"/>
          </a:xfrm>
          <a:prstGeom prst="rect">
            <a:avLst/>
          </a:prstGeom>
        </p:spPr>
      </p:pic>
      <p:sp>
        <p:nvSpPr>
          <p:cNvPr id="15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3"/>
            </p:custDataLst>
          </p:nvPr>
        </p:nvSpPr>
        <p:spPr>
          <a:xfrm>
            <a:off x="4499428" y="31486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1E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4"/>
            </p:custDataLst>
          </p:nvPr>
        </p:nvSpPr>
        <p:spPr>
          <a:xfrm>
            <a:off x="4209143" y="75128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 dirty="0">
                <a:solidFill>
                  <a:srgbClr val="F1E1A8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9" grpId="0"/>
          <p:bldP spid="10" grpId="0"/>
          <p:bldP spid="12" grpId="0"/>
          <p:bldP spid="13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9" grpId="0"/>
          <p:bldP spid="10" grpId="0"/>
          <p:bldP spid="12" grpId="0"/>
          <p:bldP spid="13" grpId="0"/>
          <p:bldP spid="15" grpId="0"/>
          <p:bldP spid="1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pic>
        <p:nvPicPr>
          <p:cNvPr id="17" name="PA-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90" y="769258"/>
            <a:ext cx="8885620" cy="4170630"/>
          </a:xfrm>
          <a:prstGeom prst="rect">
            <a:avLst/>
          </a:prstGeom>
        </p:spPr>
      </p:pic>
      <p:sp>
        <p:nvSpPr>
          <p:cNvPr id="18" name="PA-标题 3"/>
          <p:cNvSpPr txBox="1"/>
          <p:nvPr>
            <p:custDataLst>
              <p:tags r:id="rId4"/>
            </p:custDataLst>
          </p:nvPr>
        </p:nvSpPr>
        <p:spPr>
          <a:xfrm>
            <a:off x="3543605" y="3528414"/>
            <a:ext cx="5411710" cy="664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-300" dirty="0">
                <a:solidFill>
                  <a:srgbClr val="F1E1A8"/>
                </a:solidFill>
                <a:latin typeface="+mn-lt"/>
                <a:ea typeface="+mn-ea"/>
                <a:cs typeface="+mn-ea"/>
                <a:sym typeface="+mn-lt"/>
              </a:rPr>
              <a:t>添加标题文字</a:t>
            </a:r>
          </a:p>
        </p:txBody>
      </p:sp>
      <p:sp>
        <p:nvSpPr>
          <p:cNvPr id="19" name="PA-标题 3"/>
          <p:cNvSpPr txBox="1"/>
          <p:nvPr>
            <p:custDataLst>
              <p:tags r:id="rId5"/>
            </p:custDataLst>
          </p:nvPr>
        </p:nvSpPr>
        <p:spPr>
          <a:xfrm>
            <a:off x="5070748" y="2143321"/>
            <a:ext cx="2248159" cy="1303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600" spc="-300" dirty="0">
                <a:solidFill>
                  <a:srgbClr val="F1E1A8"/>
                </a:solidFill>
                <a:latin typeface="+mn-lt"/>
                <a:ea typeface="+mn-ea"/>
                <a:cs typeface="+mn-ea"/>
                <a:sym typeface="+mn-lt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sp>
        <p:nvSpPr>
          <p:cNvPr id="4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3"/>
            </p:custDataLst>
          </p:nvPr>
        </p:nvSpPr>
        <p:spPr>
          <a:xfrm>
            <a:off x="4499428" y="491230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1E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4"/>
            </p:custDataLst>
          </p:nvPr>
        </p:nvSpPr>
        <p:spPr>
          <a:xfrm>
            <a:off x="4209143" y="927655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 dirty="0">
                <a:solidFill>
                  <a:srgbClr val="F1E1A8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-圆角矩形 5"/>
          <p:cNvSpPr/>
          <p:nvPr>
            <p:custDataLst>
              <p:tags r:id="rId5"/>
            </p:custDataLst>
          </p:nvPr>
        </p:nvSpPr>
        <p:spPr>
          <a:xfrm>
            <a:off x="1417264" y="1894674"/>
            <a:ext cx="4238888" cy="1617784"/>
          </a:xfrm>
          <a:prstGeom prst="roundRect">
            <a:avLst>
              <a:gd name="adj" fmla="val 10753"/>
            </a:avLst>
          </a:prstGeom>
          <a:noFill/>
          <a:ln>
            <a:solidFill>
              <a:srgbClr val="DCC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E1A8"/>
              </a:solidFill>
              <a:cs typeface="+mn-ea"/>
              <a:sym typeface="+mn-lt"/>
            </a:endParaRPr>
          </a:p>
        </p:txBody>
      </p:sp>
      <p:sp>
        <p:nvSpPr>
          <p:cNvPr id="8" name="PA-圆角矩形 7"/>
          <p:cNvSpPr/>
          <p:nvPr>
            <p:custDataLst>
              <p:tags r:id="rId6"/>
            </p:custDataLst>
          </p:nvPr>
        </p:nvSpPr>
        <p:spPr>
          <a:xfrm>
            <a:off x="6535848" y="1894674"/>
            <a:ext cx="4238888" cy="1617784"/>
          </a:xfrm>
          <a:prstGeom prst="roundRect">
            <a:avLst>
              <a:gd name="adj" fmla="val 10753"/>
            </a:avLst>
          </a:prstGeom>
          <a:noFill/>
          <a:ln>
            <a:solidFill>
              <a:srgbClr val="DCC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E1A8"/>
              </a:solidFill>
              <a:cs typeface="+mn-ea"/>
              <a:sym typeface="+mn-lt"/>
            </a:endParaRPr>
          </a:p>
        </p:txBody>
      </p:sp>
      <p:sp>
        <p:nvSpPr>
          <p:cNvPr id="9" name="PA-圆角矩形 8"/>
          <p:cNvSpPr/>
          <p:nvPr>
            <p:custDataLst>
              <p:tags r:id="rId7"/>
            </p:custDataLst>
          </p:nvPr>
        </p:nvSpPr>
        <p:spPr>
          <a:xfrm>
            <a:off x="1417264" y="4004830"/>
            <a:ext cx="4238888" cy="1617784"/>
          </a:xfrm>
          <a:prstGeom prst="roundRect">
            <a:avLst>
              <a:gd name="adj" fmla="val 10753"/>
            </a:avLst>
          </a:prstGeom>
          <a:noFill/>
          <a:ln>
            <a:solidFill>
              <a:srgbClr val="DCC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E1A8"/>
              </a:solidFill>
              <a:cs typeface="+mn-ea"/>
              <a:sym typeface="+mn-lt"/>
            </a:endParaRPr>
          </a:p>
        </p:txBody>
      </p:sp>
      <p:sp>
        <p:nvSpPr>
          <p:cNvPr id="10" name="PA-圆角矩形 9"/>
          <p:cNvSpPr/>
          <p:nvPr>
            <p:custDataLst>
              <p:tags r:id="rId8"/>
            </p:custDataLst>
          </p:nvPr>
        </p:nvSpPr>
        <p:spPr>
          <a:xfrm>
            <a:off x="6535848" y="4004830"/>
            <a:ext cx="4238888" cy="1617784"/>
          </a:xfrm>
          <a:prstGeom prst="roundRect">
            <a:avLst>
              <a:gd name="adj" fmla="val 10753"/>
            </a:avLst>
          </a:prstGeom>
          <a:noFill/>
          <a:ln>
            <a:solidFill>
              <a:srgbClr val="DCC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E1A8"/>
              </a:solidFill>
              <a:cs typeface="+mn-ea"/>
              <a:sym typeface="+mn-lt"/>
            </a:endParaRPr>
          </a:p>
        </p:txBody>
      </p:sp>
      <p:sp>
        <p:nvSpPr>
          <p:cNvPr id="11" name="PA-文本框 10"/>
          <p:cNvSpPr txBox="1"/>
          <p:nvPr>
            <p:custDataLst>
              <p:tags r:id="rId9"/>
            </p:custDataLst>
          </p:nvPr>
        </p:nvSpPr>
        <p:spPr>
          <a:xfrm>
            <a:off x="3132514" y="2615623"/>
            <a:ext cx="2218055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请输入文字内容，请输入文字内容，请输入文字内容</a:t>
            </a:r>
            <a:endParaRPr lang="en-US" sz="1200" dirty="0">
              <a:solidFill>
                <a:srgbClr val="F1E1A8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2" name="PA-文本框 11"/>
          <p:cNvSpPr txBox="1"/>
          <p:nvPr>
            <p:custDataLst>
              <p:tags r:id="rId10"/>
            </p:custDataLst>
          </p:nvPr>
        </p:nvSpPr>
        <p:spPr>
          <a:xfrm>
            <a:off x="3132514" y="219207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1E1A8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PA-文本框 12"/>
          <p:cNvSpPr txBox="1"/>
          <p:nvPr>
            <p:custDataLst>
              <p:tags r:id="rId11"/>
            </p:custDataLst>
          </p:nvPr>
        </p:nvSpPr>
        <p:spPr>
          <a:xfrm>
            <a:off x="8323926" y="2590659"/>
            <a:ext cx="2218055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请输入文字内容，请输入文字内容，请输入文字内容</a:t>
            </a:r>
            <a:endParaRPr lang="en-US" sz="1200" dirty="0">
              <a:solidFill>
                <a:srgbClr val="F1E1A8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4" name="PA-文本框 13"/>
          <p:cNvSpPr txBox="1"/>
          <p:nvPr>
            <p:custDataLst>
              <p:tags r:id="rId12"/>
            </p:custDataLst>
          </p:nvPr>
        </p:nvSpPr>
        <p:spPr>
          <a:xfrm>
            <a:off x="8323926" y="216711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1E1A8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PA-文本框 14"/>
          <p:cNvSpPr txBox="1"/>
          <p:nvPr>
            <p:custDataLst>
              <p:tags r:id="rId13"/>
            </p:custDataLst>
          </p:nvPr>
        </p:nvSpPr>
        <p:spPr>
          <a:xfrm>
            <a:off x="3132514" y="4700793"/>
            <a:ext cx="2218055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请输入文字内容，请输入文字内容，请输入文字内容</a:t>
            </a:r>
            <a:endParaRPr lang="en-US" sz="1200" dirty="0">
              <a:solidFill>
                <a:srgbClr val="F1E1A8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6" name="PA-文本框 15"/>
          <p:cNvSpPr txBox="1"/>
          <p:nvPr>
            <p:custDataLst>
              <p:tags r:id="rId14"/>
            </p:custDataLst>
          </p:nvPr>
        </p:nvSpPr>
        <p:spPr>
          <a:xfrm>
            <a:off x="3132514" y="427724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1E1A8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PA-文本框 16"/>
          <p:cNvSpPr txBox="1"/>
          <p:nvPr>
            <p:custDataLst>
              <p:tags r:id="rId15"/>
            </p:custDataLst>
          </p:nvPr>
        </p:nvSpPr>
        <p:spPr>
          <a:xfrm>
            <a:off x="8323926" y="4700793"/>
            <a:ext cx="2218055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请输入文字内容，请输入文字内容，请输入文字内容</a:t>
            </a:r>
            <a:endParaRPr lang="en-US" sz="1200" dirty="0">
              <a:solidFill>
                <a:srgbClr val="F1E1A8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8" name="PA-文本框 17"/>
          <p:cNvSpPr txBox="1"/>
          <p:nvPr>
            <p:custDataLst>
              <p:tags r:id="rId16"/>
            </p:custDataLst>
          </p:nvPr>
        </p:nvSpPr>
        <p:spPr>
          <a:xfrm>
            <a:off x="8323926" y="427724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1E1A8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9" name="PA-图片 18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5363" b="60580"/>
          <a:stretch>
            <a:fillRect/>
          </a:stretch>
        </p:blipFill>
        <p:spPr>
          <a:xfrm>
            <a:off x="1672346" y="1842271"/>
            <a:ext cx="1503072" cy="1620364"/>
          </a:xfrm>
          <a:prstGeom prst="rect">
            <a:avLst/>
          </a:prstGeom>
        </p:spPr>
      </p:pic>
      <p:pic>
        <p:nvPicPr>
          <p:cNvPr id="20" name="PA-图片 19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5363" b="60580"/>
          <a:stretch>
            <a:fillRect/>
          </a:stretch>
        </p:blipFill>
        <p:spPr>
          <a:xfrm>
            <a:off x="1672346" y="3927441"/>
            <a:ext cx="1503072" cy="1620364"/>
          </a:xfrm>
          <a:prstGeom prst="rect">
            <a:avLst/>
          </a:prstGeom>
        </p:spPr>
      </p:pic>
      <p:pic>
        <p:nvPicPr>
          <p:cNvPr id="21" name="PA-图片 20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5363" b="60580"/>
          <a:stretch>
            <a:fillRect/>
          </a:stretch>
        </p:blipFill>
        <p:spPr>
          <a:xfrm>
            <a:off x="6820854" y="1842271"/>
            <a:ext cx="1503072" cy="1620364"/>
          </a:xfrm>
          <a:prstGeom prst="rect">
            <a:avLst/>
          </a:prstGeom>
        </p:spPr>
      </p:pic>
      <p:pic>
        <p:nvPicPr>
          <p:cNvPr id="22" name="PA-图片 21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5363" b="60580"/>
          <a:stretch>
            <a:fillRect/>
          </a:stretch>
        </p:blipFill>
        <p:spPr>
          <a:xfrm>
            <a:off x="6820854" y="3927441"/>
            <a:ext cx="1503072" cy="1620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7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7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8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7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7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8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sp>
        <p:nvSpPr>
          <p:cNvPr id="4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3"/>
            </p:custDataLst>
          </p:nvPr>
        </p:nvSpPr>
        <p:spPr>
          <a:xfrm>
            <a:off x="4499428" y="375115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1E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4"/>
            </p:custDataLst>
          </p:nvPr>
        </p:nvSpPr>
        <p:spPr>
          <a:xfrm>
            <a:off x="4209143" y="811540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 dirty="0">
                <a:solidFill>
                  <a:srgbClr val="F1E1A8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-矩形 5"/>
          <p:cNvSpPr/>
          <p:nvPr>
            <p:custDataLst>
              <p:tags r:id="rId5"/>
            </p:custDataLst>
          </p:nvPr>
        </p:nvSpPr>
        <p:spPr>
          <a:xfrm>
            <a:off x="1141872" y="1685986"/>
            <a:ext cx="3149910" cy="4129548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PA-矩形 7"/>
          <p:cNvSpPr/>
          <p:nvPr>
            <p:custDataLst>
              <p:tags r:id="rId6"/>
            </p:custDataLst>
          </p:nvPr>
        </p:nvSpPr>
        <p:spPr>
          <a:xfrm>
            <a:off x="4514336" y="1685986"/>
            <a:ext cx="3149910" cy="4129548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矩形 8"/>
          <p:cNvSpPr/>
          <p:nvPr>
            <p:custDataLst>
              <p:tags r:id="rId7"/>
            </p:custDataLst>
          </p:nvPr>
        </p:nvSpPr>
        <p:spPr>
          <a:xfrm>
            <a:off x="7886800" y="1685986"/>
            <a:ext cx="3149910" cy="4129548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PA-文本框 9"/>
          <p:cNvSpPr txBox="1"/>
          <p:nvPr>
            <p:custDataLst>
              <p:tags r:id="rId8"/>
            </p:custDataLst>
          </p:nvPr>
        </p:nvSpPr>
        <p:spPr>
          <a:xfrm>
            <a:off x="1308805" y="4302923"/>
            <a:ext cx="2869609" cy="89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rgbClr val="F1E1A8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1" name="PA-文本框 10"/>
          <p:cNvSpPr txBox="1"/>
          <p:nvPr>
            <p:custDataLst>
              <p:tags r:id="rId9"/>
            </p:custDataLst>
          </p:nvPr>
        </p:nvSpPr>
        <p:spPr>
          <a:xfrm>
            <a:off x="1950691" y="3740959"/>
            <a:ext cx="1585836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1E1A8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PA-文本框 11"/>
          <p:cNvSpPr txBox="1"/>
          <p:nvPr>
            <p:custDataLst>
              <p:tags r:id="rId10"/>
            </p:custDataLst>
          </p:nvPr>
        </p:nvSpPr>
        <p:spPr>
          <a:xfrm>
            <a:off x="4661196" y="4302923"/>
            <a:ext cx="2869609" cy="89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rgbClr val="F1E1A8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3" name="PA-文本框 12"/>
          <p:cNvSpPr txBox="1"/>
          <p:nvPr>
            <p:custDataLst>
              <p:tags r:id="rId11"/>
            </p:custDataLst>
          </p:nvPr>
        </p:nvSpPr>
        <p:spPr>
          <a:xfrm>
            <a:off x="5303082" y="3740959"/>
            <a:ext cx="1585836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1E1A8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PA-文本框 13"/>
          <p:cNvSpPr txBox="1"/>
          <p:nvPr>
            <p:custDataLst>
              <p:tags r:id="rId12"/>
            </p:custDataLst>
          </p:nvPr>
        </p:nvSpPr>
        <p:spPr>
          <a:xfrm>
            <a:off x="8016870" y="4308326"/>
            <a:ext cx="2869609" cy="89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请输入文字内容，请输入文字内容，请输入文字内容，请输入文字内容，请输入文字内容，请输入文字内容。</a:t>
            </a:r>
            <a:endParaRPr lang="en-US" altLang="zh-CN" sz="1200" dirty="0">
              <a:solidFill>
                <a:srgbClr val="F1E1A8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5" name="PA-文本框 14"/>
          <p:cNvSpPr txBox="1"/>
          <p:nvPr>
            <p:custDataLst>
              <p:tags r:id="rId13"/>
            </p:custDataLst>
          </p:nvPr>
        </p:nvSpPr>
        <p:spPr>
          <a:xfrm>
            <a:off x="8658756" y="3746362"/>
            <a:ext cx="1585836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1E1A8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6" name="PA-图片 15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5363" b="60580"/>
          <a:stretch>
            <a:fillRect/>
          </a:stretch>
        </p:blipFill>
        <p:spPr>
          <a:xfrm>
            <a:off x="1955919" y="1582093"/>
            <a:ext cx="1955474" cy="2108072"/>
          </a:xfrm>
          <a:prstGeom prst="rect">
            <a:avLst/>
          </a:prstGeom>
        </p:spPr>
      </p:pic>
      <p:pic>
        <p:nvPicPr>
          <p:cNvPr id="17" name="PA-图片 16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5363" b="60580"/>
          <a:stretch>
            <a:fillRect/>
          </a:stretch>
        </p:blipFill>
        <p:spPr>
          <a:xfrm>
            <a:off x="5339567" y="1659437"/>
            <a:ext cx="1955474" cy="2108072"/>
          </a:xfrm>
          <a:prstGeom prst="rect">
            <a:avLst/>
          </a:prstGeom>
        </p:spPr>
      </p:pic>
      <p:pic>
        <p:nvPicPr>
          <p:cNvPr id="18" name="PA-图片 17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r="55363" b="60580"/>
          <a:stretch>
            <a:fillRect/>
          </a:stretch>
        </p:blipFill>
        <p:spPr>
          <a:xfrm>
            <a:off x="8736048" y="1685986"/>
            <a:ext cx="1955474" cy="2108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pic>
        <p:nvPicPr>
          <p:cNvPr id="10" name="图片 9" descr="摄图网_401078345"/>
          <p:cNvPicPr>
            <a:picLocks noChangeAspect="1"/>
          </p:cNvPicPr>
          <p:nvPr/>
        </p:nvPicPr>
        <p:blipFill>
          <a:blip r:embed="rId8" cstate="screen">
            <a:lum bright="100000"/>
          </a:blip>
          <a:srcRect/>
          <a:stretch>
            <a:fillRect/>
          </a:stretch>
        </p:blipFill>
        <p:spPr>
          <a:xfrm>
            <a:off x="2775585" y="1592047"/>
            <a:ext cx="6314440" cy="1658620"/>
          </a:xfrm>
          <a:prstGeom prst="rect">
            <a:avLst/>
          </a:prstGeom>
        </p:spPr>
      </p:pic>
      <p:pic>
        <p:nvPicPr>
          <p:cNvPr id="11" name="图片 10" descr="19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7208520" y="821792"/>
            <a:ext cx="2160270" cy="770255"/>
          </a:xfrm>
          <a:prstGeom prst="rect">
            <a:avLst/>
          </a:prstGeom>
        </p:spPr>
      </p:pic>
      <p:pic>
        <p:nvPicPr>
          <p:cNvPr id="12" name="图片 11" descr="192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4257040" y="3250667"/>
            <a:ext cx="3350895" cy="652145"/>
          </a:xfrm>
          <a:prstGeom prst="rect">
            <a:avLst/>
          </a:prstGeom>
        </p:spPr>
      </p:pic>
      <p:pic>
        <p:nvPicPr>
          <p:cNvPr id="13" name="图片 12" descr="192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3037840" y="3932657"/>
            <a:ext cx="5485130" cy="845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000">
            <a:off x="5544820" y="779355"/>
            <a:ext cx="1240790" cy="8343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625446" y="2509755"/>
            <a:ext cx="543339" cy="474059"/>
            <a:chOff x="8759687" y="2313466"/>
            <a:chExt cx="543339" cy="474059"/>
          </a:xfrm>
        </p:grpSpPr>
        <p:sp>
          <p:nvSpPr>
            <p:cNvPr id="19" name="六边形 18"/>
            <p:cNvSpPr/>
            <p:nvPr/>
          </p:nvSpPr>
          <p:spPr>
            <a:xfrm>
              <a:off x="8759687" y="2319129"/>
              <a:ext cx="543339" cy="46839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33C67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94871" y="2313466"/>
              <a:ext cx="440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400" dirty="0">
                  <a:solidFill>
                    <a:srgbClr val="033C67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24895" y="3081146"/>
            <a:ext cx="492443" cy="2124465"/>
            <a:chOff x="8759136" y="2884857"/>
            <a:chExt cx="492443" cy="2124465"/>
          </a:xfrm>
        </p:grpSpPr>
        <p:sp>
          <p:nvSpPr>
            <p:cNvPr id="22" name="文本框 21"/>
            <p:cNvSpPr txBox="1"/>
            <p:nvPr/>
          </p:nvSpPr>
          <p:spPr>
            <a:xfrm>
              <a:off x="8759136" y="2884857"/>
              <a:ext cx="492443" cy="1323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000" dirty="0">
                  <a:solidFill>
                    <a:srgbClr val="F7DA9C"/>
                  </a:solidFill>
                  <a:cs typeface="+mn-ea"/>
                  <a:sym typeface="+mn-lt"/>
                </a:rPr>
                <a:t>文字标题</a:t>
              </a:r>
              <a:endParaRPr lang="en-US" altLang="zh-CN" sz="2000" dirty="0">
                <a:solidFill>
                  <a:srgbClr val="F7DA9C"/>
                </a:solidFill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>
              <a:stCxn id="22" idx="2"/>
            </p:cNvCxnSpPr>
            <p:nvPr/>
          </p:nvCxnSpPr>
          <p:spPr>
            <a:xfrm>
              <a:off x="9005358" y="4208296"/>
              <a:ext cx="26002" cy="8010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8115230" y="2471272"/>
            <a:ext cx="400110" cy="2677656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400" dirty="0">
                <a:solidFill>
                  <a:srgbClr val="F7DA9C"/>
                </a:solidFill>
                <a:cs typeface="+mn-ea"/>
                <a:sym typeface="+mn-lt"/>
              </a:rPr>
              <a:t>风住堂香花已尽，日晚依犹头。</a:t>
            </a:r>
            <a:endParaRPr lang="en-US" altLang="zh-CN" sz="1400" dirty="0">
              <a:solidFill>
                <a:srgbClr val="F7DA9C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792569" y="2509755"/>
            <a:ext cx="543339" cy="474059"/>
            <a:chOff x="8759687" y="2313466"/>
            <a:chExt cx="543339" cy="474059"/>
          </a:xfrm>
        </p:grpSpPr>
        <p:sp>
          <p:nvSpPr>
            <p:cNvPr id="27" name="六边形 26"/>
            <p:cNvSpPr/>
            <p:nvPr/>
          </p:nvSpPr>
          <p:spPr>
            <a:xfrm>
              <a:off x="8759687" y="2319129"/>
              <a:ext cx="543339" cy="46839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33C67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94871" y="2313466"/>
              <a:ext cx="440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400" dirty="0">
                  <a:solidFill>
                    <a:srgbClr val="033C67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282353" y="2471272"/>
            <a:ext cx="400110" cy="2677656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400" dirty="0">
                <a:solidFill>
                  <a:srgbClr val="F7DA9C"/>
                </a:solidFill>
                <a:cs typeface="+mn-ea"/>
                <a:sym typeface="+mn-lt"/>
              </a:rPr>
              <a:t>风住堂香花已尽，日晚依犹头。</a:t>
            </a:r>
            <a:endParaRPr lang="en-US" altLang="zh-CN" sz="1400" dirty="0">
              <a:solidFill>
                <a:srgbClr val="F7DA9C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959691" y="2509755"/>
            <a:ext cx="543339" cy="474059"/>
            <a:chOff x="8759687" y="2313466"/>
            <a:chExt cx="543339" cy="474059"/>
          </a:xfrm>
        </p:grpSpPr>
        <p:sp>
          <p:nvSpPr>
            <p:cNvPr id="31" name="六边形 30"/>
            <p:cNvSpPr/>
            <p:nvPr/>
          </p:nvSpPr>
          <p:spPr>
            <a:xfrm>
              <a:off x="8759687" y="2319129"/>
              <a:ext cx="543339" cy="46839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33C67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794871" y="2313466"/>
              <a:ext cx="440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400" dirty="0">
                  <a:solidFill>
                    <a:srgbClr val="033C67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449475" y="2471272"/>
            <a:ext cx="400110" cy="2677656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400" dirty="0">
                <a:solidFill>
                  <a:srgbClr val="F7DA9C"/>
                </a:solidFill>
                <a:cs typeface="+mn-ea"/>
                <a:sym typeface="+mn-lt"/>
              </a:rPr>
              <a:t>风住堂香花已尽，日晚依犹头。</a:t>
            </a:r>
            <a:endParaRPr lang="en-US" altLang="zh-CN" sz="1400" dirty="0">
              <a:solidFill>
                <a:srgbClr val="F7DA9C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126813" y="2509755"/>
            <a:ext cx="543339" cy="474059"/>
            <a:chOff x="8759687" y="2313466"/>
            <a:chExt cx="543339" cy="474059"/>
          </a:xfrm>
        </p:grpSpPr>
        <p:sp>
          <p:nvSpPr>
            <p:cNvPr id="35" name="六边形 34"/>
            <p:cNvSpPr/>
            <p:nvPr/>
          </p:nvSpPr>
          <p:spPr>
            <a:xfrm>
              <a:off x="8759687" y="2319129"/>
              <a:ext cx="543339" cy="46839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33C67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794871" y="2313466"/>
              <a:ext cx="440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400" dirty="0">
                  <a:solidFill>
                    <a:srgbClr val="033C67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616597" y="2471272"/>
            <a:ext cx="400110" cy="2677656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400" dirty="0">
                <a:solidFill>
                  <a:srgbClr val="F7DA9C"/>
                </a:solidFill>
                <a:cs typeface="+mn-ea"/>
                <a:sym typeface="+mn-lt"/>
              </a:rPr>
              <a:t>风住堂香花已尽，日晚依犹头。</a:t>
            </a:r>
            <a:endParaRPr lang="en-US" altLang="zh-CN" sz="1400" dirty="0">
              <a:solidFill>
                <a:srgbClr val="F7DA9C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792018" y="3086722"/>
            <a:ext cx="492443" cy="2118889"/>
            <a:chOff x="6913967" y="2890433"/>
            <a:chExt cx="492443" cy="2118889"/>
          </a:xfrm>
        </p:grpSpPr>
        <p:sp>
          <p:nvSpPr>
            <p:cNvPr id="52" name="文本框 51"/>
            <p:cNvSpPr txBox="1"/>
            <p:nvPr/>
          </p:nvSpPr>
          <p:spPr>
            <a:xfrm>
              <a:off x="6913967" y="2890433"/>
              <a:ext cx="492443" cy="1323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000" dirty="0">
                  <a:solidFill>
                    <a:srgbClr val="F7DA9C"/>
                  </a:solidFill>
                  <a:cs typeface="+mn-ea"/>
                  <a:sym typeface="+mn-lt"/>
                </a:rPr>
                <a:t>文字标题</a:t>
              </a:r>
              <a:endParaRPr lang="en-US" altLang="zh-CN" sz="2000" dirty="0">
                <a:solidFill>
                  <a:srgbClr val="F7DA9C"/>
                </a:solidFill>
                <a:cs typeface="+mn-ea"/>
                <a:sym typeface="+mn-lt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7182930" y="4208296"/>
              <a:ext cx="0" cy="8010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4959140" y="3092385"/>
            <a:ext cx="492443" cy="2124465"/>
            <a:chOff x="5076709" y="2896096"/>
            <a:chExt cx="492443" cy="2124465"/>
          </a:xfrm>
        </p:grpSpPr>
        <p:sp>
          <p:nvSpPr>
            <p:cNvPr id="55" name="文本框 54"/>
            <p:cNvSpPr txBox="1"/>
            <p:nvPr/>
          </p:nvSpPr>
          <p:spPr>
            <a:xfrm>
              <a:off x="5076709" y="2896096"/>
              <a:ext cx="492443" cy="1323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000" dirty="0">
                  <a:solidFill>
                    <a:srgbClr val="F7DA9C"/>
                  </a:solidFill>
                  <a:cs typeface="+mn-ea"/>
                  <a:sym typeface="+mn-lt"/>
                </a:rPr>
                <a:t>文字标题</a:t>
              </a:r>
              <a:endParaRPr lang="en-US" altLang="zh-CN" sz="2000" dirty="0">
                <a:solidFill>
                  <a:srgbClr val="F7DA9C"/>
                </a:solidFill>
                <a:cs typeface="+mn-ea"/>
                <a:sym typeface="+mn-lt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5345934" y="4219535"/>
              <a:ext cx="0" cy="8010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3126262" y="3099950"/>
            <a:ext cx="492443" cy="2116900"/>
            <a:chOff x="3260503" y="2903661"/>
            <a:chExt cx="492443" cy="2116900"/>
          </a:xfrm>
        </p:grpSpPr>
        <p:sp>
          <p:nvSpPr>
            <p:cNvPr id="58" name="文本框 57"/>
            <p:cNvSpPr txBox="1"/>
            <p:nvPr/>
          </p:nvSpPr>
          <p:spPr>
            <a:xfrm>
              <a:off x="3260503" y="2903661"/>
              <a:ext cx="492443" cy="1323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000" dirty="0">
                  <a:solidFill>
                    <a:srgbClr val="F7DA9C"/>
                  </a:solidFill>
                  <a:cs typeface="+mn-ea"/>
                  <a:sym typeface="+mn-lt"/>
                </a:rPr>
                <a:t>文字标题</a:t>
              </a:r>
              <a:endParaRPr lang="en-US" altLang="zh-CN" sz="2000" dirty="0">
                <a:solidFill>
                  <a:srgbClr val="F7DA9C"/>
                </a:solidFill>
                <a:cs typeface="+mn-ea"/>
                <a:sym typeface="+mn-lt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3497508" y="4219535"/>
              <a:ext cx="0" cy="8010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91" b="7788"/>
          <a:stretch>
            <a:fillRect/>
          </a:stretch>
        </p:blipFill>
        <p:spPr>
          <a:xfrm rot="900000" flipH="1">
            <a:off x="9116060" y="308185"/>
            <a:ext cx="2677160" cy="2245995"/>
          </a:xfrm>
          <a:prstGeom prst="rect">
            <a:avLst/>
          </a:prstGeom>
        </p:spPr>
      </p:pic>
      <p:pic>
        <p:nvPicPr>
          <p:cNvPr id="61" name="图片 60" descr="192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-518160" y="3463500"/>
            <a:ext cx="2450465" cy="873760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4112260" y="577425"/>
            <a:ext cx="41059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-300" dirty="0">
                <a:ln w="22225">
                  <a:noFill/>
                </a:ln>
                <a:solidFill>
                  <a:srgbClr val="F7D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      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9" grpId="0"/>
          <p:bldP spid="33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9" grpId="0"/>
          <p:bldP spid="33" grpId="0"/>
          <p:bldP spid="3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pic>
        <p:nvPicPr>
          <p:cNvPr id="17" name="PA-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90" y="769258"/>
            <a:ext cx="8885620" cy="4170630"/>
          </a:xfrm>
          <a:prstGeom prst="rect">
            <a:avLst/>
          </a:prstGeom>
        </p:spPr>
      </p:pic>
      <p:sp>
        <p:nvSpPr>
          <p:cNvPr id="18" name="PA-标题 3"/>
          <p:cNvSpPr txBox="1"/>
          <p:nvPr>
            <p:custDataLst>
              <p:tags r:id="rId4"/>
            </p:custDataLst>
          </p:nvPr>
        </p:nvSpPr>
        <p:spPr>
          <a:xfrm>
            <a:off x="3543605" y="3528414"/>
            <a:ext cx="5411710" cy="664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-300" dirty="0">
                <a:solidFill>
                  <a:srgbClr val="F1E1A8"/>
                </a:solidFill>
                <a:latin typeface="+mn-lt"/>
                <a:ea typeface="+mn-ea"/>
                <a:cs typeface="+mn-ea"/>
                <a:sym typeface="+mn-lt"/>
              </a:rPr>
              <a:t>添加标题文字</a:t>
            </a:r>
          </a:p>
        </p:txBody>
      </p:sp>
      <p:sp>
        <p:nvSpPr>
          <p:cNvPr id="19" name="PA-标题 3"/>
          <p:cNvSpPr txBox="1"/>
          <p:nvPr>
            <p:custDataLst>
              <p:tags r:id="rId5"/>
            </p:custDataLst>
          </p:nvPr>
        </p:nvSpPr>
        <p:spPr>
          <a:xfrm>
            <a:off x="5070748" y="2143321"/>
            <a:ext cx="2248159" cy="1303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600" spc="-300" dirty="0">
                <a:solidFill>
                  <a:srgbClr val="F1E1A8"/>
                </a:solidFill>
                <a:latin typeface="+mn-lt"/>
                <a:ea typeface="+mn-ea"/>
                <a:cs typeface="+mn-ea"/>
                <a:sym typeface="+mn-lt"/>
              </a:rPr>
              <a:t>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sp>
        <p:nvSpPr>
          <p:cNvPr id="4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3"/>
            </p:custDataLst>
          </p:nvPr>
        </p:nvSpPr>
        <p:spPr>
          <a:xfrm>
            <a:off x="4499428" y="31486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1E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4"/>
            </p:custDataLst>
          </p:nvPr>
        </p:nvSpPr>
        <p:spPr>
          <a:xfrm>
            <a:off x="4209143" y="75128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 dirty="0">
                <a:solidFill>
                  <a:srgbClr val="F1E1A8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PA-组合 5"/>
          <p:cNvGrpSpPr/>
          <p:nvPr>
            <p:custDataLst>
              <p:tags r:id="rId5"/>
            </p:custDataLst>
          </p:nvPr>
        </p:nvGrpSpPr>
        <p:grpSpPr>
          <a:xfrm>
            <a:off x="1527939" y="1539041"/>
            <a:ext cx="4568061" cy="1134124"/>
            <a:chOff x="1890796" y="1880188"/>
            <a:chExt cx="4568061" cy="1134124"/>
          </a:xfrm>
        </p:grpSpPr>
        <p:sp>
          <p:nvSpPr>
            <p:cNvPr id="8" name="PA-文本框 2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90796" y="2429793"/>
              <a:ext cx="4568061" cy="58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  <a:defRPr/>
              </a:pPr>
              <a:r>
                <a:rPr lang="zh-CN" altLang="en-US" sz="1200" spc="300" dirty="0">
                  <a:solidFill>
                    <a:srgbClr val="F1E1A8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" name="PA-矩形 8"/>
            <p:cNvSpPr/>
            <p:nvPr>
              <p:custDataLst>
                <p:tags r:id="rId14"/>
              </p:custDataLst>
            </p:nvPr>
          </p:nvSpPr>
          <p:spPr bwMode="auto">
            <a:xfrm>
              <a:off x="1890796" y="1880188"/>
              <a:ext cx="3664511" cy="5496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27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1E1A8"/>
                  </a:solidFill>
                  <a:effectLst/>
                  <a:uLnTx/>
                  <a:uFillTx/>
                  <a:cs typeface="+mn-ea"/>
                  <a:sym typeface="+mn-lt"/>
                </a:rPr>
                <a:t>添  加  标  题</a:t>
              </a:r>
            </a:p>
          </p:txBody>
        </p:sp>
      </p:grpSp>
      <p:grpSp>
        <p:nvGrpSpPr>
          <p:cNvPr id="10" name="PA-组合 9"/>
          <p:cNvGrpSpPr/>
          <p:nvPr>
            <p:custDataLst>
              <p:tags r:id="rId6"/>
            </p:custDataLst>
          </p:nvPr>
        </p:nvGrpSpPr>
        <p:grpSpPr>
          <a:xfrm>
            <a:off x="1527939" y="2946325"/>
            <a:ext cx="4568061" cy="1134124"/>
            <a:chOff x="1890796" y="3296473"/>
            <a:chExt cx="4568061" cy="1134124"/>
          </a:xfrm>
        </p:grpSpPr>
        <p:sp>
          <p:nvSpPr>
            <p:cNvPr id="11" name="PA-文本框 2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90796" y="3846078"/>
              <a:ext cx="4568061" cy="58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  <a:defRPr/>
              </a:pPr>
              <a:r>
                <a:rPr lang="zh-CN" altLang="en-US" sz="1200" spc="300" dirty="0">
                  <a:solidFill>
                    <a:srgbClr val="F1E1A8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2" name="PA-矩形 11"/>
            <p:cNvSpPr/>
            <p:nvPr>
              <p:custDataLst>
                <p:tags r:id="rId12"/>
              </p:custDataLst>
            </p:nvPr>
          </p:nvSpPr>
          <p:spPr bwMode="auto">
            <a:xfrm>
              <a:off x="1890796" y="3296473"/>
              <a:ext cx="3664511" cy="5496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27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1E1A8"/>
                  </a:solidFill>
                  <a:effectLst/>
                  <a:uLnTx/>
                  <a:uFillTx/>
                  <a:cs typeface="+mn-ea"/>
                  <a:sym typeface="+mn-lt"/>
                </a:rPr>
                <a:t>添  加  标  题</a:t>
              </a:r>
            </a:p>
          </p:txBody>
        </p:sp>
      </p:grpSp>
      <p:grpSp>
        <p:nvGrpSpPr>
          <p:cNvPr id="13" name="PA-组合 12"/>
          <p:cNvGrpSpPr/>
          <p:nvPr>
            <p:custDataLst>
              <p:tags r:id="rId7"/>
            </p:custDataLst>
          </p:nvPr>
        </p:nvGrpSpPr>
        <p:grpSpPr>
          <a:xfrm>
            <a:off x="1527939" y="4353609"/>
            <a:ext cx="4568061" cy="1134124"/>
            <a:chOff x="1890796" y="4694756"/>
            <a:chExt cx="4568061" cy="1134124"/>
          </a:xfrm>
        </p:grpSpPr>
        <p:sp>
          <p:nvSpPr>
            <p:cNvPr id="14" name="PA-文本框 2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90796" y="5244361"/>
              <a:ext cx="4568061" cy="58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000"/>
                </a:lnSpc>
                <a:defRPr/>
              </a:pPr>
              <a:r>
                <a:rPr lang="zh-CN" altLang="en-US" sz="1200" spc="300" dirty="0">
                  <a:solidFill>
                    <a:srgbClr val="F1E1A8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5" name="PA-矩形 14"/>
            <p:cNvSpPr/>
            <p:nvPr>
              <p:custDataLst>
                <p:tags r:id="rId10"/>
              </p:custDataLst>
            </p:nvPr>
          </p:nvSpPr>
          <p:spPr bwMode="auto">
            <a:xfrm>
              <a:off x="1890796" y="4694756"/>
              <a:ext cx="3664511" cy="5496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27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1E1A8"/>
                  </a:solidFill>
                  <a:effectLst/>
                  <a:uLnTx/>
                  <a:uFillTx/>
                  <a:cs typeface="+mn-ea"/>
                  <a:sym typeface="+mn-lt"/>
                </a:rPr>
                <a:t>添  加  标  题</a:t>
              </a:r>
            </a:p>
          </p:txBody>
        </p:sp>
      </p:grpSp>
      <p:pic>
        <p:nvPicPr>
          <p:cNvPr id="16" name="PA-图片 15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5" t="29127" b="1556"/>
          <a:stretch>
            <a:fillRect/>
          </a:stretch>
        </p:blipFill>
        <p:spPr>
          <a:xfrm>
            <a:off x="6460246" y="1995268"/>
            <a:ext cx="5946396" cy="4903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grpSp>
        <p:nvGrpSpPr>
          <p:cNvPr id="4" name="PA-组合 3"/>
          <p:cNvGrpSpPr/>
          <p:nvPr>
            <p:custDataLst>
              <p:tags r:id="rId3"/>
            </p:custDataLst>
          </p:nvPr>
        </p:nvGrpSpPr>
        <p:grpSpPr>
          <a:xfrm>
            <a:off x="4770998" y="2065940"/>
            <a:ext cx="2712537" cy="2712537"/>
            <a:chOff x="4785908" y="1951348"/>
            <a:chExt cx="3070990" cy="3070989"/>
          </a:xfrm>
          <a:effectLst/>
        </p:grpSpPr>
        <p:sp>
          <p:nvSpPr>
            <p:cNvPr id="5" name="PA-缺角矩形 5"/>
            <p:cNvSpPr/>
            <p:nvPr>
              <p:custDataLst>
                <p:tags r:id="rId30"/>
              </p:custDataLst>
            </p:nvPr>
          </p:nvSpPr>
          <p:spPr>
            <a:xfrm>
              <a:off x="4785908" y="1951348"/>
              <a:ext cx="3070990" cy="3070989"/>
            </a:xfrm>
            <a:prstGeom prst="plaqu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920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en-US" sz="1800" kern="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PA-任意多边形 131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5972429" y="3070059"/>
              <a:ext cx="717750" cy="717750"/>
            </a:xfrm>
            <a:custGeom>
              <a:avLst/>
              <a:gdLst/>
              <a:ahLst/>
              <a:cxnLst>
                <a:cxn ang="0">
                  <a:pos x="55" y="28"/>
                </a:cxn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42" y="28"/>
                </a:cxn>
                <a:cxn ang="0">
                  <a:pos x="41" y="26"/>
                </a:cxn>
                <a:cxn ang="0">
                  <a:pos x="21" y="14"/>
                </a:cxn>
                <a:cxn ang="0">
                  <a:pos x="19" y="14"/>
                </a:cxn>
                <a:cxn ang="0">
                  <a:pos x="18" y="16"/>
                </a:cxn>
                <a:cxn ang="0">
                  <a:pos x="18" y="39"/>
                </a:cxn>
                <a:cxn ang="0">
                  <a:pos x="19" y="41"/>
                </a:cxn>
                <a:cxn ang="0">
                  <a:pos x="20" y="41"/>
                </a:cxn>
                <a:cxn ang="0">
                  <a:pos x="21" y="41"/>
                </a:cxn>
                <a:cxn ang="0">
                  <a:pos x="41" y="30"/>
                </a:cxn>
                <a:cxn ang="0">
                  <a:pos x="42" y="28"/>
                </a:cxn>
              </a:cxnLst>
              <a:rect l="0" t="0" r="r" b="b"/>
              <a:pathLst>
                <a:path w="55" h="55">
                  <a:moveTo>
                    <a:pt x="55" y="28"/>
                  </a:moveTo>
                  <a:cubicBezTo>
                    <a:pt x="55" y="43"/>
                    <a:pt x="42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lose/>
                  <a:moveTo>
                    <a:pt x="42" y="28"/>
                  </a:moveTo>
                  <a:cubicBezTo>
                    <a:pt x="42" y="27"/>
                    <a:pt x="42" y="26"/>
                    <a:pt x="41" y="2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1"/>
                    <a:pt x="19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29"/>
                    <a:pt x="42" y="29"/>
                    <a:pt x="42" y="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PA-组合 7"/>
          <p:cNvGrpSpPr/>
          <p:nvPr>
            <p:custDataLst>
              <p:tags r:id="rId4"/>
            </p:custDataLst>
          </p:nvPr>
        </p:nvGrpSpPr>
        <p:grpSpPr>
          <a:xfrm>
            <a:off x="4172119" y="1546041"/>
            <a:ext cx="1646906" cy="1646905"/>
            <a:chOff x="4107888" y="1362747"/>
            <a:chExt cx="1864539" cy="1864538"/>
          </a:xfrm>
          <a:effectLst/>
        </p:grpSpPr>
        <p:sp>
          <p:nvSpPr>
            <p:cNvPr id="9" name="PA-泪滴形 6"/>
            <p:cNvSpPr/>
            <p:nvPr>
              <p:custDataLst>
                <p:tags r:id="rId28"/>
              </p:custDataLst>
            </p:nvPr>
          </p:nvSpPr>
          <p:spPr>
            <a:xfrm rot="16200000">
              <a:off x="4107889" y="1362746"/>
              <a:ext cx="1864538" cy="1864539"/>
            </a:xfrm>
            <a:prstGeom prst="teardrop">
              <a:avLst/>
            </a:prstGeom>
            <a:solidFill>
              <a:srgbClr val="F1E1A8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PA-任意多边形 69"/>
            <p:cNvSpPr/>
            <p:nvPr>
              <p:custDataLst>
                <p:tags r:id="rId29"/>
              </p:custDataLst>
            </p:nvPr>
          </p:nvSpPr>
          <p:spPr bwMode="auto">
            <a:xfrm>
              <a:off x="4774745" y="1849707"/>
              <a:ext cx="432627" cy="812638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l="0" t="0" r="r" b="b"/>
              <a:pathLst>
                <a:path w="34" h="6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PA-组合 10"/>
          <p:cNvGrpSpPr/>
          <p:nvPr>
            <p:custDataLst>
              <p:tags r:id="rId5"/>
            </p:custDataLst>
          </p:nvPr>
        </p:nvGrpSpPr>
        <p:grpSpPr>
          <a:xfrm>
            <a:off x="4172119" y="3660493"/>
            <a:ext cx="1646906" cy="1646905"/>
            <a:chOff x="4171524" y="3884855"/>
            <a:chExt cx="1647414" cy="1647413"/>
          </a:xfrm>
          <a:blipFill>
            <a:blip r:embed="rId37"/>
            <a:stretch>
              <a:fillRect/>
            </a:stretch>
          </a:blipFill>
          <a:effectLst/>
        </p:grpSpPr>
        <p:sp>
          <p:nvSpPr>
            <p:cNvPr id="12" name="PA-泪滴形 8"/>
            <p:cNvSpPr/>
            <p:nvPr>
              <p:custDataLst>
                <p:tags r:id="rId26"/>
              </p:custDataLst>
            </p:nvPr>
          </p:nvSpPr>
          <p:spPr>
            <a:xfrm rot="10800000">
              <a:off x="4171524" y="3884855"/>
              <a:ext cx="1647414" cy="1647413"/>
            </a:xfrm>
            <a:prstGeom prst="teardrop">
              <a:avLst/>
            </a:prstGeom>
            <a:solidFill>
              <a:srgbClr val="F1E1A8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PA-任意多边形 23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4652642" y="4373322"/>
              <a:ext cx="655357" cy="619690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1218565"/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PA-组合 13"/>
          <p:cNvGrpSpPr/>
          <p:nvPr>
            <p:custDataLst>
              <p:tags r:id="rId6"/>
            </p:custDataLst>
          </p:nvPr>
        </p:nvGrpSpPr>
        <p:grpSpPr>
          <a:xfrm>
            <a:off x="6452654" y="1546039"/>
            <a:ext cx="1646906" cy="1646905"/>
            <a:chOff x="6435614" y="1769749"/>
            <a:chExt cx="1647414" cy="1647413"/>
          </a:xfrm>
          <a:effectLst/>
        </p:grpSpPr>
        <p:sp>
          <p:nvSpPr>
            <p:cNvPr id="15" name="PA-泪滴形 7"/>
            <p:cNvSpPr/>
            <p:nvPr>
              <p:custDataLst>
                <p:tags r:id="rId24"/>
              </p:custDataLst>
            </p:nvPr>
          </p:nvSpPr>
          <p:spPr>
            <a:xfrm>
              <a:off x="6435614" y="1769749"/>
              <a:ext cx="1647414" cy="1647413"/>
            </a:xfrm>
            <a:prstGeom prst="teardrop">
              <a:avLst/>
            </a:prstGeom>
            <a:solidFill>
              <a:srgbClr val="F1E1A8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PA-任意多边形 5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008767" y="2164075"/>
              <a:ext cx="554160" cy="714454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0" y="3"/>
                </a:cxn>
                <a:cxn ang="0">
                  <a:pos x="56" y="3"/>
                </a:cxn>
                <a:cxn ang="0">
                  <a:pos x="11" y="11"/>
                </a:cxn>
                <a:cxn ang="0">
                  <a:pos x="11" y="16"/>
                </a:cxn>
                <a:cxn ang="0">
                  <a:pos x="15" y="12"/>
                </a:cxn>
                <a:cxn ang="0">
                  <a:pos x="11" y="21"/>
                </a:cxn>
                <a:cxn ang="0">
                  <a:pos x="11" y="26"/>
                </a:cxn>
                <a:cxn ang="0">
                  <a:pos x="15" y="22"/>
                </a:cxn>
                <a:cxn ang="0">
                  <a:pos x="11" y="31"/>
                </a:cxn>
                <a:cxn ang="0">
                  <a:pos x="11" y="36"/>
                </a:cxn>
                <a:cxn ang="0">
                  <a:pos x="15" y="32"/>
                </a:cxn>
                <a:cxn ang="0">
                  <a:pos x="11" y="41"/>
                </a:cxn>
                <a:cxn ang="0">
                  <a:pos x="11" y="47"/>
                </a:cxn>
                <a:cxn ang="0">
                  <a:pos x="15" y="43"/>
                </a:cxn>
                <a:cxn ang="0">
                  <a:pos x="11" y="52"/>
                </a:cxn>
                <a:cxn ang="0">
                  <a:pos x="11" y="57"/>
                </a:cxn>
                <a:cxn ang="0">
                  <a:pos x="15" y="53"/>
                </a:cxn>
                <a:cxn ang="0">
                  <a:pos x="24" y="16"/>
                </a:cxn>
                <a:cxn ang="0">
                  <a:pos x="24" y="11"/>
                </a:cxn>
                <a:cxn ang="0">
                  <a:pos x="20" y="14"/>
                </a:cxn>
                <a:cxn ang="0">
                  <a:pos x="24" y="26"/>
                </a:cxn>
                <a:cxn ang="0">
                  <a:pos x="24" y="21"/>
                </a:cxn>
                <a:cxn ang="0">
                  <a:pos x="20" y="25"/>
                </a:cxn>
                <a:cxn ang="0">
                  <a:pos x="24" y="36"/>
                </a:cxn>
                <a:cxn ang="0">
                  <a:pos x="24" y="31"/>
                </a:cxn>
                <a:cxn ang="0">
                  <a:pos x="20" y="35"/>
                </a:cxn>
                <a:cxn ang="0">
                  <a:pos x="24" y="47"/>
                </a:cxn>
                <a:cxn ang="0">
                  <a:pos x="24" y="41"/>
                </a:cxn>
                <a:cxn ang="0">
                  <a:pos x="20" y="45"/>
                </a:cxn>
                <a:cxn ang="0">
                  <a:pos x="22" y="57"/>
                </a:cxn>
                <a:cxn ang="0">
                  <a:pos x="22" y="67"/>
                </a:cxn>
                <a:cxn ang="0">
                  <a:pos x="36" y="58"/>
                </a:cxn>
                <a:cxn ang="0">
                  <a:pos x="32" y="11"/>
                </a:cxn>
                <a:cxn ang="0">
                  <a:pos x="32" y="16"/>
                </a:cxn>
                <a:cxn ang="0">
                  <a:pos x="36" y="12"/>
                </a:cxn>
                <a:cxn ang="0">
                  <a:pos x="32" y="21"/>
                </a:cxn>
                <a:cxn ang="0">
                  <a:pos x="32" y="26"/>
                </a:cxn>
                <a:cxn ang="0">
                  <a:pos x="36" y="22"/>
                </a:cxn>
                <a:cxn ang="0">
                  <a:pos x="32" y="31"/>
                </a:cxn>
                <a:cxn ang="0">
                  <a:pos x="32" y="36"/>
                </a:cxn>
                <a:cxn ang="0">
                  <a:pos x="36" y="32"/>
                </a:cxn>
                <a:cxn ang="0">
                  <a:pos x="32" y="41"/>
                </a:cxn>
                <a:cxn ang="0">
                  <a:pos x="32" y="47"/>
                </a:cxn>
                <a:cxn ang="0">
                  <a:pos x="36" y="43"/>
                </a:cxn>
                <a:cxn ang="0">
                  <a:pos x="42" y="11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42" y="21"/>
                </a:cxn>
                <a:cxn ang="0">
                  <a:pos x="42" y="26"/>
                </a:cxn>
                <a:cxn ang="0">
                  <a:pos x="46" y="22"/>
                </a:cxn>
                <a:cxn ang="0">
                  <a:pos x="42" y="31"/>
                </a:cxn>
                <a:cxn ang="0">
                  <a:pos x="42" y="36"/>
                </a:cxn>
                <a:cxn ang="0">
                  <a:pos x="46" y="32"/>
                </a:cxn>
                <a:cxn ang="0">
                  <a:pos x="42" y="41"/>
                </a:cxn>
                <a:cxn ang="0">
                  <a:pos x="42" y="47"/>
                </a:cxn>
                <a:cxn ang="0">
                  <a:pos x="46" y="43"/>
                </a:cxn>
                <a:cxn ang="0">
                  <a:pos x="42" y="52"/>
                </a:cxn>
                <a:cxn ang="0">
                  <a:pos x="42" y="57"/>
                </a:cxn>
                <a:cxn ang="0">
                  <a:pos x="46" y="53"/>
                </a:cxn>
              </a:cxnLst>
              <a:rect l="0" t="0" r="r" b="b"/>
              <a:pathLst>
                <a:path w="56" h="72">
                  <a:moveTo>
                    <a:pt x="56" y="3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6" y="71"/>
                    <a:pt x="55" y="72"/>
                    <a:pt x="54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0" y="71"/>
                    <a:pt x="0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3"/>
                  </a:cubicBezTo>
                  <a:close/>
                  <a:moveTo>
                    <a:pt x="15" y="12"/>
                  </a:moveTo>
                  <a:cubicBezTo>
                    <a:pt x="15" y="11"/>
                    <a:pt x="15" y="11"/>
                    <a:pt x="14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4"/>
                  </a:cubicBezTo>
                  <a:lnTo>
                    <a:pt x="15" y="12"/>
                  </a:lnTo>
                  <a:close/>
                  <a:moveTo>
                    <a:pt x="15" y="22"/>
                  </a:moveTo>
                  <a:cubicBezTo>
                    <a:pt x="15" y="21"/>
                    <a:pt x="15" y="21"/>
                    <a:pt x="14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1"/>
                    <a:pt x="10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1" y="26"/>
                    <a:pt x="11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5"/>
                    <a:pt x="15" y="25"/>
                  </a:cubicBezTo>
                  <a:lnTo>
                    <a:pt x="15" y="22"/>
                  </a:lnTo>
                  <a:close/>
                  <a:moveTo>
                    <a:pt x="15" y="32"/>
                  </a:moveTo>
                  <a:cubicBezTo>
                    <a:pt x="15" y="32"/>
                    <a:pt x="15" y="31"/>
                    <a:pt x="1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0" y="32"/>
                    <a:pt x="10" y="32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5"/>
                  </a:cubicBezTo>
                  <a:lnTo>
                    <a:pt x="15" y="32"/>
                  </a:lnTo>
                  <a:close/>
                  <a:moveTo>
                    <a:pt x="15" y="43"/>
                  </a:moveTo>
                  <a:cubicBezTo>
                    <a:pt x="15" y="42"/>
                    <a:pt x="15" y="41"/>
                    <a:pt x="14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0" y="42"/>
                    <a:pt x="10" y="43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1" y="47"/>
                    <a:pt x="11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7"/>
                    <a:pt x="15" y="46"/>
                    <a:pt x="15" y="45"/>
                  </a:cubicBezTo>
                  <a:lnTo>
                    <a:pt x="15" y="43"/>
                  </a:lnTo>
                  <a:close/>
                  <a:moveTo>
                    <a:pt x="15" y="53"/>
                  </a:moveTo>
                  <a:cubicBezTo>
                    <a:pt x="15" y="52"/>
                    <a:pt x="15" y="52"/>
                    <a:pt x="14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0" y="52"/>
                    <a:pt x="10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1" y="57"/>
                    <a:pt x="11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6"/>
                    <a:pt x="15" y="56"/>
                  </a:cubicBezTo>
                  <a:lnTo>
                    <a:pt x="15" y="53"/>
                  </a:lnTo>
                  <a:close/>
                  <a:moveTo>
                    <a:pt x="20" y="14"/>
                  </a:moveTo>
                  <a:cubicBezTo>
                    <a:pt x="20" y="15"/>
                    <a:pt x="21" y="16"/>
                    <a:pt x="2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4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0" y="11"/>
                    <a:pt x="20" y="12"/>
                  </a:cubicBezTo>
                  <a:lnTo>
                    <a:pt x="20" y="14"/>
                  </a:lnTo>
                  <a:close/>
                  <a:moveTo>
                    <a:pt x="20" y="25"/>
                  </a:moveTo>
                  <a:cubicBezTo>
                    <a:pt x="20" y="25"/>
                    <a:pt x="21" y="26"/>
                    <a:pt x="22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0" y="21"/>
                    <a:pt x="20" y="22"/>
                  </a:cubicBezTo>
                  <a:lnTo>
                    <a:pt x="20" y="25"/>
                  </a:lnTo>
                  <a:close/>
                  <a:moveTo>
                    <a:pt x="20" y="35"/>
                  </a:moveTo>
                  <a:cubicBezTo>
                    <a:pt x="20" y="36"/>
                    <a:pt x="21" y="36"/>
                    <a:pt x="22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5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1"/>
                    <a:pt x="24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0" y="32"/>
                    <a:pt x="20" y="32"/>
                  </a:cubicBezTo>
                  <a:lnTo>
                    <a:pt x="20" y="35"/>
                  </a:lnTo>
                  <a:close/>
                  <a:moveTo>
                    <a:pt x="20" y="45"/>
                  </a:moveTo>
                  <a:cubicBezTo>
                    <a:pt x="20" y="46"/>
                    <a:pt x="21" y="47"/>
                    <a:pt x="2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6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1"/>
                    <a:pt x="24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0" y="42"/>
                    <a:pt x="20" y="43"/>
                  </a:cubicBezTo>
                  <a:lnTo>
                    <a:pt x="20" y="45"/>
                  </a:lnTo>
                  <a:close/>
                  <a:moveTo>
                    <a:pt x="36" y="58"/>
                  </a:moveTo>
                  <a:cubicBezTo>
                    <a:pt x="36" y="57"/>
                    <a:pt x="35" y="57"/>
                    <a:pt x="34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8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7"/>
                    <a:pt x="21" y="67"/>
                    <a:pt x="22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6" y="67"/>
                    <a:pt x="36" y="66"/>
                  </a:cubicBezTo>
                  <a:lnTo>
                    <a:pt x="36" y="58"/>
                  </a:lnTo>
                  <a:close/>
                  <a:moveTo>
                    <a:pt x="36" y="12"/>
                  </a:moveTo>
                  <a:cubicBezTo>
                    <a:pt x="36" y="11"/>
                    <a:pt x="35" y="11"/>
                    <a:pt x="34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1" y="1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5"/>
                    <a:pt x="31" y="16"/>
                    <a:pt x="32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6" y="15"/>
                    <a:pt x="36" y="14"/>
                  </a:cubicBezTo>
                  <a:lnTo>
                    <a:pt x="36" y="12"/>
                  </a:lnTo>
                  <a:close/>
                  <a:moveTo>
                    <a:pt x="36" y="22"/>
                  </a:moveTo>
                  <a:cubicBezTo>
                    <a:pt x="36" y="21"/>
                    <a:pt x="35" y="21"/>
                    <a:pt x="34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2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2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lnTo>
                    <a:pt x="36" y="22"/>
                  </a:lnTo>
                  <a:close/>
                  <a:moveTo>
                    <a:pt x="36" y="32"/>
                  </a:moveTo>
                  <a:cubicBezTo>
                    <a:pt x="36" y="32"/>
                    <a:pt x="35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1"/>
                    <a:pt x="31" y="32"/>
                    <a:pt x="31" y="32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6"/>
                    <a:pt x="31" y="36"/>
                    <a:pt x="32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5" y="36"/>
                    <a:pt x="36" y="36"/>
                    <a:pt x="36" y="35"/>
                  </a:cubicBezTo>
                  <a:lnTo>
                    <a:pt x="36" y="32"/>
                  </a:lnTo>
                  <a:close/>
                  <a:moveTo>
                    <a:pt x="36" y="43"/>
                  </a:moveTo>
                  <a:cubicBezTo>
                    <a:pt x="36" y="42"/>
                    <a:pt x="35" y="41"/>
                    <a:pt x="34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2"/>
                    <a:pt x="31" y="43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7"/>
                    <a:pt x="32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6" y="46"/>
                    <a:pt x="36" y="45"/>
                  </a:cubicBezTo>
                  <a:lnTo>
                    <a:pt x="36" y="43"/>
                  </a:lnTo>
                  <a:close/>
                  <a:moveTo>
                    <a:pt x="46" y="12"/>
                  </a:moveTo>
                  <a:cubicBezTo>
                    <a:pt x="46" y="11"/>
                    <a:pt x="45" y="11"/>
                    <a:pt x="45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1"/>
                    <a:pt x="41" y="11"/>
                    <a:pt x="41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6" y="15"/>
                    <a:pt x="46" y="14"/>
                  </a:cubicBezTo>
                  <a:lnTo>
                    <a:pt x="46" y="12"/>
                  </a:lnTo>
                  <a:close/>
                  <a:moveTo>
                    <a:pt x="46" y="22"/>
                  </a:moveTo>
                  <a:cubicBezTo>
                    <a:pt x="46" y="21"/>
                    <a:pt x="45" y="21"/>
                    <a:pt x="45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2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6"/>
                    <a:pt x="42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6" y="25"/>
                    <a:pt x="46" y="25"/>
                  </a:cubicBezTo>
                  <a:lnTo>
                    <a:pt x="46" y="22"/>
                  </a:lnTo>
                  <a:close/>
                  <a:moveTo>
                    <a:pt x="46" y="32"/>
                  </a:moveTo>
                  <a:cubicBezTo>
                    <a:pt x="46" y="32"/>
                    <a:pt x="45" y="31"/>
                    <a:pt x="45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1"/>
                    <a:pt x="41" y="32"/>
                    <a:pt x="41" y="3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6"/>
                    <a:pt x="46" y="35"/>
                  </a:cubicBezTo>
                  <a:lnTo>
                    <a:pt x="46" y="32"/>
                  </a:lnTo>
                  <a:close/>
                  <a:moveTo>
                    <a:pt x="46" y="43"/>
                  </a:moveTo>
                  <a:cubicBezTo>
                    <a:pt x="46" y="42"/>
                    <a:pt x="45" y="41"/>
                    <a:pt x="4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2"/>
                    <a:pt x="41" y="43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7"/>
                    <a:pt x="42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6"/>
                    <a:pt x="46" y="45"/>
                  </a:cubicBezTo>
                  <a:lnTo>
                    <a:pt x="46" y="43"/>
                  </a:lnTo>
                  <a:close/>
                  <a:moveTo>
                    <a:pt x="46" y="53"/>
                  </a:moveTo>
                  <a:cubicBezTo>
                    <a:pt x="46" y="52"/>
                    <a:pt x="45" y="52"/>
                    <a:pt x="45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1" y="52"/>
                    <a:pt x="41" y="53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7"/>
                    <a:pt x="42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6"/>
                    <a:pt x="46" y="56"/>
                  </a:cubicBezTo>
                  <a:lnTo>
                    <a:pt x="46" y="5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1218565"/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PA-组合 16"/>
          <p:cNvGrpSpPr/>
          <p:nvPr>
            <p:custDataLst>
              <p:tags r:id="rId7"/>
            </p:custDataLst>
          </p:nvPr>
        </p:nvGrpSpPr>
        <p:grpSpPr>
          <a:xfrm>
            <a:off x="6435513" y="3660493"/>
            <a:ext cx="1646906" cy="1646905"/>
            <a:chOff x="6435616" y="3884856"/>
            <a:chExt cx="1647415" cy="1647413"/>
          </a:xfrm>
          <a:effectLst/>
        </p:grpSpPr>
        <p:sp>
          <p:nvSpPr>
            <p:cNvPr id="18" name="PA-泪滴形 9"/>
            <p:cNvSpPr/>
            <p:nvPr>
              <p:custDataLst>
                <p:tags r:id="rId22"/>
              </p:custDataLst>
            </p:nvPr>
          </p:nvSpPr>
          <p:spPr>
            <a:xfrm rot="5400000">
              <a:off x="6435617" y="3884855"/>
              <a:ext cx="1647413" cy="1647415"/>
            </a:xfrm>
            <a:prstGeom prst="teardrop">
              <a:avLst/>
            </a:prstGeom>
            <a:solidFill>
              <a:srgbClr val="F1E1A8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913765">
                <a:defRPr/>
              </a:pPr>
              <a:endParaRPr lang="en-US" sz="1800" kern="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PA-任意多边形 57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008767" y="4485798"/>
              <a:ext cx="654895" cy="580581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pPr algn="ctr" defTabSz="1218565"/>
              <a:endParaRPr lang="en-US" sz="1800" ker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PA-组合 19"/>
          <p:cNvGrpSpPr/>
          <p:nvPr>
            <p:custDataLst>
              <p:tags r:id="rId8"/>
            </p:custDataLst>
          </p:nvPr>
        </p:nvGrpSpPr>
        <p:grpSpPr bwMode="auto">
          <a:xfrm>
            <a:off x="937304" y="1459893"/>
            <a:ext cx="3130241" cy="1292273"/>
            <a:chOff x="6510993" y="608141"/>
            <a:chExt cx="2348774" cy="969366"/>
          </a:xfrm>
        </p:grpSpPr>
        <p:sp>
          <p:nvSpPr>
            <p:cNvPr id="21" name="PA-内容占位符 2"/>
            <p:cNvSpPr txBox="1"/>
            <p:nvPr>
              <p:custDataLst>
                <p:tags r:id="rId20"/>
              </p:custDataLst>
            </p:nvPr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rgbClr val="F1E1A8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2" name="PA-文本框 1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510993" y="608141"/>
              <a:ext cx="2348774" cy="53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defTabSz="1218565"/>
              <a:r>
                <a:rPr lang="zh-CN" altLang="en-US" sz="2000" dirty="0">
                  <a:solidFill>
                    <a:srgbClr val="F1E1A8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  <a:p>
              <a:pPr algn="ctr" defTabSz="1218565"/>
              <a:endParaRPr lang="zh-CN" altLang="en-US" sz="2000" dirty="0">
                <a:solidFill>
                  <a:srgbClr val="F1E1A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PA-组合 22"/>
          <p:cNvGrpSpPr/>
          <p:nvPr>
            <p:custDataLst>
              <p:tags r:id="rId9"/>
            </p:custDataLst>
          </p:nvPr>
        </p:nvGrpSpPr>
        <p:grpSpPr bwMode="auto">
          <a:xfrm>
            <a:off x="8099560" y="1490356"/>
            <a:ext cx="3130241" cy="1563718"/>
            <a:chOff x="6070923" y="639353"/>
            <a:chExt cx="2348774" cy="938154"/>
          </a:xfrm>
        </p:grpSpPr>
        <p:sp>
          <p:nvSpPr>
            <p:cNvPr id="24" name="PA-内容占位符 2"/>
            <p:cNvSpPr txBox="1"/>
            <p:nvPr>
              <p:custDataLst>
                <p:tags r:id="rId18"/>
              </p:custDataLst>
            </p:nvPr>
          </p:nvSpPr>
          <p:spPr>
            <a:xfrm>
              <a:off x="6358171" y="902916"/>
              <a:ext cx="1973259" cy="6745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rgbClr val="F1E1A8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6" name="PA-文本框 1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70923" y="639353"/>
              <a:ext cx="2348774" cy="24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8565">
                <a:defRPr sz="2000" b="1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</a:defRPr>
              </a:lvl1pPr>
              <a:lvl2pPr marL="742950" indent="-28575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b="0" dirty="0">
                  <a:solidFill>
                    <a:srgbClr val="F1E1A8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7" name="PA-组合 26"/>
          <p:cNvGrpSpPr/>
          <p:nvPr>
            <p:custDataLst>
              <p:tags r:id="rId10"/>
            </p:custDataLst>
          </p:nvPr>
        </p:nvGrpSpPr>
        <p:grpSpPr bwMode="auto">
          <a:xfrm>
            <a:off x="8082414" y="3983552"/>
            <a:ext cx="3130241" cy="1323848"/>
            <a:chOff x="6058057" y="584457"/>
            <a:chExt cx="2348774" cy="993050"/>
          </a:xfrm>
        </p:grpSpPr>
        <p:sp>
          <p:nvSpPr>
            <p:cNvPr id="28" name="PA-内容占位符 2"/>
            <p:cNvSpPr txBox="1"/>
            <p:nvPr>
              <p:custDataLst>
                <p:tags r:id="rId16"/>
              </p:custDataLst>
            </p:nvPr>
          </p:nvSpPr>
          <p:spPr>
            <a:xfrm>
              <a:off x="6358171" y="902916"/>
              <a:ext cx="1973259" cy="6745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rgbClr val="F1E1A8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9" name="PA-文本框 1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58057" y="584457"/>
              <a:ext cx="2348774" cy="3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8565">
                <a:defRPr sz="2000" b="1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</a:defRPr>
              </a:lvl1pPr>
              <a:lvl2pPr marL="742950" indent="-28575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b="0" dirty="0">
                  <a:solidFill>
                    <a:srgbClr val="F1E1A8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0" name="PA-组合 29"/>
          <p:cNvGrpSpPr/>
          <p:nvPr>
            <p:custDataLst>
              <p:tags r:id="rId11"/>
            </p:custDataLst>
          </p:nvPr>
        </p:nvGrpSpPr>
        <p:grpSpPr bwMode="auto">
          <a:xfrm>
            <a:off x="839214" y="4044011"/>
            <a:ext cx="3130241" cy="1263388"/>
            <a:chOff x="6491971" y="629809"/>
            <a:chExt cx="2348774" cy="947698"/>
          </a:xfrm>
        </p:grpSpPr>
        <p:sp>
          <p:nvSpPr>
            <p:cNvPr id="31" name="PA-内容占位符 2"/>
            <p:cNvSpPr txBox="1"/>
            <p:nvPr>
              <p:custDataLst>
                <p:tags r:id="rId14"/>
              </p:custDataLst>
            </p:nvPr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pc="300" dirty="0">
                  <a:solidFill>
                    <a:srgbClr val="F1E1A8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2" name="PA-文本框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491971" y="629809"/>
              <a:ext cx="2348774" cy="3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8565">
                <a:defRPr sz="2000" b="1">
                  <a:solidFill>
                    <a:schemeClr val="tx1">
                      <a:lumMod val="75000"/>
                    </a:schemeClr>
                  </a:solidFill>
                  <a:latin typeface="汉仪家书简" panose="02010609000101010101" pitchFamily="49" charset="-122"/>
                  <a:ea typeface="汉仪家书简" panose="02010609000101010101" pitchFamily="49" charset="-122"/>
                </a:defRPr>
              </a:lvl1pPr>
              <a:lvl2pPr marL="742950" indent="-28575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zh-CN" altLang="en-US" b="0" dirty="0">
                  <a:solidFill>
                    <a:srgbClr val="F1E1A8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3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2"/>
            </p:custDataLst>
          </p:nvPr>
        </p:nvSpPr>
        <p:spPr>
          <a:xfrm>
            <a:off x="4499428" y="31486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1E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4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3"/>
            </p:custDataLst>
          </p:nvPr>
        </p:nvSpPr>
        <p:spPr>
          <a:xfrm>
            <a:off x="4209143" y="75128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 dirty="0">
                <a:solidFill>
                  <a:srgbClr val="F1E1A8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pic>
        <p:nvPicPr>
          <p:cNvPr id="17" name="PA-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90" y="769258"/>
            <a:ext cx="8885620" cy="4170630"/>
          </a:xfrm>
          <a:prstGeom prst="rect">
            <a:avLst/>
          </a:prstGeom>
        </p:spPr>
      </p:pic>
      <p:sp>
        <p:nvSpPr>
          <p:cNvPr id="18" name="PA-标题 3"/>
          <p:cNvSpPr txBox="1"/>
          <p:nvPr>
            <p:custDataLst>
              <p:tags r:id="rId4"/>
            </p:custDataLst>
          </p:nvPr>
        </p:nvSpPr>
        <p:spPr>
          <a:xfrm>
            <a:off x="3543605" y="3528414"/>
            <a:ext cx="5411710" cy="664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-300" dirty="0">
                <a:solidFill>
                  <a:srgbClr val="F1E1A8"/>
                </a:solidFill>
                <a:latin typeface="+mn-lt"/>
                <a:ea typeface="+mn-ea"/>
                <a:cs typeface="+mn-ea"/>
                <a:sym typeface="+mn-lt"/>
              </a:rPr>
              <a:t>添加标题文字</a:t>
            </a:r>
          </a:p>
        </p:txBody>
      </p:sp>
      <p:sp>
        <p:nvSpPr>
          <p:cNvPr id="19" name="PA-标题 3"/>
          <p:cNvSpPr txBox="1"/>
          <p:nvPr>
            <p:custDataLst>
              <p:tags r:id="rId5"/>
            </p:custDataLst>
          </p:nvPr>
        </p:nvSpPr>
        <p:spPr>
          <a:xfrm>
            <a:off x="5070748" y="2143321"/>
            <a:ext cx="2248159" cy="1303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600" spc="-300" dirty="0">
                <a:solidFill>
                  <a:srgbClr val="F1E1A8"/>
                </a:solidFill>
                <a:latin typeface="+mn-lt"/>
                <a:ea typeface="+mn-ea"/>
                <a:cs typeface="+mn-ea"/>
                <a:sym typeface="+mn-lt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grpSp>
        <p:nvGrpSpPr>
          <p:cNvPr id="4" name="PA-组合 3"/>
          <p:cNvGrpSpPr/>
          <p:nvPr>
            <p:custDataLst>
              <p:tags r:id="rId3"/>
            </p:custDataLst>
          </p:nvPr>
        </p:nvGrpSpPr>
        <p:grpSpPr>
          <a:xfrm>
            <a:off x="1899868" y="1369192"/>
            <a:ext cx="1053545" cy="1119809"/>
            <a:chOff x="5758072" y="954157"/>
            <a:chExt cx="1053545" cy="1119809"/>
          </a:xfrm>
          <a:solidFill>
            <a:srgbClr val="F1E1A8"/>
          </a:solidFill>
        </p:grpSpPr>
        <p:sp>
          <p:nvSpPr>
            <p:cNvPr id="5" name="PA-菱形 4"/>
            <p:cNvSpPr/>
            <p:nvPr>
              <p:custDataLst>
                <p:tags r:id="rId21"/>
              </p:custDataLst>
            </p:nvPr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菱形 5"/>
            <p:cNvSpPr/>
            <p:nvPr>
              <p:custDataLst>
                <p:tags r:id="rId22"/>
              </p:custDataLst>
            </p:nvPr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PA-文本框 7"/>
          <p:cNvSpPr txBox="1"/>
          <p:nvPr>
            <p:custDataLst>
              <p:tags r:id="rId4"/>
            </p:custDataLst>
          </p:nvPr>
        </p:nvSpPr>
        <p:spPr>
          <a:xfrm>
            <a:off x="2118526" y="1734707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grpSp>
        <p:nvGrpSpPr>
          <p:cNvPr id="9" name="PA-组合 8"/>
          <p:cNvGrpSpPr/>
          <p:nvPr>
            <p:custDataLst>
              <p:tags r:id="rId5"/>
            </p:custDataLst>
          </p:nvPr>
        </p:nvGrpSpPr>
        <p:grpSpPr>
          <a:xfrm>
            <a:off x="1906497" y="2719833"/>
            <a:ext cx="1053545" cy="1119809"/>
            <a:chOff x="5758072" y="954157"/>
            <a:chExt cx="1053545" cy="1119809"/>
          </a:xfrm>
          <a:solidFill>
            <a:srgbClr val="F1E1A8"/>
          </a:solidFill>
        </p:grpSpPr>
        <p:sp>
          <p:nvSpPr>
            <p:cNvPr id="10" name="PA-菱形 9"/>
            <p:cNvSpPr/>
            <p:nvPr>
              <p:custDataLst>
                <p:tags r:id="rId19"/>
              </p:custDataLst>
            </p:nvPr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菱形 10"/>
            <p:cNvSpPr/>
            <p:nvPr>
              <p:custDataLst>
                <p:tags r:id="rId20"/>
              </p:custDataLst>
            </p:nvPr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PA-文本框 11"/>
          <p:cNvSpPr txBox="1"/>
          <p:nvPr>
            <p:custDataLst>
              <p:tags r:id="rId6"/>
            </p:custDataLst>
          </p:nvPr>
        </p:nvSpPr>
        <p:spPr>
          <a:xfrm>
            <a:off x="2125155" y="3085348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grpSp>
        <p:nvGrpSpPr>
          <p:cNvPr id="13" name="PA-组合 12"/>
          <p:cNvGrpSpPr/>
          <p:nvPr>
            <p:custDataLst>
              <p:tags r:id="rId7"/>
            </p:custDataLst>
          </p:nvPr>
        </p:nvGrpSpPr>
        <p:grpSpPr>
          <a:xfrm>
            <a:off x="1899868" y="4101334"/>
            <a:ext cx="1053545" cy="1119809"/>
            <a:chOff x="5758072" y="954157"/>
            <a:chExt cx="1053545" cy="1119809"/>
          </a:xfrm>
          <a:solidFill>
            <a:srgbClr val="F1E1A8"/>
          </a:solidFill>
        </p:grpSpPr>
        <p:sp>
          <p:nvSpPr>
            <p:cNvPr id="14" name="PA-菱形 13"/>
            <p:cNvSpPr/>
            <p:nvPr>
              <p:custDataLst>
                <p:tags r:id="rId17"/>
              </p:custDataLst>
            </p:nvPr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PA-菱形 14"/>
            <p:cNvSpPr/>
            <p:nvPr>
              <p:custDataLst>
                <p:tags r:id="rId18"/>
              </p:custDataLst>
            </p:nvPr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PA-文本框 15"/>
          <p:cNvSpPr txBox="1"/>
          <p:nvPr>
            <p:custDataLst>
              <p:tags r:id="rId8"/>
            </p:custDataLst>
          </p:nvPr>
        </p:nvSpPr>
        <p:spPr>
          <a:xfrm>
            <a:off x="2118526" y="4466849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17" name="PA-文本框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30279" y="1617858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1E1A8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PA-矩形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36925" y="2079683"/>
            <a:ext cx="8118475" cy="330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1218565" fontAlgn="auto">
              <a:lnSpc>
                <a:spcPts val="2000"/>
              </a:lnSpc>
            </a:pPr>
            <a:r>
              <a:rPr lang="zh-CN" altLang="en-US" sz="1200" spc="3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9" name="PA-文本框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72380" y="2974573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1E1A8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PA-矩形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79279" y="3436072"/>
            <a:ext cx="8322945" cy="330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1218565" fontAlgn="auto">
              <a:lnSpc>
                <a:spcPts val="2000"/>
              </a:lnSpc>
            </a:pPr>
            <a:r>
              <a:rPr lang="zh-CN" altLang="en-US" sz="1200" spc="3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1" name="PA-文本框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49388" y="4360922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1E1A8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PA-矩形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5975" y="4822680"/>
            <a:ext cx="8099425" cy="330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1218565" fontAlgn="auto">
              <a:lnSpc>
                <a:spcPts val="2000"/>
              </a:lnSpc>
            </a:pPr>
            <a:r>
              <a:rPr lang="zh-CN" altLang="en-US" sz="1200" spc="3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3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5"/>
            </p:custDataLst>
          </p:nvPr>
        </p:nvSpPr>
        <p:spPr>
          <a:xfrm>
            <a:off x="4499428" y="31486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1E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6"/>
            </p:custDataLst>
          </p:nvPr>
        </p:nvSpPr>
        <p:spPr>
          <a:xfrm>
            <a:off x="4209143" y="75128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 dirty="0">
                <a:solidFill>
                  <a:srgbClr val="F1E1A8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2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2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grpSp>
        <p:nvGrpSpPr>
          <p:cNvPr id="4" name="PA-组合 3"/>
          <p:cNvGrpSpPr/>
          <p:nvPr>
            <p:custDataLst>
              <p:tags r:id="rId3"/>
            </p:custDataLst>
          </p:nvPr>
        </p:nvGrpSpPr>
        <p:grpSpPr>
          <a:xfrm>
            <a:off x="9558421" y="4414604"/>
            <a:ext cx="400983" cy="401106"/>
            <a:chOff x="9867062" y="5086478"/>
            <a:chExt cx="400983" cy="401106"/>
          </a:xfrm>
        </p:grpSpPr>
        <p:sp>
          <p:nvSpPr>
            <p:cNvPr id="5" name="PA-椭圆 5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867062" y="5086478"/>
              <a:ext cx="400983" cy="401106"/>
            </a:xfrm>
            <a:prstGeom prst="ellipse">
              <a:avLst/>
            </a:prstGeom>
            <a:solidFill>
              <a:srgbClr val="F1E1A8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1E1A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Group 55"/>
            <p:cNvGrpSpPr/>
            <p:nvPr/>
          </p:nvGrpSpPr>
          <p:grpSpPr bwMode="auto">
            <a:xfrm>
              <a:off x="9998893" y="5196370"/>
              <a:ext cx="139520" cy="176926"/>
              <a:chOff x="0" y="0"/>
              <a:chExt cx="127" cy="161"/>
            </a:xfrm>
          </p:grpSpPr>
          <p:sp>
            <p:nvSpPr>
              <p:cNvPr id="8" name="PA-任意多边形 56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0" y="0"/>
                <a:ext cx="127" cy="161"/>
              </a:xfrm>
              <a:custGeom>
                <a:avLst/>
                <a:gdLst>
                  <a:gd name="T0" fmla="*/ 17 w 77"/>
                  <a:gd name="T1" fmla="*/ 90 h 98"/>
                  <a:gd name="T2" fmla="*/ 9 w 77"/>
                  <a:gd name="T3" fmla="*/ 90 h 98"/>
                  <a:gd name="T4" fmla="*/ 9 w 77"/>
                  <a:gd name="T5" fmla="*/ 8 h 98"/>
                  <a:gd name="T6" fmla="*/ 72 w 77"/>
                  <a:gd name="T7" fmla="*/ 8 h 98"/>
                  <a:gd name="T8" fmla="*/ 77 w 77"/>
                  <a:gd name="T9" fmla="*/ 4 h 98"/>
                  <a:gd name="T10" fmla="*/ 72 w 77"/>
                  <a:gd name="T11" fmla="*/ 0 h 98"/>
                  <a:gd name="T12" fmla="*/ 4 w 77"/>
                  <a:gd name="T13" fmla="*/ 0 h 98"/>
                  <a:gd name="T14" fmla="*/ 0 w 77"/>
                  <a:gd name="T15" fmla="*/ 4 h 98"/>
                  <a:gd name="T16" fmla="*/ 0 w 77"/>
                  <a:gd name="T17" fmla="*/ 94 h 98"/>
                  <a:gd name="T18" fmla="*/ 4 w 77"/>
                  <a:gd name="T19" fmla="*/ 98 h 98"/>
                  <a:gd name="T20" fmla="*/ 17 w 77"/>
                  <a:gd name="T21" fmla="*/ 98 h 98"/>
                  <a:gd name="T22" fmla="*/ 21 w 77"/>
                  <a:gd name="T23" fmla="*/ 94 h 98"/>
                  <a:gd name="T24" fmla="*/ 17 w 77"/>
                  <a:gd name="T25" fmla="*/ 9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98">
                    <a:moveTo>
                      <a:pt x="17" y="90"/>
                    </a:moveTo>
                    <a:cubicBezTo>
                      <a:pt x="9" y="90"/>
                      <a:pt x="9" y="90"/>
                      <a:pt x="9" y="9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5" y="8"/>
                      <a:pt x="77" y="6"/>
                      <a:pt x="77" y="4"/>
                    </a:cubicBezTo>
                    <a:cubicBezTo>
                      <a:pt x="77" y="1"/>
                      <a:pt x="75" y="0"/>
                      <a:pt x="7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7"/>
                      <a:pt x="2" y="98"/>
                      <a:pt x="4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9" y="98"/>
                      <a:pt x="21" y="97"/>
                      <a:pt x="21" y="94"/>
                    </a:cubicBezTo>
                    <a:cubicBezTo>
                      <a:pt x="21" y="92"/>
                      <a:pt x="19" y="90"/>
                      <a:pt x="17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1E1A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PA-任意多边形 57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9" y="94"/>
                <a:ext cx="48" cy="67"/>
              </a:xfrm>
              <a:custGeom>
                <a:avLst/>
                <a:gdLst>
                  <a:gd name="T0" fmla="*/ 24 w 29"/>
                  <a:gd name="T1" fmla="*/ 0 h 41"/>
                  <a:gd name="T2" fmla="*/ 20 w 29"/>
                  <a:gd name="T3" fmla="*/ 5 h 41"/>
                  <a:gd name="T4" fmla="*/ 20 w 29"/>
                  <a:gd name="T5" fmla="*/ 33 h 41"/>
                  <a:gd name="T6" fmla="*/ 4 w 29"/>
                  <a:gd name="T7" fmla="*/ 33 h 41"/>
                  <a:gd name="T8" fmla="*/ 0 w 29"/>
                  <a:gd name="T9" fmla="*/ 37 h 41"/>
                  <a:gd name="T10" fmla="*/ 4 w 29"/>
                  <a:gd name="T11" fmla="*/ 41 h 41"/>
                  <a:gd name="T12" fmla="*/ 24 w 29"/>
                  <a:gd name="T13" fmla="*/ 41 h 41"/>
                  <a:gd name="T14" fmla="*/ 27 w 29"/>
                  <a:gd name="T15" fmla="*/ 40 h 41"/>
                  <a:gd name="T16" fmla="*/ 29 w 29"/>
                  <a:gd name="T17" fmla="*/ 37 h 41"/>
                  <a:gd name="T18" fmla="*/ 29 w 29"/>
                  <a:gd name="T19" fmla="*/ 5 h 41"/>
                  <a:gd name="T20" fmla="*/ 24 w 29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1">
                    <a:moveTo>
                      <a:pt x="24" y="0"/>
                    </a:moveTo>
                    <a:cubicBezTo>
                      <a:pt x="22" y="0"/>
                      <a:pt x="20" y="2"/>
                      <a:pt x="20" y="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5"/>
                      <a:pt x="0" y="37"/>
                    </a:cubicBezTo>
                    <a:cubicBezTo>
                      <a:pt x="0" y="40"/>
                      <a:pt x="2" y="41"/>
                      <a:pt x="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7" y="41"/>
                      <a:pt x="27" y="40"/>
                    </a:cubicBezTo>
                    <a:cubicBezTo>
                      <a:pt x="28" y="39"/>
                      <a:pt x="29" y="38"/>
                      <a:pt x="29" y="37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27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1E1A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PA-任意多边形 58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" y="33"/>
                <a:ext cx="78" cy="115"/>
              </a:xfrm>
              <a:custGeom>
                <a:avLst/>
                <a:gdLst>
                  <a:gd name="T0" fmla="*/ 42 w 48"/>
                  <a:gd name="T1" fmla="*/ 2 h 70"/>
                  <a:gd name="T2" fmla="*/ 37 w 48"/>
                  <a:gd name="T3" fmla="*/ 0 h 70"/>
                  <a:gd name="T4" fmla="*/ 28 w 48"/>
                  <a:gd name="T5" fmla="*/ 5 h 70"/>
                  <a:gd name="T6" fmla="*/ 1 w 48"/>
                  <a:gd name="T7" fmla="*/ 53 h 70"/>
                  <a:gd name="T8" fmla="*/ 0 w 48"/>
                  <a:gd name="T9" fmla="*/ 55 h 70"/>
                  <a:gd name="T10" fmla="*/ 1 w 48"/>
                  <a:gd name="T11" fmla="*/ 66 h 70"/>
                  <a:gd name="T12" fmla="*/ 3 w 48"/>
                  <a:gd name="T13" fmla="*/ 69 h 70"/>
                  <a:gd name="T14" fmla="*/ 5 w 48"/>
                  <a:gd name="T15" fmla="*/ 70 h 70"/>
                  <a:gd name="T16" fmla="*/ 7 w 48"/>
                  <a:gd name="T17" fmla="*/ 69 h 70"/>
                  <a:gd name="T18" fmla="*/ 17 w 48"/>
                  <a:gd name="T19" fmla="*/ 64 h 70"/>
                  <a:gd name="T20" fmla="*/ 18 w 48"/>
                  <a:gd name="T21" fmla="*/ 63 h 70"/>
                  <a:gd name="T22" fmla="*/ 46 w 48"/>
                  <a:gd name="T23" fmla="*/ 15 h 70"/>
                  <a:gd name="T24" fmla="*/ 42 w 48"/>
                  <a:gd name="T25" fmla="*/ 2 h 70"/>
                  <a:gd name="T26" fmla="*/ 38 w 48"/>
                  <a:gd name="T27" fmla="*/ 11 h 70"/>
                  <a:gd name="T28" fmla="*/ 11 w 48"/>
                  <a:gd name="T29" fmla="*/ 57 h 70"/>
                  <a:gd name="T30" fmla="*/ 9 w 48"/>
                  <a:gd name="T31" fmla="*/ 59 h 70"/>
                  <a:gd name="T32" fmla="*/ 9 w 48"/>
                  <a:gd name="T33" fmla="*/ 56 h 70"/>
                  <a:gd name="T34" fmla="*/ 36 w 48"/>
                  <a:gd name="T35" fmla="*/ 9 h 70"/>
                  <a:gd name="T36" fmla="*/ 38 w 48"/>
                  <a:gd name="T37" fmla="*/ 9 h 70"/>
                  <a:gd name="T38" fmla="*/ 38 w 48"/>
                  <a:gd name="T39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0">
                    <a:moveTo>
                      <a:pt x="42" y="2"/>
                    </a:moveTo>
                    <a:cubicBezTo>
                      <a:pt x="40" y="1"/>
                      <a:pt x="39" y="0"/>
                      <a:pt x="37" y="0"/>
                    </a:cubicBezTo>
                    <a:cubicBezTo>
                      <a:pt x="33" y="0"/>
                      <a:pt x="30" y="2"/>
                      <a:pt x="28" y="5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7"/>
                      <a:pt x="2" y="69"/>
                      <a:pt x="3" y="69"/>
                    </a:cubicBezTo>
                    <a:cubicBezTo>
                      <a:pt x="3" y="70"/>
                      <a:pt x="4" y="70"/>
                      <a:pt x="5" y="70"/>
                    </a:cubicBezTo>
                    <a:cubicBezTo>
                      <a:pt x="6" y="70"/>
                      <a:pt x="6" y="70"/>
                      <a:pt x="7" y="69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8" y="63"/>
                      <a:pt x="18" y="63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8" y="10"/>
                      <a:pt x="47" y="4"/>
                      <a:pt x="42" y="2"/>
                    </a:cubicBezTo>
                    <a:moveTo>
                      <a:pt x="38" y="11"/>
                    </a:moveTo>
                    <a:cubicBezTo>
                      <a:pt x="11" y="57"/>
                      <a:pt x="11" y="57"/>
                      <a:pt x="11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7" y="8"/>
                      <a:pt x="38" y="9"/>
                    </a:cubicBezTo>
                    <a:cubicBezTo>
                      <a:pt x="38" y="9"/>
                      <a:pt x="39" y="10"/>
                      <a:pt x="38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1E1A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PA-任意多边形 5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23" y="46"/>
                <a:ext cx="49" cy="13"/>
              </a:xfrm>
              <a:custGeom>
                <a:avLst/>
                <a:gdLst>
                  <a:gd name="T0" fmla="*/ 30 w 30"/>
                  <a:gd name="T1" fmla="*/ 4 h 8"/>
                  <a:gd name="T2" fmla="*/ 26 w 30"/>
                  <a:gd name="T3" fmla="*/ 0 h 8"/>
                  <a:gd name="T4" fmla="*/ 4 w 30"/>
                  <a:gd name="T5" fmla="*/ 0 h 8"/>
                  <a:gd name="T6" fmla="*/ 0 w 30"/>
                  <a:gd name="T7" fmla="*/ 4 h 8"/>
                  <a:gd name="T8" fmla="*/ 4 w 30"/>
                  <a:gd name="T9" fmla="*/ 8 h 8"/>
                  <a:gd name="T10" fmla="*/ 26 w 30"/>
                  <a:gd name="T11" fmla="*/ 8 h 8"/>
                  <a:gd name="T12" fmla="*/ 30 w 30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30" y="4"/>
                    </a:moveTo>
                    <a:cubicBezTo>
                      <a:pt x="30" y="2"/>
                      <a:pt x="28" y="0"/>
                      <a:pt x="2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30" y="6"/>
                      <a:pt x="3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1E1A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PA-任意多边形 60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23" y="72"/>
                <a:ext cx="31" cy="15"/>
              </a:xfrm>
              <a:custGeom>
                <a:avLst/>
                <a:gdLst>
                  <a:gd name="T0" fmla="*/ 4 w 19"/>
                  <a:gd name="T1" fmla="*/ 0 h 9"/>
                  <a:gd name="T2" fmla="*/ 0 w 19"/>
                  <a:gd name="T3" fmla="*/ 5 h 9"/>
                  <a:gd name="T4" fmla="*/ 4 w 19"/>
                  <a:gd name="T5" fmla="*/ 9 h 9"/>
                  <a:gd name="T6" fmla="*/ 15 w 19"/>
                  <a:gd name="T7" fmla="*/ 9 h 9"/>
                  <a:gd name="T8" fmla="*/ 19 w 19"/>
                  <a:gd name="T9" fmla="*/ 5 h 9"/>
                  <a:gd name="T10" fmla="*/ 15 w 19"/>
                  <a:gd name="T11" fmla="*/ 0 h 9"/>
                  <a:gd name="T12" fmla="*/ 4 w 1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9"/>
                      <a:pt x="19" y="7"/>
                      <a:pt x="19" y="5"/>
                    </a:cubicBezTo>
                    <a:cubicBezTo>
                      <a:pt x="19" y="2"/>
                      <a:pt x="17" y="0"/>
                      <a:pt x="1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1E1A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PA-组合 12"/>
          <p:cNvGrpSpPr/>
          <p:nvPr>
            <p:custDataLst>
              <p:tags r:id="rId4"/>
            </p:custDataLst>
          </p:nvPr>
        </p:nvGrpSpPr>
        <p:grpSpPr>
          <a:xfrm>
            <a:off x="8495026" y="4414604"/>
            <a:ext cx="400983" cy="401106"/>
            <a:chOff x="8387336" y="5086478"/>
            <a:chExt cx="400983" cy="401106"/>
          </a:xfrm>
        </p:grpSpPr>
        <p:sp>
          <p:nvSpPr>
            <p:cNvPr id="14" name="PA-椭圆 5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387336" y="5086478"/>
              <a:ext cx="400983" cy="401106"/>
            </a:xfrm>
            <a:prstGeom prst="ellipse">
              <a:avLst/>
            </a:prstGeom>
            <a:solidFill>
              <a:srgbClr val="F1E1A8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1E1A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" name="Group 61"/>
            <p:cNvGrpSpPr/>
            <p:nvPr/>
          </p:nvGrpSpPr>
          <p:grpSpPr bwMode="auto">
            <a:xfrm>
              <a:off x="8497195" y="5196370"/>
              <a:ext cx="179069" cy="179124"/>
              <a:chOff x="0" y="0"/>
              <a:chExt cx="163" cy="163"/>
            </a:xfrm>
          </p:grpSpPr>
          <p:sp>
            <p:nvSpPr>
              <p:cNvPr id="16" name="PA-任意多边形 62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0" y="0"/>
                <a:ext cx="163" cy="163"/>
              </a:xfrm>
              <a:custGeom>
                <a:avLst/>
                <a:gdLst>
                  <a:gd name="T0" fmla="*/ 96 w 99"/>
                  <a:gd name="T1" fmla="*/ 39 h 99"/>
                  <a:gd name="T2" fmla="*/ 86 w 99"/>
                  <a:gd name="T3" fmla="*/ 33 h 99"/>
                  <a:gd name="T4" fmla="*/ 89 w 99"/>
                  <a:gd name="T5" fmla="*/ 21 h 99"/>
                  <a:gd name="T6" fmla="*/ 75 w 99"/>
                  <a:gd name="T7" fmla="*/ 10 h 99"/>
                  <a:gd name="T8" fmla="*/ 63 w 99"/>
                  <a:gd name="T9" fmla="*/ 12 h 99"/>
                  <a:gd name="T10" fmla="*/ 57 w 99"/>
                  <a:gd name="T11" fmla="*/ 1 h 99"/>
                  <a:gd name="T12" fmla="*/ 39 w 99"/>
                  <a:gd name="T13" fmla="*/ 4 h 99"/>
                  <a:gd name="T14" fmla="*/ 32 w 99"/>
                  <a:gd name="T15" fmla="*/ 13 h 99"/>
                  <a:gd name="T16" fmla="*/ 20 w 99"/>
                  <a:gd name="T17" fmla="*/ 10 h 99"/>
                  <a:gd name="T18" fmla="*/ 9 w 99"/>
                  <a:gd name="T19" fmla="*/ 25 h 99"/>
                  <a:gd name="T20" fmla="*/ 11 w 99"/>
                  <a:gd name="T21" fmla="*/ 36 h 99"/>
                  <a:gd name="T22" fmla="*/ 1 w 99"/>
                  <a:gd name="T23" fmla="*/ 43 h 99"/>
                  <a:gd name="T24" fmla="*/ 1 w 99"/>
                  <a:gd name="T25" fmla="*/ 58 h 99"/>
                  <a:gd name="T26" fmla="*/ 11 w 99"/>
                  <a:gd name="T27" fmla="*/ 64 h 99"/>
                  <a:gd name="T28" fmla="*/ 9 w 99"/>
                  <a:gd name="T29" fmla="*/ 75 h 99"/>
                  <a:gd name="T30" fmla="*/ 20 w 99"/>
                  <a:gd name="T31" fmla="*/ 90 h 99"/>
                  <a:gd name="T32" fmla="*/ 32 w 99"/>
                  <a:gd name="T33" fmla="*/ 87 h 99"/>
                  <a:gd name="T34" fmla="*/ 39 w 99"/>
                  <a:gd name="T35" fmla="*/ 96 h 99"/>
                  <a:gd name="T36" fmla="*/ 50 w 99"/>
                  <a:gd name="T37" fmla="*/ 99 h 99"/>
                  <a:gd name="T38" fmla="*/ 61 w 99"/>
                  <a:gd name="T39" fmla="*/ 96 h 99"/>
                  <a:gd name="T40" fmla="*/ 67 w 99"/>
                  <a:gd name="T41" fmla="*/ 87 h 99"/>
                  <a:gd name="T42" fmla="*/ 79 w 99"/>
                  <a:gd name="T43" fmla="*/ 90 h 99"/>
                  <a:gd name="T44" fmla="*/ 90 w 99"/>
                  <a:gd name="T45" fmla="*/ 75 h 99"/>
                  <a:gd name="T46" fmla="*/ 88 w 99"/>
                  <a:gd name="T47" fmla="*/ 64 h 99"/>
                  <a:gd name="T48" fmla="*/ 98 w 99"/>
                  <a:gd name="T49" fmla="*/ 58 h 99"/>
                  <a:gd name="T50" fmla="*/ 98 w 99"/>
                  <a:gd name="T51" fmla="*/ 43 h 99"/>
                  <a:gd name="T52" fmla="*/ 83 w 99"/>
                  <a:gd name="T53" fmla="*/ 56 h 99"/>
                  <a:gd name="T54" fmla="*/ 78 w 99"/>
                  <a:gd name="T55" fmla="*/ 65 h 99"/>
                  <a:gd name="T56" fmla="*/ 81 w 99"/>
                  <a:gd name="T57" fmla="*/ 76 h 99"/>
                  <a:gd name="T58" fmla="*/ 69 w 99"/>
                  <a:gd name="T59" fmla="*/ 78 h 99"/>
                  <a:gd name="T60" fmla="*/ 59 w 99"/>
                  <a:gd name="T61" fmla="*/ 81 h 99"/>
                  <a:gd name="T62" fmla="*/ 53 w 99"/>
                  <a:gd name="T63" fmla="*/ 91 h 99"/>
                  <a:gd name="T64" fmla="*/ 43 w 99"/>
                  <a:gd name="T65" fmla="*/ 83 h 99"/>
                  <a:gd name="T66" fmla="*/ 34 w 99"/>
                  <a:gd name="T67" fmla="*/ 78 h 99"/>
                  <a:gd name="T68" fmla="*/ 24 w 99"/>
                  <a:gd name="T69" fmla="*/ 81 h 99"/>
                  <a:gd name="T70" fmla="*/ 22 w 99"/>
                  <a:gd name="T71" fmla="*/ 69 h 99"/>
                  <a:gd name="T72" fmla="*/ 19 w 99"/>
                  <a:gd name="T73" fmla="*/ 59 h 99"/>
                  <a:gd name="T74" fmla="*/ 9 w 99"/>
                  <a:gd name="T75" fmla="*/ 54 h 99"/>
                  <a:gd name="T76" fmla="*/ 9 w 99"/>
                  <a:gd name="T77" fmla="*/ 46 h 99"/>
                  <a:gd name="T78" fmla="*/ 19 w 99"/>
                  <a:gd name="T79" fmla="*/ 41 h 99"/>
                  <a:gd name="T80" fmla="*/ 22 w 99"/>
                  <a:gd name="T81" fmla="*/ 31 h 99"/>
                  <a:gd name="T82" fmla="*/ 24 w 99"/>
                  <a:gd name="T83" fmla="*/ 19 h 99"/>
                  <a:gd name="T84" fmla="*/ 34 w 99"/>
                  <a:gd name="T85" fmla="*/ 22 h 99"/>
                  <a:gd name="T86" fmla="*/ 43 w 99"/>
                  <a:gd name="T87" fmla="*/ 17 h 99"/>
                  <a:gd name="T88" fmla="*/ 53 w 99"/>
                  <a:gd name="T89" fmla="*/ 9 h 99"/>
                  <a:gd name="T90" fmla="*/ 59 w 99"/>
                  <a:gd name="T91" fmla="*/ 19 h 99"/>
                  <a:gd name="T92" fmla="*/ 69 w 99"/>
                  <a:gd name="T93" fmla="*/ 22 h 99"/>
                  <a:gd name="T94" fmla="*/ 81 w 99"/>
                  <a:gd name="T95" fmla="*/ 24 h 99"/>
                  <a:gd name="T96" fmla="*/ 78 w 99"/>
                  <a:gd name="T97" fmla="*/ 35 h 99"/>
                  <a:gd name="T98" fmla="*/ 83 w 99"/>
                  <a:gd name="T99" fmla="*/ 44 h 99"/>
                  <a:gd name="T100" fmla="*/ 91 w 99"/>
                  <a:gd name="T101" fmla="*/ 5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" h="99">
                    <a:moveTo>
                      <a:pt x="98" y="43"/>
                    </a:moveTo>
                    <a:cubicBezTo>
                      <a:pt x="98" y="41"/>
                      <a:pt x="97" y="40"/>
                      <a:pt x="96" y="39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7" y="35"/>
                      <a:pt x="87" y="34"/>
                      <a:pt x="86" y="3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1" y="24"/>
                      <a:pt x="90" y="22"/>
                      <a:pt x="89" y="21"/>
                    </a:cubicBezTo>
                    <a:cubicBezTo>
                      <a:pt x="86" y="17"/>
                      <a:pt x="83" y="13"/>
                      <a:pt x="79" y="10"/>
                    </a:cubicBezTo>
                    <a:cubicBezTo>
                      <a:pt x="78" y="9"/>
                      <a:pt x="76" y="9"/>
                      <a:pt x="75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6" y="13"/>
                      <a:pt x="65" y="12"/>
                      <a:pt x="63" y="12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2"/>
                      <a:pt x="59" y="1"/>
                      <a:pt x="57" y="1"/>
                    </a:cubicBezTo>
                    <a:cubicBezTo>
                      <a:pt x="52" y="0"/>
                      <a:pt x="48" y="0"/>
                      <a:pt x="42" y="1"/>
                    </a:cubicBezTo>
                    <a:cubicBezTo>
                      <a:pt x="41" y="1"/>
                      <a:pt x="39" y="2"/>
                      <a:pt x="39" y="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3" y="13"/>
                      <a:pt x="32" y="1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9"/>
                      <a:pt x="22" y="9"/>
                      <a:pt x="20" y="10"/>
                    </a:cubicBezTo>
                    <a:cubicBezTo>
                      <a:pt x="16" y="13"/>
                      <a:pt x="13" y="17"/>
                      <a:pt x="10" y="21"/>
                    </a:cubicBezTo>
                    <a:cubicBezTo>
                      <a:pt x="9" y="22"/>
                      <a:pt x="9" y="24"/>
                      <a:pt x="9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4"/>
                      <a:pt x="12" y="35"/>
                      <a:pt x="11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2" y="40"/>
                      <a:pt x="1" y="41"/>
                      <a:pt x="1" y="43"/>
                    </a:cubicBezTo>
                    <a:cubicBezTo>
                      <a:pt x="0" y="45"/>
                      <a:pt x="0" y="48"/>
                      <a:pt x="0" y="50"/>
                    </a:cubicBezTo>
                    <a:cubicBezTo>
                      <a:pt x="0" y="52"/>
                      <a:pt x="0" y="55"/>
                      <a:pt x="1" y="58"/>
                    </a:cubicBezTo>
                    <a:cubicBezTo>
                      <a:pt x="1" y="59"/>
                      <a:pt x="2" y="60"/>
                      <a:pt x="4" y="61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2" y="65"/>
                      <a:pt x="12" y="66"/>
                      <a:pt x="13" y="67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6"/>
                      <a:pt x="9" y="78"/>
                      <a:pt x="10" y="79"/>
                    </a:cubicBezTo>
                    <a:cubicBezTo>
                      <a:pt x="13" y="83"/>
                      <a:pt x="16" y="87"/>
                      <a:pt x="20" y="90"/>
                    </a:cubicBezTo>
                    <a:cubicBezTo>
                      <a:pt x="22" y="91"/>
                      <a:pt x="23" y="91"/>
                      <a:pt x="25" y="90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3" y="87"/>
                      <a:pt x="35" y="88"/>
                      <a:pt x="36" y="88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8"/>
                      <a:pt x="41" y="99"/>
                      <a:pt x="42" y="99"/>
                    </a:cubicBezTo>
                    <a:cubicBezTo>
                      <a:pt x="45" y="99"/>
                      <a:pt x="47" y="99"/>
                      <a:pt x="50" y="99"/>
                    </a:cubicBezTo>
                    <a:cubicBezTo>
                      <a:pt x="52" y="99"/>
                      <a:pt x="54" y="99"/>
                      <a:pt x="57" y="99"/>
                    </a:cubicBezTo>
                    <a:cubicBezTo>
                      <a:pt x="59" y="99"/>
                      <a:pt x="60" y="98"/>
                      <a:pt x="61" y="96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5" y="88"/>
                      <a:pt x="66" y="87"/>
                      <a:pt x="67" y="8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1"/>
                      <a:pt x="78" y="91"/>
                      <a:pt x="79" y="90"/>
                    </a:cubicBezTo>
                    <a:cubicBezTo>
                      <a:pt x="83" y="87"/>
                      <a:pt x="87" y="83"/>
                      <a:pt x="89" y="79"/>
                    </a:cubicBezTo>
                    <a:cubicBezTo>
                      <a:pt x="90" y="78"/>
                      <a:pt x="91" y="76"/>
                      <a:pt x="90" y="75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6"/>
                      <a:pt x="87" y="65"/>
                      <a:pt x="88" y="64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7" y="60"/>
                      <a:pt x="98" y="59"/>
                      <a:pt x="98" y="58"/>
                    </a:cubicBezTo>
                    <a:cubicBezTo>
                      <a:pt x="99" y="55"/>
                      <a:pt x="99" y="52"/>
                      <a:pt x="99" y="50"/>
                    </a:cubicBezTo>
                    <a:cubicBezTo>
                      <a:pt x="99" y="48"/>
                      <a:pt x="99" y="45"/>
                      <a:pt x="98" y="43"/>
                    </a:cubicBezTo>
                    <a:moveTo>
                      <a:pt x="90" y="54"/>
                    </a:move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7"/>
                      <a:pt x="81" y="58"/>
                      <a:pt x="80" y="59"/>
                    </a:cubicBezTo>
                    <a:cubicBezTo>
                      <a:pt x="80" y="61"/>
                      <a:pt x="79" y="63"/>
                      <a:pt x="78" y="65"/>
                    </a:cubicBezTo>
                    <a:cubicBezTo>
                      <a:pt x="77" y="67"/>
                      <a:pt x="77" y="68"/>
                      <a:pt x="78" y="6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8"/>
                      <a:pt x="78" y="80"/>
                      <a:pt x="76" y="81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8" y="78"/>
                      <a:pt x="66" y="78"/>
                      <a:pt x="65" y="78"/>
                    </a:cubicBezTo>
                    <a:cubicBezTo>
                      <a:pt x="63" y="79"/>
                      <a:pt x="61" y="80"/>
                      <a:pt x="59" y="81"/>
                    </a:cubicBezTo>
                    <a:cubicBezTo>
                      <a:pt x="57" y="81"/>
                      <a:pt x="56" y="82"/>
                      <a:pt x="56" y="8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1" y="91"/>
                      <a:pt x="49" y="91"/>
                      <a:pt x="46" y="91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2"/>
                      <a:pt x="42" y="81"/>
                      <a:pt x="41" y="81"/>
                    </a:cubicBezTo>
                    <a:cubicBezTo>
                      <a:pt x="38" y="80"/>
                      <a:pt x="36" y="79"/>
                      <a:pt x="34" y="78"/>
                    </a:cubicBezTo>
                    <a:cubicBezTo>
                      <a:pt x="33" y="78"/>
                      <a:pt x="32" y="78"/>
                      <a:pt x="30" y="78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2" y="80"/>
                      <a:pt x="20" y="78"/>
                      <a:pt x="18" y="76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68"/>
                      <a:pt x="22" y="67"/>
                      <a:pt x="21" y="65"/>
                    </a:cubicBezTo>
                    <a:cubicBezTo>
                      <a:pt x="20" y="63"/>
                      <a:pt x="20" y="61"/>
                      <a:pt x="19" y="59"/>
                    </a:cubicBezTo>
                    <a:cubicBezTo>
                      <a:pt x="18" y="58"/>
                      <a:pt x="17" y="57"/>
                      <a:pt x="16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2"/>
                      <a:pt x="9" y="51"/>
                      <a:pt x="9" y="50"/>
                    </a:cubicBezTo>
                    <a:cubicBezTo>
                      <a:pt x="9" y="49"/>
                      <a:pt x="9" y="48"/>
                      <a:pt x="9" y="46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3"/>
                      <a:pt x="18" y="42"/>
                      <a:pt x="19" y="41"/>
                    </a:cubicBezTo>
                    <a:cubicBezTo>
                      <a:pt x="20" y="39"/>
                      <a:pt x="20" y="37"/>
                      <a:pt x="21" y="35"/>
                    </a:cubicBezTo>
                    <a:cubicBezTo>
                      <a:pt x="22" y="33"/>
                      <a:pt x="22" y="32"/>
                      <a:pt x="22" y="31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2"/>
                      <a:pt x="22" y="20"/>
                      <a:pt x="24" y="19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2"/>
                      <a:pt x="33" y="22"/>
                      <a:pt x="34" y="22"/>
                    </a:cubicBezTo>
                    <a:cubicBezTo>
                      <a:pt x="36" y="21"/>
                      <a:pt x="38" y="20"/>
                      <a:pt x="41" y="19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9" y="9"/>
                      <a:pt x="51" y="9"/>
                      <a:pt x="53" y="9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9"/>
                      <a:pt x="59" y="19"/>
                    </a:cubicBezTo>
                    <a:cubicBezTo>
                      <a:pt x="61" y="20"/>
                      <a:pt x="63" y="21"/>
                      <a:pt x="65" y="22"/>
                    </a:cubicBezTo>
                    <a:cubicBezTo>
                      <a:pt x="66" y="22"/>
                      <a:pt x="68" y="22"/>
                      <a:pt x="69" y="22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8" y="20"/>
                      <a:pt x="80" y="22"/>
                      <a:pt x="81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2"/>
                      <a:pt x="77" y="33"/>
                      <a:pt x="78" y="35"/>
                    </a:cubicBezTo>
                    <a:cubicBezTo>
                      <a:pt x="79" y="37"/>
                      <a:pt x="80" y="39"/>
                      <a:pt x="80" y="41"/>
                    </a:cubicBezTo>
                    <a:cubicBezTo>
                      <a:pt x="81" y="42"/>
                      <a:pt x="82" y="43"/>
                      <a:pt x="83" y="44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1" y="48"/>
                      <a:pt x="91" y="49"/>
                      <a:pt x="91" y="50"/>
                    </a:cubicBezTo>
                    <a:cubicBezTo>
                      <a:pt x="91" y="51"/>
                      <a:pt x="91" y="52"/>
                      <a:pt x="90" y="5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1E1A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PA-任意多边形 63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" y="48"/>
                <a:ext cx="64" cy="65"/>
              </a:xfrm>
              <a:custGeom>
                <a:avLst/>
                <a:gdLst>
                  <a:gd name="T0" fmla="*/ 20 w 39"/>
                  <a:gd name="T1" fmla="*/ 0 h 40"/>
                  <a:gd name="T2" fmla="*/ 0 w 39"/>
                  <a:gd name="T3" fmla="*/ 20 h 40"/>
                  <a:gd name="T4" fmla="*/ 20 w 39"/>
                  <a:gd name="T5" fmla="*/ 40 h 40"/>
                  <a:gd name="T6" fmla="*/ 39 w 39"/>
                  <a:gd name="T7" fmla="*/ 20 h 40"/>
                  <a:gd name="T8" fmla="*/ 20 w 39"/>
                  <a:gd name="T9" fmla="*/ 0 h 40"/>
                  <a:gd name="T10" fmla="*/ 20 w 39"/>
                  <a:gd name="T11" fmla="*/ 31 h 40"/>
                  <a:gd name="T12" fmla="*/ 9 w 39"/>
                  <a:gd name="T13" fmla="*/ 20 h 40"/>
                  <a:gd name="T14" fmla="*/ 20 w 39"/>
                  <a:gd name="T15" fmla="*/ 9 h 40"/>
                  <a:gd name="T16" fmla="*/ 31 w 39"/>
                  <a:gd name="T17" fmla="*/ 20 h 40"/>
                  <a:gd name="T18" fmla="*/ 20 w 39"/>
                  <a:gd name="T1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0" y="40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moveTo>
                      <a:pt x="20" y="31"/>
                    </a:moveTo>
                    <a:cubicBezTo>
                      <a:pt x="14" y="31"/>
                      <a:pt x="9" y="26"/>
                      <a:pt x="9" y="20"/>
                    </a:cubicBezTo>
                    <a:cubicBezTo>
                      <a:pt x="9" y="14"/>
                      <a:pt x="14" y="9"/>
                      <a:pt x="20" y="9"/>
                    </a:cubicBez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1E1A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PA-组合 17"/>
          <p:cNvGrpSpPr/>
          <p:nvPr>
            <p:custDataLst>
              <p:tags r:id="rId5"/>
            </p:custDataLst>
          </p:nvPr>
        </p:nvGrpSpPr>
        <p:grpSpPr>
          <a:xfrm>
            <a:off x="7431631" y="4414604"/>
            <a:ext cx="400982" cy="401106"/>
            <a:chOff x="7740272" y="5086478"/>
            <a:chExt cx="400982" cy="401106"/>
          </a:xfrm>
        </p:grpSpPr>
        <p:sp>
          <p:nvSpPr>
            <p:cNvPr id="19" name="PA-椭圆 5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740272" y="5086478"/>
              <a:ext cx="400982" cy="401106"/>
            </a:xfrm>
            <a:prstGeom prst="ellipse">
              <a:avLst/>
            </a:prstGeom>
            <a:solidFill>
              <a:srgbClr val="F1E1A8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1E1A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Group 64"/>
            <p:cNvGrpSpPr/>
            <p:nvPr/>
          </p:nvGrpSpPr>
          <p:grpSpPr bwMode="auto">
            <a:xfrm>
              <a:off x="7852327" y="5198568"/>
              <a:ext cx="176871" cy="176926"/>
              <a:chOff x="0" y="0"/>
              <a:chExt cx="161" cy="161"/>
            </a:xfrm>
          </p:grpSpPr>
          <p:sp>
            <p:nvSpPr>
              <p:cNvPr id="21" name="PA-任意多边形 65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0" y="0"/>
                <a:ext cx="161" cy="116"/>
              </a:xfrm>
              <a:custGeom>
                <a:avLst/>
                <a:gdLst>
                  <a:gd name="T0" fmla="*/ 75 w 98"/>
                  <a:gd name="T1" fmla="*/ 26 h 71"/>
                  <a:gd name="T2" fmla="*/ 71 w 98"/>
                  <a:gd name="T3" fmla="*/ 26 h 71"/>
                  <a:gd name="T4" fmla="*/ 71 w 98"/>
                  <a:gd name="T5" fmla="*/ 24 h 71"/>
                  <a:gd name="T6" fmla="*/ 47 w 98"/>
                  <a:gd name="T7" fmla="*/ 0 h 71"/>
                  <a:gd name="T8" fmla="*/ 23 w 98"/>
                  <a:gd name="T9" fmla="*/ 20 h 71"/>
                  <a:gd name="T10" fmla="*/ 16 w 98"/>
                  <a:gd name="T11" fmla="*/ 21 h 71"/>
                  <a:gd name="T12" fmla="*/ 16 w 98"/>
                  <a:gd name="T13" fmla="*/ 21 h 71"/>
                  <a:gd name="T14" fmla="*/ 6 w 98"/>
                  <a:gd name="T15" fmla="*/ 35 h 71"/>
                  <a:gd name="T16" fmla="*/ 7 w 98"/>
                  <a:gd name="T17" fmla="*/ 42 h 71"/>
                  <a:gd name="T18" fmla="*/ 0 w 98"/>
                  <a:gd name="T19" fmla="*/ 55 h 71"/>
                  <a:gd name="T20" fmla="*/ 16 w 98"/>
                  <a:gd name="T21" fmla="*/ 71 h 71"/>
                  <a:gd name="T22" fmla="*/ 32 w 98"/>
                  <a:gd name="T23" fmla="*/ 71 h 71"/>
                  <a:gd name="T24" fmla="*/ 36 w 98"/>
                  <a:gd name="T25" fmla="*/ 66 h 71"/>
                  <a:gd name="T26" fmla="*/ 32 w 98"/>
                  <a:gd name="T27" fmla="*/ 62 h 71"/>
                  <a:gd name="T28" fmla="*/ 16 w 98"/>
                  <a:gd name="T29" fmla="*/ 62 h 71"/>
                  <a:gd name="T30" fmla="*/ 9 w 98"/>
                  <a:gd name="T31" fmla="*/ 55 h 71"/>
                  <a:gd name="T32" fmla="*/ 15 w 98"/>
                  <a:gd name="T33" fmla="*/ 48 h 71"/>
                  <a:gd name="T34" fmla="*/ 18 w 98"/>
                  <a:gd name="T35" fmla="*/ 45 h 71"/>
                  <a:gd name="T36" fmla="*/ 17 w 98"/>
                  <a:gd name="T37" fmla="*/ 41 h 71"/>
                  <a:gd name="T38" fmla="*/ 14 w 98"/>
                  <a:gd name="T39" fmla="*/ 35 h 71"/>
                  <a:gd name="T40" fmla="*/ 19 w 98"/>
                  <a:gd name="T41" fmla="*/ 28 h 71"/>
                  <a:gd name="T42" fmla="*/ 19 w 98"/>
                  <a:gd name="T43" fmla="*/ 28 h 71"/>
                  <a:gd name="T44" fmla="*/ 25 w 98"/>
                  <a:gd name="T45" fmla="*/ 29 h 71"/>
                  <a:gd name="T46" fmla="*/ 29 w 98"/>
                  <a:gd name="T47" fmla="*/ 29 h 71"/>
                  <a:gd name="T48" fmla="*/ 31 w 98"/>
                  <a:gd name="T49" fmla="*/ 25 h 71"/>
                  <a:gd name="T50" fmla="*/ 31 w 98"/>
                  <a:gd name="T51" fmla="*/ 24 h 71"/>
                  <a:gd name="T52" fmla="*/ 31 w 98"/>
                  <a:gd name="T53" fmla="*/ 24 h 71"/>
                  <a:gd name="T54" fmla="*/ 47 w 98"/>
                  <a:gd name="T55" fmla="*/ 8 h 71"/>
                  <a:gd name="T56" fmla="*/ 62 w 98"/>
                  <a:gd name="T57" fmla="*/ 24 h 71"/>
                  <a:gd name="T58" fmla="*/ 60 w 98"/>
                  <a:gd name="T59" fmla="*/ 32 h 71"/>
                  <a:gd name="T60" fmla="*/ 61 w 98"/>
                  <a:gd name="T61" fmla="*/ 37 h 71"/>
                  <a:gd name="T62" fmla="*/ 66 w 98"/>
                  <a:gd name="T63" fmla="*/ 37 h 71"/>
                  <a:gd name="T64" fmla="*/ 75 w 98"/>
                  <a:gd name="T65" fmla="*/ 34 h 71"/>
                  <a:gd name="T66" fmla="*/ 89 w 98"/>
                  <a:gd name="T67" fmla="*/ 48 h 71"/>
                  <a:gd name="T68" fmla="*/ 75 w 98"/>
                  <a:gd name="T69" fmla="*/ 62 h 71"/>
                  <a:gd name="T70" fmla="*/ 66 w 98"/>
                  <a:gd name="T71" fmla="*/ 62 h 71"/>
                  <a:gd name="T72" fmla="*/ 62 w 98"/>
                  <a:gd name="T73" fmla="*/ 66 h 71"/>
                  <a:gd name="T74" fmla="*/ 66 w 98"/>
                  <a:gd name="T75" fmla="*/ 71 h 71"/>
                  <a:gd name="T76" fmla="*/ 75 w 98"/>
                  <a:gd name="T77" fmla="*/ 71 h 71"/>
                  <a:gd name="T78" fmla="*/ 98 w 98"/>
                  <a:gd name="T79" fmla="*/ 48 h 71"/>
                  <a:gd name="T80" fmla="*/ 75 w 98"/>
                  <a:gd name="T8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71">
                    <a:moveTo>
                      <a:pt x="75" y="26"/>
                    </a:moveTo>
                    <a:cubicBezTo>
                      <a:pt x="74" y="26"/>
                      <a:pt x="72" y="26"/>
                      <a:pt x="71" y="26"/>
                    </a:cubicBezTo>
                    <a:cubicBezTo>
                      <a:pt x="71" y="25"/>
                      <a:pt x="71" y="25"/>
                      <a:pt x="71" y="24"/>
                    </a:cubicBezTo>
                    <a:cubicBezTo>
                      <a:pt x="71" y="10"/>
                      <a:pt x="60" y="0"/>
                      <a:pt x="47" y="0"/>
                    </a:cubicBezTo>
                    <a:cubicBezTo>
                      <a:pt x="35" y="0"/>
                      <a:pt x="25" y="8"/>
                      <a:pt x="23" y="20"/>
                    </a:cubicBezTo>
                    <a:cubicBezTo>
                      <a:pt x="20" y="19"/>
                      <a:pt x="18" y="20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0" y="23"/>
                      <a:pt x="6" y="29"/>
                      <a:pt x="6" y="35"/>
                    </a:cubicBezTo>
                    <a:cubicBezTo>
                      <a:pt x="6" y="37"/>
                      <a:pt x="6" y="40"/>
                      <a:pt x="7" y="42"/>
                    </a:cubicBezTo>
                    <a:cubicBezTo>
                      <a:pt x="3" y="45"/>
                      <a:pt x="0" y="50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4" y="71"/>
                      <a:pt x="36" y="69"/>
                      <a:pt x="36" y="66"/>
                    </a:cubicBezTo>
                    <a:cubicBezTo>
                      <a:pt x="36" y="64"/>
                      <a:pt x="34" y="62"/>
                      <a:pt x="32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2" y="62"/>
                      <a:pt x="9" y="59"/>
                      <a:pt x="9" y="55"/>
                    </a:cubicBezTo>
                    <a:cubicBezTo>
                      <a:pt x="9" y="52"/>
                      <a:pt x="11" y="49"/>
                      <a:pt x="15" y="48"/>
                    </a:cubicBezTo>
                    <a:cubicBezTo>
                      <a:pt x="16" y="48"/>
                      <a:pt x="18" y="47"/>
                      <a:pt x="18" y="45"/>
                    </a:cubicBezTo>
                    <a:cubicBezTo>
                      <a:pt x="19" y="43"/>
                      <a:pt x="18" y="42"/>
                      <a:pt x="17" y="41"/>
                    </a:cubicBezTo>
                    <a:cubicBezTo>
                      <a:pt x="15" y="39"/>
                      <a:pt x="14" y="37"/>
                      <a:pt x="14" y="35"/>
                    </a:cubicBezTo>
                    <a:cubicBezTo>
                      <a:pt x="14" y="32"/>
                      <a:pt x="16" y="29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8"/>
                      <a:pt x="23" y="28"/>
                      <a:pt x="25" y="29"/>
                    </a:cubicBezTo>
                    <a:cubicBezTo>
                      <a:pt x="26" y="30"/>
                      <a:pt x="28" y="30"/>
                      <a:pt x="29" y="29"/>
                    </a:cubicBezTo>
                    <a:cubicBezTo>
                      <a:pt x="30" y="28"/>
                      <a:pt x="31" y="27"/>
                      <a:pt x="31" y="25"/>
                    </a:cubicBezTo>
                    <a:cubicBezTo>
                      <a:pt x="31" y="25"/>
                      <a:pt x="31" y="24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15"/>
                      <a:pt x="38" y="8"/>
                      <a:pt x="47" y="8"/>
                    </a:cubicBezTo>
                    <a:cubicBezTo>
                      <a:pt x="55" y="8"/>
                      <a:pt x="62" y="15"/>
                      <a:pt x="62" y="24"/>
                    </a:cubicBezTo>
                    <a:cubicBezTo>
                      <a:pt x="62" y="27"/>
                      <a:pt x="62" y="29"/>
                      <a:pt x="60" y="32"/>
                    </a:cubicBezTo>
                    <a:cubicBezTo>
                      <a:pt x="59" y="34"/>
                      <a:pt x="59" y="36"/>
                      <a:pt x="61" y="37"/>
                    </a:cubicBezTo>
                    <a:cubicBezTo>
                      <a:pt x="62" y="39"/>
                      <a:pt x="65" y="39"/>
                      <a:pt x="66" y="37"/>
                    </a:cubicBezTo>
                    <a:cubicBezTo>
                      <a:pt x="68" y="36"/>
                      <a:pt x="71" y="34"/>
                      <a:pt x="75" y="34"/>
                    </a:cubicBezTo>
                    <a:cubicBezTo>
                      <a:pt x="83" y="34"/>
                      <a:pt x="89" y="40"/>
                      <a:pt x="89" y="48"/>
                    </a:cubicBezTo>
                    <a:cubicBezTo>
                      <a:pt x="89" y="56"/>
                      <a:pt x="83" y="62"/>
                      <a:pt x="75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2"/>
                      <a:pt x="62" y="64"/>
                      <a:pt x="62" y="66"/>
                    </a:cubicBezTo>
                    <a:cubicBezTo>
                      <a:pt x="62" y="69"/>
                      <a:pt x="64" y="71"/>
                      <a:pt x="66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88" y="71"/>
                      <a:pt x="98" y="60"/>
                      <a:pt x="98" y="48"/>
                    </a:cubicBezTo>
                    <a:cubicBezTo>
                      <a:pt x="98" y="36"/>
                      <a:pt x="88" y="26"/>
                      <a:pt x="75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1E1A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PA-任意多边形 66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49" y="64"/>
                <a:ext cx="62" cy="97"/>
              </a:xfrm>
              <a:custGeom>
                <a:avLst/>
                <a:gdLst>
                  <a:gd name="T0" fmla="*/ 30 w 38"/>
                  <a:gd name="T1" fmla="*/ 38 h 59"/>
                  <a:gd name="T2" fmla="*/ 23 w 38"/>
                  <a:gd name="T3" fmla="*/ 45 h 59"/>
                  <a:gd name="T4" fmla="*/ 23 w 38"/>
                  <a:gd name="T5" fmla="*/ 5 h 59"/>
                  <a:gd name="T6" fmla="*/ 19 w 38"/>
                  <a:gd name="T7" fmla="*/ 0 h 59"/>
                  <a:gd name="T8" fmla="*/ 15 w 38"/>
                  <a:gd name="T9" fmla="*/ 5 h 59"/>
                  <a:gd name="T10" fmla="*/ 15 w 38"/>
                  <a:gd name="T11" fmla="*/ 45 h 59"/>
                  <a:gd name="T12" fmla="*/ 8 w 38"/>
                  <a:gd name="T13" fmla="*/ 38 h 59"/>
                  <a:gd name="T14" fmla="*/ 2 w 38"/>
                  <a:gd name="T15" fmla="*/ 38 h 59"/>
                  <a:gd name="T16" fmla="*/ 2 w 38"/>
                  <a:gd name="T17" fmla="*/ 44 h 59"/>
                  <a:gd name="T18" fmla="*/ 16 w 38"/>
                  <a:gd name="T19" fmla="*/ 58 h 59"/>
                  <a:gd name="T20" fmla="*/ 19 w 38"/>
                  <a:gd name="T21" fmla="*/ 59 h 59"/>
                  <a:gd name="T22" fmla="*/ 22 w 38"/>
                  <a:gd name="T23" fmla="*/ 58 h 59"/>
                  <a:gd name="T24" fmla="*/ 36 w 38"/>
                  <a:gd name="T25" fmla="*/ 44 h 59"/>
                  <a:gd name="T26" fmla="*/ 36 w 38"/>
                  <a:gd name="T27" fmla="*/ 38 h 59"/>
                  <a:gd name="T28" fmla="*/ 30 w 38"/>
                  <a:gd name="T29" fmla="*/ 3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9">
                    <a:moveTo>
                      <a:pt x="30" y="38"/>
                    </a:move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17" y="0"/>
                      <a:pt x="15" y="2"/>
                      <a:pt x="15" y="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36"/>
                      <a:pt x="3" y="36"/>
                      <a:pt x="2" y="38"/>
                    </a:cubicBezTo>
                    <a:cubicBezTo>
                      <a:pt x="0" y="39"/>
                      <a:pt x="0" y="42"/>
                      <a:pt x="2" y="4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20" y="59"/>
                      <a:pt x="21" y="59"/>
                      <a:pt x="22" y="58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8" y="42"/>
                      <a:pt x="38" y="39"/>
                      <a:pt x="36" y="38"/>
                    </a:cubicBezTo>
                    <a:cubicBezTo>
                      <a:pt x="35" y="36"/>
                      <a:pt x="32" y="36"/>
                      <a:pt x="30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1E1A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PA-矩形 22"/>
          <p:cNvSpPr/>
          <p:nvPr>
            <p:custDataLst>
              <p:tags r:id="rId6"/>
            </p:custDataLst>
          </p:nvPr>
        </p:nvSpPr>
        <p:spPr>
          <a:xfrm>
            <a:off x="6096000" y="2420635"/>
            <a:ext cx="5017770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65" fontAlgn="auto">
              <a:lnSpc>
                <a:spcPts val="2000"/>
              </a:lnSpc>
            </a:pPr>
            <a:r>
              <a:rPr lang="zh-CN" altLang="en-US" sz="1400" spc="3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4" name="PA-矩形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0" y="3429000"/>
            <a:ext cx="5017770" cy="603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8565" fontAlgn="auto">
              <a:lnSpc>
                <a:spcPts val="2000"/>
              </a:lnSpc>
            </a:pPr>
            <a:r>
              <a:rPr lang="zh-CN" altLang="en-US" sz="1400" spc="300" dirty="0">
                <a:solidFill>
                  <a:srgbClr val="F1E1A8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6" name="PA-文本框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25833" y="1862366"/>
            <a:ext cx="43581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1E1A8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pic>
        <p:nvPicPr>
          <p:cNvPr id="31" name="PA-图片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2"/>
          <a:stretch>
            <a:fillRect/>
          </a:stretch>
        </p:blipFill>
        <p:spPr>
          <a:xfrm>
            <a:off x="458492" y="1524000"/>
            <a:ext cx="5447231" cy="4514009"/>
          </a:xfrm>
          <a:custGeom>
            <a:avLst/>
            <a:gdLst>
              <a:gd name="connsiteX0" fmla="*/ 0 w 4471468"/>
              <a:gd name="connsiteY0" fmla="*/ 0 h 3705414"/>
              <a:gd name="connsiteX1" fmla="*/ 4471468 w 4471468"/>
              <a:gd name="connsiteY1" fmla="*/ 0 h 3705414"/>
              <a:gd name="connsiteX2" fmla="*/ 4471468 w 4471468"/>
              <a:gd name="connsiteY2" fmla="*/ 3263513 h 3705414"/>
              <a:gd name="connsiteX3" fmla="*/ 4353371 w 4471468"/>
              <a:gd name="connsiteY3" fmla="*/ 3214961 h 3705414"/>
              <a:gd name="connsiteX4" fmla="*/ 3786901 w 4471468"/>
              <a:gd name="connsiteY4" fmla="*/ 3117358 h 3705414"/>
              <a:gd name="connsiteX5" fmla="*/ 2580141 w 4471468"/>
              <a:gd name="connsiteY5" fmla="*/ 3664945 h 3705414"/>
              <a:gd name="connsiteX6" fmla="*/ 2551333 w 4471468"/>
              <a:gd name="connsiteY6" fmla="*/ 3705414 h 3705414"/>
              <a:gd name="connsiteX7" fmla="*/ 2427425 w 4471468"/>
              <a:gd name="connsiteY7" fmla="*/ 3660368 h 3705414"/>
              <a:gd name="connsiteX8" fmla="*/ 866711 w 4471468"/>
              <a:gd name="connsiteY8" fmla="*/ 3436256 h 3705414"/>
              <a:gd name="connsiteX9" fmla="*/ 137087 w 4471468"/>
              <a:gd name="connsiteY9" fmla="*/ 3480380 h 3705414"/>
              <a:gd name="connsiteX10" fmla="*/ 0 w 4471468"/>
              <a:gd name="connsiteY10" fmla="*/ 3500449 h 370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71468" h="3705414">
                <a:moveTo>
                  <a:pt x="0" y="0"/>
                </a:moveTo>
                <a:lnTo>
                  <a:pt x="4471468" y="0"/>
                </a:lnTo>
                <a:lnTo>
                  <a:pt x="4471468" y="3263513"/>
                </a:lnTo>
                <a:lnTo>
                  <a:pt x="4353371" y="3214961"/>
                </a:lnTo>
                <a:cubicBezTo>
                  <a:pt x="4179261" y="3152112"/>
                  <a:pt x="3987837" y="3117358"/>
                  <a:pt x="3786901" y="3117358"/>
                </a:cubicBezTo>
                <a:cubicBezTo>
                  <a:pt x="3284563" y="3117358"/>
                  <a:pt x="2841669" y="3334570"/>
                  <a:pt x="2580141" y="3664945"/>
                </a:cubicBezTo>
                <a:lnTo>
                  <a:pt x="2551333" y="3705414"/>
                </a:lnTo>
                <a:lnTo>
                  <a:pt x="2427425" y="3660368"/>
                </a:lnTo>
                <a:cubicBezTo>
                  <a:pt x="2003300" y="3520361"/>
                  <a:pt x="1459560" y="3436256"/>
                  <a:pt x="866711" y="3436256"/>
                </a:cubicBezTo>
                <a:cubicBezTo>
                  <a:pt x="612633" y="3436256"/>
                  <a:pt x="367575" y="3451704"/>
                  <a:pt x="137087" y="3480380"/>
                </a:cubicBezTo>
                <a:lnTo>
                  <a:pt x="0" y="3500449"/>
                </a:lnTo>
                <a:close/>
              </a:path>
            </a:pathLst>
          </a:custGeom>
        </p:spPr>
      </p:pic>
      <p:sp>
        <p:nvSpPr>
          <p:cNvPr id="32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0"/>
            </p:custDataLst>
          </p:nvPr>
        </p:nvSpPr>
        <p:spPr>
          <a:xfrm>
            <a:off x="4499428" y="314862"/>
            <a:ext cx="319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1E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输入目录关键字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3" name="PA-文本框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>
            <p:custDataLst>
              <p:tags r:id="rId11"/>
            </p:custDataLst>
          </p:nvPr>
        </p:nvSpPr>
        <p:spPr>
          <a:xfrm>
            <a:off x="4209143" y="751287"/>
            <a:ext cx="377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spc="300" dirty="0">
                <a:solidFill>
                  <a:srgbClr val="F1E1A8"/>
                </a:solidFill>
                <a:cs typeface="+mn-ea"/>
                <a:sym typeface="+mn-lt"/>
              </a:rPr>
              <a:t>Enter the directory key</a:t>
            </a:r>
            <a:endParaRPr kumimoji="0" lang="en-US" altLang="zh-CN" sz="2000" i="0" u="none" strike="noStrike" kern="1200" cap="none" spc="300" normalizeH="0" baseline="0" noProof="0" dirty="0">
              <a:ln>
                <a:noFill/>
              </a:ln>
              <a:solidFill>
                <a:srgbClr val="F1E1A8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6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6" grpId="0"/>
          <p:bldP spid="32" grpId="0"/>
          <p:bldP spid="3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477"/>
            <a:ext cx="12192000" cy="2079523"/>
          </a:xfrm>
          <a:prstGeom prst="rect">
            <a:avLst/>
          </a:prstGeom>
        </p:spPr>
      </p:pic>
      <p:pic>
        <p:nvPicPr>
          <p:cNvPr id="17" name="PA-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90" y="769258"/>
            <a:ext cx="8885620" cy="4170630"/>
          </a:xfrm>
          <a:prstGeom prst="rect">
            <a:avLst/>
          </a:prstGeom>
        </p:spPr>
      </p:pic>
      <p:sp>
        <p:nvSpPr>
          <p:cNvPr id="18" name="PA-标题 3"/>
          <p:cNvSpPr txBox="1"/>
          <p:nvPr>
            <p:custDataLst>
              <p:tags r:id="rId4"/>
            </p:custDataLst>
          </p:nvPr>
        </p:nvSpPr>
        <p:spPr>
          <a:xfrm>
            <a:off x="3543605" y="3528414"/>
            <a:ext cx="5411710" cy="664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-300" dirty="0">
                <a:solidFill>
                  <a:srgbClr val="F1E1A8"/>
                </a:solidFill>
                <a:latin typeface="+mn-lt"/>
                <a:ea typeface="+mn-ea"/>
                <a:cs typeface="+mn-ea"/>
                <a:sym typeface="+mn-lt"/>
              </a:rPr>
              <a:t>添加标题文字</a:t>
            </a:r>
          </a:p>
        </p:txBody>
      </p:sp>
      <p:sp>
        <p:nvSpPr>
          <p:cNvPr id="19" name="PA-标题 3"/>
          <p:cNvSpPr txBox="1"/>
          <p:nvPr>
            <p:custDataLst>
              <p:tags r:id="rId5"/>
            </p:custDataLst>
          </p:nvPr>
        </p:nvSpPr>
        <p:spPr>
          <a:xfrm>
            <a:off x="5070748" y="2143321"/>
            <a:ext cx="2248159" cy="1303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600" spc="-300" dirty="0">
                <a:solidFill>
                  <a:srgbClr val="F1E1A8"/>
                </a:solidFill>
                <a:latin typeface="+mn-lt"/>
                <a:ea typeface="+mn-ea"/>
                <a:cs typeface="+mn-ea"/>
                <a:sym typeface="+mn-lt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gkp23nd">
      <a:majorFont>
        <a:latin typeface="Arial"/>
        <a:ea typeface="优设标题黑"/>
        <a:cs typeface=""/>
      </a:majorFont>
      <a:minorFont>
        <a:latin typeface="Arial"/>
        <a:ea typeface="优设标题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Office PowerPoint</Application>
  <PresentationFormat>宽屏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阿里巴巴普惠体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8</cp:revision>
  <dcterms:created xsi:type="dcterms:W3CDTF">2020-02-25T10:25:00Z</dcterms:created>
  <dcterms:modified xsi:type="dcterms:W3CDTF">2021-01-06T01:04:15Z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